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4"/>
    <a:srgbClr val="C4E26E"/>
    <a:srgbClr val="313134"/>
    <a:srgbClr val="C15072"/>
    <a:srgbClr val="7B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157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DCB-7D58-6DFD-3F76-AFA443EE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B4A8-5067-BBC9-3007-C4D4A46F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43D-BBE2-0022-FDBB-8AB54ED1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8361-A31A-BC39-69A6-4C2B134F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3BF4-58AA-3FC6-0951-7643E4EF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2848-8820-4CE8-6F4E-99C06869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C5F4B-BC7D-8C71-1186-1BF46F45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239B-6A89-AA83-9C94-40FB1DC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4220-3BFA-9110-5A03-BE9D2455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593A-893D-B939-92A5-7DF8F47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48C7A-EF84-AA2C-982F-C6B68D96C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B22EF-7E3A-A7C0-8D0F-C680CFBA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6351-7F06-4382-7230-AFD6D502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C01F-1602-CD37-70B6-2CBA5E7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2009-0E31-6391-997E-90096AF5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D47-75D8-1F29-A1AC-493F4F9C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22E2-1A19-5B59-7284-96AADC54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0999-E006-042C-35FB-93FC840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91B-79D9-E40A-0C00-5DAA714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4C8C-DC3C-A874-BA04-E281102B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F384-1082-CDF7-CD44-88A3157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258C-E395-AED0-5D9F-3B03FDE1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273B-1C0B-B00D-066B-6B4200A9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D877-56F1-A0F0-19A4-34D21A2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472F-08C0-4839-7C3A-E4C42AAF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E46-4BB5-9829-0614-B43F34FC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0D88-A38B-341A-3C3D-DF6208B46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526C-D7AE-CA32-466C-7C3A4A6D9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D3A2-9816-87FD-690E-8A443CBA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DD26-8D15-804D-7685-5A14705D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C381-348F-AB66-6734-8D730DB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E38A-05C9-E58A-68F4-483A3DD8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3759F-291B-F846-0A90-63A076D6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D4E1B-24A3-E4C3-0655-7C7A27E1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C8D3-3EEA-A06E-7206-B61C5FB59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93811-C16A-ACF8-6A4A-445DE41D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7E77D-6AF6-6ADB-FED6-C0BC2B51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B0A3E-692F-CCF5-90DB-610D66B5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C0D39-0FCC-8E98-5A59-156F05CA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3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3839-37D2-B65C-E7B4-22099528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C7423-B842-EEF5-026B-1B1A55C2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FD20-66EB-34C9-4FAD-E9378DBD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2395-BFE6-A457-A84C-A0A6B68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D1F00-6D6A-A755-ACD5-37400C5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D3B0E-663E-C106-0860-60162210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B7675-0287-FF25-BDEF-36105DB4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FF54-D7AD-C97D-D634-78B1D0DC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27E0-1AAC-4436-10CB-470BEB53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49537-16CD-B6CD-AAA8-49A06830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E652A-A839-4769-F3B2-40486992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A9AC-8B8E-09C5-894C-34141BEB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A32D-E95A-60F9-7C04-18644B3A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CACA-6FF2-5CA5-740E-C104D1D0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90877-FD20-DF75-C75C-889584BAE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1F1E7-CD6F-9095-31D4-FE94363E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AF265-7D85-5A2B-7700-4AE3B043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AAA9-AA7B-AE08-F290-AF9A819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DEA0-EBA8-CB6D-5409-BA0302B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BD2CC-E2D9-263D-9CC2-DB863510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2A5E-A2C4-EECB-7978-AFD8C411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52D6-2315-E67D-7CA9-CC215296A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FA0F-70F3-4191-B8C0-B777095676C8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5E54-FFA6-C9F4-99B9-DD8B80B41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198B-0797-23B4-966B-9E2EBD6B4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6277-323C-4CDD-ACE3-C230019A5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56BFABB-6FE2-474D-FA93-94A5796D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40" y="2059515"/>
            <a:ext cx="3252720" cy="32527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F6035-F525-BB34-B793-AA77E91F5014}"/>
              </a:ext>
            </a:extLst>
          </p:cNvPr>
          <p:cNvSpPr/>
          <p:nvPr/>
        </p:nvSpPr>
        <p:spPr>
          <a:xfrm>
            <a:off x="4682067" y="3296407"/>
            <a:ext cx="2827866" cy="778936"/>
          </a:xfrm>
          <a:prstGeom prst="roundRect">
            <a:avLst/>
          </a:prstGeom>
          <a:solidFill>
            <a:srgbClr val="C4E26E"/>
          </a:solidFill>
          <a:ln w="50800">
            <a:solidFill>
              <a:srgbClr val="323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rgbClr val="313134"/>
                </a:solidFill>
                <a:effectLst>
                  <a:outerShdw dist="38100" dir="6780000" sx="102000" sy="102000" algn="ctr" rotWithShape="0">
                    <a:schemeClr val="bg1">
                      <a:lumMod val="95000"/>
                      <a:alpha val="82000"/>
                    </a:schemeClr>
                  </a:outerShdw>
                </a:effectLst>
                <a:latin typeface="Fira Mono" panose="020B0509050000020004" pitchFamily="49" charset="0"/>
                <a:ea typeface="Fira Mono" panose="020B0509050000020004" pitchFamily="49" charset="0"/>
              </a:rPr>
              <a:t>NEWS.md</a:t>
            </a:r>
          </a:p>
        </p:txBody>
      </p:sp>
    </p:spTree>
    <p:extLst>
      <p:ext uri="{BB962C8B-B14F-4D97-AF65-F5344CB8AC3E}">
        <p14:creationId xmlns:p14="http://schemas.microsoft.com/office/powerpoint/2010/main" val="12573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Jacob</dc:creator>
  <cp:lastModifiedBy>SCOTT, Jacob</cp:lastModifiedBy>
  <cp:revision>1</cp:revision>
  <dcterms:created xsi:type="dcterms:W3CDTF">2022-09-29T12:38:56Z</dcterms:created>
  <dcterms:modified xsi:type="dcterms:W3CDTF">2022-09-29T12:54:00Z</dcterms:modified>
</cp:coreProperties>
</file>