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7" r:id="rId5"/>
    <p:sldId id="259" r:id="rId6"/>
    <p:sldId id="261" r:id="rId7"/>
    <p:sldId id="260" r:id="rId8"/>
    <p:sldId id="263" r:id="rId9"/>
    <p:sldId id="262" r:id="rId10"/>
    <p:sldId id="264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rm Michael - S1910567011" initials="WMS" lastIdx="1" clrIdx="0">
    <p:extLst>
      <p:ext uri="{19B8F6BF-5375-455C-9EA6-DF929625EA0E}">
        <p15:presenceInfo xmlns:p15="http://schemas.microsoft.com/office/powerpoint/2012/main" userId="Wurm Michael - S19105670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D0DD6-BAF9-4307-A139-A4C147016FC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576AE-505C-4430-B25C-9CB6F0DE2B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Wide range of well-known topics</a:t>
          </a:r>
        </a:p>
      </dgm:t>
    </dgm:pt>
    <dgm:pt modelId="{759C7C5A-A188-412F-8F45-EDB4E3C3E009}" type="parTrans" cxnId="{3AE327A0-35E2-4F4C-9BD3-DE15A27FE22F}">
      <dgm:prSet/>
      <dgm:spPr/>
      <dgm:t>
        <a:bodyPr/>
        <a:lstStyle/>
        <a:p>
          <a:endParaRPr lang="en-US"/>
        </a:p>
      </dgm:t>
    </dgm:pt>
    <dgm:pt modelId="{FCC5A8B4-D09D-4C45-9192-A3E0EC07567F}" type="sibTrans" cxnId="{3AE327A0-35E2-4F4C-9BD3-DE15A27FE22F}">
      <dgm:prSet/>
      <dgm:spPr/>
      <dgm:t>
        <a:bodyPr/>
        <a:lstStyle/>
        <a:p>
          <a:endParaRPr lang="en-US"/>
        </a:p>
      </dgm:t>
    </dgm:pt>
    <dgm:pt modelId="{5C032B08-D8CF-4FA9-A459-78C3EFE639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Digital Signal Processing</a:t>
          </a:r>
        </a:p>
      </dgm:t>
    </dgm:pt>
    <dgm:pt modelId="{3E755221-8CCD-45F5-9890-8B0716B2F27E}" type="parTrans" cxnId="{682F42CA-31FD-47FB-85E2-A3F8BD7223A8}">
      <dgm:prSet/>
      <dgm:spPr/>
      <dgm:t>
        <a:bodyPr/>
        <a:lstStyle/>
        <a:p>
          <a:endParaRPr lang="en-US"/>
        </a:p>
      </dgm:t>
    </dgm:pt>
    <dgm:pt modelId="{0F9DBFE6-B50D-4D56-8FF8-4E63ED01C64B}" type="sibTrans" cxnId="{682F42CA-31FD-47FB-85E2-A3F8BD7223A8}">
      <dgm:prSet/>
      <dgm:spPr/>
      <dgm:t>
        <a:bodyPr/>
        <a:lstStyle/>
        <a:p>
          <a:endParaRPr lang="en-US"/>
        </a:p>
      </dgm:t>
    </dgm:pt>
    <dgm:pt modelId="{5D1A2CF9-B797-41CC-AF3F-7D6160D7F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Chip Design, FPGA Design</a:t>
          </a:r>
        </a:p>
      </dgm:t>
    </dgm:pt>
    <dgm:pt modelId="{E44D0C7F-E984-4467-98AA-0BE321DBEAED}" type="parTrans" cxnId="{D8A7FBDE-5E68-44B3-9B3F-E90AF5FB52FD}">
      <dgm:prSet/>
      <dgm:spPr/>
      <dgm:t>
        <a:bodyPr/>
        <a:lstStyle/>
        <a:p>
          <a:endParaRPr lang="en-US"/>
        </a:p>
      </dgm:t>
    </dgm:pt>
    <dgm:pt modelId="{E7BC5B76-3D18-45A9-A043-CBB011833882}" type="sibTrans" cxnId="{D8A7FBDE-5E68-44B3-9B3F-E90AF5FB52FD}">
      <dgm:prSet/>
      <dgm:spPr/>
      <dgm:t>
        <a:bodyPr/>
        <a:lstStyle/>
        <a:p>
          <a:endParaRPr lang="en-US"/>
        </a:p>
      </dgm:t>
    </dgm:pt>
    <dgm:pt modelId="{0F724473-2070-4FEB-AE62-0BAACC8BFE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and Firmware Development</a:t>
          </a:r>
          <a:br>
            <a:rPr lang="en-US" dirty="0"/>
          </a:br>
          <a:endParaRPr lang="en-US" dirty="0"/>
        </a:p>
      </dgm:t>
    </dgm:pt>
    <dgm:pt modelId="{9D3243E9-E472-404F-AC9C-086D1B122A38}" type="parTrans" cxnId="{C19B2A08-B8F0-4ABE-940B-59DE07747093}">
      <dgm:prSet/>
      <dgm:spPr/>
      <dgm:t>
        <a:bodyPr/>
        <a:lstStyle/>
        <a:p>
          <a:endParaRPr lang="en-US"/>
        </a:p>
      </dgm:t>
    </dgm:pt>
    <dgm:pt modelId="{45E657C5-1CB8-46BE-BEF5-42845566D6EA}" type="sibTrans" cxnId="{C19B2A08-B8F0-4ABE-940B-59DE07747093}">
      <dgm:prSet/>
      <dgm:spPr/>
      <dgm:t>
        <a:bodyPr/>
        <a:lstStyle/>
        <a:p>
          <a:endParaRPr lang="en-US"/>
        </a:p>
      </dgm:t>
    </dgm:pt>
    <dgm:pt modelId="{4AE7B936-9942-437D-8BDC-FB3666EB42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Combine all disciplines</a:t>
          </a:r>
        </a:p>
      </dgm:t>
    </dgm:pt>
    <dgm:pt modelId="{25DA6F43-2474-4D36-B165-5E49C1D9C22B}" type="parTrans" cxnId="{6417F64E-AB13-4ABA-B32F-064504BA153A}">
      <dgm:prSet/>
      <dgm:spPr/>
      <dgm:t>
        <a:bodyPr/>
        <a:lstStyle/>
        <a:p>
          <a:endParaRPr lang="en-US"/>
        </a:p>
      </dgm:t>
    </dgm:pt>
    <dgm:pt modelId="{546E4F4E-DF9C-4EA6-B1C3-D8F085F9CD9C}" type="sibTrans" cxnId="{6417F64E-AB13-4ABA-B32F-064504BA153A}">
      <dgm:prSet/>
      <dgm:spPr/>
      <dgm:t>
        <a:bodyPr/>
        <a:lstStyle/>
        <a:p>
          <a:endParaRPr lang="en-US"/>
        </a:p>
      </dgm:t>
    </dgm:pt>
    <dgm:pt modelId="{C2E136E5-29AC-4F43-BD67-2C86ACFC1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</a:t>
          </a:r>
        </a:p>
      </dgm:t>
    </dgm:pt>
    <dgm:pt modelId="{7F919C36-D5B9-43AF-9901-A159E8AF3A35}" type="parTrans" cxnId="{600E5CAE-D6F6-41BA-BACD-08B580868F6D}">
      <dgm:prSet/>
      <dgm:spPr/>
      <dgm:t>
        <a:bodyPr/>
        <a:lstStyle/>
        <a:p>
          <a:endParaRPr lang="en-AT"/>
        </a:p>
      </dgm:t>
    </dgm:pt>
    <dgm:pt modelId="{63779EC1-E7A9-4013-A6F0-D93965A66494}" type="sibTrans" cxnId="{600E5CAE-D6F6-41BA-BACD-08B580868F6D}">
      <dgm:prSet/>
      <dgm:spPr/>
      <dgm:t>
        <a:bodyPr/>
        <a:lstStyle/>
        <a:p>
          <a:endParaRPr lang="en-AT"/>
        </a:p>
      </dgm:t>
    </dgm:pt>
    <dgm:pt modelId="{CB3CF179-DAD9-4453-9733-D8F7C046A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Verification</a:t>
          </a:r>
        </a:p>
      </dgm:t>
    </dgm:pt>
    <dgm:pt modelId="{D4621EFE-AB4C-401D-9417-65ECBE6A1BB1}" type="parTrans" cxnId="{A1DF31BF-6FA9-47DF-B42B-35F6C0052192}">
      <dgm:prSet/>
      <dgm:spPr/>
      <dgm:t>
        <a:bodyPr/>
        <a:lstStyle/>
        <a:p>
          <a:endParaRPr lang="en-AT"/>
        </a:p>
      </dgm:t>
    </dgm:pt>
    <dgm:pt modelId="{66578ACF-CF48-4AC1-BBF4-5A96D1975D73}" type="sibTrans" cxnId="{A1DF31BF-6FA9-47DF-B42B-35F6C0052192}">
      <dgm:prSet/>
      <dgm:spPr/>
      <dgm:t>
        <a:bodyPr/>
        <a:lstStyle/>
        <a:p>
          <a:endParaRPr lang="en-AT"/>
        </a:p>
      </dgm:t>
    </dgm:pt>
    <dgm:pt modelId="{9E3FC310-3240-40CE-AE83-F19701CA33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Deployment on hardware</a:t>
          </a:r>
        </a:p>
      </dgm:t>
    </dgm:pt>
    <dgm:pt modelId="{BD4581F7-0DA0-4229-AC7B-25978C7AC1C7}" type="parTrans" cxnId="{6247F34E-2C81-47B4-9B7F-CE5E9871AEF5}">
      <dgm:prSet/>
      <dgm:spPr/>
      <dgm:t>
        <a:bodyPr/>
        <a:lstStyle/>
        <a:p>
          <a:endParaRPr lang="en-AT"/>
        </a:p>
      </dgm:t>
    </dgm:pt>
    <dgm:pt modelId="{A236415A-A4F3-4EC8-9806-BF8EB7053532}" type="sibTrans" cxnId="{6247F34E-2C81-47B4-9B7F-CE5E9871AEF5}">
      <dgm:prSet/>
      <dgm:spPr/>
      <dgm:t>
        <a:bodyPr/>
        <a:lstStyle/>
        <a:p>
          <a:endParaRPr lang="en-AT"/>
        </a:p>
      </dgm:t>
    </dgm:pt>
    <dgm:pt modelId="{5210AC67-1D70-4618-B142-E8AC0642FD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Develop </a:t>
          </a:r>
          <a:r>
            <a:rPr lang="en-US" dirty="0"/>
            <a:t>a thorough system concept</a:t>
          </a:r>
        </a:p>
      </dgm:t>
    </dgm:pt>
    <dgm:pt modelId="{32B50DB3-2ECE-443A-BAA2-0B62078068FD}" type="parTrans" cxnId="{47D2FAA6-3504-4323-BF94-ACE2360D034F}">
      <dgm:prSet/>
      <dgm:spPr/>
      <dgm:t>
        <a:bodyPr/>
        <a:lstStyle/>
        <a:p>
          <a:endParaRPr lang="en-AT"/>
        </a:p>
      </dgm:t>
    </dgm:pt>
    <dgm:pt modelId="{E74BA1EF-CA81-490E-8C99-34D883CE51D9}" type="sibTrans" cxnId="{47D2FAA6-3504-4323-BF94-ACE2360D034F}">
      <dgm:prSet/>
      <dgm:spPr/>
      <dgm:t>
        <a:bodyPr/>
        <a:lstStyle/>
        <a:p>
          <a:endParaRPr lang="en-AT"/>
        </a:p>
      </dgm:t>
    </dgm:pt>
    <dgm:pt modelId="{6C1E5C06-C18E-4B38-B94E-7DBB347626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Single project</a:t>
          </a:r>
        </a:p>
      </dgm:t>
    </dgm:pt>
    <dgm:pt modelId="{8053E96D-9430-4B9C-990F-31F795E1891B}" type="parTrans" cxnId="{FD7D655B-C620-4879-BCD9-96664E4F9CCE}">
      <dgm:prSet/>
      <dgm:spPr/>
      <dgm:t>
        <a:bodyPr/>
        <a:lstStyle/>
        <a:p>
          <a:endParaRPr lang="en-AT"/>
        </a:p>
      </dgm:t>
    </dgm:pt>
    <dgm:pt modelId="{F596B7DF-6B30-432D-8084-4C0E90920F12}" type="sibTrans" cxnId="{FD7D655B-C620-4879-BCD9-96664E4F9CCE}">
      <dgm:prSet/>
      <dgm:spPr/>
      <dgm:t>
        <a:bodyPr/>
        <a:lstStyle/>
        <a:p>
          <a:endParaRPr lang="en-AT"/>
        </a:p>
      </dgm:t>
    </dgm:pt>
    <dgm:pt modelId="{68C40754-463C-4AF6-AADD-1C15776D14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system concept</a:t>
          </a:r>
        </a:p>
      </dgm:t>
    </dgm:pt>
    <dgm:pt modelId="{B3A6F65C-6008-4204-8179-C03883A62468}" type="parTrans" cxnId="{099FE5D6-6EEE-4F46-809E-BEDCA437AA73}">
      <dgm:prSet/>
      <dgm:spPr/>
      <dgm:t>
        <a:bodyPr/>
        <a:lstStyle/>
        <a:p>
          <a:endParaRPr lang="en-AT"/>
        </a:p>
      </dgm:t>
    </dgm:pt>
    <dgm:pt modelId="{31DA2D71-5BA1-402E-BAE9-B471BC06CC51}" type="sibTrans" cxnId="{099FE5D6-6EEE-4F46-809E-BEDCA437AA73}">
      <dgm:prSet/>
      <dgm:spPr/>
      <dgm:t>
        <a:bodyPr/>
        <a:lstStyle/>
        <a:p>
          <a:endParaRPr lang="en-AT"/>
        </a:p>
      </dgm:t>
    </dgm:pt>
    <dgm:pt modelId="{E6B41497-3E63-4BF2-AC4F-683D231E282B}" type="pres">
      <dgm:prSet presAssocID="{5BBD0DD6-BAF9-4307-A139-A4C147016FCC}" presName="root" presStyleCnt="0">
        <dgm:presLayoutVars>
          <dgm:dir/>
          <dgm:resizeHandles val="exact"/>
        </dgm:presLayoutVars>
      </dgm:prSet>
      <dgm:spPr/>
    </dgm:pt>
    <dgm:pt modelId="{9DA88117-DA45-4527-A75A-56A478F08D74}" type="pres">
      <dgm:prSet presAssocID="{39D576AE-505C-4430-B25C-9CB6F0DE2B14}" presName="compNode" presStyleCnt="0"/>
      <dgm:spPr/>
    </dgm:pt>
    <dgm:pt modelId="{CA54284B-0779-4266-887F-1B236F0C28CE}" type="pres">
      <dgm:prSet presAssocID="{39D576AE-505C-4430-B25C-9CB6F0DE2B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005168-A949-44DC-89BA-2DD06D979805}" type="pres">
      <dgm:prSet presAssocID="{39D576AE-505C-4430-B25C-9CB6F0DE2B14}" presName="iconSpace" presStyleCnt="0"/>
      <dgm:spPr/>
    </dgm:pt>
    <dgm:pt modelId="{3793C9D8-9E54-42AD-9D71-819B20641DE0}" type="pres">
      <dgm:prSet presAssocID="{39D576AE-505C-4430-B25C-9CB6F0DE2B14}" presName="parTx" presStyleLbl="revTx" presStyleIdx="0" presStyleCnt="6">
        <dgm:presLayoutVars>
          <dgm:chMax val="0"/>
          <dgm:chPref val="0"/>
        </dgm:presLayoutVars>
      </dgm:prSet>
      <dgm:spPr/>
    </dgm:pt>
    <dgm:pt modelId="{7EF51833-AF69-4359-902B-7E9EEA77B92D}" type="pres">
      <dgm:prSet presAssocID="{39D576AE-505C-4430-B25C-9CB6F0DE2B14}" presName="txSpace" presStyleCnt="0"/>
      <dgm:spPr/>
    </dgm:pt>
    <dgm:pt modelId="{98A66496-015B-41FF-98C1-6AA6B0E70CC9}" type="pres">
      <dgm:prSet presAssocID="{39D576AE-505C-4430-B25C-9CB6F0DE2B14}" presName="desTx" presStyleLbl="revTx" presStyleIdx="1" presStyleCnt="6">
        <dgm:presLayoutVars/>
      </dgm:prSet>
      <dgm:spPr/>
    </dgm:pt>
    <dgm:pt modelId="{A8B12771-EEE7-4AE1-8925-CB8BCCDEF309}" type="pres">
      <dgm:prSet presAssocID="{FCC5A8B4-D09D-4C45-9192-A3E0EC07567F}" presName="sibTrans" presStyleCnt="0"/>
      <dgm:spPr/>
    </dgm:pt>
    <dgm:pt modelId="{8B8718B1-14D7-4F19-99F9-210FBCB6834C}" type="pres">
      <dgm:prSet presAssocID="{4AE7B936-9942-437D-8BDC-FB3666EB4217}" presName="compNode" presStyleCnt="0"/>
      <dgm:spPr/>
    </dgm:pt>
    <dgm:pt modelId="{35195749-6480-4686-8B93-04CEB1E95110}" type="pres">
      <dgm:prSet presAssocID="{4AE7B936-9942-437D-8BDC-FB3666EB4217}" presName="iconRect" presStyleLbl="node1" presStyleIdx="1" presStyleCnt="3" custScaleX="124638" custScaleY="118096" custLinFactNeighborY="-78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 with solid fill"/>
        </a:ext>
      </dgm:extLst>
    </dgm:pt>
    <dgm:pt modelId="{7A2331C9-E9D9-40A8-9B96-6C2AD5C90DF5}" type="pres">
      <dgm:prSet presAssocID="{4AE7B936-9942-437D-8BDC-FB3666EB4217}" presName="iconSpace" presStyleCnt="0"/>
      <dgm:spPr/>
    </dgm:pt>
    <dgm:pt modelId="{6C7AB45C-E83F-48FA-BB04-F74803D9566E}" type="pres">
      <dgm:prSet presAssocID="{4AE7B936-9942-437D-8BDC-FB3666EB4217}" presName="parTx" presStyleLbl="revTx" presStyleIdx="2" presStyleCnt="6" custLinFactNeighborY="-4468">
        <dgm:presLayoutVars>
          <dgm:chMax val="0"/>
          <dgm:chPref val="0"/>
        </dgm:presLayoutVars>
      </dgm:prSet>
      <dgm:spPr/>
    </dgm:pt>
    <dgm:pt modelId="{15942EAA-6FD2-4B8C-BF44-702388AB96BE}" type="pres">
      <dgm:prSet presAssocID="{4AE7B936-9942-437D-8BDC-FB3666EB4217}" presName="txSpace" presStyleCnt="0"/>
      <dgm:spPr/>
    </dgm:pt>
    <dgm:pt modelId="{88055C29-FC70-43EB-BBF8-A923566BC31C}" type="pres">
      <dgm:prSet presAssocID="{4AE7B936-9942-437D-8BDC-FB3666EB4217}" presName="desTx" presStyleLbl="revTx" presStyleIdx="3" presStyleCnt="6" custLinFactNeighborY="-1998">
        <dgm:presLayoutVars/>
      </dgm:prSet>
      <dgm:spPr/>
    </dgm:pt>
    <dgm:pt modelId="{EE12B568-2224-4093-BFCB-4A721A727DD7}" type="pres">
      <dgm:prSet presAssocID="{546E4F4E-DF9C-4EA6-B1C3-D8F085F9CD9C}" presName="sibTrans" presStyleCnt="0"/>
      <dgm:spPr/>
    </dgm:pt>
    <dgm:pt modelId="{501F1397-A649-49A8-BE8E-B7C995EF0504}" type="pres">
      <dgm:prSet presAssocID="{5210AC67-1D70-4618-B142-E8AC0642FD33}" presName="compNode" presStyleCnt="0"/>
      <dgm:spPr/>
    </dgm:pt>
    <dgm:pt modelId="{0312DA3F-3C3E-4411-BE1C-7190DE07B031}" type="pres">
      <dgm:prSet presAssocID="{5210AC67-1D70-4618-B142-E8AC0642FD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E3F9EE4D-7815-49FF-BFA8-07F32D815AB8}" type="pres">
      <dgm:prSet presAssocID="{5210AC67-1D70-4618-B142-E8AC0642FD33}" presName="iconSpace" presStyleCnt="0"/>
      <dgm:spPr/>
    </dgm:pt>
    <dgm:pt modelId="{7763ED7E-5B90-4E03-87BD-7BF7D7660A33}" type="pres">
      <dgm:prSet presAssocID="{5210AC67-1D70-4618-B142-E8AC0642FD33}" presName="parTx" presStyleLbl="revTx" presStyleIdx="4" presStyleCnt="6">
        <dgm:presLayoutVars>
          <dgm:chMax val="0"/>
          <dgm:chPref val="0"/>
        </dgm:presLayoutVars>
      </dgm:prSet>
      <dgm:spPr/>
    </dgm:pt>
    <dgm:pt modelId="{00CF28FF-2386-41B2-91F9-A253AA601C76}" type="pres">
      <dgm:prSet presAssocID="{5210AC67-1D70-4618-B142-E8AC0642FD33}" presName="txSpace" presStyleCnt="0"/>
      <dgm:spPr/>
    </dgm:pt>
    <dgm:pt modelId="{D7FB7F5E-BA06-4122-A7B7-1F37E7601E9C}" type="pres">
      <dgm:prSet presAssocID="{5210AC67-1D70-4618-B142-E8AC0642FD33}" presName="desTx" presStyleLbl="revTx" presStyleIdx="5" presStyleCnt="6">
        <dgm:presLayoutVars/>
      </dgm:prSet>
      <dgm:spPr/>
    </dgm:pt>
  </dgm:ptLst>
  <dgm:cxnLst>
    <dgm:cxn modelId="{D5727A00-9FA4-4A60-A2CE-902519237204}" type="presOf" srcId="{9E3FC310-3240-40CE-AE83-F19701CA3308}" destId="{D7FB7F5E-BA06-4122-A7B7-1F37E7601E9C}" srcOrd="0" destOrd="2" presId="urn:microsoft.com/office/officeart/2018/5/layout/CenteredIconLabelDescriptionList"/>
    <dgm:cxn modelId="{31019902-8199-48E6-99D0-D692F49F05E4}" type="presOf" srcId="{CB3CF179-DAD9-4453-9733-D8F7C046AD0F}" destId="{D7FB7F5E-BA06-4122-A7B7-1F37E7601E9C}" srcOrd="0" destOrd="1" presId="urn:microsoft.com/office/officeart/2018/5/layout/CenteredIconLabelDescriptionList"/>
    <dgm:cxn modelId="{C19B2A08-B8F0-4ABE-940B-59DE07747093}" srcId="{39D576AE-505C-4430-B25C-9CB6F0DE2B14}" destId="{0F724473-2070-4FEB-AE62-0BAACC8BFE67}" srcOrd="2" destOrd="0" parTransId="{9D3243E9-E472-404F-AC9C-086D1B122A38}" sibTransId="{45E657C5-1CB8-46BE-BEF5-42845566D6EA}"/>
    <dgm:cxn modelId="{D986E50B-7FBB-4D75-A367-8D2FD66E524E}" type="presOf" srcId="{0F724473-2070-4FEB-AE62-0BAACC8BFE67}" destId="{98A66496-015B-41FF-98C1-6AA6B0E70CC9}" srcOrd="0" destOrd="2" presId="urn:microsoft.com/office/officeart/2018/5/layout/CenteredIconLabelDescriptionList"/>
    <dgm:cxn modelId="{8A2D0F1A-B71C-4672-A11F-E01195063497}" type="presOf" srcId="{6C1E5C06-C18E-4B38-B94E-7DBB34762601}" destId="{88055C29-FC70-43EB-BBF8-A923566BC31C}" srcOrd="0" destOrd="0" presId="urn:microsoft.com/office/officeart/2018/5/layout/CenteredIconLabelDescriptionList"/>
    <dgm:cxn modelId="{CBA60D25-EFC6-4986-9C2F-9DCEA97A7438}" type="presOf" srcId="{5C032B08-D8CF-4FA9-A459-78C3EFE63902}" destId="{98A66496-015B-41FF-98C1-6AA6B0E70CC9}" srcOrd="0" destOrd="0" presId="urn:microsoft.com/office/officeart/2018/5/layout/CenteredIconLabelDescriptionList"/>
    <dgm:cxn modelId="{3C021C38-D244-4827-8D92-1C01B81378D3}" type="presOf" srcId="{5210AC67-1D70-4618-B142-E8AC0642FD33}" destId="{7763ED7E-5B90-4E03-87BD-7BF7D7660A33}" srcOrd="0" destOrd="0" presId="urn:microsoft.com/office/officeart/2018/5/layout/CenteredIconLabelDescriptionList"/>
    <dgm:cxn modelId="{FD7D655B-C620-4879-BCD9-96664E4F9CCE}" srcId="{4AE7B936-9942-437D-8BDC-FB3666EB4217}" destId="{6C1E5C06-C18E-4B38-B94E-7DBB34762601}" srcOrd="0" destOrd="0" parTransId="{8053E96D-9430-4B9C-990F-31F795E1891B}" sibTransId="{F596B7DF-6B30-432D-8084-4C0E90920F12}"/>
    <dgm:cxn modelId="{91D72566-893C-4A55-94CB-BEED4436C758}" type="presOf" srcId="{5D1A2CF9-B797-41CC-AF3F-7D6160D7F4A1}" destId="{98A66496-015B-41FF-98C1-6AA6B0E70CC9}" srcOrd="0" destOrd="1" presId="urn:microsoft.com/office/officeart/2018/5/layout/CenteredIconLabelDescriptionList"/>
    <dgm:cxn modelId="{4F2E544B-555E-4E82-89E2-077F65556E08}" type="presOf" srcId="{C2E136E5-29AC-4F43-BD67-2C86ACFC1E43}" destId="{D7FB7F5E-BA06-4122-A7B7-1F37E7601E9C}" srcOrd="0" destOrd="0" presId="urn:microsoft.com/office/officeart/2018/5/layout/CenteredIconLabelDescriptionList"/>
    <dgm:cxn modelId="{6247F34E-2C81-47B4-9B7F-CE5E9871AEF5}" srcId="{5210AC67-1D70-4618-B142-E8AC0642FD33}" destId="{9E3FC310-3240-40CE-AE83-F19701CA3308}" srcOrd="2" destOrd="0" parTransId="{BD4581F7-0DA0-4229-AC7B-25978C7AC1C7}" sibTransId="{A236415A-A4F3-4EC8-9806-BF8EB7053532}"/>
    <dgm:cxn modelId="{6417F64E-AB13-4ABA-B32F-064504BA153A}" srcId="{5BBD0DD6-BAF9-4307-A139-A4C147016FCC}" destId="{4AE7B936-9942-437D-8BDC-FB3666EB4217}" srcOrd="1" destOrd="0" parTransId="{25DA6F43-2474-4D36-B165-5E49C1D9C22B}" sibTransId="{546E4F4E-DF9C-4EA6-B1C3-D8F085F9CD9C}"/>
    <dgm:cxn modelId="{CBDC6076-7CAD-4435-B412-BDB67708FFE9}" type="presOf" srcId="{39D576AE-505C-4430-B25C-9CB6F0DE2B14}" destId="{3793C9D8-9E54-42AD-9D71-819B20641DE0}" srcOrd="0" destOrd="0" presId="urn:microsoft.com/office/officeart/2018/5/layout/CenteredIconLabelDescriptionList"/>
    <dgm:cxn modelId="{29255895-162F-4581-A996-F9924C0C5DA7}" type="presOf" srcId="{68C40754-463C-4AF6-AADD-1C15776D147B}" destId="{88055C29-FC70-43EB-BBF8-A923566BC31C}" srcOrd="0" destOrd="1" presId="urn:microsoft.com/office/officeart/2018/5/layout/CenteredIconLabelDescriptionList"/>
    <dgm:cxn modelId="{D74C5897-1DA6-4390-8DC2-41296444D425}" type="presOf" srcId="{5BBD0DD6-BAF9-4307-A139-A4C147016FCC}" destId="{E6B41497-3E63-4BF2-AC4F-683D231E282B}" srcOrd="0" destOrd="0" presId="urn:microsoft.com/office/officeart/2018/5/layout/CenteredIconLabelDescriptionList"/>
    <dgm:cxn modelId="{3AE327A0-35E2-4F4C-9BD3-DE15A27FE22F}" srcId="{5BBD0DD6-BAF9-4307-A139-A4C147016FCC}" destId="{39D576AE-505C-4430-B25C-9CB6F0DE2B14}" srcOrd="0" destOrd="0" parTransId="{759C7C5A-A188-412F-8F45-EDB4E3C3E009}" sibTransId="{FCC5A8B4-D09D-4C45-9192-A3E0EC07567F}"/>
    <dgm:cxn modelId="{47D2FAA6-3504-4323-BF94-ACE2360D034F}" srcId="{5BBD0DD6-BAF9-4307-A139-A4C147016FCC}" destId="{5210AC67-1D70-4618-B142-E8AC0642FD33}" srcOrd="2" destOrd="0" parTransId="{32B50DB3-2ECE-443A-BAA2-0B62078068FD}" sibTransId="{E74BA1EF-CA81-490E-8C99-34D883CE51D9}"/>
    <dgm:cxn modelId="{600E5CAE-D6F6-41BA-BACD-08B580868F6D}" srcId="{5210AC67-1D70-4618-B142-E8AC0642FD33}" destId="{C2E136E5-29AC-4F43-BD67-2C86ACFC1E43}" srcOrd="0" destOrd="0" parTransId="{7F919C36-D5B9-43AF-9901-A159E8AF3A35}" sibTransId="{63779EC1-E7A9-4013-A6F0-D93965A66494}"/>
    <dgm:cxn modelId="{A1DF31BF-6FA9-47DF-B42B-35F6C0052192}" srcId="{5210AC67-1D70-4618-B142-E8AC0642FD33}" destId="{CB3CF179-DAD9-4453-9733-D8F7C046AD0F}" srcOrd="1" destOrd="0" parTransId="{D4621EFE-AB4C-401D-9417-65ECBE6A1BB1}" sibTransId="{66578ACF-CF48-4AC1-BBF4-5A96D1975D73}"/>
    <dgm:cxn modelId="{682F42CA-31FD-47FB-85E2-A3F8BD7223A8}" srcId="{39D576AE-505C-4430-B25C-9CB6F0DE2B14}" destId="{5C032B08-D8CF-4FA9-A459-78C3EFE63902}" srcOrd="0" destOrd="0" parTransId="{3E755221-8CCD-45F5-9890-8B0716B2F27E}" sibTransId="{0F9DBFE6-B50D-4D56-8FF8-4E63ED01C64B}"/>
    <dgm:cxn modelId="{099FE5D6-6EEE-4F46-809E-BEDCA437AA73}" srcId="{4AE7B936-9942-437D-8BDC-FB3666EB4217}" destId="{68C40754-463C-4AF6-AADD-1C15776D147B}" srcOrd="1" destOrd="0" parTransId="{B3A6F65C-6008-4204-8179-C03883A62468}" sibTransId="{31DA2D71-5BA1-402E-BAE9-B471BC06CC51}"/>
    <dgm:cxn modelId="{D8A7FBDE-5E68-44B3-9B3F-E90AF5FB52FD}" srcId="{39D576AE-505C-4430-B25C-9CB6F0DE2B14}" destId="{5D1A2CF9-B797-41CC-AF3F-7D6160D7F4A1}" srcOrd="1" destOrd="0" parTransId="{E44D0C7F-E984-4467-98AA-0BE321DBEAED}" sibTransId="{E7BC5B76-3D18-45A9-A043-CBB011833882}"/>
    <dgm:cxn modelId="{03FC69ED-3D14-46BE-85B5-85B1E99B0BA9}" type="presOf" srcId="{4AE7B936-9942-437D-8BDC-FB3666EB4217}" destId="{6C7AB45C-E83F-48FA-BB04-F74803D9566E}" srcOrd="0" destOrd="0" presId="urn:microsoft.com/office/officeart/2018/5/layout/CenteredIconLabelDescriptionList"/>
    <dgm:cxn modelId="{53A087E3-01BC-4247-9F8F-31255D0326C5}" type="presParOf" srcId="{E6B41497-3E63-4BF2-AC4F-683D231E282B}" destId="{9DA88117-DA45-4527-A75A-56A478F08D74}" srcOrd="0" destOrd="0" presId="urn:microsoft.com/office/officeart/2018/5/layout/CenteredIconLabelDescriptionList"/>
    <dgm:cxn modelId="{B270BD6A-A1AE-4DCF-A396-B5EF680D1303}" type="presParOf" srcId="{9DA88117-DA45-4527-A75A-56A478F08D74}" destId="{CA54284B-0779-4266-887F-1B236F0C28CE}" srcOrd="0" destOrd="0" presId="urn:microsoft.com/office/officeart/2018/5/layout/CenteredIconLabelDescriptionList"/>
    <dgm:cxn modelId="{B58EF2F7-ACF3-42A2-8A41-641B3D2471F5}" type="presParOf" srcId="{9DA88117-DA45-4527-A75A-56A478F08D74}" destId="{4F005168-A949-44DC-89BA-2DD06D979805}" srcOrd="1" destOrd="0" presId="urn:microsoft.com/office/officeart/2018/5/layout/CenteredIconLabelDescriptionList"/>
    <dgm:cxn modelId="{F1698508-545E-4597-8935-4BC94D2D921C}" type="presParOf" srcId="{9DA88117-DA45-4527-A75A-56A478F08D74}" destId="{3793C9D8-9E54-42AD-9D71-819B20641DE0}" srcOrd="2" destOrd="0" presId="urn:microsoft.com/office/officeart/2018/5/layout/CenteredIconLabelDescriptionList"/>
    <dgm:cxn modelId="{AE85F648-2006-4362-BB48-FC133A50DFA5}" type="presParOf" srcId="{9DA88117-DA45-4527-A75A-56A478F08D74}" destId="{7EF51833-AF69-4359-902B-7E9EEA77B92D}" srcOrd="3" destOrd="0" presId="urn:microsoft.com/office/officeart/2018/5/layout/CenteredIconLabelDescriptionList"/>
    <dgm:cxn modelId="{E6B578AC-2A66-4421-A03F-D4B68B27A60F}" type="presParOf" srcId="{9DA88117-DA45-4527-A75A-56A478F08D74}" destId="{98A66496-015B-41FF-98C1-6AA6B0E70CC9}" srcOrd="4" destOrd="0" presId="urn:microsoft.com/office/officeart/2018/5/layout/CenteredIconLabelDescriptionList"/>
    <dgm:cxn modelId="{3C9E851D-18B9-4AEA-BCD4-97073EAC8568}" type="presParOf" srcId="{E6B41497-3E63-4BF2-AC4F-683D231E282B}" destId="{A8B12771-EEE7-4AE1-8925-CB8BCCDEF309}" srcOrd="1" destOrd="0" presId="urn:microsoft.com/office/officeart/2018/5/layout/CenteredIconLabelDescriptionList"/>
    <dgm:cxn modelId="{EE0E36B3-FF5E-44CA-9CEE-4459B5D6B911}" type="presParOf" srcId="{E6B41497-3E63-4BF2-AC4F-683D231E282B}" destId="{8B8718B1-14D7-4F19-99F9-210FBCB6834C}" srcOrd="2" destOrd="0" presId="urn:microsoft.com/office/officeart/2018/5/layout/CenteredIconLabelDescriptionList"/>
    <dgm:cxn modelId="{12F110AF-3AA6-492C-AA24-ED5FCA48876C}" type="presParOf" srcId="{8B8718B1-14D7-4F19-99F9-210FBCB6834C}" destId="{35195749-6480-4686-8B93-04CEB1E95110}" srcOrd="0" destOrd="0" presId="urn:microsoft.com/office/officeart/2018/5/layout/CenteredIconLabelDescriptionList"/>
    <dgm:cxn modelId="{88D46BEB-323F-4450-B1DC-2233E5CA3BF7}" type="presParOf" srcId="{8B8718B1-14D7-4F19-99F9-210FBCB6834C}" destId="{7A2331C9-E9D9-40A8-9B96-6C2AD5C90DF5}" srcOrd="1" destOrd="0" presId="urn:microsoft.com/office/officeart/2018/5/layout/CenteredIconLabelDescriptionList"/>
    <dgm:cxn modelId="{9606389B-78BE-4ABF-AB65-47656FD6310D}" type="presParOf" srcId="{8B8718B1-14D7-4F19-99F9-210FBCB6834C}" destId="{6C7AB45C-E83F-48FA-BB04-F74803D9566E}" srcOrd="2" destOrd="0" presId="urn:microsoft.com/office/officeart/2018/5/layout/CenteredIconLabelDescriptionList"/>
    <dgm:cxn modelId="{1EC43613-5D2E-40FD-97AF-663058368F89}" type="presParOf" srcId="{8B8718B1-14D7-4F19-99F9-210FBCB6834C}" destId="{15942EAA-6FD2-4B8C-BF44-702388AB96BE}" srcOrd="3" destOrd="0" presId="urn:microsoft.com/office/officeart/2018/5/layout/CenteredIconLabelDescriptionList"/>
    <dgm:cxn modelId="{AC53DDEF-4C41-4C80-9277-E980466F3F1F}" type="presParOf" srcId="{8B8718B1-14D7-4F19-99F9-210FBCB6834C}" destId="{88055C29-FC70-43EB-BBF8-A923566BC31C}" srcOrd="4" destOrd="0" presId="urn:microsoft.com/office/officeart/2018/5/layout/CenteredIconLabelDescriptionList"/>
    <dgm:cxn modelId="{5B3384E4-1F0D-465F-A1B9-07C4AD2C2EE9}" type="presParOf" srcId="{E6B41497-3E63-4BF2-AC4F-683D231E282B}" destId="{EE12B568-2224-4093-BFCB-4A721A727DD7}" srcOrd="3" destOrd="0" presId="urn:microsoft.com/office/officeart/2018/5/layout/CenteredIconLabelDescriptionList"/>
    <dgm:cxn modelId="{E81ABD53-3835-489E-AEE1-87CF76B6D606}" type="presParOf" srcId="{E6B41497-3E63-4BF2-AC4F-683D231E282B}" destId="{501F1397-A649-49A8-BE8E-B7C995EF0504}" srcOrd="4" destOrd="0" presId="urn:microsoft.com/office/officeart/2018/5/layout/CenteredIconLabelDescriptionList"/>
    <dgm:cxn modelId="{D46FACAE-6481-4636-A8B8-C1110A3E15E1}" type="presParOf" srcId="{501F1397-A649-49A8-BE8E-B7C995EF0504}" destId="{0312DA3F-3C3E-4411-BE1C-7190DE07B031}" srcOrd="0" destOrd="0" presId="urn:microsoft.com/office/officeart/2018/5/layout/CenteredIconLabelDescriptionList"/>
    <dgm:cxn modelId="{54FD00EA-E921-4D56-A7EF-356C32A5A2F1}" type="presParOf" srcId="{501F1397-A649-49A8-BE8E-B7C995EF0504}" destId="{E3F9EE4D-7815-49FF-BFA8-07F32D815AB8}" srcOrd="1" destOrd="0" presId="urn:microsoft.com/office/officeart/2018/5/layout/CenteredIconLabelDescriptionList"/>
    <dgm:cxn modelId="{BD800663-6D86-4F46-B6C6-AC67227B76FC}" type="presParOf" srcId="{501F1397-A649-49A8-BE8E-B7C995EF0504}" destId="{7763ED7E-5B90-4E03-87BD-7BF7D7660A33}" srcOrd="2" destOrd="0" presId="urn:microsoft.com/office/officeart/2018/5/layout/CenteredIconLabelDescriptionList"/>
    <dgm:cxn modelId="{DFBDF7E0-29D9-4898-995B-74B9645FD383}" type="presParOf" srcId="{501F1397-A649-49A8-BE8E-B7C995EF0504}" destId="{00CF28FF-2386-41B2-91F9-A253AA601C76}" srcOrd="3" destOrd="0" presId="urn:microsoft.com/office/officeart/2018/5/layout/CenteredIconLabelDescriptionList"/>
    <dgm:cxn modelId="{B98A9E9B-6F93-4322-9FB1-3A3F97F37AF9}" type="presParOf" srcId="{501F1397-A649-49A8-BE8E-B7C995EF0504}" destId="{D7FB7F5E-BA06-4122-A7B7-1F37E7601E9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C5FB56-B883-447C-B846-6F3CF71FF81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D84F6-A9B0-4C48-B662-C969416779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Transform C++ to HDL</a:t>
          </a:r>
        </a:p>
      </dgm:t>
    </dgm:pt>
    <dgm:pt modelId="{ADC17513-9772-4754-819B-BB09C1BD5F54}" type="parTrans" cxnId="{85F1FA31-614B-4CD4-9F11-B7056ADDCC76}">
      <dgm:prSet/>
      <dgm:spPr/>
      <dgm:t>
        <a:bodyPr/>
        <a:lstStyle/>
        <a:p>
          <a:endParaRPr lang="en-US"/>
        </a:p>
      </dgm:t>
    </dgm:pt>
    <dgm:pt modelId="{1B0EDFCD-CAFE-4BE6-8833-AF3867DD6407}" type="sibTrans" cxnId="{85F1FA31-614B-4CD4-9F11-B7056ADDCC76}">
      <dgm:prSet/>
      <dgm:spPr/>
      <dgm:t>
        <a:bodyPr/>
        <a:lstStyle/>
        <a:p>
          <a:endParaRPr lang="en-US"/>
        </a:p>
      </dgm:t>
    </dgm:pt>
    <dgm:pt modelId="{8F3A8353-A27A-4B70-9C09-E9E1E4D4FAC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Automatic generation</a:t>
          </a:r>
        </a:p>
      </dgm:t>
    </dgm:pt>
    <dgm:pt modelId="{E4D83890-3756-48BE-B60B-0383DF9B600F}" type="parTrans" cxnId="{C003C1D3-243D-438A-A08E-63C76FDAF855}">
      <dgm:prSet/>
      <dgm:spPr/>
      <dgm:t>
        <a:bodyPr/>
        <a:lstStyle/>
        <a:p>
          <a:endParaRPr lang="en-US"/>
        </a:p>
      </dgm:t>
    </dgm:pt>
    <dgm:pt modelId="{1EA2B732-B2A8-4EEC-868B-AB208821EFFC}" type="sibTrans" cxnId="{C003C1D3-243D-438A-A08E-63C76FDAF855}">
      <dgm:prSet/>
      <dgm:spPr/>
      <dgm:t>
        <a:bodyPr/>
        <a:lstStyle/>
        <a:p>
          <a:endParaRPr lang="en-US"/>
        </a:p>
      </dgm:t>
    </dgm:pt>
    <dgm:pt modelId="{551B3404-B171-40F1-9158-47AAA8FC3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Firmware drivers</a:t>
          </a:r>
        </a:p>
      </dgm:t>
    </dgm:pt>
    <dgm:pt modelId="{5BE6E54F-F100-43D6-B2C0-C7308B268DC3}" type="parTrans" cxnId="{4D34A7E8-8E1A-402E-A9B0-F619192BEEA1}">
      <dgm:prSet/>
      <dgm:spPr/>
      <dgm:t>
        <a:bodyPr/>
        <a:lstStyle/>
        <a:p>
          <a:endParaRPr lang="en-US"/>
        </a:p>
      </dgm:t>
    </dgm:pt>
    <dgm:pt modelId="{E9A0F5D8-337A-433A-979B-9C016DDFE791}" type="sibTrans" cxnId="{4D34A7E8-8E1A-402E-A9B0-F619192BEEA1}">
      <dgm:prSet/>
      <dgm:spPr/>
      <dgm:t>
        <a:bodyPr/>
        <a:lstStyle/>
        <a:p>
          <a:endParaRPr lang="en-US"/>
        </a:p>
      </dgm:t>
    </dgm:pt>
    <dgm:pt modelId="{0E69DF76-6D4A-4719-9C75-6769554524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Interfaces </a:t>
          </a:r>
        </a:p>
        <a:p>
          <a:pPr>
            <a:lnSpc>
              <a:spcPct val="100000"/>
            </a:lnSpc>
          </a:pPr>
          <a:r>
            <a:rPr lang="en-US" dirty="0"/>
            <a:t>Structure for IP integration</a:t>
          </a:r>
        </a:p>
      </dgm:t>
    </dgm:pt>
    <dgm:pt modelId="{FF12DF3F-B710-4801-B315-51C21CF56193}" type="parTrans" cxnId="{AE478540-F002-42BA-9C2F-B2DB6F80E879}">
      <dgm:prSet/>
      <dgm:spPr/>
      <dgm:t>
        <a:bodyPr/>
        <a:lstStyle/>
        <a:p>
          <a:endParaRPr lang="en-US"/>
        </a:p>
      </dgm:t>
    </dgm:pt>
    <dgm:pt modelId="{8A985A2F-1930-4651-AA82-BF7C9F122FF3}" type="sibTrans" cxnId="{AE478540-F002-42BA-9C2F-B2DB6F80E879}">
      <dgm:prSet/>
      <dgm:spPr/>
      <dgm:t>
        <a:bodyPr/>
        <a:lstStyle/>
        <a:p>
          <a:endParaRPr lang="en-US"/>
        </a:p>
      </dgm:t>
    </dgm:pt>
    <dgm:pt modelId="{B9314304-1D07-430E-9CB0-2F40EB857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Algorithm- instead of logic level</a:t>
          </a:r>
        </a:p>
        <a:p>
          <a:pPr>
            <a:lnSpc>
              <a:spcPct val="100000"/>
            </a:lnSpc>
          </a:pPr>
          <a:r>
            <a:rPr lang="en-US" dirty="0"/>
            <a:t>Xilinx </a:t>
          </a:r>
          <a:r>
            <a:rPr lang="en-US" dirty="0" err="1"/>
            <a:t>Vivado</a:t>
          </a:r>
          <a:r>
            <a:rPr lang="en-US" dirty="0"/>
            <a:t> HLS</a:t>
          </a:r>
        </a:p>
      </dgm:t>
    </dgm:pt>
    <dgm:pt modelId="{9F8AAF0D-D52C-403D-9994-E2124136C445}" type="parTrans" cxnId="{D3F6982C-26F2-48FA-8B27-4C28FC53FAF3}">
      <dgm:prSet/>
      <dgm:spPr/>
      <dgm:t>
        <a:bodyPr/>
        <a:lstStyle/>
        <a:p>
          <a:endParaRPr lang="en-AT"/>
        </a:p>
      </dgm:t>
    </dgm:pt>
    <dgm:pt modelId="{B5C4A8A1-AD0D-44AE-88CF-D45FC746DE99}" type="sibTrans" cxnId="{D3F6982C-26F2-48FA-8B27-4C28FC53FAF3}">
      <dgm:prSet/>
      <dgm:spPr/>
      <dgm:t>
        <a:bodyPr/>
        <a:lstStyle/>
        <a:p>
          <a:endParaRPr lang="en-AT"/>
        </a:p>
      </dgm:t>
    </dgm:pt>
    <dgm:pt modelId="{50D17E19-DAF6-490E-90D3-10778A075927}" type="pres">
      <dgm:prSet presAssocID="{73C5FB56-B883-447C-B846-6F3CF71FF81A}" presName="root" presStyleCnt="0">
        <dgm:presLayoutVars>
          <dgm:dir/>
          <dgm:resizeHandles val="exact"/>
        </dgm:presLayoutVars>
      </dgm:prSet>
      <dgm:spPr/>
    </dgm:pt>
    <dgm:pt modelId="{973AD1DF-C84D-4701-A7FC-2207B06C1011}" type="pres">
      <dgm:prSet presAssocID="{BDAD84F6-A9B0-4C48-B662-C96941677968}" presName="compNode" presStyleCnt="0"/>
      <dgm:spPr/>
    </dgm:pt>
    <dgm:pt modelId="{36FD41FA-D391-493A-994E-9D4FE93975AF}" type="pres">
      <dgm:prSet presAssocID="{BDAD84F6-A9B0-4C48-B662-C969416779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57DE031-8546-4B4B-AE85-65770BC55CD3}" type="pres">
      <dgm:prSet presAssocID="{BDAD84F6-A9B0-4C48-B662-C96941677968}" presName="iconSpace" presStyleCnt="0"/>
      <dgm:spPr/>
    </dgm:pt>
    <dgm:pt modelId="{40D40DD5-B3AA-40DA-8F4D-593EE6122539}" type="pres">
      <dgm:prSet presAssocID="{BDAD84F6-A9B0-4C48-B662-C96941677968}" presName="parTx" presStyleLbl="revTx" presStyleIdx="0" presStyleCnt="4">
        <dgm:presLayoutVars>
          <dgm:chMax val="0"/>
          <dgm:chPref val="0"/>
        </dgm:presLayoutVars>
      </dgm:prSet>
      <dgm:spPr/>
    </dgm:pt>
    <dgm:pt modelId="{A7E644F8-F0F4-4F99-82F7-4E9AB4E1472E}" type="pres">
      <dgm:prSet presAssocID="{BDAD84F6-A9B0-4C48-B662-C96941677968}" presName="txSpace" presStyleCnt="0"/>
      <dgm:spPr/>
    </dgm:pt>
    <dgm:pt modelId="{C435DAA0-0128-412A-AE0C-AB50051FADFB}" type="pres">
      <dgm:prSet presAssocID="{BDAD84F6-A9B0-4C48-B662-C96941677968}" presName="desTx" presStyleLbl="revTx" presStyleIdx="1" presStyleCnt="4">
        <dgm:presLayoutVars/>
      </dgm:prSet>
      <dgm:spPr/>
    </dgm:pt>
    <dgm:pt modelId="{186E7F02-517D-40F7-A820-F8E4D261D816}" type="pres">
      <dgm:prSet presAssocID="{1B0EDFCD-CAFE-4BE6-8833-AF3867DD6407}" presName="sibTrans" presStyleCnt="0"/>
      <dgm:spPr/>
    </dgm:pt>
    <dgm:pt modelId="{E2937522-0F36-42B5-8AAA-86C032D2A7E5}" type="pres">
      <dgm:prSet presAssocID="{8F3A8353-A27A-4B70-9C09-E9E1E4D4FAC6}" presName="compNode" presStyleCnt="0"/>
      <dgm:spPr/>
    </dgm:pt>
    <dgm:pt modelId="{E482EFF8-ED24-48E1-A73B-3C86756C63C8}" type="pres">
      <dgm:prSet presAssocID="{8F3A8353-A27A-4B70-9C09-E9E1E4D4FA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DEF14E-D1FE-4D99-A734-8098D46F4091}" type="pres">
      <dgm:prSet presAssocID="{8F3A8353-A27A-4B70-9C09-E9E1E4D4FAC6}" presName="iconSpace" presStyleCnt="0"/>
      <dgm:spPr/>
    </dgm:pt>
    <dgm:pt modelId="{1925F2E4-DB3C-4BA6-9E0B-787C51FD9AB4}" type="pres">
      <dgm:prSet presAssocID="{8F3A8353-A27A-4B70-9C09-E9E1E4D4FAC6}" presName="parTx" presStyleLbl="revTx" presStyleIdx="2" presStyleCnt="4">
        <dgm:presLayoutVars>
          <dgm:chMax val="0"/>
          <dgm:chPref val="0"/>
        </dgm:presLayoutVars>
      </dgm:prSet>
      <dgm:spPr/>
    </dgm:pt>
    <dgm:pt modelId="{7CABBA2C-E513-43A0-91B4-AFE30D582800}" type="pres">
      <dgm:prSet presAssocID="{8F3A8353-A27A-4B70-9C09-E9E1E4D4FAC6}" presName="txSpace" presStyleCnt="0"/>
      <dgm:spPr/>
    </dgm:pt>
    <dgm:pt modelId="{0CF2E221-D137-429B-84D7-0F4091ECD724}" type="pres">
      <dgm:prSet presAssocID="{8F3A8353-A27A-4B70-9C09-E9E1E4D4FAC6}" presName="desTx" presStyleLbl="revTx" presStyleIdx="3" presStyleCnt="4">
        <dgm:presLayoutVars/>
      </dgm:prSet>
      <dgm:spPr/>
    </dgm:pt>
  </dgm:ptLst>
  <dgm:cxnLst>
    <dgm:cxn modelId="{D3F6982C-26F2-48FA-8B27-4C28FC53FAF3}" srcId="{BDAD84F6-A9B0-4C48-B662-C96941677968}" destId="{B9314304-1D07-430E-9CB0-2F40EB8572A2}" srcOrd="0" destOrd="0" parTransId="{9F8AAF0D-D52C-403D-9994-E2124136C445}" sibTransId="{B5C4A8A1-AD0D-44AE-88CF-D45FC746DE99}"/>
    <dgm:cxn modelId="{85F1FA31-614B-4CD4-9F11-B7056ADDCC76}" srcId="{73C5FB56-B883-447C-B846-6F3CF71FF81A}" destId="{BDAD84F6-A9B0-4C48-B662-C96941677968}" srcOrd="0" destOrd="0" parTransId="{ADC17513-9772-4754-819B-BB09C1BD5F54}" sibTransId="{1B0EDFCD-CAFE-4BE6-8833-AF3867DD6407}"/>
    <dgm:cxn modelId="{9568A13B-A99B-4A4F-9744-098AEC1DCC33}" type="presOf" srcId="{0E69DF76-6D4A-4719-9C75-676955452459}" destId="{0CF2E221-D137-429B-84D7-0F4091ECD724}" srcOrd="0" destOrd="1" presId="urn:microsoft.com/office/officeart/2018/5/layout/CenteredIconLabelDescriptionList"/>
    <dgm:cxn modelId="{AE478540-F002-42BA-9C2F-B2DB6F80E879}" srcId="{8F3A8353-A27A-4B70-9C09-E9E1E4D4FAC6}" destId="{0E69DF76-6D4A-4719-9C75-676955452459}" srcOrd="1" destOrd="0" parTransId="{FF12DF3F-B710-4801-B315-51C21CF56193}" sibTransId="{8A985A2F-1930-4651-AA82-BF7C9F122FF3}"/>
    <dgm:cxn modelId="{7BEDE74A-9296-45F2-83A6-B75EC7FB39E2}" type="presOf" srcId="{8F3A8353-A27A-4B70-9C09-E9E1E4D4FAC6}" destId="{1925F2E4-DB3C-4BA6-9E0B-787C51FD9AB4}" srcOrd="0" destOrd="0" presId="urn:microsoft.com/office/officeart/2018/5/layout/CenteredIconLabelDescriptionList"/>
    <dgm:cxn modelId="{E89F11B2-A7AD-4455-B964-3E18DD731272}" type="presOf" srcId="{BDAD84F6-A9B0-4C48-B662-C96941677968}" destId="{40D40DD5-B3AA-40DA-8F4D-593EE6122539}" srcOrd="0" destOrd="0" presId="urn:microsoft.com/office/officeart/2018/5/layout/CenteredIconLabelDescriptionList"/>
    <dgm:cxn modelId="{A3B58EB5-1D46-4DDA-8F59-54C843D99EBC}" type="presOf" srcId="{B9314304-1D07-430E-9CB0-2F40EB8572A2}" destId="{C435DAA0-0128-412A-AE0C-AB50051FADFB}" srcOrd="0" destOrd="0" presId="urn:microsoft.com/office/officeart/2018/5/layout/CenteredIconLabelDescriptionList"/>
    <dgm:cxn modelId="{C003C1D3-243D-438A-A08E-63C76FDAF855}" srcId="{73C5FB56-B883-447C-B846-6F3CF71FF81A}" destId="{8F3A8353-A27A-4B70-9C09-E9E1E4D4FAC6}" srcOrd="1" destOrd="0" parTransId="{E4D83890-3756-48BE-B60B-0383DF9B600F}" sibTransId="{1EA2B732-B2A8-4EEC-868B-AB208821EFFC}"/>
    <dgm:cxn modelId="{5448F5E3-1A58-47F5-964D-F5B90A23BB81}" type="presOf" srcId="{551B3404-B171-40F1-9158-47AAA8FC3446}" destId="{0CF2E221-D137-429B-84D7-0F4091ECD724}" srcOrd="0" destOrd="0" presId="urn:microsoft.com/office/officeart/2018/5/layout/CenteredIconLabelDescriptionList"/>
    <dgm:cxn modelId="{4D34A7E8-8E1A-402E-A9B0-F619192BEEA1}" srcId="{8F3A8353-A27A-4B70-9C09-E9E1E4D4FAC6}" destId="{551B3404-B171-40F1-9158-47AAA8FC3446}" srcOrd="0" destOrd="0" parTransId="{5BE6E54F-F100-43D6-B2C0-C7308B268DC3}" sibTransId="{E9A0F5D8-337A-433A-979B-9C016DDFE791}"/>
    <dgm:cxn modelId="{AC51A1EF-53D4-470D-98CF-7B92CADB0BC5}" type="presOf" srcId="{73C5FB56-B883-447C-B846-6F3CF71FF81A}" destId="{50D17E19-DAF6-490E-90D3-10778A075927}" srcOrd="0" destOrd="0" presId="urn:microsoft.com/office/officeart/2018/5/layout/CenteredIconLabelDescriptionList"/>
    <dgm:cxn modelId="{A9C15A11-BF3B-4972-9D76-F18C4A40FCB2}" type="presParOf" srcId="{50D17E19-DAF6-490E-90D3-10778A075927}" destId="{973AD1DF-C84D-4701-A7FC-2207B06C1011}" srcOrd="0" destOrd="0" presId="urn:microsoft.com/office/officeart/2018/5/layout/CenteredIconLabelDescriptionList"/>
    <dgm:cxn modelId="{8BE03836-3944-4538-B094-F4160347115D}" type="presParOf" srcId="{973AD1DF-C84D-4701-A7FC-2207B06C1011}" destId="{36FD41FA-D391-493A-994E-9D4FE93975AF}" srcOrd="0" destOrd="0" presId="urn:microsoft.com/office/officeart/2018/5/layout/CenteredIconLabelDescriptionList"/>
    <dgm:cxn modelId="{B1789FD8-E4F7-4E05-A46D-21EDF11FDDDA}" type="presParOf" srcId="{973AD1DF-C84D-4701-A7FC-2207B06C1011}" destId="{C57DE031-8546-4B4B-AE85-65770BC55CD3}" srcOrd="1" destOrd="0" presId="urn:microsoft.com/office/officeart/2018/5/layout/CenteredIconLabelDescriptionList"/>
    <dgm:cxn modelId="{DEBD48CA-DE33-4FF2-9A8E-149B20B1E4A6}" type="presParOf" srcId="{973AD1DF-C84D-4701-A7FC-2207B06C1011}" destId="{40D40DD5-B3AA-40DA-8F4D-593EE6122539}" srcOrd="2" destOrd="0" presId="urn:microsoft.com/office/officeart/2018/5/layout/CenteredIconLabelDescriptionList"/>
    <dgm:cxn modelId="{AF8FEFF4-955D-4E19-AD23-FD2D5B941D2B}" type="presParOf" srcId="{973AD1DF-C84D-4701-A7FC-2207B06C1011}" destId="{A7E644F8-F0F4-4F99-82F7-4E9AB4E1472E}" srcOrd="3" destOrd="0" presId="urn:microsoft.com/office/officeart/2018/5/layout/CenteredIconLabelDescriptionList"/>
    <dgm:cxn modelId="{C403D138-7631-4670-B4B6-D69ACA52C2B9}" type="presParOf" srcId="{973AD1DF-C84D-4701-A7FC-2207B06C1011}" destId="{C435DAA0-0128-412A-AE0C-AB50051FADFB}" srcOrd="4" destOrd="0" presId="urn:microsoft.com/office/officeart/2018/5/layout/CenteredIconLabelDescriptionList"/>
    <dgm:cxn modelId="{996E8127-EC5A-4E65-828E-38138EF26307}" type="presParOf" srcId="{50D17E19-DAF6-490E-90D3-10778A075927}" destId="{186E7F02-517D-40F7-A820-F8E4D261D816}" srcOrd="1" destOrd="0" presId="urn:microsoft.com/office/officeart/2018/5/layout/CenteredIconLabelDescriptionList"/>
    <dgm:cxn modelId="{BD1A6411-2C73-4F74-BA42-31C345832FDE}" type="presParOf" srcId="{50D17E19-DAF6-490E-90D3-10778A075927}" destId="{E2937522-0F36-42B5-8AAA-86C032D2A7E5}" srcOrd="2" destOrd="0" presId="urn:microsoft.com/office/officeart/2018/5/layout/CenteredIconLabelDescriptionList"/>
    <dgm:cxn modelId="{7077E669-AE1F-420D-879B-E6B647F851A0}" type="presParOf" srcId="{E2937522-0F36-42B5-8AAA-86C032D2A7E5}" destId="{E482EFF8-ED24-48E1-A73B-3C86756C63C8}" srcOrd="0" destOrd="0" presId="urn:microsoft.com/office/officeart/2018/5/layout/CenteredIconLabelDescriptionList"/>
    <dgm:cxn modelId="{E8984F68-8E66-4D0F-9350-D9976BAB72BD}" type="presParOf" srcId="{E2937522-0F36-42B5-8AAA-86C032D2A7E5}" destId="{8CDEF14E-D1FE-4D99-A734-8098D46F4091}" srcOrd="1" destOrd="0" presId="urn:microsoft.com/office/officeart/2018/5/layout/CenteredIconLabelDescriptionList"/>
    <dgm:cxn modelId="{E8F8E22B-DAE8-490B-B2F7-46E60FAC8FFA}" type="presParOf" srcId="{E2937522-0F36-42B5-8AAA-86C032D2A7E5}" destId="{1925F2E4-DB3C-4BA6-9E0B-787C51FD9AB4}" srcOrd="2" destOrd="0" presId="urn:microsoft.com/office/officeart/2018/5/layout/CenteredIconLabelDescriptionList"/>
    <dgm:cxn modelId="{8231ADCD-A1E6-4071-914D-EAA8EC27AB46}" type="presParOf" srcId="{E2937522-0F36-42B5-8AAA-86C032D2A7E5}" destId="{7CABBA2C-E513-43A0-91B4-AFE30D582800}" srcOrd="3" destOrd="0" presId="urn:microsoft.com/office/officeart/2018/5/layout/CenteredIconLabelDescriptionList"/>
    <dgm:cxn modelId="{2B0FCC24-3CB1-4793-AD6F-3664997502DA}" type="presParOf" srcId="{E2937522-0F36-42B5-8AAA-86C032D2A7E5}" destId="{0CF2E221-D137-429B-84D7-0F4091ECD72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4284B-0779-4266-887F-1B236F0C28CE}">
      <dsp:nvSpPr>
        <dsp:cNvPr id="0" name=""/>
        <dsp:cNvSpPr/>
      </dsp:nvSpPr>
      <dsp:spPr>
        <a:xfrm>
          <a:off x="645850" y="1251326"/>
          <a:ext cx="694722" cy="694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3C9D8-9E54-42AD-9D71-819B20641DE0}">
      <dsp:nvSpPr>
        <dsp:cNvPr id="0" name=""/>
        <dsp:cNvSpPr/>
      </dsp:nvSpPr>
      <dsp:spPr>
        <a:xfrm>
          <a:off x="751" y="2038738"/>
          <a:ext cx="1984921" cy="40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Wide range of well-known topics</a:t>
          </a:r>
        </a:p>
      </dsp:txBody>
      <dsp:txXfrm>
        <a:off x="751" y="2038738"/>
        <a:ext cx="1984921" cy="409390"/>
      </dsp:txXfrm>
    </dsp:sp>
    <dsp:sp modelId="{98A66496-015B-41FF-98C1-6AA6B0E70CC9}">
      <dsp:nvSpPr>
        <dsp:cNvPr id="0" name=""/>
        <dsp:cNvSpPr/>
      </dsp:nvSpPr>
      <dsp:spPr>
        <a:xfrm>
          <a:off x="751" y="2491240"/>
          <a:ext cx="1984921" cy="91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Digital Signal Processing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Chip Design, FPGA Design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Software and Firmware Development</a:t>
          </a:r>
          <a:br>
            <a:rPr lang="en-US" sz="1100" kern="1200" dirty="0"/>
          </a:br>
          <a:endParaRPr lang="en-US" sz="1100" kern="1200" dirty="0"/>
        </a:p>
      </dsp:txBody>
      <dsp:txXfrm>
        <a:off x="751" y="2491240"/>
        <a:ext cx="1984921" cy="915648"/>
      </dsp:txXfrm>
    </dsp:sp>
    <dsp:sp modelId="{35195749-6480-4686-8B93-04CEB1E95110}">
      <dsp:nvSpPr>
        <dsp:cNvPr id="0" name=""/>
        <dsp:cNvSpPr/>
      </dsp:nvSpPr>
      <dsp:spPr>
        <a:xfrm>
          <a:off x="2892551" y="1165035"/>
          <a:ext cx="865888" cy="820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AB45C-E83F-48FA-BB04-F74803D9566E}">
      <dsp:nvSpPr>
        <dsp:cNvPr id="0" name=""/>
        <dsp:cNvSpPr/>
      </dsp:nvSpPr>
      <dsp:spPr>
        <a:xfrm>
          <a:off x="2333034" y="2051876"/>
          <a:ext cx="1984921" cy="40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Combine all disciplines</a:t>
          </a:r>
        </a:p>
      </dsp:txBody>
      <dsp:txXfrm>
        <a:off x="2333034" y="2051876"/>
        <a:ext cx="1984921" cy="409390"/>
      </dsp:txXfrm>
    </dsp:sp>
    <dsp:sp modelId="{88055C29-FC70-43EB-BBF8-A923566BC31C}">
      <dsp:nvSpPr>
        <dsp:cNvPr id="0" name=""/>
        <dsp:cNvSpPr/>
      </dsp:nvSpPr>
      <dsp:spPr>
        <a:xfrm>
          <a:off x="2333034" y="2504374"/>
          <a:ext cx="1984921" cy="91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Single project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Overall system concept</a:t>
          </a:r>
        </a:p>
      </dsp:txBody>
      <dsp:txXfrm>
        <a:off x="2333034" y="2504374"/>
        <a:ext cx="1984921" cy="915648"/>
      </dsp:txXfrm>
    </dsp:sp>
    <dsp:sp modelId="{0312DA3F-3C3E-4411-BE1C-7190DE07B031}">
      <dsp:nvSpPr>
        <dsp:cNvPr id="0" name=""/>
        <dsp:cNvSpPr/>
      </dsp:nvSpPr>
      <dsp:spPr>
        <a:xfrm>
          <a:off x="5310417" y="1251326"/>
          <a:ext cx="694722" cy="694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3ED7E-5B90-4E03-87BD-7BF7D7660A33}">
      <dsp:nvSpPr>
        <dsp:cNvPr id="0" name=""/>
        <dsp:cNvSpPr/>
      </dsp:nvSpPr>
      <dsp:spPr>
        <a:xfrm>
          <a:off x="4665317" y="2038738"/>
          <a:ext cx="1984921" cy="40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 </a:t>
          </a:r>
          <a:r>
            <a:rPr lang="en-US" sz="1400" kern="1200" dirty="0"/>
            <a:t>a thorough system concept</a:t>
          </a:r>
        </a:p>
      </dsp:txBody>
      <dsp:txXfrm>
        <a:off x="4665317" y="2038738"/>
        <a:ext cx="1984921" cy="409390"/>
      </dsp:txXfrm>
    </dsp:sp>
    <dsp:sp modelId="{D7FB7F5E-BA06-4122-A7B7-1F37E7601E9C}">
      <dsp:nvSpPr>
        <dsp:cNvPr id="0" name=""/>
        <dsp:cNvSpPr/>
      </dsp:nvSpPr>
      <dsp:spPr>
        <a:xfrm>
          <a:off x="4665317" y="2491240"/>
          <a:ext cx="1984921" cy="91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Implementation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Verification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Deployment on hardware</a:t>
          </a:r>
        </a:p>
      </dsp:txBody>
      <dsp:txXfrm>
        <a:off x="4665317" y="2491240"/>
        <a:ext cx="1984921" cy="915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D41FA-D391-493A-994E-9D4FE93975AF}">
      <dsp:nvSpPr>
        <dsp:cNvPr id="0" name=""/>
        <dsp:cNvSpPr/>
      </dsp:nvSpPr>
      <dsp:spPr>
        <a:xfrm>
          <a:off x="996534" y="1022904"/>
          <a:ext cx="1069031" cy="1069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40DD5-B3AA-40DA-8F4D-593EE6122539}">
      <dsp:nvSpPr>
        <dsp:cNvPr id="0" name=""/>
        <dsp:cNvSpPr/>
      </dsp:nvSpPr>
      <dsp:spPr>
        <a:xfrm>
          <a:off x="3862" y="2204269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Transform C++ to HDL</a:t>
          </a:r>
        </a:p>
      </dsp:txBody>
      <dsp:txXfrm>
        <a:off x="3862" y="2204269"/>
        <a:ext cx="3054375" cy="458156"/>
      </dsp:txXfrm>
    </dsp:sp>
    <dsp:sp modelId="{C435DAA0-0128-412A-AE0C-AB50051FADFB}">
      <dsp:nvSpPr>
        <dsp:cNvPr id="0" name=""/>
        <dsp:cNvSpPr/>
      </dsp:nvSpPr>
      <dsp:spPr>
        <a:xfrm>
          <a:off x="3862" y="2714673"/>
          <a:ext cx="3054375" cy="92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Algorithm- instead of logic level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Xilinx </a:t>
          </a:r>
          <a:r>
            <a:rPr lang="en-US" sz="1700" kern="1200" dirty="0" err="1"/>
            <a:t>Vivado</a:t>
          </a:r>
          <a:r>
            <a:rPr lang="en-US" sz="1700" kern="1200" dirty="0"/>
            <a:t> HLS</a:t>
          </a:r>
        </a:p>
      </dsp:txBody>
      <dsp:txXfrm>
        <a:off x="3862" y="2714673"/>
        <a:ext cx="3054375" cy="920637"/>
      </dsp:txXfrm>
    </dsp:sp>
    <dsp:sp modelId="{E482EFF8-ED24-48E1-A73B-3C86756C63C8}">
      <dsp:nvSpPr>
        <dsp:cNvPr id="0" name=""/>
        <dsp:cNvSpPr/>
      </dsp:nvSpPr>
      <dsp:spPr>
        <a:xfrm>
          <a:off x="4585425" y="1022904"/>
          <a:ext cx="1069031" cy="1069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5F2E4-DB3C-4BA6-9E0B-787C51FD9AB4}">
      <dsp:nvSpPr>
        <dsp:cNvPr id="0" name=""/>
        <dsp:cNvSpPr/>
      </dsp:nvSpPr>
      <dsp:spPr>
        <a:xfrm>
          <a:off x="3592753" y="2204269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Automatic generation</a:t>
          </a:r>
        </a:p>
      </dsp:txBody>
      <dsp:txXfrm>
        <a:off x="3592753" y="2204269"/>
        <a:ext cx="3054375" cy="458156"/>
      </dsp:txXfrm>
    </dsp:sp>
    <dsp:sp modelId="{0CF2E221-D137-429B-84D7-0F4091ECD724}">
      <dsp:nvSpPr>
        <dsp:cNvPr id="0" name=""/>
        <dsp:cNvSpPr/>
      </dsp:nvSpPr>
      <dsp:spPr>
        <a:xfrm>
          <a:off x="3592753" y="2714673"/>
          <a:ext cx="3054375" cy="92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Firmware drivers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Interfaces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Structure for IP integration</a:t>
          </a:r>
        </a:p>
      </dsp:txBody>
      <dsp:txXfrm>
        <a:off x="3592753" y="2714673"/>
        <a:ext cx="3054375" cy="920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EFC8E-5914-495F-B23D-C80687CB51E8}" type="datetimeFigureOut">
              <a:rPr lang="en-AT" smtClean="0"/>
              <a:t>06/09/2021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0346F-E109-421D-BB21-CC39EEA212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0110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0346F-E109-421D-BB21-CC39EEA2120A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681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0346F-E109-421D-BB21-CC39EEA2120A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8734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0346F-E109-421D-BB21-CC39EEA2120A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001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cap="none" dirty="0"/>
              <a:t>FM Radio Receiver –  </a:t>
            </a:r>
            <a:br>
              <a:rPr lang="en-US" sz="3300" cap="none" dirty="0"/>
            </a:br>
            <a:r>
              <a:rPr lang="en-US" sz="2800" cap="none" dirty="0"/>
              <a:t>System Design Exploration and Implementation in Multiple Methods</a:t>
            </a:r>
            <a:endParaRPr lang="en-US" sz="33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616200"/>
            <a:ext cx="10993546" cy="468233"/>
          </a:xfrm>
        </p:spPr>
        <p:txBody>
          <a:bodyPr>
            <a:normAutofit/>
          </a:bodyPr>
          <a:lstStyle/>
          <a:p>
            <a:r>
              <a:rPr lang="en-US" cap="none" dirty="0"/>
              <a:t>Master’s Thesis Presentation by Michael Wurm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8733" y="3927857"/>
            <a:ext cx="5486400" cy="161848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CC8B61-7383-4AD8-916C-D79B8409B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867" y="3984267"/>
            <a:ext cx="5486400" cy="14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E11-B53F-46CD-83B5-F0699DD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AT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F2B3F3B-DF10-4013-8938-599F2147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Efficient Design Approach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Early development of software application code, before any hardware is available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Fully integrated verification</a:t>
            </a:r>
            <a:endParaRPr lang="en-AT" sz="13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2FAF2238-9D0F-437D-8D5F-08805F09F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713" y="2296480"/>
            <a:ext cx="5579554" cy="34227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6325EF-CA1F-429D-BC37-C91E8C698437}"/>
              </a:ext>
            </a:extLst>
          </p:cNvPr>
          <p:cNvSpPr txBox="1"/>
          <p:nvPr/>
        </p:nvSpPr>
        <p:spPr>
          <a:xfrm>
            <a:off x="9335588" y="3291840"/>
            <a:ext cx="131499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</a:p>
          <a:p>
            <a:endParaRPr lang="en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25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E11-B53F-46CD-83B5-F0699DD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AT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F2B3F3B-DF10-4013-8938-599F2147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Hardware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Parallel usage of multiple implementations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Direct comparison</a:t>
            </a:r>
            <a:endParaRPr lang="en-AT" sz="13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F0CB1A8-A1CC-416F-99E9-C33187EF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074" y="2442599"/>
            <a:ext cx="6939583" cy="2748526"/>
          </a:xfrm>
        </p:spPr>
      </p:pic>
    </p:spTree>
    <p:extLst>
      <p:ext uri="{BB962C8B-B14F-4D97-AF65-F5344CB8AC3E}">
        <p14:creationId xmlns:p14="http://schemas.microsoft.com/office/powerpoint/2010/main" val="239934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pic>
        <p:nvPicPr>
          <p:cNvPr id="9" name="Content Placeholder 8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559F831E-D2E9-4285-8E29-4B624E73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725" y="1447800"/>
            <a:ext cx="7043530" cy="4904596"/>
          </a:xfr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Audio Output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 err="1">
                <a:solidFill>
                  <a:schemeClr val="bg1"/>
                </a:solidFill>
              </a:rPr>
              <a:t>Matlab</a:t>
            </a:r>
            <a:r>
              <a:rPr lang="en-US" sz="1300" dirty="0">
                <a:solidFill>
                  <a:schemeClr val="bg1"/>
                </a:solidFill>
              </a:rPr>
              <a:t>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HLS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Testbench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VHDL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Testbench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13204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9F831E-D2E9-4285-8E29-4B624E73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5" r="155"/>
          <a:stretch/>
        </p:blipFill>
        <p:spPr>
          <a:xfrm>
            <a:off x="4683967" y="1299521"/>
            <a:ext cx="6641183" cy="5414788"/>
          </a:xfr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Code Development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Lines of Code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17C3492-2583-4641-9A37-CE512AD9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94" y="5013974"/>
            <a:ext cx="3208178" cy="13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Code Development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Implementation time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Direct comparison per feature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6D6178E6-44F4-4F21-91C8-1593376A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943" y="2477130"/>
            <a:ext cx="3929572" cy="2615221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214B76B-9CEA-488C-8221-CB171E8015AD}"/>
              </a:ext>
            </a:extLst>
          </p:cNvPr>
          <p:cNvSpPr/>
          <p:nvPr/>
        </p:nvSpPr>
        <p:spPr>
          <a:xfrm>
            <a:off x="9911224" y="3324496"/>
            <a:ext cx="69668" cy="78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DF8CC8-13E9-4A84-A973-8020DF669BA4}"/>
              </a:ext>
            </a:extLst>
          </p:cNvPr>
          <p:cNvSpPr/>
          <p:nvPr/>
        </p:nvSpPr>
        <p:spPr>
          <a:xfrm>
            <a:off x="9911224" y="4630782"/>
            <a:ext cx="69668" cy="78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603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Simulation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Comparison of multiple variants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6178E6-44F4-4F21-91C8-1593376A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44981" y="2316533"/>
            <a:ext cx="4327719" cy="3521513"/>
          </a:xfrm>
        </p:spPr>
      </p:pic>
    </p:spTree>
    <p:extLst>
      <p:ext uri="{BB962C8B-B14F-4D97-AF65-F5344CB8AC3E}">
        <p14:creationId xmlns:p14="http://schemas.microsoft.com/office/powerpoint/2010/main" val="6179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Hardware Utilization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VHDL versus HLS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6178E6-44F4-4F21-91C8-1593376A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98068" y="2066544"/>
            <a:ext cx="5973279" cy="3734926"/>
          </a:xfrm>
        </p:spPr>
      </p:pic>
    </p:spTree>
    <p:extLst>
      <p:ext uri="{BB962C8B-B14F-4D97-AF65-F5344CB8AC3E}">
        <p14:creationId xmlns:p14="http://schemas.microsoft.com/office/powerpoint/2010/main" val="345056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6886-841F-4F04-8329-E1D2E5A1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8"/>
            <a:ext cx="6650991" cy="51935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System Design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Includes system model, development, verification and integration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Is generic and can be re-used for future DSP projects</a:t>
            </a:r>
          </a:p>
          <a:p>
            <a:pPr>
              <a:buFont typeface="Wingdings 2" panose="05020102010507070707" pitchFamily="18" charset="2"/>
              <a:buChar char=""/>
            </a:pPr>
            <a:endParaRPr lang="en-US" dirty="0"/>
          </a:p>
          <a:p>
            <a:r>
              <a:rPr lang="en-US" dirty="0"/>
              <a:t>Implementation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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Working successfully with SD card data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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Fully integrated solution for VHDL and HLS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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defRPr/>
            </a:pPr>
            <a:r>
              <a:rPr lang="en-US" dirty="0"/>
              <a:t>Comparison of VHDL and HLS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HLS is a convenient implementation method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HLS is efficient in resource utilization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Software development can be done in an early stage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Considering HLS as first choice for future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BD344E-C213-44BA-8856-78E82C7F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System Design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Comparison of VHDL and HLS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2929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8441-1833-4619-A105-C3FDBF5F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84064-8786-49EB-8498-D3C62F83A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AT" dirty="0"/>
          </a:p>
        </p:txBody>
      </p:sp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EA1F5CA-865C-49D7-85C0-1452115C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8" r="10570"/>
          <a:stretch/>
        </p:blipFill>
        <p:spPr>
          <a:xfrm>
            <a:off x="8789995" y="2393950"/>
            <a:ext cx="2820812" cy="2649174"/>
          </a:xfrm>
          <a:prstGeom prst="rect">
            <a:avLst/>
          </a:prstGeom>
        </p:spPr>
      </p:pic>
      <p:pic>
        <p:nvPicPr>
          <p:cNvPr id="6" name="Picture 2" descr="RTL-SDR – Lab401">
            <a:extLst>
              <a:ext uri="{FF2B5EF4-FFF2-40B4-BE49-F238E27FC236}">
                <a16:creationId xmlns:a16="http://schemas.microsoft.com/office/drawing/2014/main" id="{4BC4E18C-6507-47AA-A89F-1F6AD2D41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0"/>
          <a:stretch/>
        </p:blipFill>
        <p:spPr bwMode="auto">
          <a:xfrm rot="16200000">
            <a:off x="9827808" y="1305082"/>
            <a:ext cx="175483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Vektorgrafiken Two stereo speakers symbol Vektorbilder Two stereo speakers  symbol | Depositphotos">
            <a:extLst>
              <a:ext uri="{FF2B5EF4-FFF2-40B4-BE49-F238E27FC236}">
                <a16:creationId xmlns:a16="http://schemas.microsoft.com/office/drawing/2014/main" id="{0EE831CF-6746-4FFA-AECC-0CB0AFF9D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36979"/>
          <a:stretch/>
        </p:blipFill>
        <p:spPr bwMode="auto">
          <a:xfrm>
            <a:off x="7488102" y="821524"/>
            <a:ext cx="2649174" cy="12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A3119D-08BD-4167-B22F-4CEF8CBB840B}"/>
              </a:ext>
            </a:extLst>
          </p:cNvPr>
          <p:cNvSpPr/>
          <p:nvPr/>
        </p:nvSpPr>
        <p:spPr>
          <a:xfrm>
            <a:off x="8789996" y="1942092"/>
            <a:ext cx="1110874" cy="612775"/>
          </a:xfrm>
          <a:custGeom>
            <a:avLst/>
            <a:gdLst>
              <a:gd name="connsiteX0" fmla="*/ 26599 w 1130934"/>
              <a:gd name="connsiteY0" fmla="*/ 0 h 630936"/>
              <a:gd name="connsiteX1" fmla="*/ 127183 w 1130934"/>
              <a:gd name="connsiteY1" fmla="*/ 365760 h 630936"/>
              <a:gd name="connsiteX2" fmla="*/ 1023295 w 1130934"/>
              <a:gd name="connsiteY2" fmla="*/ 265176 h 630936"/>
              <a:gd name="connsiteX3" fmla="*/ 1114735 w 1130934"/>
              <a:gd name="connsiteY3" fmla="*/ 630936 h 630936"/>
              <a:gd name="connsiteX4" fmla="*/ 1114735 w 1130934"/>
              <a:gd name="connsiteY4" fmla="*/ 630936 h 6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934" h="630936">
                <a:moveTo>
                  <a:pt x="26599" y="0"/>
                </a:moveTo>
                <a:cubicBezTo>
                  <a:pt x="-6167" y="160782"/>
                  <a:pt x="-38933" y="321564"/>
                  <a:pt x="127183" y="365760"/>
                </a:cubicBezTo>
                <a:cubicBezTo>
                  <a:pt x="293299" y="409956"/>
                  <a:pt x="858703" y="220980"/>
                  <a:pt x="1023295" y="265176"/>
                </a:cubicBezTo>
                <a:cubicBezTo>
                  <a:pt x="1187887" y="309372"/>
                  <a:pt x="1114735" y="630936"/>
                  <a:pt x="1114735" y="630936"/>
                </a:cubicBezTo>
                <a:lnTo>
                  <a:pt x="1114735" y="6309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FD085F3-B771-43F9-9E60-D05785C848F8}"/>
              </a:ext>
            </a:extLst>
          </p:cNvPr>
          <p:cNvSpPr/>
          <p:nvPr/>
        </p:nvSpPr>
        <p:spPr>
          <a:xfrm>
            <a:off x="8665795" y="1894468"/>
            <a:ext cx="285750" cy="41988"/>
          </a:xfrm>
          <a:custGeom>
            <a:avLst/>
            <a:gdLst>
              <a:gd name="connsiteX0" fmla="*/ 0 w 285750"/>
              <a:gd name="connsiteY0" fmla="*/ 0 h 41988"/>
              <a:gd name="connsiteX1" fmla="*/ 152400 w 285750"/>
              <a:gd name="connsiteY1" fmla="*/ 41275 h 41988"/>
              <a:gd name="connsiteX2" fmla="*/ 285750 w 285750"/>
              <a:gd name="connsiteY2" fmla="*/ 22225 h 4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41988">
                <a:moveTo>
                  <a:pt x="0" y="0"/>
                </a:moveTo>
                <a:cubicBezTo>
                  <a:pt x="52387" y="18785"/>
                  <a:pt x="104775" y="37571"/>
                  <a:pt x="152400" y="41275"/>
                </a:cubicBezTo>
                <a:cubicBezTo>
                  <a:pt x="200025" y="44979"/>
                  <a:pt x="242887" y="33602"/>
                  <a:pt x="285750" y="22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250124F-F979-41EA-ABCE-5A5BD0CE8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7378" y="5265578"/>
            <a:ext cx="3706896" cy="100703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E5B0A7-19E4-40A0-9622-7E50286068C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229673" y="1502402"/>
            <a:ext cx="3721872" cy="165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75A8-69F2-4071-891F-3BB1218C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br>
              <a:rPr lang="en-US" dirty="0"/>
            </a:br>
            <a:endParaRPr lang="en-AT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276CA1A-0EAA-4542-9ECA-72390C22C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29" y="2249671"/>
            <a:ext cx="7096591" cy="27894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4DE66-1A32-4FA1-BE7E-8541F76B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3"/>
            <a:ext cx="3426639" cy="35137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FM radio receiver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Multiple implementation variants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Ultimate goal: Listen to the music of an FM radio station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ZedBoard</a:t>
            </a:r>
            <a:r>
              <a:rPr lang="en-US" dirty="0">
                <a:solidFill>
                  <a:schemeClr val="bg1"/>
                </a:solidFill>
              </a:rPr>
              <a:t> hardware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Fully integrated system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Verification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Integration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Deployment on hardware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75A8-69F2-4071-891F-3BB1218C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project</a:t>
            </a:r>
            <a:br>
              <a:rPr lang="en-US"/>
            </a:br>
            <a:endParaRPr lang="en-AT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276CA1A-0EAA-4542-9ECA-72390C22C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29" y="2249671"/>
            <a:ext cx="7096591" cy="278948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16A61-5C0D-40EC-AD2D-FE3356A3D4A8}"/>
              </a:ext>
            </a:extLst>
          </p:cNvPr>
          <p:cNvSpPr/>
          <p:nvPr/>
        </p:nvSpPr>
        <p:spPr>
          <a:xfrm>
            <a:off x="5341032" y="2758440"/>
            <a:ext cx="1576791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DB72C61-5B73-44ED-8630-4247BD952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8" r="10570"/>
          <a:stretch/>
        </p:blipFill>
        <p:spPr>
          <a:xfrm>
            <a:off x="7202612" y="2378177"/>
            <a:ext cx="2696547" cy="253247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C53864-66DC-432B-B41A-06363813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3"/>
            <a:ext cx="3426639" cy="35137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FM radio receiver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Multiple implementation variants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Ultimate goal: Listen to the music of an FM radio station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ZedBoard</a:t>
            </a:r>
            <a:r>
              <a:rPr lang="en-US" dirty="0">
                <a:solidFill>
                  <a:schemeClr val="bg1"/>
                </a:solidFill>
              </a:rPr>
              <a:t> hardware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Fully integrated system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Verification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Integration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Deployment on hardware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T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1FAB8C-009E-4A33-9A0D-DF266F6548B2}"/>
              </a:ext>
            </a:extLst>
          </p:cNvPr>
          <p:cNvGrpSpPr/>
          <p:nvPr/>
        </p:nvGrpSpPr>
        <p:grpSpPr>
          <a:xfrm>
            <a:off x="5427295" y="2626211"/>
            <a:ext cx="1904394" cy="995978"/>
            <a:chOff x="5048820" y="5037960"/>
            <a:chExt cx="1904394" cy="995978"/>
          </a:xfrm>
        </p:grpSpPr>
        <p:pic>
          <p:nvPicPr>
            <p:cNvPr id="9" name="Picture 2" descr="RTL-SDR – Lab401">
              <a:extLst>
                <a:ext uri="{FF2B5EF4-FFF2-40B4-BE49-F238E27FC236}">
                  <a16:creationId xmlns:a16="http://schemas.microsoft.com/office/drawing/2014/main" id="{1F36A3BD-AB85-41BC-8BA6-C6C3703AEF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0"/>
            <a:stretch/>
          </p:blipFill>
          <p:spPr bwMode="auto">
            <a:xfrm>
              <a:off x="5048820" y="5037960"/>
              <a:ext cx="1731074" cy="995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F464F3-0E4A-4D9A-B78F-922143D8B961}"/>
                </a:ext>
              </a:extLst>
            </p:cNvPr>
            <p:cNvSpPr txBox="1"/>
            <p:nvPr/>
          </p:nvSpPr>
          <p:spPr>
            <a:xfrm>
              <a:off x="5956737" y="5535949"/>
              <a:ext cx="9964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RTL-SDR</a:t>
              </a:r>
              <a:endParaRPr lang="en-AT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B06BCB7-418C-4990-A0F7-4137A2D720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62" r="14073" b="40910"/>
          <a:stretch/>
        </p:blipFill>
        <p:spPr>
          <a:xfrm>
            <a:off x="5536406" y="3353293"/>
            <a:ext cx="1381417" cy="9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3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75A8-69F2-4071-891F-3BB1218C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br>
              <a:rPr lang="en-US" dirty="0"/>
            </a:br>
            <a:endParaRPr lang="en-AT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FACCB6F-6901-4BA3-9C18-6A4391D1E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919552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4DE66-1A32-4FA1-BE7E-8541F76B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412257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Choice of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Objective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7070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CF7-54FA-4EC5-BAE8-C78D17F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 processing</a:t>
            </a:r>
            <a:endParaRPr lang="en-A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C2FFCC-DD5B-439D-BCCF-77110E1DB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9723" y="2610888"/>
            <a:ext cx="7378858" cy="17273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9816-9BFA-40CF-AA30-0D5EC0BB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Receiver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Superheterodyne</a:t>
            </a:r>
            <a:endParaRPr lang="en-A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1439C-E383-43D8-840E-9CE192EC0B94}"/>
              </a:ext>
            </a:extLst>
          </p:cNvPr>
          <p:cNvSpPr/>
          <p:nvPr/>
        </p:nvSpPr>
        <p:spPr>
          <a:xfrm>
            <a:off x="9788941" y="3095538"/>
            <a:ext cx="874221" cy="61239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A1C2789-4E87-45D8-A4FC-FB8B792A037F}"/>
              </a:ext>
            </a:extLst>
          </p:cNvPr>
          <p:cNvSpPr/>
          <p:nvPr/>
        </p:nvSpPr>
        <p:spPr>
          <a:xfrm rot="5400000">
            <a:off x="7112101" y="2414849"/>
            <a:ext cx="392861" cy="4237863"/>
          </a:xfrm>
          <a:prstGeom prst="rightBrace">
            <a:avLst>
              <a:gd name="adj1" fmla="val 66521"/>
              <a:gd name="adj2" fmla="val 5107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9743F2-2866-46D2-99FE-F0DED61910A5}"/>
              </a:ext>
            </a:extLst>
          </p:cNvPr>
          <p:cNvGrpSpPr/>
          <p:nvPr/>
        </p:nvGrpSpPr>
        <p:grpSpPr>
          <a:xfrm>
            <a:off x="4912007" y="4533780"/>
            <a:ext cx="2928423" cy="1498954"/>
            <a:chOff x="5048820" y="4534984"/>
            <a:chExt cx="2928423" cy="1498954"/>
          </a:xfrm>
        </p:grpSpPr>
        <p:pic>
          <p:nvPicPr>
            <p:cNvPr id="7" name="Picture 2" descr="RTL-SDR – Lab401">
              <a:extLst>
                <a:ext uri="{FF2B5EF4-FFF2-40B4-BE49-F238E27FC236}">
                  <a16:creationId xmlns:a16="http://schemas.microsoft.com/office/drawing/2014/main" id="{0F380D20-51C2-4FCB-A8BD-68D67041B6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0"/>
            <a:stretch/>
          </p:blipFill>
          <p:spPr bwMode="auto">
            <a:xfrm>
              <a:off x="5048820" y="4534984"/>
              <a:ext cx="2605278" cy="149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23319F-3F2C-45BE-9431-FED37360B6CF}"/>
                </a:ext>
              </a:extLst>
            </p:cNvPr>
            <p:cNvSpPr txBox="1"/>
            <p:nvPr/>
          </p:nvSpPr>
          <p:spPr>
            <a:xfrm>
              <a:off x="6419142" y="5324664"/>
              <a:ext cx="155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RTL-SDR</a:t>
              </a:r>
              <a:endParaRPr lang="en-AT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EDD2EA-E879-4B95-BAEC-758971B4B8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30" r="14073" b="40910"/>
          <a:stretch/>
        </p:blipFill>
        <p:spPr>
          <a:xfrm>
            <a:off x="7367223" y="4604006"/>
            <a:ext cx="2332229" cy="15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CF7-54FA-4EC5-BAE8-C78D17F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 processing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9816-9BFA-40CF-AA30-0D5EC0BB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FM Radio Channel Signal</a:t>
            </a:r>
            <a:endParaRPr lang="en-AT" dirty="0"/>
          </a:p>
        </p:txBody>
      </p:sp>
      <p:pic>
        <p:nvPicPr>
          <p:cNvPr id="12" name="Content Placeholder 11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755F065D-76B7-427D-9AD4-1F00B9804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518" y="1219488"/>
            <a:ext cx="6651625" cy="3049141"/>
          </a:xfr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40B82A8-2262-4CDA-9BFD-BCFC9662333E}"/>
              </a:ext>
            </a:extLst>
          </p:cNvPr>
          <p:cNvSpPr txBox="1">
            <a:spLocks/>
          </p:cNvSpPr>
          <p:nvPr/>
        </p:nvSpPr>
        <p:spPr>
          <a:xfrm>
            <a:off x="4772518" y="4681057"/>
            <a:ext cx="6187863" cy="1873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FM frequency band 87.5 - 108 MHz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Single channel bandwidth 200 MHz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Multiplex signal consists of multiple parts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CF7-54FA-4EC5-BAE8-C78D17F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 processing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9816-9BFA-40CF-AA30-0D5EC0BB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Demodulation Process for Stereo Audio </a:t>
            </a:r>
            <a:endParaRPr lang="en-AT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7F6A06-BCCA-4CAE-BFC3-18A544DAD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526279" y="597323"/>
            <a:ext cx="6052403" cy="3613815"/>
          </a:xfrm>
        </p:spPr>
      </p:pic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328189B5-8268-46BB-B9D4-94454FFAE0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72750" y="4260501"/>
            <a:ext cx="5286640" cy="2346476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3009A50-F2DB-41A4-9748-E3B1ACA6D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424" y="2343422"/>
            <a:ext cx="1846613" cy="4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3405-4256-41E4-8F27-4FF00F45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synthesis</a:t>
            </a:r>
            <a:endParaRPr lang="en-AT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08B74E2-C29E-44DF-B50E-E812F51AB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21038"/>
              </p:ext>
            </p:extLst>
          </p:nvPr>
        </p:nvGraphicFramePr>
        <p:xfrm>
          <a:off x="4773152" y="1179830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A28F37-EAEA-4331-85C5-24A4B304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213593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0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E11-B53F-46CD-83B5-F0699DD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AT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1B23465-1178-479C-A589-634B174CF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788" y="1794659"/>
            <a:ext cx="6651625" cy="4413041"/>
          </a:xfr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F2B3F3B-DF10-4013-8938-599F2147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System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Common input source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System model with </a:t>
            </a:r>
            <a:r>
              <a:rPr lang="en-US" sz="1300" dirty="0" err="1">
                <a:solidFill>
                  <a:schemeClr val="bg1"/>
                </a:solidFill>
              </a:rPr>
              <a:t>Matlab</a:t>
            </a:r>
            <a:endParaRPr lang="en-US" sz="13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Common verification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HLS and VHDL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Automated through scripts</a:t>
            </a:r>
            <a:endParaRPr lang="en-AT" sz="1300" dirty="0">
              <a:solidFill>
                <a:schemeClr val="bg1"/>
              </a:solidFill>
            </a:endParaRPr>
          </a:p>
        </p:txBody>
      </p:sp>
      <p:pic>
        <p:nvPicPr>
          <p:cNvPr id="2050" name="Picture 2" descr="RTL-SDR – Lab401">
            <a:extLst>
              <a:ext uri="{FF2B5EF4-FFF2-40B4-BE49-F238E27FC236}">
                <a16:creationId xmlns:a16="http://schemas.microsoft.com/office/drawing/2014/main" id="{9AA6B021-57B1-4891-BB1A-545BABF05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0"/>
          <a:stretch/>
        </p:blipFill>
        <p:spPr bwMode="auto">
          <a:xfrm>
            <a:off x="4591050" y="2636604"/>
            <a:ext cx="175483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50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{682D1BC7-0CB9-4588-93B6-C389A5A7013F}tf33552983_win32</Template>
  <TotalTime>3242</TotalTime>
  <Words>368</Words>
  <Application>Microsoft Office PowerPoint</Application>
  <PresentationFormat>Widescreen</PresentationFormat>
  <Paragraphs>128</Paragraphs>
  <Slides>18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FM Radio Receiver –   System Design Exploration and Implementation in Multiple Methods</vt:lpstr>
      <vt:lpstr>The project </vt:lpstr>
      <vt:lpstr>The project </vt:lpstr>
      <vt:lpstr>Motivation </vt:lpstr>
      <vt:lpstr>Digital signal processing</vt:lpstr>
      <vt:lpstr>Digital signal processing</vt:lpstr>
      <vt:lpstr>Digital signal processing</vt:lpstr>
      <vt:lpstr>High-level synthesis</vt:lpstr>
      <vt:lpstr>Implementation</vt:lpstr>
      <vt:lpstr>Implementation</vt:lpstr>
      <vt:lpstr>Implementation</vt:lpstr>
      <vt:lpstr>results</vt:lpstr>
      <vt:lpstr>results</vt:lpstr>
      <vt:lpstr>results</vt:lpstr>
      <vt:lpstr>results</vt:lpstr>
      <vt:lpstr>results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Radio Receiver –   System Design Exploration and Implementation in Multiple Methods</dc:title>
  <dc:creator>Wurm Michael - S1910567011</dc:creator>
  <cp:lastModifiedBy>Wurm Michael - S1910567011</cp:lastModifiedBy>
  <cp:revision>17</cp:revision>
  <dcterms:created xsi:type="dcterms:W3CDTF">2021-09-04T18:06:18Z</dcterms:created>
  <dcterms:modified xsi:type="dcterms:W3CDTF">2021-09-08T21:35:03Z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