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7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D85"/>
    <a:srgbClr val="9999FF"/>
    <a:srgbClr val="0273FC"/>
    <a:srgbClr val="FBFBF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27ECED8-2C49-44B7-B491-114490CF7BEB}">
  <a:tblStyle styleId="{D27ECED8-2C49-44B7-B491-114490CF7B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30" autoAdjust="0"/>
  </p:normalViewPr>
  <p:slideViewPr>
    <p:cSldViewPr snapToGrid="0">
      <p:cViewPr>
        <p:scale>
          <a:sx n="80" d="100"/>
          <a:sy n="80" d="100"/>
        </p:scale>
        <p:origin x="-876" y="-180"/>
      </p:cViewPr>
      <p:guideLst>
        <p:guide orient="horz" pos="179"/>
        <p:guide pos="5533"/>
        <p:guide pos="2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65913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634033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4800" dirty="0" err="1"/>
              <a:t>Kotlin</a:t>
            </a:r>
            <a:r>
              <a:rPr lang="en-US" sz="4800" dirty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Backend Developer. Professional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 dirty="0"/>
              <a:t>Выводы </a:t>
            </a:r>
            <a:r>
              <a:rPr lang="ru" sz="3400" dirty="0" smtClean="0"/>
              <a:t/>
            </a:r>
            <a:br>
              <a:rPr lang="ru" sz="3400" dirty="0" smtClean="0"/>
            </a:br>
            <a:r>
              <a:rPr lang="ru" sz="3400" dirty="0" smtClean="0"/>
              <a:t>и </a:t>
            </a:r>
            <a:r>
              <a:rPr lang="ru" sz="3400" dirty="0"/>
              <a:t>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816832264"/>
              </p:ext>
            </p:extLst>
          </p:nvPr>
        </p:nvGraphicFramePr>
        <p:xfrm>
          <a:off x="601627" y="1958864"/>
          <a:ext cx="4236187" cy="2266148"/>
        </p:xfrm>
        <a:graphic>
          <a:graphicData uri="http://schemas.openxmlformats.org/drawingml/2006/table">
            <a:tbl>
              <a:tblPr>
                <a:noFill/>
                <a:tableStyleId>{D27ECED8-2C49-44B7-B491-114490CF7BEB}</a:tableStyleId>
              </a:tblPr>
              <a:tblGrid>
                <a:gridCol w="484481"/>
                <a:gridCol w="3751706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Ознакомился на практике с языком </a:t>
                      </a:r>
                      <a:r>
                        <a:rPr lang="ru-RU" sz="14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Kotlin</a:t>
                      </a:r>
                      <a:r>
                        <a:rPr lang="ru-RU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его экосистемой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Разработал с нуля проект на </a:t>
                      </a:r>
                      <a:r>
                        <a:rPr lang="ru-RU" sz="14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Kotlin</a:t>
                      </a:r>
                      <a:r>
                        <a:rPr lang="ru-RU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использованием подхода на основе чистой архитектуры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Познакомился с новыми технологиями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Написать ещё один проект на </a:t>
                      </a:r>
                      <a:r>
                        <a:rPr lang="ru-RU" sz="14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Kotlin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" b="15019"/>
          <a:stretch/>
        </p:blipFill>
        <p:spPr>
          <a:xfrm>
            <a:off x="5475766" y="0"/>
            <a:ext cx="3848987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43474" y="1612935"/>
            <a:ext cx="7706100" cy="25455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Спасибо за внимание!</a:t>
            </a:r>
            <a:r>
              <a:rPr lang="ru" sz="5000" b="0" dirty="0"/>
              <a:t/>
            </a:r>
            <a:br>
              <a:rPr lang="ru" sz="5000" b="0" dirty="0"/>
            </a:br>
            <a:endParaRPr sz="4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6" b="784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Google Shape;82;p18"/>
          <p:cNvSpPr/>
          <p:nvPr/>
        </p:nvSpPr>
        <p:spPr>
          <a:xfrm>
            <a:off x="6959253" y="2349099"/>
            <a:ext cx="1644039" cy="516836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2;p18"/>
          <p:cNvSpPr/>
          <p:nvPr/>
        </p:nvSpPr>
        <p:spPr>
          <a:xfrm>
            <a:off x="5480276" y="2937852"/>
            <a:ext cx="2025735" cy="516836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5;p17"/>
          <p:cNvSpPr txBox="1">
            <a:spLocks/>
          </p:cNvSpPr>
          <p:nvPr/>
        </p:nvSpPr>
        <p:spPr>
          <a:xfrm>
            <a:off x="4998285" y="1900045"/>
            <a:ext cx="4320856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ru-RU" sz="4000" dirty="0" smtClean="0"/>
              <a:t>Меня </a:t>
            </a:r>
            <a:br>
              <a:rPr lang="ru-RU" sz="4000" dirty="0" smtClean="0"/>
            </a:br>
            <a:r>
              <a:rPr lang="ru-RU" sz="4000" dirty="0" smtClean="0"/>
              <a:t>хорошо </a:t>
            </a:r>
            <a:r>
              <a:rPr lang="ru-RU" sz="4000" dirty="0" smtClean="0">
                <a:solidFill>
                  <a:schemeClr val="bg1"/>
                </a:solidFill>
              </a:rPr>
              <a:t>видно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и </a:t>
            </a:r>
            <a:r>
              <a:rPr lang="ru-RU" sz="4000" dirty="0" smtClean="0">
                <a:solidFill>
                  <a:schemeClr val="bg1"/>
                </a:solidFill>
              </a:rPr>
              <a:t>слышно </a:t>
            </a:r>
            <a:r>
              <a:rPr lang="ru-RU" sz="4000" dirty="0" smtClean="0">
                <a:solidFill>
                  <a:schemeClr val="tx1"/>
                </a:solidFill>
              </a:rPr>
              <a:t>?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3000" b="0" dirty="0"/>
              <a:t>Разработка серверного приложения для учёта расходов на </a:t>
            </a:r>
            <a:r>
              <a:rPr lang="ru-RU" sz="3000" b="0" dirty="0" err="1"/>
              <a:t>Kotlin</a:t>
            </a:r>
            <a:endParaRPr sz="30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2418B"/>
                </a:solidFill>
              </a:rPr>
              <a:t>Сазонов Михаил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 smtClean="0"/>
              <a:t>Fullstack</a:t>
            </a:r>
            <a:r>
              <a:rPr lang="ru-RU" sz="1400" dirty="0" smtClean="0"/>
              <a:t> разработчик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RuNetSoft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2" t="17447" r="25974" b="34918"/>
          <a:stretch/>
        </p:blipFill>
        <p:spPr>
          <a:xfrm>
            <a:off x="900314" y="2996523"/>
            <a:ext cx="1526972" cy="1526972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" name="Google Shape;21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789" y="1732644"/>
            <a:ext cx="722849" cy="72284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28415" y="1792215"/>
            <a:ext cx="121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Цели проекта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56444" y="1796110"/>
            <a:ext cx="198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Что планировалось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74454" y="1756355"/>
            <a:ext cx="173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Архитектура приложения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9" name="Google Shape;23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9626" y="1720498"/>
            <a:ext cx="721945" cy="72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/>
        </p:nvSpPr>
        <p:spPr>
          <a:xfrm>
            <a:off x="4056444" y="3356882"/>
            <a:ext cx="1930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Демонстрация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28415" y="3211393"/>
            <a:ext cx="176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Используемые технологии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74455" y="3326039"/>
            <a:ext cx="158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Выводы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7" name="Google Shape;2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77" y="1720498"/>
            <a:ext cx="718047" cy="718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28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2789" y="3164734"/>
            <a:ext cx="722849" cy="72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1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5047" y="3176481"/>
            <a:ext cx="711102" cy="71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244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5377" y="3134226"/>
            <a:ext cx="753359" cy="753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926705396"/>
              </p:ext>
            </p:extLst>
          </p:nvPr>
        </p:nvGraphicFramePr>
        <p:xfrm>
          <a:off x="494775" y="1622705"/>
          <a:ext cx="4545058" cy="2694312"/>
        </p:xfrm>
        <a:graphic>
          <a:graphicData uri="http://schemas.openxmlformats.org/drawingml/2006/table">
            <a:tbl>
              <a:tblPr>
                <a:noFill/>
                <a:tableStyleId>{D27ECED8-2C49-44B7-B491-114490CF7BEB}</a:tableStyleId>
              </a:tblPr>
              <a:tblGrid>
                <a:gridCol w="573868"/>
                <a:gridCol w="397119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языком </a:t>
                      </a:r>
                      <a:r>
                        <a:rPr lang="en-US" sz="16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Kotlin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Научиться разрабатывать приложения на </a:t>
                      </a:r>
                      <a:r>
                        <a:rPr lang="ru-RU" sz="16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Kotlin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Прикоснутся к неизвестным мне технологиям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Разработать учебное серверное приложение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4" r="33462" b="5434"/>
          <a:stretch/>
        </p:blipFill>
        <p:spPr>
          <a:xfrm>
            <a:off x="5309930" y="0"/>
            <a:ext cx="383407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88011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планировалось</a:t>
            </a:r>
            <a:endParaRPr sz="3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03913" y="1234446"/>
            <a:ext cx="685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Создание серверной части для мобильного приложения по учёту расходов включающее в себя следующие возможности: </a:t>
            </a:r>
            <a:endParaRPr lang="en-US" sz="1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21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378" y="2272605"/>
            <a:ext cx="649030" cy="64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6438182" y="2294258"/>
            <a:ext cx="20697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Интеграция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 банками для автоматического учёта расходов в приложении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2897" y="2272605"/>
            <a:ext cx="17337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Категоризация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расходов из разных источников (банковские карты/наличные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32913" y="2290754"/>
            <a:ext cx="14216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Аналитика расходов 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за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месяц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квартал/год</a:t>
            </a:r>
            <a:endParaRPr lang="ru-RU" dirty="0"/>
          </a:p>
        </p:txBody>
      </p:sp>
      <p:pic>
        <p:nvPicPr>
          <p:cNvPr id="10" name="Google Shape;21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6290" y="2272605"/>
            <a:ext cx="621410" cy="621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8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39655" y="2300914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Архитектура приложения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986" y="1484768"/>
            <a:ext cx="3624088" cy="2697932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470780" y="1001913"/>
            <a:ext cx="3784348" cy="3784348"/>
          </a:xfrm>
          <a:prstGeom prst="ellipse">
            <a:avLst/>
          </a:prstGeom>
          <a:solidFill>
            <a:srgbClr val="013D85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787136" y="1306695"/>
            <a:ext cx="3177194" cy="3177194"/>
          </a:xfrm>
          <a:prstGeom prst="ellipse">
            <a:avLst/>
          </a:prstGeom>
          <a:solidFill>
            <a:schemeClr val="bg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 rot="2273919">
            <a:off x="2735221" y="1693693"/>
            <a:ext cx="1131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Roboto" panose="02000000000000000000" pitchFamily="2" charset="0"/>
                <a:ea typeface="Roboto" panose="02000000000000000000" pitchFamily="2" charset="0"/>
              </a:rPr>
              <a:t>KTOR</a:t>
            </a:r>
            <a:endParaRPr lang="ru-RU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1158066" y="1644741"/>
            <a:ext cx="2435331" cy="2435331"/>
          </a:xfrm>
          <a:prstGeom prst="ellipse">
            <a:avLst/>
          </a:prstGeom>
          <a:solidFill>
            <a:srgbClr val="9999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705114" y="2233022"/>
            <a:ext cx="1321806" cy="1321806"/>
          </a:xfrm>
          <a:prstGeom prst="ellipse">
            <a:avLst/>
          </a:prstGeom>
          <a:solidFill>
            <a:schemeClr val="bg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800176" y="2730082"/>
            <a:ext cx="113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Roboto" panose="02000000000000000000" pitchFamily="2" charset="0"/>
                <a:ea typeface="Roboto" panose="02000000000000000000" pitchFamily="2" charset="0"/>
              </a:rPr>
              <a:t>Внутренние модели</a:t>
            </a:r>
            <a:endParaRPr lang="ru-RU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2663" y="1867482"/>
            <a:ext cx="1131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Roboto" panose="02000000000000000000" pitchFamily="2" charset="0"/>
                <a:ea typeface="Roboto" panose="02000000000000000000" pitchFamily="2" charset="0"/>
              </a:rPr>
              <a:t>Бизнес-логика</a:t>
            </a:r>
            <a:endParaRPr lang="ru-RU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8146210">
            <a:off x="559550" y="2161941"/>
            <a:ext cx="1131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Roboto" panose="02000000000000000000" pitchFamily="2" charset="0"/>
                <a:ea typeface="Roboto" panose="02000000000000000000" pitchFamily="2" charset="0"/>
              </a:rPr>
              <a:t>REST</a:t>
            </a:r>
            <a:endParaRPr lang="ru-RU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87863" y="4071034"/>
            <a:ext cx="137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Roboto" panose="02000000000000000000" pitchFamily="2" charset="0"/>
                <a:ea typeface="Roboto" panose="02000000000000000000" pitchFamily="2" charset="0"/>
              </a:rPr>
              <a:t>Транспортные модели</a:t>
            </a:r>
            <a:endParaRPr lang="ru-RU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6" name="Прямая соединительная линия 25"/>
          <p:cNvCxnSpPr>
            <a:endCxn id="3" idx="6"/>
          </p:cNvCxnSpPr>
          <p:nvPr/>
        </p:nvCxnSpPr>
        <p:spPr>
          <a:xfrm>
            <a:off x="3704653" y="2893925"/>
            <a:ext cx="550475" cy="1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70780" y="2941966"/>
            <a:ext cx="550475" cy="1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2393466" y="1306695"/>
            <a:ext cx="0" cy="341495"/>
          </a:xfrm>
          <a:prstGeom prst="line">
            <a:avLst/>
          </a:prstGeom>
          <a:ln w="28575">
            <a:solidFill>
              <a:srgbClr val="013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59446" y="3573271"/>
            <a:ext cx="345207" cy="263738"/>
          </a:xfrm>
          <a:prstGeom prst="line">
            <a:avLst/>
          </a:prstGeom>
          <a:ln w="28575">
            <a:solidFill>
              <a:srgbClr val="013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>
            <a:off x="1021255" y="3537467"/>
            <a:ext cx="343507" cy="223500"/>
          </a:xfrm>
          <a:prstGeom prst="line">
            <a:avLst/>
          </a:prstGeom>
          <a:ln w="28575">
            <a:solidFill>
              <a:srgbClr val="013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7624" y="1052929"/>
            <a:ext cx="1131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ArcadeDB</a:t>
            </a:r>
            <a:endParaRPr lang="ru-RU" sz="1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09891" y="4471144"/>
            <a:ext cx="1131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InMemory</a:t>
            </a:r>
            <a:endParaRPr lang="ru-RU" sz="1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" name="Прямоугольник 1"/>
          <p:cNvSpPr/>
          <p:nvPr/>
        </p:nvSpPr>
        <p:spPr>
          <a:xfrm>
            <a:off x="5378530" y="2752752"/>
            <a:ext cx="268810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приёмочные </a:t>
            </a: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тесты на </a:t>
            </a: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kotest</a:t>
            </a: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+ test containers </a:t>
            </a:r>
          </a:p>
          <a:p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unit-</a:t>
            </a:r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тесты на </a:t>
            </a: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junit</a:t>
            </a:r>
            <a:endParaRPr lang="ru-RU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129" y="1554899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88475" y="1585678"/>
            <a:ext cx="1346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Транспорт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Http</a:t>
            </a:r>
            <a:endParaRPr lang="ru-RU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6046" y="1480679"/>
            <a:ext cx="1346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Обработка запросов </a:t>
            </a: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Ktor</a:t>
            </a:r>
            <a:endParaRPr lang="ru-RU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Google Shape;16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23397" y="1600993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6578167" y="1585678"/>
            <a:ext cx="1346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БД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ArcadeDb</a:t>
            </a:r>
            <a:endParaRPr 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Google Shape;179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7754" y="1567672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2358432" y="2797872"/>
            <a:ext cx="245801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Логирование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KermitLogger</a:t>
            </a: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FluentBit</a:t>
            </a: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Open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search </a:t>
            </a:r>
            <a:endParaRPr lang="en-US" sz="16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Open Dashboards</a:t>
            </a:r>
            <a:endParaRPr lang="ru-RU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" name="Google Shape;207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48351" y="282348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42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11915" y="2831179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" t="12422" b="5637"/>
          <a:stretch/>
        </p:blipFill>
        <p:spPr>
          <a:xfrm>
            <a:off x="0" y="0"/>
            <a:ext cx="9343175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5611" y="298828"/>
            <a:ext cx="3614249" cy="753795"/>
          </a:xfrm>
          <a:solidFill>
            <a:schemeClr val="bg1">
              <a:alpha val="71000"/>
            </a:schemeClr>
          </a:solidFill>
        </p:spPr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1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186</Words>
  <Application>Microsoft Office PowerPoint</Application>
  <PresentationFormat>Экран (16:9)</PresentationFormat>
  <Paragraphs>64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Roboto</vt:lpstr>
      <vt:lpstr>Светлая тема</vt:lpstr>
      <vt:lpstr>Kotlin  Backend Developer. Professional</vt:lpstr>
      <vt:lpstr>Презентация PowerPoint</vt:lpstr>
      <vt:lpstr>Защита проекта Тема: Разработка серверного приложения для учёта расходов на Kotlin   </vt:lpstr>
      <vt:lpstr>Презентация PowerPoint</vt:lpstr>
      <vt:lpstr>Презентация PowerPoint</vt:lpstr>
      <vt:lpstr>Что планировалось</vt:lpstr>
      <vt:lpstr>Архитектура приложения  </vt:lpstr>
      <vt:lpstr>Используемые технологии </vt:lpstr>
      <vt:lpstr>Демонстрация</vt:lpstr>
      <vt:lpstr>Выводы 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 Backend Developer. Professional</dc:title>
  <dc:creator>Xenia Ko</dc:creator>
  <cp:lastModifiedBy>Ксения Сазонова</cp:lastModifiedBy>
  <cp:revision>32</cp:revision>
  <dcterms:modified xsi:type="dcterms:W3CDTF">2023-08-25T12:37:21Z</dcterms:modified>
</cp:coreProperties>
</file>