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FDCF2-270C-4DAF-B312-C144798B686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2AA7C-3BAD-45F6-A12B-AF8BE7CC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8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Bikin form digital or cukup upload file</a:t>
            </a:r>
            <a:r>
              <a:rPr lang="en-US" baseline="0" dirty="0" smtClean="0"/>
              <a:t> scan </a:t>
            </a:r>
            <a:r>
              <a:rPr lang="en-US" baseline="0" dirty="0" err="1" smtClean="0"/>
              <a:t>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2AA7C-3BAD-45F6-A12B-AF8BE7CC2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F720-86EB-42BE-9E2B-5E65BD82E35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48CB-000A-48EC-8EF2-716E8CE7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4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F720-86EB-42BE-9E2B-5E65BD82E35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48CB-000A-48EC-8EF2-716E8CE7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9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F720-86EB-42BE-9E2B-5E65BD82E35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48CB-000A-48EC-8EF2-716E8CE7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F720-86EB-42BE-9E2B-5E65BD82E35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48CB-000A-48EC-8EF2-716E8CE7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F720-86EB-42BE-9E2B-5E65BD82E35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48CB-000A-48EC-8EF2-716E8CE7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5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F720-86EB-42BE-9E2B-5E65BD82E35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48CB-000A-48EC-8EF2-716E8CE7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F720-86EB-42BE-9E2B-5E65BD82E35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48CB-000A-48EC-8EF2-716E8CE7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F720-86EB-42BE-9E2B-5E65BD82E35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48CB-000A-48EC-8EF2-716E8CE7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5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F720-86EB-42BE-9E2B-5E65BD82E35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48CB-000A-48EC-8EF2-716E8CE7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F720-86EB-42BE-9E2B-5E65BD82E35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48CB-000A-48EC-8EF2-716E8CE7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F720-86EB-42BE-9E2B-5E65BD82E35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48CB-000A-48EC-8EF2-716E8CE7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F720-86EB-42BE-9E2B-5E65BD82E35D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848CB-000A-48EC-8EF2-716E8CE79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1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SISUKIT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Aji Wuryanto</a:t>
            </a:r>
          </a:p>
          <a:p>
            <a:r>
              <a:rPr lang="en-US" dirty="0" smtClean="0"/>
              <a:t>1606894452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9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SISUKIT – </a:t>
            </a:r>
            <a:r>
              <a:rPr lang="en-US" dirty="0" err="1" smtClean="0"/>
              <a:t>Latar</a:t>
            </a:r>
            <a:r>
              <a:rPr lang="en-US" dirty="0" smtClean="0"/>
              <a:t>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mahasiswa yang </a:t>
            </a:r>
            <a:r>
              <a:rPr lang="en-US" dirty="0" err="1" smtClean="0"/>
              <a:t>terkadang</a:t>
            </a:r>
            <a:r>
              <a:rPr lang="en-US" dirty="0" smtClean="0"/>
              <a:t> lupa membawa atau </a:t>
            </a:r>
            <a:r>
              <a:rPr lang="en-US" dirty="0" err="1" smtClean="0"/>
              <a:t>menyerahkan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sakit </a:t>
            </a:r>
            <a:r>
              <a:rPr lang="en-US" dirty="0" err="1" smtClean="0"/>
              <a:t>kepada</a:t>
            </a:r>
            <a:r>
              <a:rPr lang="en-US" dirty="0" smtClean="0"/>
              <a:t> secretariat FASILKOM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2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SISUKIT – </a:t>
            </a:r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smtClean="0"/>
              <a:t>mahasiswa untuk </a:t>
            </a:r>
            <a:r>
              <a:rPr lang="en-US" dirty="0" err="1" smtClean="0"/>
              <a:t>menyerahkan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sakit secara </a:t>
            </a:r>
            <a:r>
              <a:rPr lang="en-US" dirty="0" smtClean="0"/>
              <a:t>digital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/>
              <a:t> </a:t>
            </a:r>
            <a:r>
              <a:rPr lang="en-US" dirty="0" smtClean="0"/>
              <a:t>secretariat untuk </a:t>
            </a:r>
            <a:r>
              <a:rPr lang="en-US" dirty="0" err="1" smtClean="0"/>
              <a:t>menyimpan</a:t>
            </a:r>
            <a:r>
              <a:rPr lang="en-US" dirty="0" smtClean="0"/>
              <a:t>, </a:t>
            </a:r>
            <a:r>
              <a:rPr lang="en-US" dirty="0" err="1" smtClean="0"/>
              <a:t>mensortir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sakit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3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SISUKIT – </a:t>
            </a:r>
            <a:r>
              <a:rPr lang="en-US" dirty="0" smtClean="0"/>
              <a:t>List </a:t>
            </a:r>
            <a:r>
              <a:rPr lang="en-US" dirty="0" err="1" smtClean="0"/>
              <a:t>fitur</a:t>
            </a:r>
            <a:r>
              <a:rPr lang="en-US" dirty="0" smtClean="0"/>
              <a:t> bagian 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Mahasiswa dapat melihat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sakit yang pernah dikirim</a:t>
            </a:r>
          </a:p>
          <a:p>
            <a:pPr marL="514350" indent="-514350">
              <a:buAutoNum type="arabicPeriod"/>
            </a:pPr>
            <a:r>
              <a:rPr lang="en-US" dirty="0" smtClean="0"/>
              <a:t>Mahasiswa dapat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sakit ke secretariat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3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SISUKIT – </a:t>
            </a:r>
            <a:r>
              <a:rPr lang="en-US" dirty="0" smtClean="0"/>
              <a:t>List </a:t>
            </a:r>
            <a:r>
              <a:rPr lang="en-US" dirty="0" err="1" smtClean="0"/>
              <a:t>fitur</a:t>
            </a:r>
            <a:r>
              <a:rPr lang="en-US" dirty="0" smtClean="0"/>
              <a:t> bagian </a:t>
            </a:r>
            <a:r>
              <a:rPr lang="en-US" dirty="0" err="1" smtClean="0"/>
              <a:t>sekretariat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Sekretariat</a:t>
            </a:r>
            <a:r>
              <a:rPr lang="en-US" dirty="0" smtClean="0"/>
              <a:t> dapat melihat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sakit yang pernah dikirim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Sekretariat</a:t>
            </a:r>
            <a:r>
              <a:rPr lang="en-US" dirty="0" smtClean="0"/>
              <a:t> </a:t>
            </a:r>
            <a:r>
              <a:rPr lang="en-US" dirty="0" err="1" smtClean="0"/>
              <a:t>menyetujui</a:t>
            </a:r>
            <a:r>
              <a:rPr lang="en-US" dirty="0" smtClean="0"/>
              <a:t>/</a:t>
            </a:r>
            <a:r>
              <a:rPr lang="en-US" dirty="0" err="1" smtClean="0"/>
              <a:t>menolak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sakit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97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SISUKIT</vt:lpstr>
      <vt:lpstr>SISUKIT – Latar Belakang</vt:lpstr>
      <vt:lpstr>SISUKIT – Manfaat</vt:lpstr>
      <vt:lpstr>SISUKIT – List fitur bagian mahasiswa</vt:lpstr>
      <vt:lpstr>SISUKIT – List fitur bagian sekretariat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SISUKIT</dc:title>
  <dc:creator>Aji Wuryanto</dc:creator>
  <cp:lastModifiedBy>Aji Wuryanto</cp:lastModifiedBy>
  <cp:revision>5</cp:revision>
  <dcterms:created xsi:type="dcterms:W3CDTF">2019-09-18T02:29:25Z</dcterms:created>
  <dcterms:modified xsi:type="dcterms:W3CDTF">2019-09-19T12:10:29Z</dcterms:modified>
</cp:coreProperties>
</file>