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6" r:id="rId2"/>
    <p:sldId id="263" r:id="rId3"/>
    <p:sldId id="279" r:id="rId4"/>
    <p:sldId id="268" r:id="rId5"/>
    <p:sldId id="267" r:id="rId6"/>
    <p:sldId id="264" r:id="rId7"/>
    <p:sldId id="280" r:id="rId8"/>
    <p:sldId id="281" r:id="rId9"/>
    <p:sldId id="282" r:id="rId10"/>
    <p:sldId id="269" r:id="rId11"/>
    <p:sldId id="270" r:id="rId12"/>
    <p:sldId id="27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B29"/>
    <a:srgbClr val="DD8047"/>
    <a:srgbClr val="C3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Página</a:t>
            </a:r>
            <a:r>
              <a:rPr lang="en-US" sz="4500" b="1" dirty="0">
                <a:latin typeface="Arial Black" panose="020B0A04020102020204" pitchFamily="34" charset="0"/>
              </a:rPr>
              <a:t> Principal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95491-62B8-4B4B-B544-E1066344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43" y="2025193"/>
            <a:ext cx="713291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62E59C-3390-4C77-8AA4-CF2505EF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5" y="2014050"/>
            <a:ext cx="7123090" cy="40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Adicionar</a:t>
            </a:r>
            <a:r>
              <a:rPr lang="en-US" sz="4500" b="1" dirty="0">
                <a:latin typeface="Arial Black" panose="020B0A04020102020204" pitchFamily="34" charset="0"/>
              </a:rPr>
              <a:t>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8660" y="2035478"/>
            <a:ext cx="7115638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23" y="2035478"/>
            <a:ext cx="713291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643" y="2035478"/>
            <a:ext cx="712367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2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Fazer </a:t>
            </a:r>
            <a:r>
              <a:rPr lang="en-US" sz="4500" b="1" dirty="0" err="1">
                <a:latin typeface="Arial Black" panose="020B0A04020102020204" pitchFamily="34" charset="0"/>
              </a:rPr>
              <a:t>Publicação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5478"/>
            <a:ext cx="7119650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Publicação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6612"/>
            <a:ext cx="7119650" cy="4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Utilizadores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8075"/>
            <a:ext cx="7119650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5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Perfil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18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251" y="2038075"/>
            <a:ext cx="7114456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Editar</a:t>
            </a:r>
            <a:r>
              <a:rPr lang="en-US" sz="4500" b="1" dirty="0">
                <a:latin typeface="Arial Black" panose="020B0A04020102020204" pitchFamily="34" charset="0"/>
              </a:rPr>
              <a:t> </a:t>
            </a:r>
            <a:r>
              <a:rPr lang="en-US" sz="4500" b="1" dirty="0" err="1">
                <a:latin typeface="Arial Black" panose="020B0A04020102020204" pitchFamily="34" charset="0"/>
              </a:rPr>
              <a:t>Perfil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673" y="2038075"/>
            <a:ext cx="7111611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REDU – </a:t>
            </a:r>
            <a:r>
              <a:rPr lang="en-US" sz="4500" b="1" dirty="0" err="1">
                <a:latin typeface="Arial Black" panose="020B0A04020102020204" pitchFamily="34" charset="0"/>
              </a:rPr>
              <a:t>Explicação</a:t>
            </a:r>
            <a:r>
              <a:rPr lang="en-US" sz="4500" b="1" dirty="0">
                <a:latin typeface="Arial Black" panose="020B0A04020102020204" pitchFamily="34" charset="0"/>
              </a:rPr>
              <a:t> do </a:t>
            </a:r>
            <a:r>
              <a:rPr lang="en-US" sz="4500" b="1" dirty="0" err="1">
                <a:latin typeface="Arial Black" panose="020B0A04020102020204" pitchFamily="34" charset="0"/>
              </a:rPr>
              <a:t>conceito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CBDDD-A236-4F2C-AE4E-7269C9B10DC7}"/>
              </a:ext>
            </a:extLst>
          </p:cNvPr>
          <p:cNvSpPr txBox="1"/>
          <p:nvPr/>
        </p:nvSpPr>
        <p:spPr>
          <a:xfrm>
            <a:off x="1576674" y="2123578"/>
            <a:ext cx="10058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Plataforma de disponibilização de recursos educativos - cada recurso contém um ou mais ficheiros e metadados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Operações sobre os recursos - classificar, adicionar, publicar, comentar e fazer download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Perfis de utilizadores com informaç</a:t>
            </a:r>
            <a:r>
              <a:rPr lang="en-US" sz="2800" dirty="0" err="1">
                <a:latin typeface="+mj-lt"/>
              </a:rPr>
              <a:t>ão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pessoal</a:t>
            </a:r>
            <a:r>
              <a:rPr lang="en-US" sz="2800" dirty="0">
                <a:latin typeface="+mj-lt"/>
              </a:rPr>
              <a:t> e </a:t>
            </a:r>
            <a:r>
              <a:rPr lang="en-US" sz="2800" dirty="0" err="1">
                <a:latin typeface="+mj-lt"/>
              </a:rPr>
              <a:t>registo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atividade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plataforma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20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6150F87-EE49-42F0-A232-84A2E43FF605}"/>
              </a:ext>
            </a:extLst>
          </p:cNvPr>
          <p:cNvSpPr txBox="1">
            <a:spLocks/>
          </p:cNvSpPr>
          <p:nvPr/>
        </p:nvSpPr>
        <p:spPr>
          <a:xfrm>
            <a:off x="4681884" y="3727599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6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C8DF4B-4558-4B2B-86DA-91D5F826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83" y="640081"/>
            <a:ext cx="5493648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70B54E4-7734-4753-90A9-982EA8AC0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4777" y="3240355"/>
            <a:ext cx="4449455" cy="1069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Arquitetura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F74CF2F-58B1-482C-9EC3-201E4FCCF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/>
          <a:stretch/>
        </p:blipFill>
        <p:spPr bwMode="auto">
          <a:xfrm>
            <a:off x="7558143" y="4252405"/>
            <a:ext cx="4604063" cy="3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7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endParaRPr lang="en-US" sz="5400" b="1" dirty="0">
              <a:latin typeface="Arial Black" panose="020B0A04020102020204" pitchFamily="34" charset="0"/>
            </a:endParaRPr>
          </a:p>
          <a:p>
            <a:pPr algn="ctr"/>
            <a:r>
              <a:rPr lang="en-US" sz="5400" b="1" dirty="0">
                <a:latin typeface="Arial Black" panose="020B0A04020102020204" pitchFamily="34" charset="0"/>
              </a:rPr>
              <a:t>de Base de Dados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42402"/>
            <a:ext cx="427017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ADCE0F-891D-4CFC-9F59-5D1274280C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r="8650"/>
          <a:stretch/>
        </p:blipFill>
        <p:spPr>
          <a:xfrm>
            <a:off x="4894584" y="479299"/>
            <a:ext cx="6788430" cy="53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40" y="639097"/>
            <a:ext cx="407923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Domínio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5E9CA3-EDE5-4AE4-A15C-A6121A8A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6" y="234723"/>
            <a:ext cx="7537444" cy="5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FB5B6B-DD83-4AC5-93A3-05B95835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7" y="302717"/>
            <a:ext cx="7042969" cy="564966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7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Use Cases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42402"/>
            <a:ext cx="427017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2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726" y="2430864"/>
            <a:ext cx="10850547" cy="31620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publicação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078" y="2273579"/>
            <a:ext cx="11177843" cy="387004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Carregar recurso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6" y="2546701"/>
            <a:ext cx="11445707" cy="266984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download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8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238</Words>
  <Application>Microsoft Office PowerPoint</Application>
  <PresentationFormat>Ecrã Panorâmico</PresentationFormat>
  <Paragraphs>66</Paragraphs>
  <Slides>20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Wingdings</vt:lpstr>
      <vt:lpstr>Retrospetiva</vt:lpstr>
      <vt:lpstr>REDU</vt:lpstr>
      <vt:lpstr>REDU – Explicação do conceito</vt:lpstr>
      <vt:lpstr>Arquitetura</vt:lpstr>
      <vt:lpstr>    </vt:lpstr>
      <vt:lpstr>Modelo de Domínio</vt:lpstr>
      <vt:lpstr>    </vt:lpstr>
      <vt:lpstr>Modelos de tarefas</vt:lpstr>
      <vt:lpstr>Modelos de tarefas</vt:lpstr>
      <vt:lpstr>Modelos de tarefas</vt:lpstr>
      <vt:lpstr>Mockups – Página Principal</vt:lpstr>
      <vt:lpstr>Mockups – Recursos</vt:lpstr>
      <vt:lpstr>Mockups – Adicionar Recurso</vt:lpstr>
      <vt:lpstr>Mockups – Recurso</vt:lpstr>
      <vt:lpstr>Mockups – Recurso</vt:lpstr>
      <vt:lpstr>Mockups – Fazer Publicação</vt:lpstr>
      <vt:lpstr>Mockups – Publicação</vt:lpstr>
      <vt:lpstr>Mockups – Utilizadores</vt:lpstr>
      <vt:lpstr>Mockups – Perfil</vt:lpstr>
      <vt:lpstr>Mockups – Editar Perfil</vt:lpstr>
      <vt:lpstr>REDU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10</cp:revision>
  <dcterms:created xsi:type="dcterms:W3CDTF">2021-03-01T22:46:39Z</dcterms:created>
  <dcterms:modified xsi:type="dcterms:W3CDTF">2021-04-05T22:17:24Z</dcterms:modified>
</cp:coreProperties>
</file>