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63" r:id="rId3"/>
    <p:sldId id="277" r:id="rId4"/>
    <p:sldId id="280" r:id="rId5"/>
    <p:sldId id="279" r:id="rId6"/>
    <p:sldId id="281" r:id="rId7"/>
    <p:sldId id="282" r:id="rId8"/>
    <p:sldId id="27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E620-C54C-4817-AD73-037A766A50F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F04A-6DCF-429A-AD3A-1F6B16D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6F9-1B66-4909-8148-85305698BAD8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5615-1F18-4541-B615-CFF3BBD52148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B35-F7F4-40E0-BEEA-A4829A6429C9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96E9-D2CA-434E-94C3-39AFAEADE96E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FD2-167D-49EE-A80E-F32ED273593E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AAF6-F357-41E2-B0FE-B96601AF5FDF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7CEB-15E4-42A1-8392-63949C0F6433}" type="datetime1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2EE-A8FB-4266-911A-C7BFEB3F5898}" type="datetime1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D1A-AE8E-450A-9FC2-02ED9FCAB550}" type="datetime1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8BB4F1-2020-4D14-8918-E107D76EA65E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C80-0D1C-4119-84C9-AB2E44D275F6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F9D4C-0855-488A-BB91-D9746639A194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8A56C8-6929-4A5D-AE04-2312695F80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19280"/>
            <a:ext cx="10058400" cy="3686452"/>
          </a:xfrm>
        </p:spPr>
        <p:txBody>
          <a:bodyPr>
            <a:normAutofit/>
          </a:bodyPr>
          <a:lstStyle/>
          <a:p>
            <a:pPr algn="ctr"/>
            <a:r>
              <a:rPr lang="pt-BR" sz="9600" dirty="0">
                <a:latin typeface="Arial Black" panose="020B0A04020102020204" pitchFamily="34" charset="0"/>
              </a:rPr>
              <a:t>Gerador de</a:t>
            </a:r>
            <a:br>
              <a:rPr lang="pt-BR" sz="9600" dirty="0">
                <a:latin typeface="Arial Black" panose="020B0A04020102020204" pitchFamily="34" charset="0"/>
              </a:rPr>
            </a:br>
            <a:r>
              <a:rPr lang="pt-BR" sz="9600" dirty="0">
                <a:latin typeface="Arial Black" panose="020B0A04020102020204" pitchFamily="34" charset="0"/>
              </a:rPr>
              <a:t>Datasets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383"/>
            <a:ext cx="11365629" cy="361163"/>
          </a:xfrm>
        </p:spPr>
        <p:txBody>
          <a:bodyPr>
            <a:normAutofit/>
          </a:bodyPr>
          <a:lstStyle/>
          <a:p>
            <a:pPr algn="ctr"/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Laboratório em Engenharia Informática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3970EA-0EB7-4077-B81C-B3C8BC536E63}"/>
              </a:ext>
            </a:extLst>
          </p:cNvPr>
          <p:cNvSpPr txBox="1"/>
          <p:nvPr/>
        </p:nvSpPr>
        <p:spPr>
          <a:xfrm>
            <a:off x="3902476" y="5705120"/>
            <a:ext cx="4387048" cy="65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Orientador: José Carlos Ramalho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4245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Conceito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</a:t>
            </a:fld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955E63D-C5DC-4E45-9550-FC14CC3971AE}"/>
              </a:ext>
            </a:extLst>
          </p:cNvPr>
          <p:cNvSpPr txBox="1"/>
          <p:nvPr/>
        </p:nvSpPr>
        <p:spPr>
          <a:xfrm>
            <a:off x="2172627" y="2242933"/>
            <a:ext cx="9457121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Gerar</a:t>
            </a:r>
            <a:r>
              <a:rPr lang="en-US" sz="2800" dirty="0">
                <a:latin typeface="+mj-lt"/>
              </a:rPr>
              <a:t> um dataset (JSON, XML, CSV)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Gerar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opcionalmente</a:t>
            </a:r>
            <a:r>
              <a:rPr lang="en-US" sz="2800" dirty="0">
                <a:latin typeface="+mj-lt"/>
              </a:rPr>
              <a:t>) </a:t>
            </a:r>
            <a:r>
              <a:rPr lang="en-US" sz="2800" dirty="0" err="1">
                <a:latin typeface="+mj-lt"/>
              </a:rPr>
              <a:t>uma</a:t>
            </a:r>
            <a:r>
              <a:rPr lang="en-US" sz="2800" dirty="0">
                <a:latin typeface="+mj-lt"/>
              </a:rPr>
              <a:t> API REST (Strapi)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Download de datasets e/</a:t>
            </a:r>
            <a:r>
              <a:rPr lang="en-US" sz="2800" dirty="0" err="1">
                <a:latin typeface="+mj-lt"/>
              </a:rPr>
              <a:t>ou</a:t>
            </a:r>
            <a:r>
              <a:rPr lang="en-US" sz="2800" dirty="0">
                <a:latin typeface="+mj-lt"/>
              </a:rPr>
              <a:t> API </a:t>
            </a:r>
            <a:r>
              <a:rPr lang="en-US" sz="2800" dirty="0" err="1">
                <a:latin typeface="+mj-lt"/>
              </a:rPr>
              <a:t>gerados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 err="1">
                <a:latin typeface="+mj-lt"/>
              </a:rPr>
              <a:t>Etc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103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Modelos</a:t>
            </a:r>
            <a:r>
              <a:rPr lang="en-US" b="1" dirty="0">
                <a:latin typeface="Arial Black" panose="020B0A04020102020204" pitchFamily="34" charset="0"/>
              </a:rPr>
              <a:t> (</a:t>
            </a:r>
            <a:r>
              <a:rPr lang="en-US" b="1" dirty="0" err="1">
                <a:latin typeface="Arial Black" panose="020B0A04020102020204" pitchFamily="34" charset="0"/>
              </a:rPr>
              <a:t>Gramática</a:t>
            </a:r>
            <a:r>
              <a:rPr lang="en-US" b="1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3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81AC45-158C-4AA8-845D-8DBDBBB48BC7}"/>
              </a:ext>
            </a:extLst>
          </p:cNvPr>
          <p:cNvSpPr txBox="1"/>
          <p:nvPr/>
        </p:nvSpPr>
        <p:spPr>
          <a:xfrm>
            <a:off x="1397919" y="2134856"/>
            <a:ext cx="9457121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Moustaches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Funções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Outras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funcionalidades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JSON-like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46A5F-A7F1-4C4B-9188-6D9430BA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204" y="2113178"/>
            <a:ext cx="2187342" cy="1447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03B6D-3612-420B-BDEB-BF9C79D3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08" y="2110202"/>
            <a:ext cx="1798320" cy="1453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9C936-D2A7-4042-8DB0-DCF3C726C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599" y="3667891"/>
            <a:ext cx="4626081" cy="1014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3CD43B-CDCA-4D12-AE68-6339BDCDD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004" y="5143196"/>
            <a:ext cx="1421480" cy="6918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521C79-AD24-4230-90CA-74FA21F45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620" y="4796337"/>
            <a:ext cx="840600" cy="10238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DB2CC7-B56E-41AC-B242-D7F3D2D41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4649" y="4796337"/>
            <a:ext cx="1060897" cy="1023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2E2573-5BB7-4B53-A49C-BC4ABD86ED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4913" y="4796337"/>
            <a:ext cx="2452278" cy="10238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8217DE-8F0C-4F58-8D58-60F5BFB28E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2945" y="3959204"/>
            <a:ext cx="848539" cy="101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0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Datasets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4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F7E354-F602-492F-ACA2-97BD1B732710}"/>
              </a:ext>
            </a:extLst>
          </p:cNvPr>
          <p:cNvSpPr txBox="1"/>
          <p:nvPr/>
        </p:nvSpPr>
        <p:spPr>
          <a:xfrm>
            <a:off x="1432554" y="1915667"/>
            <a:ext cx="8882187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+mj-lt"/>
              </a:rPr>
              <a:t>Suporte bilingual (pt/en)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 Nomes 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Empregos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Instituições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Partidos políticos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Etc</a:t>
            </a:r>
            <a:endParaRPr lang="en-US" sz="4000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D60A83-319A-4287-A29B-DD57EBFB8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91" b="-1104"/>
          <a:stretch/>
        </p:blipFill>
        <p:spPr>
          <a:xfrm>
            <a:off x="8929503" y="2514227"/>
            <a:ext cx="1941910" cy="35289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542AD9A-EF64-4599-B626-CD614278A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632"/>
          <a:stretch/>
        </p:blipFill>
        <p:spPr>
          <a:xfrm>
            <a:off x="6126480" y="1843073"/>
            <a:ext cx="2044431" cy="3171853"/>
          </a:xfrm>
          <a:prstGeom prst="rect">
            <a:avLst/>
          </a:prstGeom>
        </p:spPr>
      </p:pic>
      <p:pic>
        <p:nvPicPr>
          <p:cNvPr id="3074" name="Picture 2" descr="What are three dots (…) in Javascript | by Muhammad Hasan | codeburst">
            <a:extLst>
              <a:ext uri="{FF2B5EF4-FFF2-40B4-BE49-F238E27FC236}">
                <a16:creationId xmlns:a16="http://schemas.microsoft.com/office/drawing/2014/main" id="{B0F1109D-3930-41D5-9F4B-16AED854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06891" y="5155194"/>
            <a:ext cx="483608" cy="48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hat are three dots (…) in Javascript | by Muhammad Hasan | codeburst">
            <a:extLst>
              <a:ext uri="{FF2B5EF4-FFF2-40B4-BE49-F238E27FC236}">
                <a16:creationId xmlns:a16="http://schemas.microsoft.com/office/drawing/2014/main" id="{57A401C5-6DA9-4CEB-A5FC-2A9EA60D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58654" y="1928217"/>
            <a:ext cx="483608" cy="48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8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Strapi vs JSON-server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5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5725DD-FD5F-4C7E-AE47-F4FA7705DFD2}"/>
              </a:ext>
            </a:extLst>
          </p:cNvPr>
          <p:cNvSpPr txBox="1"/>
          <p:nvPr/>
        </p:nvSpPr>
        <p:spPr>
          <a:xfrm>
            <a:off x="1097280" y="3196564"/>
            <a:ext cx="471552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latin typeface="+mj-lt"/>
              </a:rPr>
              <a:t>Geração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Automática</a:t>
            </a:r>
            <a:r>
              <a:rPr lang="en-US" dirty="0">
                <a:latin typeface="+mj-lt"/>
              </a:rPr>
              <a:t> de API REST</a:t>
            </a:r>
          </a:p>
          <a:p>
            <a:pPr marL="285750" lvl="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+mj-lt"/>
              </a:rPr>
              <a:t>Nº </a:t>
            </a:r>
            <a:r>
              <a:rPr lang="en-US" b="1" dirty="0" err="1">
                <a:latin typeface="+mj-lt"/>
              </a:rPr>
              <a:t>arbitrário</a:t>
            </a:r>
            <a:r>
              <a:rPr lang="en-US" b="1" dirty="0">
                <a:latin typeface="+mj-lt"/>
              </a:rPr>
              <a:t> de APIs</a:t>
            </a:r>
          </a:p>
          <a:p>
            <a:pPr marL="285750" lvl="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err="1">
                <a:latin typeface="+mj-lt"/>
              </a:rPr>
              <a:t>Escalável</a:t>
            </a:r>
            <a:endParaRPr lang="en-US" b="1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F86EE2-4ECD-44C4-97D1-5A81A0CABC86}"/>
              </a:ext>
            </a:extLst>
          </p:cNvPr>
          <p:cNvSpPr txBox="1"/>
          <p:nvPr/>
        </p:nvSpPr>
        <p:spPr>
          <a:xfrm>
            <a:off x="6379195" y="3170702"/>
            <a:ext cx="471552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latin typeface="+mj-lt"/>
              </a:rPr>
              <a:t>Geração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Automática</a:t>
            </a:r>
            <a:r>
              <a:rPr lang="en-US" dirty="0">
                <a:latin typeface="+mj-lt"/>
              </a:rPr>
              <a:t> de API REST</a:t>
            </a:r>
          </a:p>
          <a:p>
            <a:pPr marL="285750" lvl="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latin typeface="+mj-lt"/>
              </a:rPr>
              <a:t>Configuração</a:t>
            </a:r>
            <a:r>
              <a:rPr lang="en-US" dirty="0">
                <a:latin typeface="+mj-lt"/>
              </a:rPr>
              <a:t> simples</a:t>
            </a:r>
          </a:p>
          <a:p>
            <a:pPr marL="285750" lvl="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latin typeface="+mj-lt"/>
              </a:rPr>
              <a:t>Digere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imediato</a:t>
            </a:r>
            <a:r>
              <a:rPr lang="en-US" dirty="0">
                <a:latin typeface="+mj-lt"/>
              </a:rPr>
              <a:t> datasets JSON</a:t>
            </a:r>
          </a:p>
        </p:txBody>
      </p:sp>
      <p:pic>
        <p:nvPicPr>
          <p:cNvPr id="2050" name="Picture 2" descr="Strapi, Maker of Popular Open Source Software for Creating and Delivering  Digital Content Across All Devices, Secures $10 Million Funding Led by  Index Ventures | Business Wire">
            <a:extLst>
              <a:ext uri="{FF2B5EF4-FFF2-40B4-BE49-F238E27FC236}">
                <a16:creationId xmlns:a16="http://schemas.microsoft.com/office/drawing/2014/main" id="{98C927D3-5860-4197-88CE-B3150A1D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96" y="2053587"/>
            <a:ext cx="2138019" cy="111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iando uma API REST Falsa Com json-server">
            <a:extLst>
              <a:ext uri="{FF2B5EF4-FFF2-40B4-BE49-F238E27FC236}">
                <a16:creationId xmlns:a16="http://schemas.microsoft.com/office/drawing/2014/main" id="{D6BE5DAA-866A-40B7-9431-52F078854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775" y="1871854"/>
            <a:ext cx="2138020" cy="148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2914E8-5F6E-4B46-9599-4C27058D823F}"/>
              </a:ext>
            </a:extLst>
          </p:cNvPr>
          <p:cNvSpPr txBox="1"/>
          <p:nvPr/>
        </p:nvSpPr>
        <p:spPr>
          <a:xfrm>
            <a:off x="1097279" y="4467745"/>
            <a:ext cx="471552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 err="1">
                <a:latin typeface="+mj-lt"/>
              </a:rPr>
              <a:t>Não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digere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imediato</a:t>
            </a:r>
            <a:r>
              <a:rPr lang="en-US" dirty="0">
                <a:latin typeface="+mj-lt"/>
              </a:rPr>
              <a:t> datasets</a:t>
            </a:r>
          </a:p>
          <a:p>
            <a:pPr marL="285750" lvl="0" indent="-285750" fontAlgn="auto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>
                <a:latin typeface="+mj-lt"/>
              </a:rPr>
              <a:t>“Components” </a:t>
            </a:r>
            <a:r>
              <a:rPr lang="en-US" dirty="0" err="1">
                <a:latin typeface="+mj-lt"/>
              </a:rPr>
              <a:t>complexas</a:t>
            </a:r>
            <a:endParaRPr lang="en-US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en-US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en-US" dirty="0">
              <a:latin typeface="+mj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46FCD88-65AD-4F9F-9DE1-00A08D9F141E}"/>
              </a:ext>
            </a:extLst>
          </p:cNvPr>
          <p:cNvSpPr txBox="1"/>
          <p:nvPr/>
        </p:nvSpPr>
        <p:spPr>
          <a:xfrm>
            <a:off x="6379195" y="4436757"/>
            <a:ext cx="471552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 err="1">
                <a:latin typeface="+mj-lt"/>
              </a:rPr>
              <a:t>Só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permite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uma</a:t>
            </a:r>
            <a:r>
              <a:rPr lang="en-US" dirty="0">
                <a:latin typeface="+mj-lt"/>
              </a:rPr>
              <a:t> API</a:t>
            </a:r>
          </a:p>
          <a:p>
            <a:pPr marL="285750" lvl="0" indent="-285750" fontAlgn="auto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 err="1">
                <a:latin typeface="+mj-lt"/>
              </a:rPr>
              <a:t>Não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escalável</a:t>
            </a:r>
            <a:endParaRPr lang="en-US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en-US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en-US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en-US" dirty="0">
              <a:latin typeface="+mj-lt"/>
            </a:endParaRPr>
          </a:p>
        </p:txBody>
      </p:sp>
      <p:pic>
        <p:nvPicPr>
          <p:cNvPr id="2054" name="Picture 6" descr="Circle, correct, mark, success, tick, yes, check icon - Free download">
            <a:extLst>
              <a:ext uri="{FF2B5EF4-FFF2-40B4-BE49-F238E27FC236}">
                <a16:creationId xmlns:a16="http://schemas.microsoft.com/office/drawing/2014/main" id="{A49FF365-1C94-4E07-A372-F3F27623F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55" y="2100084"/>
            <a:ext cx="756682" cy="98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rong sign png download - 819*620 - Free Transparent X Mark png ... - Free  PNG Archive | Red cross logo, Red cross symbol, Frame border design">
            <a:extLst>
              <a:ext uri="{FF2B5EF4-FFF2-40B4-BE49-F238E27FC236}">
                <a16:creationId xmlns:a16="http://schemas.microsoft.com/office/drawing/2014/main" id="{5BCE60B2-3ACE-43AE-A869-D0311C641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195" y="2283541"/>
            <a:ext cx="657208" cy="65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6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Interface (Home)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3DBAD3-CD7A-4353-B4D0-F63D1FA3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67" y="1829843"/>
            <a:ext cx="8462865" cy="416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1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Interface (Meus </a:t>
            </a:r>
            <a:r>
              <a:rPr lang="en-US" b="1" dirty="0" err="1">
                <a:latin typeface="Arial Black" panose="020B0A04020102020204" pitchFamily="34" charset="0"/>
              </a:rPr>
              <a:t>Modelos</a:t>
            </a:r>
            <a:r>
              <a:rPr lang="en-US" b="1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7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EC3721-2765-4925-8333-D14C4FEB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92" y="1997117"/>
            <a:ext cx="8630816" cy="42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6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Arquitetura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8</a:t>
            </a:fld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DE4F4E0-AEFB-4B64-A8BA-E997AE61C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49" y="1909305"/>
            <a:ext cx="6689661" cy="43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383"/>
            <a:ext cx="11191875" cy="361163"/>
          </a:xfrm>
        </p:spPr>
        <p:txBody>
          <a:bodyPr>
            <a:normAutofit/>
          </a:bodyPr>
          <a:lstStyle/>
          <a:p>
            <a:pPr algn="ctr"/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algn="ctr"/>
            <a:endParaRPr lang="en-US" dirty="0"/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A379181-6A24-4D33-8C78-20FFE877F8F8}"/>
              </a:ext>
            </a:extLst>
          </p:cNvPr>
          <p:cNvSpPr txBox="1">
            <a:spLocks/>
          </p:cNvSpPr>
          <p:nvPr/>
        </p:nvSpPr>
        <p:spPr>
          <a:xfrm>
            <a:off x="1066800" y="-7703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FIM DA APRESENTAÇÃO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EF06596-8980-4ECC-9511-9EB0B458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9</a:t>
            </a:fld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891F854-2239-43A0-AE52-436AA524B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>
            <a:normAutofit/>
          </a:bodyPr>
          <a:lstStyle/>
          <a:p>
            <a:pPr algn="ctr"/>
            <a:r>
              <a:rPr lang="pt-BR" sz="9600" dirty="0">
                <a:latin typeface="Arial Black" panose="020B0A04020102020204" pitchFamily="34" charset="0"/>
              </a:rPr>
              <a:t>Gerador de</a:t>
            </a:r>
            <a:br>
              <a:rPr lang="pt-BR" sz="9600" dirty="0">
                <a:latin typeface="Arial Black" panose="020B0A04020102020204" pitchFamily="34" charset="0"/>
              </a:rPr>
            </a:br>
            <a:r>
              <a:rPr lang="pt-BR" sz="9600" dirty="0">
                <a:latin typeface="Arial Black" panose="020B0A04020102020204" pitchFamily="34" charset="0"/>
              </a:rPr>
              <a:t>Datasets</a:t>
            </a:r>
            <a:endParaRPr lang="en-U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0F49EED-2BA0-4721-B10E-EFD4166CD9A5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Laboratório em Engenharia Informática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C96FF70-0702-4CDE-A042-82828B0E66A4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84A51FD-032E-4188-B616-27516109D504}"/>
              </a:ext>
            </a:extLst>
          </p:cNvPr>
          <p:cNvSpPr txBox="1"/>
          <p:nvPr/>
        </p:nvSpPr>
        <p:spPr>
          <a:xfrm>
            <a:off x="3902476" y="5705120"/>
            <a:ext cx="4387048" cy="65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Orientador: José Carlos Ramalho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821752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207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Retrospetiva</vt:lpstr>
      <vt:lpstr>Gerador de Datasets</vt:lpstr>
      <vt:lpstr>Conceito</vt:lpstr>
      <vt:lpstr>Modelos (Gramática)</vt:lpstr>
      <vt:lpstr>Datasets</vt:lpstr>
      <vt:lpstr>Strapi vs JSON-server</vt:lpstr>
      <vt:lpstr>Interface (Home)</vt:lpstr>
      <vt:lpstr>Interface (Meus Modelos)</vt:lpstr>
      <vt:lpstr>Arquitetura</vt:lpstr>
      <vt:lpstr>Gerador de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de separação de camadas </dc:title>
  <dc:creator>Filipa Alves dos Santos</dc:creator>
  <cp:lastModifiedBy>Hugo</cp:lastModifiedBy>
  <cp:revision>28</cp:revision>
  <dcterms:created xsi:type="dcterms:W3CDTF">2021-03-01T22:46:39Z</dcterms:created>
  <dcterms:modified xsi:type="dcterms:W3CDTF">2021-04-13T19:46:20Z</dcterms:modified>
</cp:coreProperties>
</file>