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3"/>
  </p:notesMasterIdLst>
  <p:sldIdLst>
    <p:sldId id="256" r:id="rId2"/>
    <p:sldId id="283" r:id="rId3"/>
    <p:sldId id="278" r:id="rId4"/>
    <p:sldId id="277" r:id="rId5"/>
    <p:sldId id="280" r:id="rId6"/>
    <p:sldId id="281" r:id="rId7"/>
    <p:sldId id="282" r:id="rId8"/>
    <p:sldId id="284" r:id="rId9"/>
    <p:sldId id="286" r:id="rId10"/>
    <p:sldId id="287" r:id="rId11"/>
    <p:sldId id="25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80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93" autoAdjust="0"/>
    <p:restoredTop sz="81904" autoAdjust="0"/>
  </p:normalViewPr>
  <p:slideViewPr>
    <p:cSldViewPr snapToGrid="0">
      <p:cViewPr varScale="1">
        <p:scale>
          <a:sx n="93" d="100"/>
          <a:sy n="93" d="100"/>
        </p:scale>
        <p:origin x="123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9BE620-C54C-4817-AD73-037A766A50FE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8BF04A-6DCF-429A-AD3A-1F6B16DF695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8088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8BF04A-6DCF-429A-AD3A-1F6B16DF695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0100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8BF04A-6DCF-429A-AD3A-1F6B16DF695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3381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Relembrar</a:t>
            </a:r>
            <a:r>
              <a:rPr lang="en-US" dirty="0"/>
              <a:t> features que </a:t>
            </a:r>
            <a:r>
              <a:rPr lang="en-US" dirty="0" err="1"/>
              <a:t>já</a:t>
            </a:r>
            <a:r>
              <a:rPr lang="en-US" dirty="0"/>
              <a:t> </a:t>
            </a:r>
            <a:r>
              <a:rPr lang="en-US" dirty="0" err="1"/>
              <a:t>tinhamos</a:t>
            </a:r>
            <a:r>
              <a:rPr lang="en-US" dirty="0"/>
              <a:t> e </a:t>
            </a:r>
            <a:r>
              <a:rPr lang="en-US" dirty="0" err="1"/>
              <a:t>falar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as </a:t>
            </a:r>
            <a:r>
              <a:rPr lang="en-US" dirty="0" err="1"/>
              <a:t>novas</a:t>
            </a:r>
            <a:r>
              <a:rPr lang="en-US" dirty="0"/>
              <a:t> (a </a:t>
            </a:r>
            <a:r>
              <a:rPr lang="en-US" dirty="0" err="1"/>
              <a:t>negrito</a:t>
            </a:r>
            <a:r>
              <a:rPr lang="en-US" dirty="0"/>
              <a:t>):</a:t>
            </a:r>
          </a:p>
          <a:p>
            <a:pPr marL="285750" lvl="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Download de </a:t>
            </a:r>
            <a:r>
              <a:rPr lang="pt-PT" sz="1200" b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datasets</a:t>
            </a:r>
            <a:r>
              <a:rPr lang="pt-PT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já fornecidos</a:t>
            </a:r>
          </a:p>
          <a:p>
            <a:pPr marL="285750" lvl="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Guardar / usar modelos criados</a:t>
            </a:r>
          </a:p>
          <a:p>
            <a:pPr marL="285750" lvl="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Integração aplicacional</a:t>
            </a:r>
            <a:endParaRPr lang="en-US" sz="1200" b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dirty="0"/>
              <a:t>+ </a:t>
            </a:r>
            <a:r>
              <a:rPr lang="en-US" dirty="0" err="1"/>
              <a:t>falar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</a:t>
            </a:r>
            <a:r>
              <a:rPr lang="en-US" dirty="0" err="1"/>
              <a:t>melhorias</a:t>
            </a:r>
            <a:r>
              <a:rPr lang="en-US" dirty="0"/>
              <a:t> </a:t>
            </a:r>
            <a:r>
              <a:rPr lang="en-US" dirty="0" err="1"/>
              <a:t>nas</a:t>
            </a:r>
            <a:r>
              <a:rPr lang="en-US" dirty="0"/>
              <a:t> </a:t>
            </a:r>
            <a:r>
              <a:rPr lang="en-US" dirty="0" err="1"/>
              <a:t>já</a:t>
            </a:r>
            <a:r>
              <a:rPr lang="en-US" dirty="0"/>
              <a:t> </a:t>
            </a:r>
            <a:r>
              <a:rPr lang="en-US" dirty="0" err="1"/>
              <a:t>existentes</a:t>
            </a:r>
            <a:r>
              <a:rPr lang="en-US" dirty="0"/>
              <a:t> (+ moustaches, </a:t>
            </a:r>
            <a:r>
              <a:rPr lang="en-US" dirty="0" err="1"/>
              <a:t>refinamento</a:t>
            </a:r>
            <a:r>
              <a:rPr lang="en-US" dirty="0"/>
              <a:t> do Código, </a:t>
            </a:r>
            <a:r>
              <a:rPr lang="en-US" dirty="0" err="1"/>
              <a:t>documentação</a:t>
            </a:r>
            <a:r>
              <a:rPr lang="en-US" dirty="0"/>
              <a:t>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8BF04A-6DCF-429A-AD3A-1F6B16DF695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5685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= 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8BF04A-6DCF-429A-AD3A-1F6B16DF695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7989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= (</a:t>
            </a:r>
            <a:r>
              <a:rPr lang="en-US" dirty="0" err="1"/>
              <a:t>falar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</a:t>
            </a:r>
            <a:r>
              <a:rPr lang="en-US" dirty="0" err="1"/>
              <a:t>tal</a:t>
            </a:r>
            <a:r>
              <a:rPr lang="en-US" dirty="0"/>
              <a:t> </a:t>
            </a:r>
            <a:r>
              <a:rPr lang="en-US" dirty="0" err="1"/>
              <a:t>refinamento</a:t>
            </a:r>
            <a:r>
              <a:rPr lang="en-US" dirty="0"/>
              <a:t> do Código + </a:t>
            </a:r>
            <a:r>
              <a:rPr lang="en-US" dirty="0" err="1"/>
              <a:t>novos</a:t>
            </a:r>
            <a:r>
              <a:rPr lang="en-US" dirty="0"/>
              <a:t> moustaches) 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8BF04A-6DCF-429A-AD3A-1F6B16DF695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426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= (</a:t>
            </a:r>
            <a:r>
              <a:rPr lang="en-US" dirty="0" err="1"/>
              <a:t>mais</a:t>
            </a:r>
            <a:r>
              <a:rPr lang="en-US" dirty="0"/>
              <a:t> datasets?)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8BF04A-6DCF-429A-AD3A-1F6B16DF695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0728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Falar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</a:t>
            </a:r>
            <a:r>
              <a:rPr lang="en-US" dirty="0" err="1"/>
              <a:t>melhorias</a:t>
            </a:r>
            <a:r>
              <a:rPr lang="en-US" dirty="0"/>
              <a:t> / </a:t>
            </a:r>
            <a:r>
              <a:rPr lang="en-US" dirty="0" err="1"/>
              <a:t>alterações</a:t>
            </a:r>
            <a:r>
              <a:rPr lang="en-US" dirty="0"/>
              <a:t> 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8BF04A-6DCF-429A-AD3A-1F6B16DF695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8915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= </a:t>
            </a:r>
          </a:p>
          <a:p>
            <a:endParaRPr lang="en-US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8BF04A-6DCF-429A-AD3A-1F6B16DF695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7784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Nova </a:t>
            </a:r>
            <a:r>
              <a:rPr lang="en-US" dirty="0" err="1"/>
              <a:t>página</a:t>
            </a:r>
            <a:endParaRPr lang="en-US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8BF04A-6DCF-429A-AD3A-1F6B16DF695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0354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Nova </a:t>
            </a:r>
            <a:r>
              <a:rPr lang="en-US" dirty="0" err="1"/>
              <a:t>página</a:t>
            </a:r>
            <a:endParaRPr lang="en-US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8BF04A-6DCF-429A-AD3A-1F6B16DF695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818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536F9-1B66-4909-8148-85305698BAD8}" type="datetime1">
              <a:rPr lang="en-US" smtClean="0"/>
              <a:t>6/1/2021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A56C8-6929-4A5D-AE04-2312695F8075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2881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85615-1F18-4541-B615-CFF3BBD52148}" type="datetime1">
              <a:rPr lang="en-US" smtClean="0"/>
              <a:t>6/1/2021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A56C8-6929-4A5D-AE04-2312695F807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306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96B35-F7F4-40E0-BEEA-A4829A6429C9}" type="datetime1">
              <a:rPr lang="en-US" smtClean="0"/>
              <a:t>6/1/2021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A56C8-6929-4A5D-AE04-2312695F807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55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E96E9-D2CA-434E-94C3-39AFAEADE96E}" type="datetime1">
              <a:rPr lang="en-US" smtClean="0"/>
              <a:t>6/1/2021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A56C8-6929-4A5D-AE04-2312695F807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813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1CFD2-167D-49EE-A80E-F32ED273593E}" type="datetime1">
              <a:rPr lang="en-US" smtClean="0"/>
              <a:t>6/1/2021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A56C8-6929-4A5D-AE04-2312695F8075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7818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7AAF6-F357-41E2-B0FE-B96601AF5FDF}" type="datetime1">
              <a:rPr lang="en-US" smtClean="0"/>
              <a:t>6/1/2021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A56C8-6929-4A5D-AE04-2312695F807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598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A7CEB-15E4-42A1-8392-63949C0F6433}" type="datetime1">
              <a:rPr lang="en-US" smtClean="0"/>
              <a:t>6/1/2021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A56C8-6929-4A5D-AE04-2312695F807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789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682EE-A8FB-4266-911A-C7BFEB3F5898}" type="datetime1">
              <a:rPr lang="en-US" smtClean="0"/>
              <a:t>6/1/2021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A56C8-6929-4A5D-AE04-2312695F807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104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44D1A-AE8E-450A-9FC2-02ED9FCAB550}" type="datetime1">
              <a:rPr lang="en-US" smtClean="0"/>
              <a:t>6/1/2021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A56C8-6929-4A5D-AE04-2312695F807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500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78BB4F1-2020-4D14-8918-E107D76EA65E}" type="datetime1">
              <a:rPr lang="en-US" smtClean="0"/>
              <a:t>6/1/2021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58A56C8-6929-4A5D-AE04-2312695F807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803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D9C80-0D1C-4119-84C9-AB2E44D275F6}" type="datetime1">
              <a:rPr lang="en-US" smtClean="0"/>
              <a:t>6/1/2021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A56C8-6929-4A5D-AE04-2312695F807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106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12F9D4C-0855-488A-BB91-D9746639A194}" type="datetime1">
              <a:rPr lang="en-US" smtClean="0"/>
              <a:t>6/1/2021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58A56C8-6929-4A5D-AE04-2312695F8075}" type="slidenum">
              <a:rPr lang="en-US" smtClean="0"/>
              <a:t>‹nº›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080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DA6981-D8C7-4CDC-B0AA-547965E080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0" y="219280"/>
            <a:ext cx="10058400" cy="3686452"/>
          </a:xfrm>
        </p:spPr>
        <p:txBody>
          <a:bodyPr>
            <a:normAutofit/>
          </a:bodyPr>
          <a:lstStyle/>
          <a:p>
            <a:pPr algn="ctr"/>
            <a:r>
              <a:rPr lang="pt-BR" sz="9600" dirty="0">
                <a:latin typeface="Arial Black" panose="020B0A04020102020204" pitchFamily="34" charset="0"/>
              </a:rPr>
              <a:t>Gerador de</a:t>
            </a:r>
            <a:br>
              <a:rPr lang="pt-BR" sz="9600" dirty="0">
                <a:latin typeface="Arial Black" panose="020B0A04020102020204" pitchFamily="34" charset="0"/>
              </a:rPr>
            </a:br>
            <a:r>
              <a:rPr lang="pt-BR" sz="9600" dirty="0">
                <a:latin typeface="Arial Black" panose="020B0A04020102020204" pitchFamily="34" charset="0"/>
              </a:rPr>
              <a:t>Datasets</a:t>
            </a:r>
            <a:endParaRPr lang="en-U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5C3EE74-2E36-4495-9EB2-A2286BC459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6472383"/>
            <a:ext cx="11365629" cy="361163"/>
          </a:xfrm>
        </p:spPr>
        <p:txBody>
          <a:bodyPr>
            <a:normAutofit/>
          </a:bodyPr>
          <a:lstStyle/>
          <a:p>
            <a:pPr algn="ctr"/>
            <a:r>
              <a:rPr lang="pt-PT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Filipa Santos (A83631) |Hugo Cardoso (A85006) |João Costa (A84775) | Válter Carvalho (A84464)</a:t>
            </a:r>
            <a:endParaRPr lang="en-US" sz="1000" b="1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</a:endParaRPr>
          </a:p>
          <a:p>
            <a:endParaRPr lang="en-US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F2EC3183-D682-48B1-8FCC-CF0D8740FF2E}"/>
              </a:ext>
            </a:extLst>
          </p:cNvPr>
          <p:cNvSpPr txBox="1">
            <a:spLocks/>
          </p:cNvSpPr>
          <p:nvPr/>
        </p:nvSpPr>
        <p:spPr>
          <a:xfrm>
            <a:off x="1066800" y="4066344"/>
            <a:ext cx="100584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000" dirty="0">
                <a:solidFill>
                  <a:srgbClr val="DD8047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Laboratório em Engenharia Informática</a:t>
            </a:r>
          </a:p>
          <a:p>
            <a:pPr algn="ctr"/>
            <a:endParaRPr lang="pt-BR" sz="18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m 4" descr="Uma imagem com ClipArt&#10;&#10;Descrição gerada automaticamente">
            <a:extLst>
              <a:ext uri="{FF2B5EF4-FFF2-40B4-BE49-F238E27FC236}">
                <a16:creationId xmlns:a16="http://schemas.microsoft.com/office/drawing/2014/main" id="{2787A100-9332-4649-9CD5-770CF55029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5629" y="6443806"/>
            <a:ext cx="724782" cy="361165"/>
          </a:xfrm>
          <a:prstGeom prst="rect">
            <a:avLst/>
          </a:prstGeom>
          <a:noFill/>
          <a:ln>
            <a:noFill/>
            <a:prstDash/>
          </a:ln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DF76EA5E-1FF6-4657-A200-513E63F49779}"/>
              </a:ext>
            </a:extLst>
          </p:cNvPr>
          <p:cNvSpPr txBox="1">
            <a:spLocks/>
          </p:cNvSpPr>
          <p:nvPr/>
        </p:nvSpPr>
        <p:spPr>
          <a:xfrm>
            <a:off x="3095625" y="4890594"/>
            <a:ext cx="6000750" cy="476058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pt-BR" sz="18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Universidade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 do Minho -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Mestrado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Integrado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 de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Engenharia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Informática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F4BB9C5F-EFA1-4FF2-9BE7-F0701F228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A56C8-6929-4A5D-AE04-2312695F8075}" type="slidenum">
              <a:rPr lang="en-US" smtClean="0"/>
              <a:t>1</a:t>
            </a:fld>
            <a:endParaRPr lang="en-US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13970EA-0EB7-4077-B81C-B3C8BC536E63}"/>
              </a:ext>
            </a:extLst>
          </p:cNvPr>
          <p:cNvSpPr txBox="1"/>
          <p:nvPr/>
        </p:nvSpPr>
        <p:spPr>
          <a:xfrm>
            <a:off x="3902476" y="5705120"/>
            <a:ext cx="4387048" cy="6569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Orientador: José Carlos Ramalho</a:t>
            </a:r>
          </a:p>
          <a:p>
            <a:endParaRPr lang="en-150" dirty="0"/>
          </a:p>
        </p:txBody>
      </p:sp>
    </p:spTree>
    <p:extLst>
      <p:ext uri="{BB962C8B-B14F-4D97-AF65-F5344CB8AC3E}">
        <p14:creationId xmlns:p14="http://schemas.microsoft.com/office/powerpoint/2010/main" val="13424567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0B2BE25E-C7C0-4D99-972C-D8506EB70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A56C8-6929-4A5D-AE04-2312695F8075}" type="slidenum">
              <a:rPr lang="en-US" smtClean="0"/>
              <a:t>10</a:t>
            </a:fld>
            <a:endParaRPr lang="en-US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DC4F0109-C2EC-4114-9C0C-8AC1DC241EF2}"/>
              </a:ext>
            </a:extLst>
          </p:cNvPr>
          <p:cNvSpPr txBox="1">
            <a:spLocks/>
          </p:cNvSpPr>
          <p:nvPr/>
        </p:nvSpPr>
        <p:spPr>
          <a:xfrm>
            <a:off x="1249680" y="305838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err="1">
                <a:latin typeface="Arial Black" panose="020B0A04020102020204" pitchFamily="34" charset="0"/>
              </a:rPr>
              <a:t>Passos</a:t>
            </a:r>
            <a:r>
              <a:rPr lang="en-US" b="1" dirty="0">
                <a:latin typeface="Arial Black" panose="020B0A04020102020204" pitchFamily="34" charset="0"/>
              </a:rPr>
              <a:t> </a:t>
            </a:r>
            <a:r>
              <a:rPr lang="en-US" b="1" dirty="0" err="1">
                <a:latin typeface="Arial Black" panose="020B0A04020102020204" pitchFamily="34" charset="0"/>
              </a:rPr>
              <a:t>finais</a:t>
            </a:r>
            <a:endParaRPr lang="en-US" b="1" dirty="0">
              <a:latin typeface="Arial Black" panose="020B0A04020102020204" pitchFamily="34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8F597424-8C6B-4E99-A273-83406F3B4942}"/>
              </a:ext>
            </a:extLst>
          </p:cNvPr>
          <p:cNvSpPr txBox="1"/>
          <p:nvPr/>
        </p:nvSpPr>
        <p:spPr>
          <a:xfrm>
            <a:off x="2172627" y="2068272"/>
            <a:ext cx="9457121" cy="26108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err="1">
                <a:latin typeface="+mj-lt"/>
              </a:rPr>
              <a:t>Criação</a:t>
            </a:r>
            <a:r>
              <a:rPr lang="en-US" sz="2800" dirty="0">
                <a:latin typeface="+mj-lt"/>
              </a:rPr>
              <a:t> de docker images</a:t>
            </a:r>
          </a:p>
          <a:p>
            <a:pPr marL="285750" lvl="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err="1">
                <a:latin typeface="+mj-lt"/>
              </a:rPr>
              <a:t>Integração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Aplicacional</a:t>
            </a:r>
            <a:endParaRPr lang="en-US" sz="2800" dirty="0">
              <a:latin typeface="+mj-lt"/>
            </a:endParaRPr>
          </a:p>
          <a:p>
            <a:pPr marL="285750" lvl="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err="1">
                <a:latin typeface="+mj-lt"/>
              </a:rPr>
              <a:t>Refinamento</a:t>
            </a:r>
            <a:r>
              <a:rPr lang="en-US" sz="2800" dirty="0">
                <a:latin typeface="+mj-lt"/>
              </a:rPr>
              <a:t> final do </a:t>
            </a:r>
            <a:r>
              <a:rPr lang="en-US" sz="2800" dirty="0" err="1">
                <a:latin typeface="+mj-lt"/>
              </a:rPr>
              <a:t>código</a:t>
            </a:r>
            <a:endParaRPr lang="en-US" sz="2800" dirty="0">
              <a:latin typeface="+mj-lt"/>
            </a:endParaRPr>
          </a:p>
          <a:p>
            <a:pPr marL="285750" lvl="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err="1">
                <a:latin typeface="+mj-lt"/>
              </a:rPr>
              <a:t>Acabar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páginas</a:t>
            </a:r>
            <a:r>
              <a:rPr lang="en-US" sz="2800" dirty="0">
                <a:latin typeface="+mj-lt"/>
              </a:rPr>
              <a:t> da “</a:t>
            </a:r>
            <a:r>
              <a:rPr lang="en-US" sz="2800" dirty="0" err="1">
                <a:latin typeface="+mj-lt"/>
              </a:rPr>
              <a:t>Documentação</a:t>
            </a:r>
            <a:r>
              <a:rPr lang="en-US" sz="2800" dirty="0">
                <a:latin typeface="+mj-lt"/>
              </a:rPr>
              <a:t>” e “</a:t>
            </a:r>
            <a:r>
              <a:rPr lang="en-US" sz="2800" dirty="0" err="1">
                <a:latin typeface="+mj-lt"/>
              </a:rPr>
              <a:t>Sobre</a:t>
            </a:r>
            <a:r>
              <a:rPr lang="en-US" sz="2800" dirty="0">
                <a:latin typeface="+mj-lt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282420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E5C3EE74-2E36-4495-9EB2-A2286BC459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6472383"/>
            <a:ext cx="11191875" cy="361163"/>
          </a:xfrm>
        </p:spPr>
        <p:txBody>
          <a:bodyPr>
            <a:normAutofit/>
          </a:bodyPr>
          <a:lstStyle/>
          <a:p>
            <a:pPr algn="ctr"/>
            <a:r>
              <a:rPr lang="pt-PT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Filipa Santos (A83631) |Hugo Cardoso (A85006) |João Costa (A84775) | Válter Carvalho (A84464)</a:t>
            </a:r>
            <a:endParaRPr lang="en-US" sz="1000" b="1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</a:endParaRPr>
          </a:p>
          <a:p>
            <a:pPr algn="ctr"/>
            <a:endParaRPr lang="en-US" dirty="0"/>
          </a:p>
        </p:txBody>
      </p:sp>
      <p:pic>
        <p:nvPicPr>
          <p:cNvPr id="5" name="Imagem 4" descr="Uma imagem com ClipArt&#10;&#10;Descrição gerada automaticamente">
            <a:extLst>
              <a:ext uri="{FF2B5EF4-FFF2-40B4-BE49-F238E27FC236}">
                <a16:creationId xmlns:a16="http://schemas.microsoft.com/office/drawing/2014/main" id="{2787A100-9332-4649-9CD5-770CF55029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5629" y="6443806"/>
            <a:ext cx="724782" cy="361165"/>
          </a:xfrm>
          <a:prstGeom prst="rect">
            <a:avLst/>
          </a:prstGeom>
          <a:noFill/>
          <a:ln>
            <a:noFill/>
            <a:prstDash/>
          </a:ln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6A379181-6A24-4D33-8C78-20FFE877F8F8}"/>
              </a:ext>
            </a:extLst>
          </p:cNvPr>
          <p:cNvSpPr txBox="1">
            <a:spLocks/>
          </p:cNvSpPr>
          <p:nvPr/>
        </p:nvSpPr>
        <p:spPr>
          <a:xfrm>
            <a:off x="1066800" y="-77031"/>
            <a:ext cx="100584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FIM DA APRESENTAÇÃO</a:t>
            </a:r>
          </a:p>
          <a:p>
            <a:pPr algn="ctr"/>
            <a:endParaRPr lang="pt-BR" sz="18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BEF06596-8980-4ECC-9511-9EB0B4584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A56C8-6929-4A5D-AE04-2312695F8075}" type="slidenum">
              <a:rPr lang="en-US" smtClean="0"/>
              <a:t>11</a:t>
            </a:fld>
            <a:endParaRPr lang="en-US"/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1891F854-2239-43A0-AE52-436AA524BC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6963" y="758825"/>
            <a:ext cx="10058400" cy="3565525"/>
          </a:xfrm>
        </p:spPr>
        <p:txBody>
          <a:bodyPr>
            <a:normAutofit/>
          </a:bodyPr>
          <a:lstStyle/>
          <a:p>
            <a:pPr algn="ctr"/>
            <a:r>
              <a:rPr lang="pt-BR" sz="9600" dirty="0">
                <a:latin typeface="Arial Black" panose="020B0A04020102020204" pitchFamily="34" charset="0"/>
              </a:rPr>
              <a:t>Gerador de</a:t>
            </a:r>
            <a:br>
              <a:rPr lang="pt-BR" sz="9600" dirty="0">
                <a:latin typeface="Arial Black" panose="020B0A04020102020204" pitchFamily="34" charset="0"/>
              </a:rPr>
            </a:br>
            <a:r>
              <a:rPr lang="pt-BR" sz="9600" dirty="0">
                <a:latin typeface="Arial Black" panose="020B0A04020102020204" pitchFamily="34" charset="0"/>
              </a:rPr>
              <a:t>Datasets</a:t>
            </a:r>
            <a:endParaRPr lang="en-US" dirty="0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B0F49EED-2BA0-4721-B10E-EFD4166CD9A5}"/>
              </a:ext>
            </a:extLst>
          </p:cNvPr>
          <p:cNvSpPr txBox="1">
            <a:spLocks/>
          </p:cNvSpPr>
          <p:nvPr/>
        </p:nvSpPr>
        <p:spPr>
          <a:xfrm>
            <a:off x="1066800" y="4066344"/>
            <a:ext cx="100584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000" dirty="0">
                <a:solidFill>
                  <a:srgbClr val="DD8047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Laboratório em Engenharia Informática</a:t>
            </a:r>
          </a:p>
          <a:p>
            <a:pPr algn="ctr"/>
            <a:endParaRPr lang="pt-BR" sz="18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2C96FF70-0702-4CDE-A042-82828B0E66A4}"/>
              </a:ext>
            </a:extLst>
          </p:cNvPr>
          <p:cNvSpPr txBox="1">
            <a:spLocks/>
          </p:cNvSpPr>
          <p:nvPr/>
        </p:nvSpPr>
        <p:spPr>
          <a:xfrm>
            <a:off x="3095625" y="4890594"/>
            <a:ext cx="6000750" cy="476058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pt-BR" sz="18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Universidade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 do Minho -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Mestrado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Integrado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 de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Engenharia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Informática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084A51FD-032E-4188-B616-27516109D504}"/>
              </a:ext>
            </a:extLst>
          </p:cNvPr>
          <p:cNvSpPr txBox="1"/>
          <p:nvPr/>
        </p:nvSpPr>
        <p:spPr>
          <a:xfrm>
            <a:off x="3902476" y="5705120"/>
            <a:ext cx="4387048" cy="6569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Orientador: José Carlos Ramalho</a:t>
            </a:r>
          </a:p>
          <a:p>
            <a:endParaRPr lang="en-150" dirty="0"/>
          </a:p>
        </p:txBody>
      </p:sp>
    </p:spTree>
    <p:extLst>
      <p:ext uri="{BB962C8B-B14F-4D97-AF65-F5344CB8AC3E}">
        <p14:creationId xmlns:p14="http://schemas.microsoft.com/office/powerpoint/2010/main" val="1821752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0B2BE25E-C7C0-4D99-972C-D8506EB70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A56C8-6929-4A5D-AE04-2312695F8075}" type="slidenum">
              <a:rPr lang="en-US" smtClean="0"/>
              <a:t>2</a:t>
            </a:fld>
            <a:endParaRPr lang="en-US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DC4F0109-C2EC-4114-9C0C-8AC1DC241EF2}"/>
              </a:ext>
            </a:extLst>
          </p:cNvPr>
          <p:cNvSpPr txBox="1">
            <a:spLocks/>
          </p:cNvSpPr>
          <p:nvPr/>
        </p:nvSpPr>
        <p:spPr>
          <a:xfrm>
            <a:off x="1249680" y="305838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latin typeface="Arial Black" panose="020B0A04020102020204" pitchFamily="34" charset="0"/>
              </a:rPr>
              <a:t>Para </a:t>
            </a:r>
            <a:r>
              <a:rPr lang="en-US" b="1" dirty="0" err="1">
                <a:latin typeface="Arial Black" panose="020B0A04020102020204" pitchFamily="34" charset="0"/>
              </a:rPr>
              <a:t>relembrar</a:t>
            </a:r>
            <a:r>
              <a:rPr lang="en-US" b="1" dirty="0">
                <a:latin typeface="Arial Black" panose="020B0A04020102020204" pitchFamily="34" charset="0"/>
              </a:rPr>
              <a:t> …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8F597424-8C6B-4E99-A273-83406F3B4942}"/>
              </a:ext>
            </a:extLst>
          </p:cNvPr>
          <p:cNvSpPr txBox="1"/>
          <p:nvPr/>
        </p:nvSpPr>
        <p:spPr>
          <a:xfrm>
            <a:off x="2172627" y="2068272"/>
            <a:ext cx="9457121" cy="3903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accent6">
                    <a:lumMod val="75000"/>
                  </a:schemeClr>
                </a:solidFill>
                <a:latin typeface="+mj-lt"/>
              </a:rPr>
              <a:t>Gerar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 um dataset (JSON, XML)</a:t>
            </a:r>
          </a:p>
          <a:p>
            <a:pPr marL="285750" lvl="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accent6">
                    <a:lumMod val="75000"/>
                  </a:schemeClr>
                </a:solidFill>
                <a:latin typeface="+mj-lt"/>
              </a:rPr>
              <a:t>Gerar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 (</a:t>
            </a:r>
            <a:r>
              <a:rPr lang="en-US" sz="2800" dirty="0" err="1">
                <a:solidFill>
                  <a:schemeClr val="accent6">
                    <a:lumMod val="75000"/>
                  </a:schemeClr>
                </a:solidFill>
                <a:latin typeface="+mj-lt"/>
              </a:rPr>
              <a:t>opcionalmente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) </a:t>
            </a:r>
            <a:r>
              <a:rPr lang="en-US" sz="2800" dirty="0" err="1">
                <a:solidFill>
                  <a:schemeClr val="accent6">
                    <a:lumMod val="75000"/>
                  </a:schemeClr>
                </a:solidFill>
                <a:latin typeface="+mj-lt"/>
              </a:rPr>
              <a:t>uma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 API REST (Strapi)</a:t>
            </a:r>
          </a:p>
          <a:p>
            <a:pPr marL="285750" lvl="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Download de datasets e/</a:t>
            </a:r>
            <a:r>
              <a:rPr lang="en-US" sz="2800" dirty="0" err="1">
                <a:solidFill>
                  <a:schemeClr val="accent6">
                    <a:lumMod val="75000"/>
                  </a:schemeClr>
                </a:solidFill>
                <a:latin typeface="+mj-lt"/>
              </a:rPr>
              <a:t>ou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 API </a:t>
            </a:r>
            <a:r>
              <a:rPr lang="en-US" sz="2800" dirty="0" err="1">
                <a:solidFill>
                  <a:schemeClr val="accent6">
                    <a:lumMod val="75000"/>
                  </a:schemeClr>
                </a:solidFill>
                <a:latin typeface="+mj-lt"/>
              </a:rPr>
              <a:t>gerados</a:t>
            </a:r>
            <a:endParaRPr lang="en-US" sz="2800" dirty="0">
              <a:solidFill>
                <a:schemeClr val="accent6">
                  <a:lumMod val="75000"/>
                </a:schemeClr>
              </a:solidFill>
              <a:latin typeface="+mj-lt"/>
            </a:endParaRPr>
          </a:p>
          <a:p>
            <a:pPr marL="285750" lvl="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2800" b="1" dirty="0">
                <a:latin typeface="+mj-lt"/>
              </a:rPr>
              <a:t>Download de </a:t>
            </a:r>
            <a:r>
              <a:rPr lang="pt-PT" sz="2800" b="1" dirty="0" err="1">
                <a:latin typeface="+mj-lt"/>
              </a:rPr>
              <a:t>datasets</a:t>
            </a:r>
            <a:r>
              <a:rPr lang="pt-PT" sz="2800" b="1" dirty="0">
                <a:latin typeface="+mj-lt"/>
              </a:rPr>
              <a:t> já fornecidos</a:t>
            </a:r>
          </a:p>
          <a:p>
            <a:pPr marL="285750" lvl="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2800" b="1" dirty="0">
                <a:latin typeface="+mj-lt"/>
              </a:rPr>
              <a:t>Guardar / usar modelos criados</a:t>
            </a:r>
          </a:p>
          <a:p>
            <a:pPr marL="285750" lvl="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2800" b="1" dirty="0">
                <a:latin typeface="+mj-lt"/>
              </a:rPr>
              <a:t>Integração aplicacional</a:t>
            </a:r>
            <a:endParaRPr lang="en-US" sz="2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45026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D7AC51-5767-4B7C-AE64-A64872682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>
                <a:latin typeface="Arial Black" panose="020B0A04020102020204" pitchFamily="34" charset="0"/>
              </a:rPr>
              <a:t>Arquitetura</a:t>
            </a:r>
            <a:endParaRPr lang="en-US" b="1" dirty="0">
              <a:latin typeface="Arial Black" panose="020B0A04020102020204" pitchFamily="34" charset="0"/>
            </a:endParaRPr>
          </a:p>
        </p:txBody>
      </p:sp>
      <p:sp>
        <p:nvSpPr>
          <p:cNvPr id="14" name="Marcador de Posição do Número do Diapositivo 13">
            <a:extLst>
              <a:ext uri="{FF2B5EF4-FFF2-40B4-BE49-F238E27FC236}">
                <a16:creationId xmlns:a16="http://schemas.microsoft.com/office/drawing/2014/main" id="{44E7552A-1BD7-4277-AF7A-29F1B99B2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A56C8-6929-4A5D-AE04-2312695F8075}" type="slidenum">
              <a:rPr lang="en-US" smtClean="0"/>
              <a:t>3</a:t>
            </a:fld>
            <a:endParaRPr lang="en-US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8DE4F4E0-AEFB-4B64-A8BA-E997AE61CB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8169" y="2032987"/>
            <a:ext cx="5975662" cy="3911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256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D7AC51-5767-4B7C-AE64-A64872682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>
                <a:latin typeface="Arial Black" panose="020B0A04020102020204" pitchFamily="34" charset="0"/>
              </a:rPr>
              <a:t>Modelos</a:t>
            </a:r>
            <a:r>
              <a:rPr lang="en-US" b="1" dirty="0">
                <a:latin typeface="Arial Black" panose="020B0A04020102020204" pitchFamily="34" charset="0"/>
              </a:rPr>
              <a:t> (</a:t>
            </a:r>
            <a:r>
              <a:rPr lang="en-US" b="1" dirty="0" err="1">
                <a:latin typeface="Arial Black" panose="020B0A04020102020204" pitchFamily="34" charset="0"/>
              </a:rPr>
              <a:t>Gramática</a:t>
            </a:r>
            <a:r>
              <a:rPr lang="en-US" b="1" dirty="0">
                <a:latin typeface="Arial Black" panose="020B0A04020102020204" pitchFamily="34" charset="0"/>
              </a:rPr>
              <a:t>)</a:t>
            </a:r>
          </a:p>
        </p:txBody>
      </p:sp>
      <p:sp>
        <p:nvSpPr>
          <p:cNvPr id="14" name="Marcador de Posição do Número do Diapositivo 13">
            <a:extLst>
              <a:ext uri="{FF2B5EF4-FFF2-40B4-BE49-F238E27FC236}">
                <a16:creationId xmlns:a16="http://schemas.microsoft.com/office/drawing/2014/main" id="{44E7552A-1BD7-4277-AF7A-29F1B99B2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A56C8-6929-4A5D-AE04-2312695F8075}" type="slidenum">
              <a:rPr lang="en-US" smtClean="0"/>
              <a:t>4</a:t>
            </a:fld>
            <a:endParaRPr lang="en-US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681AC45-158C-4AA8-845D-8DBDBBB48BC7}"/>
              </a:ext>
            </a:extLst>
          </p:cNvPr>
          <p:cNvSpPr txBox="1"/>
          <p:nvPr/>
        </p:nvSpPr>
        <p:spPr>
          <a:xfrm>
            <a:off x="1397919" y="2134856"/>
            <a:ext cx="9457121" cy="26108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Moustaches</a:t>
            </a:r>
          </a:p>
          <a:p>
            <a:pPr marL="285750" lvl="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err="1">
                <a:latin typeface="+mj-lt"/>
              </a:rPr>
              <a:t>Funções</a:t>
            </a:r>
            <a:endParaRPr lang="en-US" sz="2800" dirty="0">
              <a:latin typeface="+mj-lt"/>
            </a:endParaRPr>
          </a:p>
          <a:p>
            <a:pPr marL="285750" lvl="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err="1">
                <a:latin typeface="+mj-lt"/>
              </a:rPr>
              <a:t>Outras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funcionalidades</a:t>
            </a:r>
            <a:endParaRPr lang="en-US" sz="2800" dirty="0">
              <a:latin typeface="+mj-lt"/>
            </a:endParaRPr>
          </a:p>
          <a:p>
            <a:pPr marL="285750" lvl="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JSON-like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A46A5F-A7F1-4C4B-9188-6D9430BA90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8204" y="2113178"/>
            <a:ext cx="2187342" cy="144718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9503B6D-3612-420B-BDEB-BF9C79D364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2008" y="2110202"/>
            <a:ext cx="1798320" cy="145313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159C936-D2A7-4042-8DB0-DCF3C726C8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29599" y="3667891"/>
            <a:ext cx="4626081" cy="101410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73CD43B-CDCA-4D12-AE68-6339BDCDD6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70004" y="5143196"/>
            <a:ext cx="1421480" cy="69187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2521C79-AD24-4230-90CA-74FA21F4521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10620" y="4796337"/>
            <a:ext cx="840600" cy="102388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FDB2CC7-B56E-41AC-B242-D7F3D2D41C7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084649" y="4796337"/>
            <a:ext cx="1060897" cy="102388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42E2573-5BB7-4B53-A49C-BC4ABD86ED7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24913" y="4796337"/>
            <a:ext cx="2452278" cy="102388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98217DE-8F0C-4F58-8D58-60F5BFB28E0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542945" y="3959204"/>
            <a:ext cx="848539" cy="1014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705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D7AC51-5767-4B7C-AE64-A64872682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Arial Black" panose="020B0A04020102020204" pitchFamily="34" charset="0"/>
              </a:rPr>
              <a:t>Datasets</a:t>
            </a:r>
          </a:p>
        </p:txBody>
      </p:sp>
      <p:sp>
        <p:nvSpPr>
          <p:cNvPr id="14" name="Marcador de Posição do Número do Diapositivo 13">
            <a:extLst>
              <a:ext uri="{FF2B5EF4-FFF2-40B4-BE49-F238E27FC236}">
                <a16:creationId xmlns:a16="http://schemas.microsoft.com/office/drawing/2014/main" id="{44E7552A-1BD7-4277-AF7A-29F1B99B2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A56C8-6929-4A5D-AE04-2312695F8075}" type="slidenum">
              <a:rPr lang="en-US" smtClean="0"/>
              <a:t>5</a:t>
            </a:fld>
            <a:endParaRPr lang="en-US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0F7E354-F602-492F-ACA2-97BD1B732710}"/>
              </a:ext>
            </a:extLst>
          </p:cNvPr>
          <p:cNvSpPr txBox="1"/>
          <p:nvPr/>
        </p:nvSpPr>
        <p:spPr>
          <a:xfrm>
            <a:off x="1432554" y="1915667"/>
            <a:ext cx="8882187" cy="3903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800" b="1" dirty="0">
                <a:latin typeface="+mj-lt"/>
              </a:rPr>
              <a:t>Suporte bilingual (pt/en)</a:t>
            </a:r>
          </a:p>
          <a:p>
            <a:pPr marL="457200" lvl="0" indent="-4572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800" dirty="0">
                <a:latin typeface="+mj-lt"/>
              </a:rPr>
              <a:t> Nomes </a:t>
            </a:r>
          </a:p>
          <a:p>
            <a:pPr marL="457200" lvl="0" indent="-4572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800" dirty="0">
                <a:latin typeface="+mj-lt"/>
              </a:rPr>
              <a:t>Empregos</a:t>
            </a:r>
          </a:p>
          <a:p>
            <a:pPr marL="457200" lvl="0" indent="-4572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800" dirty="0">
                <a:latin typeface="+mj-lt"/>
              </a:rPr>
              <a:t>Instituições</a:t>
            </a:r>
          </a:p>
          <a:p>
            <a:pPr marL="457200" lvl="0" indent="-4572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800" dirty="0">
                <a:latin typeface="+mj-lt"/>
              </a:rPr>
              <a:t>Partidos políticos</a:t>
            </a:r>
          </a:p>
          <a:p>
            <a:pPr marL="457200" lvl="0" indent="-4572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800" dirty="0">
                <a:latin typeface="+mj-lt"/>
              </a:rPr>
              <a:t>Etc</a:t>
            </a:r>
            <a:endParaRPr lang="en-US" sz="4000" dirty="0">
              <a:latin typeface="+mj-lt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BD60A83-319A-4287-A29B-DD57EBFB861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6791" b="-1104"/>
          <a:stretch/>
        </p:blipFill>
        <p:spPr>
          <a:xfrm>
            <a:off x="8929503" y="2514227"/>
            <a:ext cx="1941910" cy="3528999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D542AD9A-EF64-4599-B626-CD614278A83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3632"/>
          <a:stretch/>
        </p:blipFill>
        <p:spPr>
          <a:xfrm>
            <a:off x="6126480" y="1843073"/>
            <a:ext cx="2044431" cy="3171853"/>
          </a:xfrm>
          <a:prstGeom prst="rect">
            <a:avLst/>
          </a:prstGeom>
        </p:spPr>
      </p:pic>
      <p:pic>
        <p:nvPicPr>
          <p:cNvPr id="3074" name="Picture 2" descr="What are three dots (…) in Javascript | by Muhammad Hasan | codeburst">
            <a:extLst>
              <a:ext uri="{FF2B5EF4-FFF2-40B4-BE49-F238E27FC236}">
                <a16:creationId xmlns:a16="http://schemas.microsoft.com/office/drawing/2014/main" id="{B0F1109D-3930-41D5-9F4B-16AED85423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906891" y="5155194"/>
            <a:ext cx="483608" cy="483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What are three dots (…) in Javascript | by Muhammad Hasan | codeburst">
            <a:extLst>
              <a:ext uri="{FF2B5EF4-FFF2-40B4-BE49-F238E27FC236}">
                <a16:creationId xmlns:a16="http://schemas.microsoft.com/office/drawing/2014/main" id="{57A401C5-6DA9-4CEB-A5FC-2A9EA60D4F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9658654" y="1928217"/>
            <a:ext cx="483608" cy="483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7589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D7AC51-5767-4B7C-AE64-A64872682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Arial Black" panose="020B0A04020102020204" pitchFamily="34" charset="0"/>
              </a:rPr>
              <a:t>Interface (Home)</a:t>
            </a:r>
          </a:p>
        </p:txBody>
      </p:sp>
      <p:sp>
        <p:nvSpPr>
          <p:cNvPr id="14" name="Marcador de Posição do Número do Diapositivo 13">
            <a:extLst>
              <a:ext uri="{FF2B5EF4-FFF2-40B4-BE49-F238E27FC236}">
                <a16:creationId xmlns:a16="http://schemas.microsoft.com/office/drawing/2014/main" id="{44E7552A-1BD7-4277-AF7A-29F1B99B2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A56C8-6929-4A5D-AE04-2312695F8075}" type="slidenum">
              <a:rPr lang="en-US" smtClean="0"/>
              <a:t>6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BC5D4F1-9DA8-4C44-8D57-85F04D2EBF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8731" y="1873448"/>
            <a:ext cx="8575497" cy="4207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6818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D7AC51-5767-4B7C-AE64-A64872682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Arial Black" panose="020B0A04020102020204" pitchFamily="34" charset="0"/>
              </a:rPr>
              <a:t>Interface (Meus </a:t>
            </a:r>
            <a:r>
              <a:rPr lang="en-US" b="1" dirty="0" err="1">
                <a:latin typeface="Arial Black" panose="020B0A04020102020204" pitchFamily="34" charset="0"/>
              </a:rPr>
              <a:t>Modelos</a:t>
            </a:r>
            <a:r>
              <a:rPr lang="en-US" b="1" dirty="0">
                <a:latin typeface="Arial Black" panose="020B0A04020102020204" pitchFamily="34" charset="0"/>
              </a:rPr>
              <a:t>)</a:t>
            </a:r>
          </a:p>
        </p:txBody>
      </p:sp>
      <p:sp>
        <p:nvSpPr>
          <p:cNvPr id="14" name="Marcador de Posição do Número do Diapositivo 13">
            <a:extLst>
              <a:ext uri="{FF2B5EF4-FFF2-40B4-BE49-F238E27FC236}">
                <a16:creationId xmlns:a16="http://schemas.microsoft.com/office/drawing/2014/main" id="{44E7552A-1BD7-4277-AF7A-29F1B99B2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A56C8-6929-4A5D-AE04-2312695F8075}" type="slidenum">
              <a:rPr lang="en-US" smtClean="0"/>
              <a:t>7</a:t>
            </a:fld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C28568E-444C-494B-BC77-8297FEAEF8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7944" y="1867601"/>
            <a:ext cx="8577072" cy="4176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8562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D7AC51-5767-4B7C-AE64-A64872682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Arial Black" panose="020B0A04020102020204" pitchFamily="34" charset="0"/>
              </a:rPr>
              <a:t>Interface (</a:t>
            </a:r>
            <a:r>
              <a:rPr lang="en-US" b="1" dirty="0" err="1">
                <a:latin typeface="Arial Black" panose="020B0A04020102020204" pitchFamily="34" charset="0"/>
              </a:rPr>
              <a:t>Modelos</a:t>
            </a:r>
            <a:r>
              <a:rPr lang="en-US" b="1" dirty="0">
                <a:latin typeface="Arial Black" panose="020B0A04020102020204" pitchFamily="34" charset="0"/>
              </a:rPr>
              <a:t> </a:t>
            </a:r>
            <a:r>
              <a:rPr lang="en-US" b="1" dirty="0" err="1">
                <a:latin typeface="Arial Black" panose="020B0A04020102020204" pitchFamily="34" charset="0"/>
              </a:rPr>
              <a:t>Públicos</a:t>
            </a:r>
            <a:r>
              <a:rPr lang="en-US" b="1" dirty="0">
                <a:latin typeface="Arial Black" panose="020B0A04020102020204" pitchFamily="34" charset="0"/>
              </a:rPr>
              <a:t>)</a:t>
            </a:r>
          </a:p>
        </p:txBody>
      </p:sp>
      <p:sp>
        <p:nvSpPr>
          <p:cNvPr id="14" name="Marcador de Posição do Número do Diapositivo 13">
            <a:extLst>
              <a:ext uri="{FF2B5EF4-FFF2-40B4-BE49-F238E27FC236}">
                <a16:creationId xmlns:a16="http://schemas.microsoft.com/office/drawing/2014/main" id="{44E7552A-1BD7-4277-AF7A-29F1B99B2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A56C8-6929-4A5D-AE04-2312695F8075}" type="slidenum">
              <a:rPr lang="en-US" smtClean="0"/>
              <a:t>8</a:t>
            </a:fld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C5E228F-9201-4556-BA89-D82A6E12EA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7464" y="1922256"/>
            <a:ext cx="8577072" cy="4203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3524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D7AC51-5767-4B7C-AE64-A64872682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Arial Black" panose="020B0A04020102020204" pitchFamily="34" charset="0"/>
              </a:rPr>
              <a:t>Interface (</a:t>
            </a:r>
            <a:r>
              <a:rPr lang="en-US" b="1" dirty="0" err="1">
                <a:latin typeface="Arial Black" panose="020B0A04020102020204" pitchFamily="34" charset="0"/>
              </a:rPr>
              <a:t>Documentação</a:t>
            </a:r>
            <a:r>
              <a:rPr lang="en-US" b="1" dirty="0">
                <a:latin typeface="Arial Black" panose="020B0A04020102020204" pitchFamily="34" charset="0"/>
              </a:rPr>
              <a:t>)</a:t>
            </a:r>
          </a:p>
        </p:txBody>
      </p:sp>
      <p:sp>
        <p:nvSpPr>
          <p:cNvPr id="14" name="Marcador de Posição do Número do Diapositivo 13">
            <a:extLst>
              <a:ext uri="{FF2B5EF4-FFF2-40B4-BE49-F238E27FC236}">
                <a16:creationId xmlns:a16="http://schemas.microsoft.com/office/drawing/2014/main" id="{44E7552A-1BD7-4277-AF7A-29F1B99B2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A56C8-6929-4A5D-AE04-2312695F8075}" type="slidenum">
              <a:rPr lang="en-US" smtClean="0"/>
              <a:t>9</a:t>
            </a:fld>
            <a:endParaRPr 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066146BA-A35B-4ADD-B4C3-57F97F7118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7464" y="1912422"/>
            <a:ext cx="8577072" cy="4172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370149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tiva">
  <a:themeElements>
    <a:clrScheme name="Mediano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Retrospe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292</Words>
  <Application>Microsoft Office PowerPoint</Application>
  <PresentationFormat>Ecrã Panorâmico</PresentationFormat>
  <Paragraphs>75</Paragraphs>
  <Slides>11</Slides>
  <Notes>10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11</vt:i4>
      </vt:variant>
    </vt:vector>
  </HeadingPairs>
  <TitlesOfParts>
    <vt:vector size="16" baseType="lpstr">
      <vt:lpstr>Arial</vt:lpstr>
      <vt:lpstr>Arial Black</vt:lpstr>
      <vt:lpstr>Calibri</vt:lpstr>
      <vt:lpstr>Calibri Light</vt:lpstr>
      <vt:lpstr>Retrospetiva</vt:lpstr>
      <vt:lpstr>Gerador de Datasets</vt:lpstr>
      <vt:lpstr>Apresentação do PowerPoint</vt:lpstr>
      <vt:lpstr>Arquitetura</vt:lpstr>
      <vt:lpstr>Modelos (Gramática)</vt:lpstr>
      <vt:lpstr>Datasets</vt:lpstr>
      <vt:lpstr>Interface (Home)</vt:lpstr>
      <vt:lpstr>Interface (Meus Modelos)</vt:lpstr>
      <vt:lpstr>Interface (Modelos Públicos)</vt:lpstr>
      <vt:lpstr>Interface (Documentação)</vt:lpstr>
      <vt:lpstr>Apresentação do PowerPoint</vt:lpstr>
      <vt:lpstr>Gerador de Datasets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Frameworks de separação de camadas </dc:title>
  <dc:creator>Filipa Alves dos Santos</dc:creator>
  <cp:lastModifiedBy>Filipa Alves dos Santos</cp:lastModifiedBy>
  <cp:revision>32</cp:revision>
  <dcterms:created xsi:type="dcterms:W3CDTF">2021-03-01T22:46:39Z</dcterms:created>
  <dcterms:modified xsi:type="dcterms:W3CDTF">2021-06-01T20:33:01Z</dcterms:modified>
</cp:coreProperties>
</file>