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83" r:id="rId3"/>
    <p:sldId id="278" r:id="rId4"/>
    <p:sldId id="290" r:id="rId5"/>
    <p:sldId id="289" r:id="rId6"/>
    <p:sldId id="277" r:id="rId7"/>
    <p:sldId id="280" r:id="rId8"/>
    <p:sldId id="281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Relembrar</a:t>
            </a:r>
            <a:r>
              <a:rPr lang="en-US" dirty="0"/>
              <a:t> features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tinhamos</a:t>
            </a:r>
            <a:r>
              <a:rPr lang="en-US" dirty="0"/>
              <a:t> e 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as </a:t>
            </a:r>
            <a:r>
              <a:rPr lang="en-US" dirty="0" err="1"/>
              <a:t>novas</a:t>
            </a:r>
            <a:r>
              <a:rPr lang="en-US" dirty="0"/>
              <a:t> (a </a:t>
            </a:r>
            <a:r>
              <a:rPr lang="en-US" dirty="0" err="1"/>
              <a:t>negrito</a:t>
            </a:r>
            <a:r>
              <a:rPr lang="en-US" dirty="0"/>
              <a:t>):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de </a:t>
            </a:r>
            <a:r>
              <a:rPr lang="pt-PT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pt-PT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já fornecidos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Guardar / usar modelos criados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Integração aplicacional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+ 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(+ moustaches, </a:t>
            </a:r>
            <a:r>
              <a:rPr lang="en-US" dirty="0" err="1"/>
              <a:t>refinamento</a:t>
            </a:r>
            <a:r>
              <a:rPr lang="en-US" dirty="0"/>
              <a:t> do Código, </a:t>
            </a:r>
            <a:r>
              <a:rPr lang="en-US" dirty="0" err="1"/>
              <a:t>documentação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(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refinamento</a:t>
            </a:r>
            <a:r>
              <a:rPr lang="en-US" dirty="0"/>
              <a:t> do Código + </a:t>
            </a:r>
            <a:r>
              <a:rPr lang="en-US" dirty="0" err="1"/>
              <a:t>novos</a:t>
            </a:r>
            <a:r>
              <a:rPr lang="en-US" dirty="0"/>
              <a:t> moustaches)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(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refinamento</a:t>
            </a:r>
            <a:r>
              <a:rPr lang="en-US" dirty="0"/>
              <a:t> do Código + </a:t>
            </a:r>
            <a:r>
              <a:rPr lang="en-US" dirty="0" err="1"/>
              <a:t>novos</a:t>
            </a:r>
            <a:r>
              <a:rPr lang="en-US" dirty="0"/>
              <a:t> moustaches)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(</a:t>
            </a:r>
            <a:r>
              <a:rPr lang="en-US" dirty="0" err="1"/>
              <a:t>mais</a:t>
            </a:r>
            <a:r>
              <a:rPr lang="en-US" dirty="0"/>
              <a:t> datasets?)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/ </a:t>
            </a:r>
            <a:r>
              <a:rPr lang="en-US" dirty="0" err="1"/>
              <a:t>alterações</a:t>
            </a:r>
            <a:r>
              <a:rPr lang="en-US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9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kademli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9280"/>
            <a:ext cx="10058400" cy="368645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P2P Decentralized</a:t>
            </a:r>
            <a:br>
              <a:rPr lang="pt-BR" sz="9600" dirty="0">
                <a:latin typeface="Arial Black" panose="020B0A04020102020204" pitchFamily="34" charset="0"/>
              </a:rPr>
            </a:br>
            <a:r>
              <a:rPr lang="pt-BR" sz="9600" dirty="0">
                <a:latin typeface="Arial Black" panose="020B0A04020102020204" pitchFamily="34" charset="0"/>
              </a:rPr>
              <a:t>Timeline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383"/>
            <a:ext cx="11365629" cy="361163"/>
          </a:xfrm>
        </p:spPr>
        <p:txBody>
          <a:bodyPr>
            <a:normAutofit/>
          </a:bodyPr>
          <a:lstStyle/>
          <a:p>
            <a:pPr algn="ctr"/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Hugo Cardoso (A85006) | José Silva (a84577) | Pedro Rodrigues (A84783)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Sistemas Distribuídos em Larga Escala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3970EA-0EB7-4077-B81C-B3C8BC536E63}"/>
              </a:ext>
            </a:extLst>
          </p:cNvPr>
          <p:cNvSpPr txBox="1"/>
          <p:nvPr/>
        </p:nvSpPr>
        <p:spPr>
          <a:xfrm>
            <a:off x="2956393" y="5710428"/>
            <a:ext cx="627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Docente: Carlos Miguel Ferraz Baquero Moreno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4245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30914"/>
            <a:ext cx="10058400" cy="368645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P2P Decentralized</a:t>
            </a:r>
            <a:br>
              <a:rPr lang="pt-BR" sz="9600" dirty="0">
                <a:latin typeface="Arial Black" panose="020B0A04020102020204" pitchFamily="34" charset="0"/>
              </a:rPr>
            </a:br>
            <a:r>
              <a:rPr lang="pt-BR" sz="9600" dirty="0">
                <a:latin typeface="Arial Black" panose="020B0A04020102020204" pitchFamily="34" charset="0"/>
              </a:rPr>
              <a:t>Timeline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383"/>
            <a:ext cx="11365629" cy="361163"/>
          </a:xfrm>
        </p:spPr>
        <p:txBody>
          <a:bodyPr>
            <a:normAutofit/>
          </a:bodyPr>
          <a:lstStyle/>
          <a:p>
            <a:pPr algn="ctr"/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Hugo Cardoso (A85006) | José Silva (a84577) | Pedro Rodrigues (A84783)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73099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DÚVIDAS?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10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2032C9-C99C-4F23-9549-D6CEF0774729}"/>
              </a:ext>
            </a:extLst>
          </p:cNvPr>
          <p:cNvSpPr txBox="1">
            <a:spLocks/>
          </p:cNvSpPr>
          <p:nvPr/>
        </p:nvSpPr>
        <p:spPr>
          <a:xfrm>
            <a:off x="1154083" y="-21389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1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2BE25E-C7C0-4D99-972C-D8506EB7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C4F0109-C2EC-4114-9C0C-8AC1DC241EF2}"/>
              </a:ext>
            </a:extLst>
          </p:cNvPr>
          <p:cNvSpPr txBox="1">
            <a:spLocks/>
          </p:cNvSpPr>
          <p:nvPr/>
        </p:nvSpPr>
        <p:spPr>
          <a:xfrm>
            <a:off x="1066800" y="32638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latin typeface="Arial Black" panose="020B0A04020102020204" pitchFamily="34" charset="0"/>
              </a:rPr>
              <a:t>Tecnologias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79B3A4-25AE-4CC2-89D2-B0BB163DC0E4}"/>
              </a:ext>
            </a:extLst>
          </p:cNvPr>
          <p:cNvSpPr txBox="1"/>
          <p:nvPr/>
        </p:nvSpPr>
        <p:spPr>
          <a:xfrm>
            <a:off x="1274629" y="1928869"/>
            <a:ext cx="945712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BCrypt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PyMongo</a:t>
            </a:r>
            <a:r>
              <a:rPr lang="en-US" sz="2800" dirty="0">
                <a:latin typeface="+mj-lt"/>
              </a:rPr>
              <a:t> + MongoDB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AsyncIO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Kademlia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>
                <a:latin typeface="+mj-lt"/>
                <a:hlinkClick r:id="rId3"/>
              </a:rPr>
              <a:t>https://pypi.org/project/kademlia/)</a:t>
            </a:r>
            <a:endParaRPr lang="en-US" sz="2800" dirty="0">
              <a:latin typeface="+mj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224F3D-C57C-401D-BA52-103257761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29" y="922676"/>
            <a:ext cx="854467" cy="8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godb-leaf">
            <a:extLst>
              <a:ext uri="{FF2B5EF4-FFF2-40B4-BE49-F238E27FC236}">
                <a16:creationId xmlns:a16="http://schemas.microsoft.com/office/drawing/2014/main" id="{9B408174-BD38-45BA-9D45-056FBC59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101" y="827949"/>
            <a:ext cx="928099" cy="92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2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Arquitetura</a:t>
            </a:r>
            <a:r>
              <a:rPr lang="en-US" b="1" dirty="0">
                <a:latin typeface="Arial Black" panose="020B0A04020102020204" pitchFamily="34" charset="0"/>
              </a:rPr>
              <a:t> da Rede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3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ECF785-175A-43CA-9287-0C6085538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25" y="1859721"/>
            <a:ext cx="6277509" cy="44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Tabela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Distribuída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81AC45-158C-4AA8-845D-8DBDBBB48BC7}"/>
              </a:ext>
            </a:extLst>
          </p:cNvPr>
          <p:cNvSpPr txBox="1"/>
          <p:nvPr/>
        </p:nvSpPr>
        <p:spPr>
          <a:xfrm>
            <a:off x="1397919" y="2134856"/>
            <a:ext cx="1112627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PASSWORD: </a:t>
            </a:r>
            <a:r>
              <a:rPr lang="en-US" sz="2000" dirty="0">
                <a:latin typeface="+mj-lt"/>
              </a:rPr>
              <a:t>"$2b$06$f.x1ftoNYtauKyaXMYpTSOvBO5il/b5olbGLN/EgbJ3OsCQqJDimG"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IP: </a:t>
            </a:r>
            <a:r>
              <a:rPr lang="en-US" sz="2000" dirty="0">
                <a:latin typeface="+mj-lt"/>
              </a:rPr>
              <a:t>“localhost”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PORT: </a:t>
            </a:r>
            <a:r>
              <a:rPr lang="en-US" sz="2000" dirty="0">
                <a:latin typeface="+mj-lt"/>
              </a:rPr>
              <a:t>6788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FOLLOWERS: </a:t>
            </a:r>
            <a:r>
              <a:rPr lang="en-US" sz="2000" dirty="0">
                <a:latin typeface="+mj-lt"/>
              </a:rPr>
              <a:t>[ Node 6, … 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FOLLOWING: </a:t>
            </a:r>
            <a:r>
              <a:rPr lang="en-US" sz="2000" dirty="0">
                <a:latin typeface="+mj-lt"/>
              </a:rPr>
              <a:t>{ Node 3 -&gt; 1, Node 5 -&gt; 3, … }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27856-44AF-4320-BE4C-6E114DA07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27" y="2953455"/>
            <a:ext cx="414395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Arquitetura</a:t>
            </a:r>
            <a:r>
              <a:rPr lang="en-US" b="1" dirty="0">
                <a:latin typeface="Arial Black" panose="020B0A04020102020204" pitchFamily="34" charset="0"/>
              </a:rPr>
              <a:t> de um </a:t>
            </a:r>
            <a:r>
              <a:rPr lang="en-US" b="1" dirty="0" err="1">
                <a:latin typeface="Arial Black" panose="020B0A04020102020204" pitchFamily="34" charset="0"/>
              </a:rPr>
              <a:t>Nodo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5AB9C1-EE2A-4C73-BA56-350EC91DB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980" y="1839074"/>
            <a:ext cx="4559474" cy="44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0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Funcionalidades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81AC45-158C-4AA8-845D-8DBDBBB48BC7}"/>
              </a:ext>
            </a:extLst>
          </p:cNvPr>
          <p:cNvSpPr txBox="1"/>
          <p:nvPr/>
        </p:nvSpPr>
        <p:spPr>
          <a:xfrm>
            <a:off x="1397919" y="2134856"/>
            <a:ext cx="945712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Login / Logout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Registar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Subscrever</a:t>
            </a:r>
            <a:r>
              <a:rPr lang="en-US" sz="2800" dirty="0">
                <a:latin typeface="+mj-lt"/>
              </a:rPr>
              <a:t> / Remover </a:t>
            </a:r>
            <a:r>
              <a:rPr lang="en-US" sz="2800" dirty="0" err="1">
                <a:latin typeface="+mj-lt"/>
              </a:rPr>
              <a:t>subscrição</a:t>
            </a:r>
            <a:endParaRPr lang="en-US" sz="28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Ver timeline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Escrever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uma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mensagem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</a:t>
            </a:r>
            <a:r>
              <a:rPr lang="en-US" sz="2800" dirty="0">
                <a:latin typeface="+mj-lt"/>
              </a:rPr>
              <a:t> timeline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4151560-C0F7-4355-837B-893CC4223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96" y="1849348"/>
            <a:ext cx="3908884" cy="38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0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Problemas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Surgidos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F7E354-F602-492F-ACA2-97BD1B732710}"/>
              </a:ext>
            </a:extLst>
          </p:cNvPr>
          <p:cNvSpPr txBox="1"/>
          <p:nvPr/>
        </p:nvSpPr>
        <p:spPr>
          <a:xfrm>
            <a:off x="1412005" y="2416662"/>
            <a:ext cx="888218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Ordenação Causal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Mensagens “futuras”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Conexões TCP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Política de descarte de mensagens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>
              <a:latin typeface="+mj-lt"/>
            </a:endParaRP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8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Demonstração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277EB8D-9705-48B7-9C3C-0F25FB71C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0" y="2268818"/>
            <a:ext cx="10681699" cy="27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1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2BE25E-C7C0-4D99-972C-D8506EB7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C4F0109-C2EC-4114-9C0C-8AC1DC241EF2}"/>
              </a:ext>
            </a:extLst>
          </p:cNvPr>
          <p:cNvSpPr txBox="1">
            <a:spLocks/>
          </p:cNvSpPr>
          <p:nvPr/>
        </p:nvSpPr>
        <p:spPr>
          <a:xfrm>
            <a:off x="1249680" y="30583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latin typeface="Arial Black" panose="020B0A04020102020204" pitchFamily="34" charset="0"/>
              </a:rPr>
              <a:t>Conclusões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597424-8C6B-4E99-A273-83406F3B4942}"/>
              </a:ext>
            </a:extLst>
          </p:cNvPr>
          <p:cNvSpPr txBox="1"/>
          <p:nvPr/>
        </p:nvSpPr>
        <p:spPr>
          <a:xfrm>
            <a:off x="1249680" y="2355949"/>
            <a:ext cx="945712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Serviço P2P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Escalabilidade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Persistência</a:t>
            </a:r>
            <a:r>
              <a:rPr lang="en-US" sz="2800" dirty="0">
                <a:latin typeface="+mj-lt"/>
              </a:rPr>
              <a:t> de Estado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Tolerância</a:t>
            </a:r>
            <a:r>
              <a:rPr lang="en-US" sz="2800" dirty="0">
                <a:latin typeface="+mj-lt"/>
              </a:rPr>
              <a:t> a </a:t>
            </a:r>
            <a:r>
              <a:rPr lang="en-US" sz="2800" dirty="0" err="1">
                <a:latin typeface="+mj-lt"/>
              </a:rPr>
              <a:t>Faltas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242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296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Retrospetiva</vt:lpstr>
      <vt:lpstr>P2P Decentralized Timeline</vt:lpstr>
      <vt:lpstr>PowerPoint Presentation</vt:lpstr>
      <vt:lpstr>Arquitetura da Rede</vt:lpstr>
      <vt:lpstr>Tabela Distribuída</vt:lpstr>
      <vt:lpstr>Arquitetura de um Nodo</vt:lpstr>
      <vt:lpstr>Funcionalidades</vt:lpstr>
      <vt:lpstr>Problemas Surgidos</vt:lpstr>
      <vt:lpstr>Demonstração</vt:lpstr>
      <vt:lpstr>PowerPoint Presentation</vt:lpstr>
      <vt:lpstr>P2P Decentralized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Hugo</cp:lastModifiedBy>
  <cp:revision>42</cp:revision>
  <dcterms:created xsi:type="dcterms:W3CDTF">2021-03-01T22:46:39Z</dcterms:created>
  <dcterms:modified xsi:type="dcterms:W3CDTF">2021-06-08T14:56:30Z</dcterms:modified>
</cp:coreProperties>
</file>