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83" r:id="rId4"/>
    <p:sldId id="384" r:id="rId5"/>
    <p:sldId id="385" r:id="rId6"/>
    <p:sldId id="386" r:id="rId7"/>
    <p:sldId id="387" r:id="rId8"/>
    <p:sldId id="378" r:id="rId9"/>
  </p:sldIdLst>
  <p:sldSz cx="9144000" cy="6858000" type="screen4x3"/>
  <p:notesSz cx="6834188" cy="9979025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44702705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>
        <p:scale>
          <a:sx n="67" d="100"/>
          <a:sy n="67" d="100"/>
        </p:scale>
        <p:origin x="761" y="211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="" xmlns:pr="pr" val="SMDATA_12_8WkcV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DkSAAARAw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="" xmlns:pr="pr" val="SMDATA_12_8WkcV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FwAAAAAAAAgqAAARAwAAAAAAAA=="/>
              </a:ext>
            </a:extLst>
          </p:cNvSpPr>
          <p:nvPr>
            <p:ph type="dt" sz="quarter" idx="1"/>
          </p:nvPr>
        </p:nvSpPr>
        <p:spPr>
          <a:xfrm>
            <a:off x="3872230" y="0"/>
            <a:ext cx="2960370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="" xmlns:pr="pr" val="SMDATA_12_8WkcV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UDoAADkSAABhPQAAAAAAAA=="/>
              </a:ext>
            </a:extLst>
          </p:cNvSpPr>
          <p:nvPr>
            <p:ph type="ftr" sz="quarter" idx="2"/>
          </p:nvPr>
        </p:nvSpPr>
        <p:spPr>
          <a:xfrm>
            <a:off x="0" y="9479280"/>
            <a:ext cx="2962275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="" xmlns:pr="pr" val="SMDATA_12_8WkcV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FwAAUDoAAAgqAABhPQAAAAAAAA=="/>
              </a:ext>
            </a:extLst>
          </p:cNvSpPr>
          <p:nvPr>
            <p:ph type="sldNum" sz="quarter" idx="3"/>
          </p:nvPr>
        </p:nvSpPr>
        <p:spPr>
          <a:xfrm>
            <a:off x="3872230" y="9479280"/>
            <a:ext cx="2960370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3F5538A3-EDD2-00CE-9CED-1B9B76A36A4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614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="" xmlns:pr="pr" val="SMDATA_12_8WkcV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2uGH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DkSAAARAw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="" xmlns:pr="pr" val="SMDATA_12_8WkcV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Skzj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FwAAAAAAAAgqAAARAwAAAAAAAA=="/>
              </a:ext>
            </a:extLst>
          </p:cNvSpPr>
          <p:nvPr>
            <p:ph type="dt" idx="1"/>
          </p:nvPr>
        </p:nvSpPr>
        <p:spPr>
          <a:xfrm>
            <a:off x="3872230" y="0"/>
            <a:ext cx="2960370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4" name="Rectangle 4"/>
          <p:cNvSpPr>
            <a:spLocks noGrp="1" noRot="1" noChangeAspect="1" noChangeArrowheads="1"/>
            <a:extLst>
              <a:ext uri="smNativeData">
                <pr:smNativeData xmlns="" xmlns:pr="pr" val="SMDATA_12_8WkcVh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TAtr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tBQAAmgQAAGEkAAChGwAAAAAAAA=="/>
              </a:ext>
            </a:extLst>
          </p:cNvSpPr>
          <p:nvPr>
            <p:ph type="sldImg" idx="2"/>
          </p:nvPr>
        </p:nvSpPr>
        <p:spPr>
          <a:xfrm>
            <a:off x="922655" y="748030"/>
            <a:ext cx="4991100" cy="374332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5" name="Rectangle 5"/>
          <p:cNvSpPr>
            <a:spLocks noGrp="1" noChangeArrowheads="1"/>
            <a:extLst>
              <a:ext uri="smNativeData">
                <pr:smNativeData xmlns="" xmlns:pr="pr" val="SMDATA_12_8WkcV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LXS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2BAAAKR0AANglAADKOAAAAAAAAA=="/>
              </a:ext>
            </a:extLst>
          </p:cNvSpPr>
          <p:nvPr>
            <p:ph type="body" idx="3"/>
          </p:nvPr>
        </p:nvSpPr>
        <p:spPr>
          <a:xfrm>
            <a:off x="684530" y="4740275"/>
            <a:ext cx="5467350" cy="4491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="" xmlns:pr="pr" val="SMDATA_12_8WkcV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LkVC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UDoAADkSAABhPQAAAAAAAA=="/>
              </a:ext>
            </a:extLst>
          </p:cNvSpPr>
          <p:nvPr>
            <p:ph type="ftr" sz="quarter" idx="4"/>
          </p:nvPr>
        </p:nvSpPr>
        <p:spPr>
          <a:xfrm>
            <a:off x="0" y="9479280"/>
            <a:ext cx="2962275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7" name="Rectangle 7"/>
          <p:cNvSpPr>
            <a:spLocks noGrp="1" noChangeArrowheads="1"/>
            <a:extLst>
              <a:ext uri="smNativeData">
                <pr:smNativeData xmlns="" xmlns:pr="pr" val="SMDATA_12_8WkcV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p6yg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FwAAUDoAAAgqAABhPQAAAAAAAA=="/>
              </a:ext>
            </a:extLst>
          </p:cNvSpPr>
          <p:nvPr>
            <p:ph type="sldNum" sz="quarter" idx="5"/>
          </p:nvPr>
        </p:nvSpPr>
        <p:spPr>
          <a:xfrm>
            <a:off x="3872230" y="9479280"/>
            <a:ext cx="2960370" cy="4984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3F55752D-63D2-0083-9CED-95D63BA36AC0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2696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1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Arial" pitchFamily="2" charset="0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O0aAACD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O0a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D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C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O0a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O0aAACD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D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O0a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3946525" cy="45205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D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O0aAACD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D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QA1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O0a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E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JAAAi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O0a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3946525" cy="45205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D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8WkcVhMAAAAlAAAAZAAAAA8BAAAAkAAAAEgAAACQAAAASAAAAAAAAAAAAAAAAAAAAAEAAABQAAAAAAAAAAAA4D8AAAAAAADgPwAAAAAAAOA/AAAAAAAA4D8AAAAAAADgPwAAAAAAAOA/AAAAAAAA4D8AAAAAAADgPwAAAAAAAOA/AAAAAAAA4D8CAAAAjAAAAAEAAAAAAAAAS5PVDMHQ3Q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DF8CD"/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8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P+ZAAAe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/5kAAH9/fwB8krYDzMzMAMDA/wB/f38AAAAAAAAAAAAAAAAAAAAAAAAAAAAhAAAAGAAAABQAAAAAAAAAKAUAAEA4AAAoBQAAAAAAAA=="/>
              </a:ext>
            </a:extLst>
          </p:cNvSpPr>
          <p:nvPr/>
        </p:nvSpPr>
        <p:spPr>
          <a:xfrm>
            <a:off x="0" y="83820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pic>
        <p:nvPicPr>
          <p:cNvPr id="3" name="Picture 79" descr="版式条2"/>
          <p:cNvPicPr>
            <a:picLocks noChangeAspect="1"/>
            <a:extLst>
              <a:ext uri="smNativeData">
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AGM7MA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AAAAAAAAAABAOAAArgQAAAAAAAA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6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extLst>
              <a:ext uri="smNativeData">
                <pr:smNativeData xmlns="" xmlns:pr="pr" val="SMDATA_6_8WkcVhMAAAAlAAAAAQAAAA8BAAAAkAAAAEgAAACQAAAASAAAAAAAAAAAAAAAAAAAABcAAAAUAAAAAAAAAAAAAAD/fwAA/38AAAAAAAAJAAAABAAAACg8ywUMAAAAEAAAAAAAAAAAAAAAAAAAAAAAAAAfAAAAVAAAAAAAAAAAAAAAAAAAAAAAAAAAAAAAAAAAAAAAAAAAAAAAAAAAAAAAAAAAAAAAAAAAAAAAAAAAAAAAAAAAAAAAAAAAAAAAAAAAAAAAAAAAAAAAAAAAACEAAAAYAAAAFAAAAAAAAAAAAAAAQDgAADAqAAAAAAAA"/>
              </a:ext>
            </a:extLst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10"/>
            <p:cNvSpPr>
              <a:extLst>
                <a:ext uri="smNativeData">
                  <pr:smNativeData xmlns="" xmlns:pr="pr" val="SMDATA_12_8WkcVhMAAAAlAAAAZAAAAA0AAAAAkAAAAEgAAACQAAAASAAAAAAAAAABAAAAAAAAAAEAAABQAAAAAAAAAAAA4D8AAAAAAADgPwAAAAAAAOA/AAAAAAAA4D8AAAAAAADgPwAAAAAAAOA/AAAAAAAA4D8AAAAAAADgPwAAAAAAAOA/AAAAAAAA4D8CAAAAjAAAAAEAAAADAAAA/fjNAP34zQAAAAAAAAAAAAAAAAAAAAAAAAAAAAAAAAAAAAAAeAAAAAEAAABAAAAAAAAAAGQAAAAOAQAAAAAAAAEAAAAyAAAA////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G2h/DEMAAAAEAAAAAAAAAAAAAAAAAAAAAAAAAAeAAAAaAAAAAAAAAAAAAAAAAAAAAAAAAAAAAAAECcAABAnAAAAAAAAAAAAAAAAAAAAAAAAAAAAAAAAAAAAAAAAAAAAABQAAAAAAAAAwMD/AAAAAABkAAAAMgAAAAAAAABkAAAAAAAAAH9/fwAKAAAAHwAAAFQAAAD9+M0A/fjNAP///wAAAAAAAAAAAAAAAAAAAAAAAAAAAAAAAAAAAAAAAAAAAn9/fwB8krYDzMzMAMDA/wB/f38AAAAAAAAAAAAAAAAAAAAAAAAAAAAhAAAAGAAAABQAAAAAAAAAAAAAAEA4AAAwKgAAAAAAAA=="/>
                </a:ext>
              </a:extLst>
            </p:cNvSpPr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/>
            </a:p>
          </p:txBody>
        </p:sp>
        <p:sp>
          <p:nvSpPr>
            <p:cNvPr id="6" name="Rectangle 9"/>
            <p:cNvSpPr>
              <a:extLst>
                <a:ext uri="smNativeData">
                  <pr:smNativeData xmlns="" xmlns:pr="pr" val="SMDATA_12_8WkcVhMAAAAlAAAAZAAAAA0AAAAAkAAAAEgAAACQAAAASAAAAAAAAAABAAAAAAAAAAEAAABQAAAAAAAAAAAA4D8AAAAAAADgPwAAAAAAAOA/AAAAAAAA4D8AAAAAAADgPwAAAAAAAOA/AAAAAAAA4D8AAAAAAADgPwAAAAAAAOA/AAAAAAAA4D8CAAAAjAAAAAEAAAAAAAAA/5kAAMHQ3Q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L0vxR4MAAAAEAAAAAAAAAAAAAAAAAAAAAAAAAAeAAAAaAAAAAAAAAAAAAAAAAAAAAAAAAAAAAAAECcAABAnAAAAAAAAAAAAAAAAAAAAAAAAAAAAAAAAAAAAAAAAAAAAABQAAAAAAAAAwMD/AAAAAABkAAAAMgAAAAAAAABkAAAAAAAAAH9/fwAKAAAAHwAAAFQAAAD/mQAAwdDdAQAAAAAAAAAAAAAAAAAAAAAAAAAAAAAAAAAAAAAAAAAAAAAAAn9/fwB8krYDzMzMAMDA/wB/f38AAAAAAAAAAAAAAAAAAAAAAAAAAAAhAAAAGAAAABQAAAAAAAAA2AkAAEA4AADoFwAAAAAAAA=="/>
                </a:ext>
              </a:extLst>
            </p:cNvSpPr>
            <p:nvPr/>
          </p:nvSpPr>
          <p:spPr>
            <a:xfrm>
              <a:off x="0" y="1600200"/>
              <a:ext cx="9144000" cy="2286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/>
            </a:p>
          </p:txBody>
        </p:sp>
        <p:pic>
          <p:nvPicPr>
            <p:cNvPr id="5" name="Picture 16" descr="市场通"/>
            <p:cNvPicPr>
              <a:picLocks noChangeAspect="1"/>
              <a:extLst>
                <a:ext uri="smNativeData">
  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D/AIqi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AAAAAEALAABAOAAAgBYAAAAAAAA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28800"/>
              <a:ext cx="9144000" cy="1828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  <p:sp>
          <p:nvSpPr>
            <p:cNvPr id="4" name="Line 11"/>
            <p:cNvSpPr>
              <a:extLst>
                <a:ext uri="smNativeData">
  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P+ZAAAU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PH4QDQMAAAAEAAAAAAAAAAAAAAAAAAAAAAAAAAeAAAAaAAAAAAAAAAAAAAAAAAAAAAAAAAAAAAAECcAABAnAAAAAAAAAAAAAAAAAAAAAAAAAAAAAAAAAAAAAAAAAAAAABQAAAAAAAAAwMD/AAAAAABkAAAAMgAAAAAAAABkAAAAAAAAAH9/fwAKAAAAHwAAAFQAAABLk9UFwdDdAQAAAAAAAAAAAAAAAAAAAAAAAAAAAAAAAAAAAAAAAAAA/5kAAH9/fwB8krYDzMzMAMDA/wB/f38AAAAAAAAAAAAAAAAAAAAAAAAAAAAhAAAAGAAAABQAAAA4BAAAcCYAAIA0AABwJgAAAAAAAA=="/>
                </a:ext>
              </a:extLst>
            </p:cNvSpPr>
            <p:nvPr/>
          </p:nvSpPr>
          <p:spPr>
            <a:xfrm>
              <a:off x="685800" y="6248400"/>
              <a:ext cx="7848600" cy="0"/>
            </a:xfrm>
            <a:prstGeom prst="lin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/>
            </a:p>
          </p:txBody>
        </p:sp>
        <p:pic>
          <p:nvPicPr>
            <p:cNvPr id="3" name="Picture 15" descr="灰色文字LOGO"/>
            <p:cNvPicPr>
              <a:picLocks noChangeAspect="1"/>
              <a:extLst>
                <a:ext uri="smNativeData">
  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AGM7MA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MCoAAAcBAAAhNwAAwAMAAAAAAAA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167005"/>
              <a:ext cx="2103755" cy="44259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sp>
        <p:nvSpPr>
          <p:cNvPr id="8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L9mrV8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BoAQAAcw0AAFA3AACPEgAAAAAAAA=="/>
              </a:ext>
            </a:extLst>
          </p:cNvSpPr>
          <p:nvPr/>
        </p:nvSpPr>
        <p:spPr>
          <a:xfrm>
            <a:off x="228600" y="2186305"/>
            <a:ext cx="8763000" cy="8305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altLang="zh-CN" sz="4800" dirty="0" smtClean="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XXX</a:t>
            </a:r>
            <a:r>
              <a:rPr lang="zh-CN" altLang="en-US" sz="4800" dirty="0" smtClean="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</a:t>
            </a:r>
            <a:r>
              <a:rPr lang="zh-CN" altLang="en-US" sz="4800" dirty="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启动会</a:t>
            </a:r>
            <a:endParaRPr lang="zh-CN" sz="4800" b="1" dirty="0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 Box 14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BuHU9w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QDgAADyYAADAqAABQKAAAAAAAAA=="/>
              </a:ext>
            </a:extLst>
          </p:cNvSpPr>
          <p:nvPr/>
        </p:nvSpPr>
        <p:spPr>
          <a:xfrm>
            <a:off x="2286000" y="6186805"/>
            <a:ext cx="45720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>
                <a:solidFill>
                  <a:srgbClr val="5F5F5F"/>
                </a:solidFill>
              </a:rPr>
              <a:t>深圳市国泰安信息技术有限公司</a:t>
            </a:r>
          </a:p>
        </p:txBody>
      </p:sp>
      <p:sp>
        <p:nvSpPr>
          <p:cNvPr id="10" name="矩形 25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JVTopk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4EwAA3xkAAKgjAADYHQAAAAAAAA=="/>
              </a:ext>
            </a:extLst>
          </p:cNvSpPr>
          <p:nvPr/>
        </p:nvSpPr>
        <p:spPr>
          <a:xfrm>
            <a:off x="3124200" y="4205605"/>
            <a:ext cx="2672080" cy="645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dirty="0" smtClean="0">
                <a:solidFill>
                  <a:srgbClr val="595959"/>
                </a:solidFill>
              </a:rPr>
              <a:t>项目</a:t>
            </a:r>
            <a:r>
              <a:rPr lang="zh-CN" dirty="0">
                <a:solidFill>
                  <a:srgbClr val="595959"/>
                </a:solidFill>
              </a:rPr>
              <a:t>经理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FeX3dU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目录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AutoShape 6"/>
          <p:cNvSpPr>
            <a:extLst>
              <a:ext uri="smNativeData">
                <pr:smNativeData xmlns="" xmlns:pr="pr" val="SMDATA_12_8WkcVhMAAAAlAAAAZQAAAA0AAAAAkAAAAEgAAACQAAAASAAAAAAAAAABAAAAAAAAAAEAAABQAAAAwYu+gjRjyT8AAAAAAADwvwAAAAAAAOA/AAAAAAAA4D8AAAAAAADgPwAAAAAAAOA/AAAAAAAA4D8AAAAAAADgPwAAAAAAAOA/AAAAAAAA4D8CAAAAjAAAAAEAAAADAAAA////ANfX1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CZmZkAAAAAAOz////s////ZAAAAGQAAAAAAAAA29vbAAAAAAAUAAAAFAAAAGQAAABkAAAAAAAAABcAAAAUAAAAAAAAAAAAAAD/fwAA/38AAAAAAAAJAAAABAAAANn+DP0MAAAAEAAAAAAAAAAAAAAAAAAAAAAAAAAeAAAAaAAAAAEAAAAAAAAAAAAAAAAAAAAAAAAAECcAABAnAAAAAAAAAAAAAAAAAAAAAAAAAAAAAAAAAAAAAAAAAAAAABQAAAAAAAAAwMD/AAAAAABkAAAAMgAAAAAAAABkAAAAAAAAAH9/fwAKAAAAHwAAAFQAAAD///8A19fXAAAAAAAAAAAAAAAAAAAAAAAAAAAAAAAAAAAAAAAAAAAAAAAAAn9/fwCZmZkA29vbAMDA/wB/f38AAAAAAAAAAAAAAAAAAAAAAAAAAAAhAAAAGAAAABQAAABUDAAA8wwAAOUqAACLEAAAAAAAAA=="/>
              </a:ext>
            </a:extLst>
          </p:cNvSpPr>
          <p:nvPr/>
        </p:nvSpPr>
        <p:spPr>
          <a:xfrm>
            <a:off x="2004060" y="2105025"/>
            <a:ext cx="4968875" cy="584200"/>
          </a:xfrm>
          <a:prstGeom prst="roundRect">
            <a:avLst>
              <a:gd name="adj" fmla="val 9917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999999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92075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2"/>
                <a:ea typeface="微软雅黑" pitchFamily="2"/>
                <a:cs typeface="Arial" pitchFamily="2" charset="0"/>
              </a:rPr>
              <a:t>项目推进思路与计划</a:t>
            </a:r>
          </a:p>
        </p:txBody>
      </p:sp>
      <p:grpSp>
        <p:nvGrpSpPr>
          <p:cNvPr id="4" name="Group 64"/>
          <p:cNvGrpSpPr>
            <a:extLst>
              <a:ext uri="smNativeData">
                <pr:smNativeData xmlns="" xmlns:pr="pr" val="SMDATA_6_8WkcVhMAAAAlAAAAAQAAAA8BAAAAkAAAAEgAAACQAAAASAAAAAAAAAAAAAAAAAAAABcAAAAUAAAAAAAAAAAAAAD/fwAA/38AAAAAAAAJAAAABAAAADADyQUMAAAAEAAAAAAAAAAAAAAAAAAAAAAAAAAfAAAAVAAAAAAAAAAAAAAAAAAAAAAAAAAAAAAAAAAAAAAAAAAAAAAAAAAAAAAAAAAAAAAAAAAAAAAAAAAAAAAAAAAAAAAAAAAAAAAAAAAAAAAAAAAAAAAAAAAAACEAAAAYAAAAFAAAAFIMAADzDAAAVisAABIRAAAAAAAA"/>
              </a:ext>
            </a:extLst>
          </p:cNvGrpSpPr>
          <p:nvPr/>
        </p:nvGrpSpPr>
        <p:grpSpPr>
          <a:xfrm>
            <a:off x="2002790" y="2105025"/>
            <a:ext cx="5041900" cy="669925"/>
            <a:chOff x="2002790" y="2105025"/>
            <a:chExt cx="5041900" cy="669925"/>
          </a:xfrm>
        </p:grpSpPr>
        <p:pic>
          <p:nvPicPr>
            <p:cNvPr id="6" name="Picture 5" descr="投影2"/>
            <p:cNvPicPr>
              <a:picLocks noChangeAspect="1"/>
              <a:extLst>
                <a:ext uri="smNativeData">
  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gAAAAAAAAABAAAAAAAAAAAAAABkAAAAZAAAAAAAAAAXAAAAFAAAAAAAAAAAAAAA/38AAP9/AAAAAAAACQAAAAQAAAC1ZeRADAAAABAAAAAAAAAAAAAAAAAAAAAAAAAAHgAAAGgAAAAAAAAAAAAAAAAAAAAAAAAAAAAAABAnAAAQJwAAAAAAAAAAAAAAAAAAAAAAAAAAAAAAAAAAAAAAAAAAAAAUAAAAAAAAAMDA/wAAAAAAZAAAADIAAAAAAAAAZAAAAAAAAAB/f38ACgAAAB8AAABUAAAAS5PVBcHQ3QEAAAAAAAAAAAAAAAAAAAAAAAAAAAAAAAAAAAAAAAAAAAAAAAB/f38AfJK2A8zMzADAwP8Af39/AAAAAAAAAAAAAAAAAP///wAAAAAAIQAAABgAAAAUAAAAUgwAAJ0QAABWKwAAEhEAAAAAAAA="/>
                </a:ext>
              </a:extLst>
            </p:cNvPicPr>
            <p:nvPr/>
          </p:nvPicPr>
          <p:blipFill>
            <a:blip r:embed="rId2"/>
            <a:srcRect l="20" r="10"/>
            <a:stretch>
              <a:fillRect/>
            </a:stretch>
          </p:blipFill>
          <p:spPr>
            <a:xfrm>
              <a:off x="2002790" y="2700655"/>
              <a:ext cx="5041900" cy="74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  <p:sp>
          <p:nvSpPr>
            <p:cNvPr id="5" name="AutoShape 7"/>
            <p:cNvSpPr>
              <a:extLst>
                <a:ext uri="smNativeData">
  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Nfv7R8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BUDAAA8wwAAAgrAAC6DgAAAAAAAA=="/>
                </a:ext>
              </a:extLst>
            </p:cNvSpPr>
            <p:nvPr/>
          </p:nvSpPr>
          <p:spPr>
            <a:xfrm>
              <a:off x="2004060" y="2105025"/>
              <a:ext cx="4991100" cy="2889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</p:grpSp>
      <p:sp>
        <p:nvSpPr>
          <p:cNvPr id="7" name="AutoShape 45"/>
          <p:cNvSpPr>
            <a:extLst>
              <a:ext uri="smNativeData">
                <pr:smNativeData xmlns="" xmlns:pr="pr" val="SMDATA_12_8WkcVhMAAAAlAAAAZQAAAA0AAAAAkAAAAEgAAACQAAAASAAAAAAAAAABAAAAAAAAAAEAAABQAAAA+aBns+pzxT8AAAAAAADwvwAAAAAAAOA/AAAAAAAA4D8AAAAAAADgPwAAAAAAAOA/AAAAAAAA4D8AAAAAAADgPwAAAAAAAOA/AAAAAAAA4D8CAAAAjAAAAAEAAAAAAAAAwAAAAMHQ3Q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AtWH8AAAAAAOz////s////ZAAAAGQAAAAAAAAAr7vMAAAAAAAUAAAAFAAAAGQAAABkAAAAAAAAABcAAAAUAAAAAAAAAAAAAAD/fwAA/38AAAAAAAAJAAAABAAAACiigAoMAAAAEAAAAAAAAAAAAAAAAAAAAAAAAAAeAAAAaAAAAAAAAAAAAAAAAAAAAAAAAAAAAAAAECcAABAnAAAAAAAAAAAAAAAAAAAAAAAAAAAAAAAAAAAAAAAAAAAAABQAAAAAAAAAwMD/AAAAAABkAAAAMgAAAAAAAABkAAAAAAAAAH9/fwAKAAAAHwAAAFQAAADAAAAAwdDdAQAAAAAAAAAAAAAAAAAAAAAAAAAAAAAAAAAAAAAAAAAAAAAAAn9/fwAtWH8Ar7vMAMDA/wB/f38AAAAAAAAAAAAAAAAAAAAAAAAAAAAhAAAAGAAAABQAAAAEBwAA8wwAAKkKAACQEAAAAAAAAA=="/>
              </a:ext>
            </a:extLst>
          </p:cNvSpPr>
          <p:nvPr/>
        </p:nvSpPr>
        <p:spPr>
          <a:xfrm>
            <a:off x="1140460" y="2105025"/>
            <a:ext cx="592455" cy="587375"/>
          </a:xfrm>
          <a:prstGeom prst="roundRect">
            <a:avLst>
              <a:gd name="adj" fmla="val 838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2D587F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342900" marR="0" indent="-3429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b="1">
                <a:solidFill>
                  <a:schemeClr val="bg1"/>
                </a:solidFill>
                <a:latin typeface="微软雅黑" pitchFamily="2"/>
                <a:ea typeface="微软雅黑" pitchFamily="2"/>
                <a:cs typeface="Arial" pitchFamily="2" charset="0"/>
              </a:rPr>
              <a:t>1</a:t>
            </a:r>
          </a:p>
        </p:txBody>
      </p:sp>
      <p:grpSp>
        <p:nvGrpSpPr>
          <p:cNvPr id="8" name="Group 65"/>
          <p:cNvGrpSpPr>
            <a:extLst>
              <a:ext uri="smNativeData">
                <pr:smNativeData xmlns="" xmlns:pr="pr" val="SMDATA_6_8WkcVhMAAAAlAAAAAQAAAA8BAAAAkAAAAEgAAACQAAAASAAAAAAAAAAAAAAAAAAAABcAAAAUAAAAAAAAAAAAAAD/fwAA/38AAAAAAAAJAAAABAAAAAhgxgUMAAAAEAAAAAAAAAAAAAAAAAAAAAAAAAAfAAAAVAAAAAAAAAAAAAAAAAAAAAAAAAAAAAAAAAAAAAAAAAAAAAAAAAAAAAAAAAAAAAAAAAAAAAAAAAAAAAAAAAAAAAAAAAAAAAAAAAAAAAAAAAAAAAAAAAAAACEAAAAYAAAAFAAAACAHAAAFDQAATgsAAOoQAAAAAAAA"/>
              </a:ext>
            </a:extLst>
          </p:cNvGrpSpPr>
          <p:nvPr/>
        </p:nvGrpSpPr>
        <p:grpSpPr>
          <a:xfrm>
            <a:off x="1158240" y="2116455"/>
            <a:ext cx="679450" cy="633095"/>
            <a:chOff x="1158240" y="2116455"/>
            <a:chExt cx="679450" cy="633095"/>
          </a:xfrm>
        </p:grpSpPr>
        <p:sp>
          <p:nvSpPr>
            <p:cNvPr id="10" name="AutoShape 46"/>
            <p:cNvSpPr>
              <a:extLst>
                <a:ext uri="smNativeData">
  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C9yZWw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gBwAABQ0AAB0LAADEDgAAAAAAAA=="/>
                </a:ext>
              </a:extLst>
            </p:cNvSpPr>
            <p:nvPr/>
          </p:nvSpPr>
          <p:spPr>
            <a:xfrm>
              <a:off x="1158240" y="2116455"/>
              <a:ext cx="648335" cy="28384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pic>
          <p:nvPicPr>
            <p:cNvPr id="9" name="Picture 47" descr="投影2"/>
            <p:cNvPicPr>
              <a:picLocks noChangeAspect="1"/>
              <a:extLst>
                <a:ext uri="smNativeData">
  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gAAAAAAAAABAAAAAAAAAAAAAABkAAAAZAAAAAAAAAAXAAAAFAAAAAAAAAAAAAAA/38AAP9/AAAAAAAACQAAAAQAAABmUlByDAAAABAAAAAAAAAAAAAAAAAAAAAAAAAAHgAAAGgAAAAAAAAAAAAAAAAAAAAAAAAAAAAAABAnAAAQJwAAAAAAAAAAAAAAAAAAAAAAAAAAAAAAAAAAAAAAAAAAAAAUAAAAAAAAAMDA/wAAAAAAZAAAADIAAAAAAAAAZAAAAAAAAAB/f38ACgAAAB8AAABUAAAAS5PVBcHQ3QEAAAAAAAAAAAAAAAAAAAAAAAAAAAAAAAAAAAAAAAAAAAAAAAB/f38AfJK2A8zMzADAwP8Af39/AAAAAAAAAAAAAAAAAP///wAAAAAAIQAAABgAAAAUAAAAOQcAALMQAABOCwAA6hAAAAAAAAA="/>
                </a:ext>
              </a:extLst>
            </p:cNvPicPr>
            <p:nvPr/>
          </p:nvPicPr>
          <p:blipFill>
            <a:blip r:embed="rId3"/>
            <a:srcRect l="20" r="10"/>
            <a:stretch>
              <a:fillRect/>
            </a:stretch>
          </p:blipFill>
          <p:spPr>
            <a:xfrm>
              <a:off x="1174115" y="2714625"/>
              <a:ext cx="663575" cy="349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pic>
        <p:nvPicPr>
          <p:cNvPr id="11" name="Picture 13" descr="投影2"/>
          <p:cNvPicPr>
            <a:picLocks noChangeAspect="1"/>
            <a:extLst>
              <a:ext uri="smNativeData">
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gAAAAAAAAABAAAAAAAAAAAAAABkAAAAZAAAAAAAAAAXAAAAFAAAAAAAAAAAAAAA/38AAP9/AAAAAAAACQAAAAQAAABBcmlhDAAAABAAAAAAAAAAAAAAAAAAAAAAAAAAHgAAAGgAAAAAAAAAAAAAAAAAAAAAAAAAAAAAABAnAAAQJwAAAAAAAAAAAAAAAAAAAAAAAAAAAAAAAAAAAAAAAAAAAAAUAAAAAAAAAMDA/wAAAAAAZAAAADIAAAAAAAAAZAAAAAAAAAB/f38ACgAAAB8AAABUAAAAS5PVBcHQ3QEAAAAAAAAAAAAAAAAAAAAAAAAAAAAAAAAAAAAAAAAAAAAAAAB/f38AfJK2A8zMzADAwP8Af39/AAAAAAAAAAAAAAAAAP///wAAAAAAIQAAABgAAAAUAAAAEQwAAPIVAADlKgAAZxYAAAAAAAA="/>
              </a:ext>
            </a:extLst>
          </p:cNvPicPr>
          <p:nvPr/>
        </p:nvPicPr>
        <p:blipFill>
          <a:blip r:embed="rId2"/>
          <a:srcRect l="20" r="10"/>
          <a:stretch>
            <a:fillRect/>
          </a:stretch>
        </p:blipFill>
        <p:spPr>
          <a:xfrm>
            <a:off x="1961515" y="3567430"/>
            <a:ext cx="5011420" cy="742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2" name="AutoShape 14"/>
          <p:cNvSpPr>
            <a:extLst>
              <a:ext uri="smNativeData">
                <pr:smNativeData xmlns="" xmlns:pr="pr" val="SMDATA_12_8WkcVhMAAAAlAAAAZQAAAA0AAAAAkAAAAEgAAACQAAAASAAAAAAAAAABAAAAAAAAAAEAAABQAAAAwYu+gjRjyT8AAAAAAADwvwAAAAAAAOA/AAAAAAAA4D8AAAAAAADgPwAAAAAAAOA/AAAAAAAA4D8AAAAAAADgPwAAAAAAAOA/AAAAAAAA4D8CAAAAjAAAAAEAAAADAAAA////ANfX1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CZmZkAAAAAAOz////s////ZAAAAGQAAAAAAAAA29vbAAAAAAAUAAAAFAAAAGQAAABkAAAAAAAAABcAAAAUAAAAAAAAAAAAAAD/fwAA/38AAAAAAAAJAAAABAAAAHM9IjAMAAAAEAAAAAAAAAAAAAAAAAAAAAAAAAAeAAAAaAAAAAEAAAAAAAAAAAAAAAAAAAAAAAAAECcAABAnAAAAAAAAAAAAAAAAAAAAAAAAAAAAAAAAAAAAAAAAAAAAABQAAAAAAAAAwMD/AAAAAABkAAAAMgAAAAAAAABkAAAAAAAAAH9/fwAKAAAAHwAAAFQAAAD///8A19fXAAAAAAAAAAAAAAAAAAAAAAAAAAAAAAAAAAAAAAAAAAAAAAAAAn9/fwCZmZkA29vbAMDA/wB/f38AAAAAAAAAAAAAAAAAAAAAAAAAAAAhAAAAGAAAABQAAAARDAAAQxIAAOUqAADbFQAAAAAAAA=="/>
              </a:ext>
            </a:extLst>
          </p:cNvSpPr>
          <p:nvPr/>
        </p:nvSpPr>
        <p:spPr>
          <a:xfrm>
            <a:off x="1961515" y="2968625"/>
            <a:ext cx="5011420" cy="584200"/>
          </a:xfrm>
          <a:prstGeom prst="roundRect">
            <a:avLst>
              <a:gd name="adj" fmla="val 9917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999999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92075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2"/>
                <a:ea typeface="微软雅黑" pitchFamily="2"/>
                <a:cs typeface="Arial" pitchFamily="2" charset="0"/>
              </a:rPr>
              <a:t>项目实施保障</a:t>
            </a:r>
          </a:p>
        </p:txBody>
      </p:sp>
      <p:sp>
        <p:nvSpPr>
          <p:cNvPr id="13" name="AutoShape 15"/>
          <p:cNvSpPr>
            <a:extLst>
              <a:ext uri="smNativeData">
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D48YTo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xDAAAXBIAALgqAAAjFAAAAAAAAA=="/>
              </a:ext>
            </a:extLst>
          </p:cNvSpPr>
          <p:nvPr/>
        </p:nvSpPr>
        <p:spPr>
          <a:xfrm>
            <a:off x="1981835" y="2984500"/>
            <a:ext cx="4962525" cy="2889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alpha val="89000"/>
                </a:srgbClr>
              </a:gs>
              <a:gs pos="100000">
                <a:srgbClr val="FFFFFF">
                  <a:alpha val="1000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4" name="AutoShape 22"/>
          <p:cNvSpPr>
            <a:extLst>
              <a:ext uri="smNativeData">
                <pr:smNativeData xmlns="" xmlns:pr="pr" val="SMDATA_12_8WkcVhMAAAAlAAAAZQAAAA0AAAAAkAAAAEgAAACQAAAASAAAAAAAAAABAAAAAAAAAAEAAABQAAAAwYu+gjRjyT8AAAAAAADwvwAAAAAAAOA/AAAAAAAA4D8AAAAAAADgPwAAAAAAAOA/AAAAAAAA4D8AAAAAAADgPwAAAAAAAOA/AAAAAAAA4D8CAAAAjAAAAAEAAAADAAAA////ANfX1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CZmZkAAAAAAOz////s////ZAAAAGQAAAAAAAAA29vbAAAAAAAUAAAAFAAAAGQAAABkAAAAAAAAABcAAAAUAAAAAAAAAAAAAAD/fwAA/38AAAAAAAAJAAAABAAAAHBGaWwMAAAAEAAAAAAAAAAAAAAAAAAAAAAAAAAeAAAAaAAAAAEAAAAAAAAAAAAAAAAAAAAAAAAAECcAABAnAAAAAAAAAAAAAAAAAAAAAAAAAAAAAAAAAAAAAAAAAAAAABQAAAAAAAAAwMD/AAAAAABkAAAAMgAAAAAAAABkAAAAAAAAAH9/fwAKAAAAHwAAAFQAAAD///8A19fXAAAAAAAAAAAAAAAAAAAAAAAAAAAAAAAAAAAAAAAAAAAAAAAAAn9/fwCZmZkA29vbAMDA/wB/f38AAAAAAAAAAAAAAAAAAAAAAAAAAAAhAAAAGAAAABQAAAARDAAAqhcAAOUqAABCGwAAAAAAAA=="/>
              </a:ext>
            </a:extLst>
          </p:cNvSpPr>
          <p:nvPr/>
        </p:nvSpPr>
        <p:spPr>
          <a:xfrm>
            <a:off x="1961515" y="3846830"/>
            <a:ext cx="5011420" cy="584200"/>
          </a:xfrm>
          <a:prstGeom prst="roundRect">
            <a:avLst>
              <a:gd name="adj" fmla="val 9917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999999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92075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2"/>
                <a:ea typeface="微软雅黑" pitchFamily="2"/>
                <a:cs typeface="Arial" pitchFamily="2" charset="0"/>
              </a:rPr>
              <a:t>项目沟通保障</a:t>
            </a:r>
          </a:p>
        </p:txBody>
      </p:sp>
      <p:sp>
        <p:nvSpPr>
          <p:cNvPr id="15" name="AutoShape 23"/>
          <p:cNvSpPr>
            <a:extLst>
              <a:ext uri="smNativeData">
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D0iOD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xDAAAwxcAALgqAACKGQAAAAAAAA=="/>
              </a:ext>
            </a:extLst>
          </p:cNvSpPr>
          <p:nvPr/>
        </p:nvSpPr>
        <p:spPr>
          <a:xfrm>
            <a:off x="1981835" y="3862705"/>
            <a:ext cx="4962525" cy="2889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alpha val="89000"/>
                </a:srgbClr>
              </a:gs>
              <a:gs pos="100000">
                <a:srgbClr val="FFFFFF">
                  <a:alpha val="1000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6" name="AutoShape 49"/>
          <p:cNvSpPr>
            <a:extLst>
              <a:ext uri="smNativeData">
                <pr:smNativeData xmlns="" xmlns:pr="pr" val="SMDATA_12_8WkcVhMAAAAlAAAAZQAAAA0AAAAAkAAAAEgAAACQAAAASAAAAAAAAAABAAAAAAAAAAEAAABQAAAA+aBns+pzxT8AAAAAAADwvwAAAAAAAOA/AAAAAAAA4D8AAAAAAADgPwAAAAAAAOA/AAAAAAAA4D8AAAAAAADgPwAAAAAAAOA/AAAAAAAA4D8CAAAAjAAAAAEAAAAAAAAAwAAAAMHQ3Q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AtWH8AAAAAAOz////s////ZAAAAGQAAAAAAAAAr7vMAAAAAAAUAAAAFAAAAGQAAABkAAAAAAAAABcAAAAUAAAAAAAAAAAAAAD/fwAA/38AAAAAAAAJAAAABAAAADxhOnAMAAAAEAAAAAAAAAAAAAAAAAAAAAAAAAAeAAAAaAAAAAAAAAAAAAAAAAAAAAAAAAAAAAAAECcAABAnAAAAAAAAAAAAAAAAAAAAAAAAAAAAAAAAAAAAAAAAAAAAABQAAAAAAAAAwMD/AAAAAABkAAAAMgAAAAAAAABkAAAAAAAAAH9/fwAKAAAAHwAAAFQAAADAAAAAwdDdAQAAAAAAAAAAAAAAAAAAAAAAAAAAAAAAAAAAAAAAAAAAAAAAAn9/fwAtWH8Ar7vMAMDA/wB/f38AAAAAAAAAAAAAAAAAAAAAAAAAAAAhAAAAGAAAABQAAAAEBwAASBIAAMkKAADlFQAAAAAAAA=="/>
              </a:ext>
            </a:extLst>
          </p:cNvSpPr>
          <p:nvPr/>
        </p:nvSpPr>
        <p:spPr>
          <a:xfrm>
            <a:off x="1140460" y="2971800"/>
            <a:ext cx="612775" cy="587375"/>
          </a:xfrm>
          <a:prstGeom prst="roundRect">
            <a:avLst>
              <a:gd name="adj" fmla="val 838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2D587F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342900" marR="0" indent="-3429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b="1">
                <a:solidFill>
                  <a:schemeClr val="bg1"/>
                </a:solidFill>
                <a:latin typeface="微软雅黑" pitchFamily="2"/>
                <a:ea typeface="微软雅黑" pitchFamily="2"/>
                <a:cs typeface="Arial" pitchFamily="2" charset="0"/>
              </a:rPr>
              <a:t>2</a:t>
            </a:r>
          </a:p>
        </p:txBody>
      </p:sp>
      <p:sp>
        <p:nvSpPr>
          <p:cNvPr id="17" name="AutoShape 50"/>
          <p:cNvSpPr>
            <a:extLst>
              <a:ext uri="smNativeData">
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GljZS8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dBwAAWhIAAKkKAAAZFAAAAAAAAA=="/>
              </a:ext>
            </a:extLst>
          </p:cNvSpPr>
          <p:nvPr/>
        </p:nvSpPr>
        <p:spPr>
          <a:xfrm>
            <a:off x="1156335" y="2983230"/>
            <a:ext cx="576580" cy="28384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alpha val="89000"/>
                </a:srgbClr>
              </a:gs>
              <a:gs pos="100000">
                <a:srgbClr val="FFFFFF">
                  <a:alpha val="1000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pic>
        <p:nvPicPr>
          <p:cNvPr id="18" name="Picture 51" descr="投影2"/>
          <p:cNvPicPr>
            <a:picLocks noChangeAspect="1"/>
            <a:extLst>
              <a:ext uri="smNativeData">
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gAAAAAAAAABAAAAAAAAAAAAAABkAAAAZAAAAAAAAAAXAAAAFAAAAAAAAAAAAAAA/38AAP9/AAAAAAAACQAAAAQAAAAAAAAADAAAABAAAAAAAAAAAAAAAAAAAAAAAAAAHgAAAGgAAAAAAAAAAAAAAAAAAAAAAAAAAAAAABAnAAAQJwAAAAAAAAAAAAAAAAAAAAAAAAAAAAAAAAAAAAAAAAAAAAAUAAAAAAAAAMDA/wAAAAAAZAAAADIAAAAAAAAAZAAAAAAAAAB/f38ACgAAAB8AAABUAAAAS5PVBcHQ3QEAAAAAAAAAAAAAAAAAAAAAAAAAAAAAAAAAAAAAAAAAAAAAAAB/f38AfJK2A8zMzADAwP8Af39/AAAAAAAAAAAAAAAAAP///wAAAAAAIQAAABgAAAAUAAAANAcAAAgWAADWCgAAPxYAAAAAAAA="/>
              </a:ext>
            </a:extLst>
          </p:cNvPicPr>
          <p:nvPr/>
        </p:nvPicPr>
        <p:blipFill>
          <a:blip r:embed="rId4"/>
          <a:srcRect l="20" r="10"/>
          <a:stretch>
            <a:fillRect/>
          </a:stretch>
        </p:blipFill>
        <p:spPr>
          <a:xfrm>
            <a:off x="1170940" y="3581400"/>
            <a:ext cx="590550" cy="34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9" name="AutoShape 53"/>
          <p:cNvSpPr>
            <a:extLst>
              <a:ext uri="smNativeData">
                <pr:smNativeData xmlns="" xmlns:pr="pr" val="SMDATA_12_8WkcVhMAAAAlAAAAZQAAAA0AAAAAkAAAAEgAAACQAAAASAAAAAAAAAABAAAAAAAAAAEAAABQAAAA+aBns+pzxT8AAAAAAADwvwAAAAAAAOA/AAAAAAAA4D8AAAAAAADgPwAAAAAAAOA/AAAAAAAA4D8AAAAAAADgPwAAAAAAAOA/AAAAAAAA4D8CAAAAjAAAAAEAAAAAAAAAwAAAAMHQ3Q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IAAAAtWH8AAAAAAOz////s////ZAAAAGQAAAAAAAAAr7vMAAAAAAAUAAAAFAAAAGQAAABkAAAAAAAAABcAAAAUAAAAAAAAAAAAAAD/fwAA/38AAAAAAAAJAAAABAAAAGVmZmUMAAAAEAAAAAAAAAAAAAAAAAAAAAAAAAAeAAAAaAAAAAAAAAAAAAAAAAAAAAAAAAAAAAAAECcAABAnAAAAAAAAAAAAAAAAAAAAAAAAAAAAAAAAAAAAAAAAAAAAABQAAAAAAAAAwMD/AAAAAABkAAAAMgAAAAAAAABkAAAAAAAAAH9/fwAKAAAAHwAAAFQAAADAAAAAwdDdAQAAAAAAAAAAAAAAAAAAAAAAAAAAAAAAAAAAAAAAAAAAAAAAAn9/fwAtWH8Ar7vMAMDA/wB/f38AAAAAAAAAAAAAAAAAAAAAAAAAAAAhAAAAGAAAABQAAAAEBwAArxcAAMkKAABMGwAAAAAAAA=="/>
              </a:ext>
            </a:extLst>
          </p:cNvSpPr>
          <p:nvPr/>
        </p:nvSpPr>
        <p:spPr>
          <a:xfrm>
            <a:off x="1140460" y="3850005"/>
            <a:ext cx="612775" cy="587375"/>
          </a:xfrm>
          <a:prstGeom prst="roundRect">
            <a:avLst>
              <a:gd name="adj" fmla="val 838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8" dist="17961" dir="13500000">
              <a:srgbClr val="2D587F"/>
            </a:prstShdw>
          </a:effectLst>
        </p:spPr>
        <p:txBody>
          <a:bodyPr vert="horz" wrap="square" lIns="91440" tIns="45720" rIns="91440" bIns="45720" numCol="1" anchor="ctr"/>
          <a:lstStyle/>
          <a:p>
            <a:pPr marL="342900" marR="0" indent="-3429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b="1">
                <a:solidFill>
                  <a:schemeClr val="bg1"/>
                </a:solidFill>
                <a:latin typeface="微软雅黑" pitchFamily="2"/>
                <a:ea typeface="微软雅黑" pitchFamily="2"/>
                <a:cs typeface="Arial" pitchFamily="2" charset="0"/>
              </a:rPr>
              <a:t>3</a:t>
            </a:r>
          </a:p>
        </p:txBody>
      </p:sp>
      <p:sp>
        <p:nvSpPr>
          <p:cNvPr id="20" name="AutoShape 54"/>
          <p:cNvSpPr>
            <a:extLst>
              <a:ext uri="smNativeData">
                <pr:smNativeData xmlns="" xmlns:pr="pr" val="SMDATA_12_8WkcVhMAAAAlAAAAZQAAAA0AAAAAkAAAAEgAAACQAAAASAAAAAAAAAABAAAAAAAAAAEAAABQAAAAhbacS3FV1T8AAAAAAADwv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CBhbGc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dBwAAwBcAAKkKAACAGQAAAAAAAA=="/>
              </a:ext>
            </a:extLst>
          </p:cNvSpPr>
          <p:nvPr/>
        </p:nvSpPr>
        <p:spPr>
          <a:xfrm>
            <a:off x="1156335" y="3860800"/>
            <a:ext cx="576580" cy="28448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alpha val="89000"/>
                </a:srgbClr>
              </a:gs>
              <a:gs pos="100000">
                <a:srgbClr val="FFFFFF">
                  <a:alpha val="1000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  <p:extLst>
      <p:ext uri="smNativeData">
        <pr:smNativeData xmlns="" xmlns:pr="pr" val="8WkcVgwAAAAFAAAAAAAAAAMAAAADAAAAAgAAAAAAAAD/AAAAAAAAAAcAAAD/////AwAAAAMAAAACAAAAAAAAAP8AAAAAAAAACgAAAP3///8DAAAACQAAAAAAAAAAAAAASwAAAAAAAAANAAAA/f///wMAAAAJAAAAAAAAAAAAAABLAAAAAAAAABAAAAD9////AwAAAAkAAAAAAAAAAAAAAEsAAAAAAAAAEwAAAP3///8DAAAACQAAAAAAAAAAAAAASwAAAAAAAAAWAAAA/f///wMAAAAJAAAAAAAAAAAAAABLAAAAAAAAABkAAAD9////AwAAAAkAAAAAAAAAAAAAAEsAAAAAAAAAHAAAAP3///8DAAAACQAAAAAAAAAAAAAASwAAAAAAAAAfAAAA/f///wMAAAAJAAAAAAAAAAAAAABLAAAAAAAAACIAAAD9////AwAAAAkAAAAAAAAAAAAAAEsAAAAAAAAAJQAAAP3///8DAAAACQAAAAAAAAAAAAAASwAAAAAAAAA="/>
      </p:ext>
    </p:ext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ENsci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</a:t>
            </a:r>
            <a:r>
              <a:rPr lang="en-US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1.</a:t>
            </a: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项目推进思路与计划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1"/>
          <p:cNvPicPr>
            <a:picLocks noChangeAspect="1"/>
            <a:extLst>
              <a:ext uri="smNativeData">
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jAEAAAAKAAB7NwAAUh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625600"/>
            <a:ext cx="8767445" cy="15151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GluIHQ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MAQAA6wYAAGgKAAAxCQAAAAAAAA=="/>
              </a:ext>
            </a:extLst>
          </p:cNvSpPr>
          <p:nvPr/>
        </p:nvSpPr>
        <p:spPr>
          <a:xfrm>
            <a:off x="251460" y="1124585"/>
            <a:ext cx="144018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Adobe 黑体 Std R" charset="0"/>
                <a:ea typeface="Adobe 黑体 Std R" charset="0"/>
                <a:cs typeface="Arial" pitchFamily="2" charset="0"/>
              </a:rPr>
              <a:t>第一阶段</a:t>
            </a:r>
          </a:p>
        </p:txBody>
      </p:sp>
      <p:sp>
        <p:nvSpPr>
          <p:cNvPr id="5" name="TextBox 7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DAwIi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MAQAACRUAAPMNAABPFwAAAAAAAA=="/>
              </a:ext>
            </a:extLst>
          </p:cNvSpPr>
          <p:nvPr/>
        </p:nvSpPr>
        <p:spPr>
          <a:xfrm>
            <a:off x="251460" y="3419475"/>
            <a:ext cx="2016125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Adobe 黑体 Std R" charset="0"/>
                <a:ea typeface="Adobe 黑体 Std R" charset="0"/>
                <a:cs typeface="Arial" pitchFamily="2" charset="0"/>
              </a:rPr>
              <a:t>第二、三阶段</a:t>
            </a:r>
          </a:p>
        </p:txBody>
      </p:sp>
      <p:pic>
        <p:nvPicPr>
          <p:cNvPr id="6" name="图片模式1"/>
          <p:cNvPicPr>
            <a:picLocks noChangeAspect="1"/>
            <a:extLst>
              <a:ext uri="smNativeData">
                <pr:smNativeData xmlns="" xmlns:pr="pr" val="SMDATA_13_8WkcVhMAAAAlAAAAEQAAAC8B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DEBAAA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xAEAAKkYAAAPOAAAxCc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4008755"/>
            <a:ext cx="8825865" cy="24555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C9hOnI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</a:t>
            </a:r>
            <a:r>
              <a:rPr lang="en-US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2.</a:t>
            </a: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项目实施保障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HdyYX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MAQAAegYAAA0RAAC/CAAAAAAAAA=="/>
              </a:ext>
            </a:extLst>
          </p:cNvSpPr>
          <p:nvPr/>
        </p:nvSpPr>
        <p:spPr>
          <a:xfrm>
            <a:off x="251460" y="1052830"/>
            <a:ext cx="2520315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Adobe 黑体 Std R" charset="0"/>
                <a:ea typeface="Adobe 黑体 Std R" charset="0"/>
                <a:cs typeface="Arial" pitchFamily="2" charset="0"/>
              </a:rPr>
              <a:t>实施方法保障：</a:t>
            </a:r>
          </a:p>
        </p:txBody>
      </p:sp>
      <p:grpSp>
        <p:nvGrpSpPr>
          <p:cNvPr id="4" name="图示 2"/>
          <p:cNvGrpSpPr>
            <a:extLst>
              <a:ext uri="smNativeData">
                <pr:smNativeData xmlns="" xmlns:pr="pr" val="SMDATA_6_8WkcVhMAAAAlAAAAAQAAAA0AAAAAkAAAAEgAAACQAAAASAAAAAAAAAAAAAAAAAAAABcAAAAUAAAAAAAAAAAAAAD/fwAA/38AAAAAAAAJAAAABAAAAAAAAAAMAAAAEAAAAAAAAAAAAAAAAAAAAAAAAAAfAAAAVAAAAAAAAAAAAAAAAAAAAAAAAAAAAAAAAAAAAAAAAAAAAAAAAAAAAAAAAAAAAAAAAAAAAAAAAAAAAAAAAAAAAAAAAAAAAAAAAAAAAAAAAAAAAAAAAAAAACEAAAAYAAAAFAAAAFIDAACLCAAAny0AAIshAAAAAAAA"/>
              </a:ext>
            </a:extLst>
          </p:cNvGrpSpPr>
          <p:nvPr/>
        </p:nvGrpSpPr>
        <p:grpSpPr>
          <a:xfrm>
            <a:off x="539750" y="1388745"/>
            <a:ext cx="6876415" cy="4064000"/>
            <a:chOff x="539750" y="1388745"/>
            <a:chExt cx="6876415" cy="4064000"/>
          </a:xfrm>
        </p:grpSpPr>
        <p:grpSp>
          <p:nvGrpSpPr>
            <p:cNvPr id="20" name="组5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NTV1tcMAAAAEAAAAAAAAAAAAAAAAAAAAAAAAAAfAAAAVAAAAAAAAAAAAAAAAAAAAAAAAAAAAAAAAAAAAAAAAAAAAAAAAAAAAAAAAAAAAAAAAAAAAAAAAAAAAAAAAAAAAAAAAAAAAAAAAAAAAAAAAAAAAAAAAAAAACEAAAAYAAAAFAAAABsVAACMCAAA1hsAAO0MAAAAAAAA"/>
                </a:ext>
              </a:extLst>
            </p:cNvGrpSpPr>
            <p:nvPr/>
          </p:nvGrpSpPr>
          <p:grpSpPr>
            <a:xfrm>
              <a:off x="3430905" y="1389380"/>
              <a:ext cx="1094105" cy="711835"/>
              <a:chOff x="3430905" y="1389380"/>
              <a:chExt cx="1094105" cy="711835"/>
            </a:xfrm>
          </p:grpSpPr>
          <p:sp>
            <p:nvSpPr>
              <p:cNvPr id="22" name="自选图形4"/>
              <p:cNvSpPr>
                <a:extLst>
                  <a:ext uri="smNativeData">
                    <pr:smNativeData xmlns="" xmlns:pr="pr" val="SMDATA_12_8WkcVhMAAAAlAAAAZQAAAA0AAAAAZgAAAGYAAABmAAAAZg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GZybT4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AbFQAAjAgAANYbAADtDAAAAAAAAA=="/>
                  </a:ext>
                </a:extLst>
              </p:cNvSpPr>
              <p:nvPr/>
            </p:nvSpPr>
            <p:spPr>
              <a:xfrm>
                <a:off x="3430905" y="1389380"/>
                <a:ext cx="10941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" name="文本框5"/>
              <p:cNvSpPr txBox="1">
                <a:extLst>
                  <a:ext uri="smNativeData">
                    <pr:smNativeData xmlns="" xmlns:pr="pr" val="SMDATA_12_8WkcVhMAAAAlAAAAEgAAAA0AAAAAZgAAAGYAAABmAAAAZg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ExzdD4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BSFQAAwwgAAJ8bAAC2DAAAAAAAAA=="/>
                  </a:ext>
                </a:extLst>
              </p:cNvSpPr>
              <p:nvPr/>
            </p:nvSpPr>
            <p:spPr>
              <a:xfrm>
                <a:off x="3465830" y="1424305"/>
                <a:ext cx="10242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4770" tIns="64770" rIns="64770" bIns="64770" numCol="1" anchor="ctr"/>
              <a:lstStyle/>
              <a:p>
                <a:pPr marL="0" marR="0" indent="0" algn="ctr" defTabSz="755650">
                  <a:lnSpc>
                    <a:spcPct val="90000"/>
                  </a:lnSpc>
                  <a:spcBef>
                    <a:spcPts val="0"/>
                  </a:spcBef>
                  <a:spcAft>
                    <a:spcPts val="71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zh-CN" sz="1700" b="1">
                    <a:solidFill>
                      <a:srgbClr val="0C0C0C"/>
                    </a:solidFill>
                  </a:rPr>
                  <a:t>产品设计</a:t>
                </a:r>
              </a:p>
            </p:txBody>
          </p:sp>
        </p:grpSp>
        <p:grpSp>
          <p:nvGrpSpPr>
            <p:cNvPr id="17" name="组4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geAACzDQAAwyQAABQSAAAAAAAA"/>
                </a:ext>
              </a:extLst>
            </p:cNvGrpSpPr>
            <p:nvPr/>
          </p:nvGrpSpPr>
          <p:grpSpPr>
            <a:xfrm>
              <a:off x="4881880" y="2226945"/>
              <a:ext cx="1094105" cy="711835"/>
              <a:chOff x="4881880" y="2226945"/>
              <a:chExt cx="1094105" cy="711835"/>
            </a:xfrm>
          </p:grpSpPr>
          <p:sp>
            <p:nvSpPr>
              <p:cNvPr id="19" name="自选图形6"/>
              <p:cNvSpPr>
                <a:extLst>
                  <a:ext uri="smNativeData">
                    <pr:smNativeData xmlns="" xmlns:pr="pr" val="SMDATA_12_8WkcVhMAAAAlAAAAZQAAAA0AAAAAYAAAAGAAAABgAAAAYA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Dphdkw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AIHgAAsw0AAMMkAAAUEgAAAAAAAA=="/>
                  </a:ext>
                </a:extLst>
              </p:cNvSpPr>
              <p:nvPr/>
            </p:nvSpPr>
            <p:spPr>
              <a:xfrm>
                <a:off x="4881880" y="2226945"/>
                <a:ext cx="10941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" name="文本框6"/>
              <p:cNvSpPr txBox="1">
                <a:extLst>
                  <a:ext uri="smNativeData">
                    <pr:smNativeData xmlns="" xmlns:pr="pr" val="SMDATA_12_8WkcVhMAAAAlAAAAEgAAAA0AAAAAYAAAAGAAAABgAAAAYA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/HgAA6g0AAIwkAADdEQAAAAAAAA=="/>
                  </a:ext>
                </a:extLst>
              </p:cNvSpPr>
              <p:nvPr/>
            </p:nvSpPr>
            <p:spPr>
              <a:xfrm>
                <a:off x="4916805" y="2261870"/>
                <a:ext cx="10242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60960" rIns="60960" bIns="60960" numCol="1" anchor="ctr"/>
              <a:lstStyle/>
              <a:p>
                <a:pPr marL="0" marR="0" indent="0" algn="ctr" defTabSz="711200">
                  <a:lnSpc>
                    <a:spcPct val="90000"/>
                  </a:lnSpc>
                  <a:spcBef>
                    <a:spcPts val="0"/>
                  </a:spcBef>
                  <a:spcAft>
                    <a:spcPts val="67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en-US" sz="1600" b="1">
                    <a:solidFill>
                      <a:srgbClr val="0C0C0C"/>
                    </a:solidFill>
                  </a:rPr>
                  <a:t>UI</a:t>
                </a:r>
                <a:r>
                  <a:rPr lang="zh-CN" sz="1600" b="1">
                    <a:solidFill>
                      <a:srgbClr val="0C0C0C"/>
                    </a:solidFill>
                  </a:rPr>
                  <a:t>与样式设计</a:t>
                </a:r>
              </a:p>
            </p:txBody>
          </p:sp>
        </p:grpSp>
        <p:grpSp>
          <p:nvGrpSpPr>
            <p:cNvPr id="14" name="组6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geAAACGAAAwyQAAGMcAAAAAAAA"/>
                </a:ext>
              </a:extLst>
            </p:cNvGrpSpPr>
            <p:nvPr/>
          </p:nvGrpSpPr>
          <p:grpSpPr>
            <a:xfrm>
              <a:off x="4881880" y="3902710"/>
              <a:ext cx="1094105" cy="711835"/>
              <a:chOff x="4881880" y="3902710"/>
              <a:chExt cx="1094105" cy="711835"/>
            </a:xfrm>
          </p:grpSpPr>
          <p:sp>
            <p:nvSpPr>
              <p:cNvPr id="16" name="自选图形5"/>
              <p:cNvSpPr>
                <a:extLst>
                  <a:ext uri="smNativeData">
                    <pr:smNativeData xmlns="" xmlns:pr="pr" val="SMDATA_12_8WkcVhMAAAAlAAAAZQAAAA0AAAAAYAAAAGAAAABgAAAAYA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AIHgAAAhgAAMMkAABjHAAAAAAAAA=="/>
                  </a:ext>
                </a:extLst>
              </p:cNvSpPr>
              <p:nvPr/>
            </p:nvSpPr>
            <p:spPr>
              <a:xfrm>
                <a:off x="4881880" y="3902710"/>
                <a:ext cx="10941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" name="文本框2"/>
              <p:cNvSpPr txBox="1">
                <a:extLst>
                  <a:ext uri="smNativeData">
                    <pr:smNativeData xmlns="" xmlns:pr="pr" val="SMDATA_12_8WkcVhMAAAAlAAAAEgAAAA0AAAAAYAAAAGAAAABgAAAAYA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/HgAAORgAAIwkAAAsHAAAAAAAAA=="/>
                  </a:ext>
                </a:extLst>
              </p:cNvSpPr>
              <p:nvPr/>
            </p:nvSpPr>
            <p:spPr>
              <a:xfrm>
                <a:off x="4916805" y="3937635"/>
                <a:ext cx="10242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60960" rIns="60960" bIns="60960" numCol="1" anchor="ctr"/>
              <a:lstStyle/>
              <a:p>
                <a:pPr marL="0" marR="0" indent="0" algn="ctr" defTabSz="711200">
                  <a:lnSpc>
                    <a:spcPct val="90000"/>
                  </a:lnSpc>
                  <a:spcBef>
                    <a:spcPts val="0"/>
                  </a:spcBef>
                  <a:spcAft>
                    <a:spcPts val="67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zh-CN" sz="1600" b="1">
                    <a:solidFill>
                      <a:srgbClr val="0C0C0C"/>
                    </a:solidFill>
                  </a:rPr>
                  <a:t>研发执行</a:t>
                </a:r>
              </a:p>
            </p:txBody>
          </p:sp>
        </p:grpSp>
        <p:grpSp>
          <p:nvGrpSpPr>
            <p:cNvPr id="11" name="组2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HsUAAApHQAAdhwAAIohAAAAAAAA"/>
                </a:ext>
              </a:extLst>
            </p:cNvGrpSpPr>
            <p:nvPr/>
          </p:nvGrpSpPr>
          <p:grpSpPr>
            <a:xfrm>
              <a:off x="3329305" y="4740275"/>
              <a:ext cx="1297305" cy="711835"/>
              <a:chOff x="3329305" y="4740275"/>
              <a:chExt cx="1297305" cy="711835"/>
            </a:xfrm>
          </p:grpSpPr>
          <p:sp>
            <p:nvSpPr>
              <p:cNvPr id="13" name="自选图形1"/>
              <p:cNvSpPr>
                <a:extLst>
                  <a:ext uri="smNativeData">
                    <pr:smNativeData xmlns="" xmlns:pr="pr" val="SMDATA_12_8WkcVhMAAAAlAAAAZQAAAA0AAAAAYAAAAGAAAABgAAAAYA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B7FAAAKR0AAHYcAACKIQAAAAAAAA=="/>
                  </a:ext>
                </a:extLst>
              </p:cNvSpPr>
              <p:nvPr/>
            </p:nvSpPr>
            <p:spPr>
              <a:xfrm>
                <a:off x="3329305" y="4740275"/>
                <a:ext cx="12973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" name="文本框1"/>
              <p:cNvSpPr txBox="1">
                <a:extLst>
                  <a:ext uri="smNativeData">
                    <pr:smNativeData xmlns="" xmlns:pr="pr" val="SMDATA_12_8WkcVhMAAAAlAAAAEgAAAA0AAAAAYAAAAGAAAABgAAAAYA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CyFAAAYB0AAD8cAABTIQAAAAAAAA=="/>
                  </a:ext>
                </a:extLst>
              </p:cNvSpPr>
              <p:nvPr/>
            </p:nvSpPr>
            <p:spPr>
              <a:xfrm>
                <a:off x="3364230" y="4775200"/>
                <a:ext cx="12274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60960" rIns="60960" bIns="60960" numCol="1" anchor="ctr"/>
              <a:lstStyle/>
              <a:p>
                <a:pPr marL="0" marR="0" indent="0" algn="ctr" defTabSz="711200">
                  <a:lnSpc>
                    <a:spcPct val="90000"/>
                  </a:lnSpc>
                  <a:spcBef>
                    <a:spcPts val="0"/>
                  </a:spcBef>
                  <a:spcAft>
                    <a:spcPts val="67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zh-CN" sz="1600" b="1">
                    <a:solidFill>
                      <a:srgbClr val="0C0C0C"/>
                    </a:solidFill>
                  </a:rPr>
                  <a:t>功能测试与集成测试</a:t>
                </a:r>
              </a:p>
            </p:txBody>
          </p:sp>
        </p:grpSp>
        <p:grpSp>
          <p:nvGrpSpPr>
            <p:cNvPr id="8" name="组1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4MAAACGAAA6RIAAGMcAAAAAAAA"/>
                </a:ext>
              </a:extLst>
            </p:cNvGrpSpPr>
            <p:nvPr/>
          </p:nvGrpSpPr>
          <p:grpSpPr>
            <a:xfrm>
              <a:off x="1979930" y="3902710"/>
              <a:ext cx="1094105" cy="711835"/>
              <a:chOff x="1979930" y="3902710"/>
              <a:chExt cx="1094105" cy="711835"/>
            </a:xfrm>
          </p:grpSpPr>
          <p:sp>
            <p:nvSpPr>
              <p:cNvPr id="10" name="自选图形3"/>
              <p:cNvSpPr>
                <a:extLst>
                  <a:ext uri="smNativeData">
                    <pr:smNativeData xmlns="" xmlns:pr="pr" val="SMDATA_12_8WkcVhMAAAAlAAAAZQAAAA0AAAAAZgAAAGYAAABmAAAAZg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AuDAAAAhgAAOkSAABjHAAAAAAAAA=="/>
                  </a:ext>
                </a:extLst>
              </p:cNvSpPr>
              <p:nvPr/>
            </p:nvSpPr>
            <p:spPr>
              <a:xfrm>
                <a:off x="1979930" y="3902710"/>
                <a:ext cx="10941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" name="文本框4"/>
              <p:cNvSpPr txBox="1">
                <a:extLst>
                  <a:ext uri="smNativeData">
                    <pr:smNativeData xmlns="" xmlns:pr="pr" val="SMDATA_12_8WkcVhMAAAAlAAAAEgAAAA0AAAAAZgAAAGYAAABmAAAAZg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BlDAAAORgAALISAAAsHAAAAAAAAA=="/>
                  </a:ext>
                </a:extLst>
              </p:cNvSpPr>
              <p:nvPr/>
            </p:nvSpPr>
            <p:spPr>
              <a:xfrm>
                <a:off x="2014855" y="3937635"/>
                <a:ext cx="10242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4770" tIns="64770" rIns="64770" bIns="64770" numCol="1" anchor="ctr"/>
              <a:lstStyle/>
              <a:p>
                <a:pPr marL="0" marR="0" indent="0" algn="ctr" defTabSz="755650">
                  <a:lnSpc>
                    <a:spcPct val="90000"/>
                  </a:lnSpc>
                  <a:spcBef>
                    <a:spcPts val="0"/>
                  </a:spcBef>
                  <a:spcAft>
                    <a:spcPts val="71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zh-CN" sz="1700" b="1">
                    <a:solidFill>
                      <a:srgbClr val="0C0C0C"/>
                    </a:solidFill>
                  </a:rPr>
                  <a:t>产品实施</a:t>
                </a:r>
              </a:p>
            </p:txBody>
          </p:sp>
        </p:grpSp>
        <p:grpSp>
          <p:nvGrpSpPr>
            <p:cNvPr id="5" name="组3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4MAACzDQAA6RIAABQSAAAAAAAA"/>
                </a:ext>
              </a:extLst>
            </p:cNvGrpSpPr>
            <p:nvPr/>
          </p:nvGrpSpPr>
          <p:grpSpPr>
            <a:xfrm>
              <a:off x="1979930" y="2226945"/>
              <a:ext cx="1094105" cy="711835"/>
              <a:chOff x="1979930" y="2226945"/>
              <a:chExt cx="1094105" cy="711835"/>
            </a:xfrm>
          </p:grpSpPr>
          <p:sp>
            <p:nvSpPr>
              <p:cNvPr id="7" name="自选图形2"/>
              <p:cNvSpPr>
                <a:extLst>
                  <a:ext uri="smNativeData">
                    <pr:smNativeData xmlns="" xmlns:pr="pr" val="SMDATA_12_8WkcVhMAAAAlAAAAZQAAAA0AAAAAZgAAAGYAAABmAAAAZgAAAAAAAAABAAAAAAAAAAEAAABQAAAAhbacS3FV1T8AAAAAAADwvwAAAAAAAOA/AAAAAAAA4D8AAAAAAADgPwAAAAAAAOA/AAAAAAAA4D8AAAAAAADgPwAAAAAAAOA/AAAAAAAA4D8CAAAAjAAAAAAAAAAAAAAAAAAAAMHQ3QgAAAAAAAAAAAAAAAAAAAAAAAAAAAAAAAAAAAAAZAAAAAEAAABAAAAAAAAAAAAAAAAAAAAAAAAAAAAAAAAAAAAAAAAAAAAAAAAAAAAAAAAAAAAAAAAAAAAAAAAAAAAAAAAAAAAAAAAAAAAAAAAAAAAAAAAAAAAAAAAAAAAAFAAAADwAAAABAAAAAAAAAMAAAAAoAAAAAQAAACMAAAAjAAAAIw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wdDdAQAAAAAAAAAAAAAAAAAAAAAAAAAAAAAAAAAAAAAAAAAAwAAAAH9/fwB8krYDzMzMAMDA/wB/f38AAAAAAAAAAAAAAAAAAAAAAAAAAAAhAAAAGAAAABQAAAAuDAAAsw0AAOkSAAAUEgAAAAAAAA=="/>
                  </a:ext>
                </a:extLst>
              </p:cNvSpPr>
              <p:nvPr/>
            </p:nvSpPr>
            <p:spPr>
              <a:xfrm>
                <a:off x="1979930" y="2226945"/>
                <a:ext cx="1094105" cy="711835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" name="文本框3"/>
              <p:cNvSpPr txBox="1">
                <a:extLst>
                  <a:ext uri="smNativeData">
                    <pr:smNativeData xmlns="" xmlns:pr="pr" val="SMDATA_12_8WkcVhMAAAAlAAAAEgAAAA0AAAAAZgAAAGYAAABmAAAAZgAAAAAAAAAB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BlDAAA6g0AALISAADdEQAAAAAAAA=="/>
                  </a:ext>
                </a:extLst>
              </p:cNvSpPr>
              <p:nvPr/>
            </p:nvSpPr>
            <p:spPr>
              <a:xfrm>
                <a:off x="2014855" y="2261870"/>
                <a:ext cx="1024255" cy="6419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4770" tIns="64770" rIns="64770" bIns="64770" numCol="1" anchor="ctr"/>
              <a:lstStyle/>
              <a:p>
                <a:pPr marL="0" marR="0" indent="0" algn="ctr" defTabSz="755650">
                  <a:lnSpc>
                    <a:spcPct val="90000"/>
                  </a:lnSpc>
                  <a:spcBef>
                    <a:spcPts val="0"/>
                  </a:spcBef>
                  <a:spcAft>
                    <a:spcPts val="71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bg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r>
                  <a:rPr lang="zh-CN" sz="1700" b="1">
                    <a:solidFill>
                      <a:srgbClr val="0C0C0C"/>
                    </a:solidFill>
                  </a:rPr>
                  <a:t>需求分析</a:t>
                </a:r>
              </a:p>
            </p:txBody>
          </p:sp>
        </p:grpSp>
      </p:grpSp>
      <p:sp>
        <p:nvSpPr>
          <p:cNvPr id="23" name="TextBox 4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iCAAAwyIAALQ2AAAkKAAAAAAAAA=="/>
              </a:ext>
            </a:extLst>
          </p:cNvSpPr>
          <p:nvPr/>
        </p:nvSpPr>
        <p:spPr>
          <a:xfrm>
            <a:off x="1403350" y="5650865"/>
            <a:ext cx="7489190" cy="8743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（</a:t>
            </a:r>
            <a:r>
              <a:rPr lang="en-US">
                <a:latin typeface="微软雅黑" pitchFamily="2"/>
                <a:ea typeface="微软雅黑" pitchFamily="2"/>
                <a:cs typeface="Arial" pitchFamily="2" charset="0"/>
              </a:rPr>
              <a:t>1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）每个模块开发均严格执行</a:t>
            </a:r>
            <a:r>
              <a:rPr lang="en-US">
                <a:latin typeface="微软雅黑" pitchFamily="2"/>
                <a:ea typeface="微软雅黑" pitchFamily="2"/>
                <a:cs typeface="Arial" pitchFamily="2" charset="0"/>
              </a:rPr>
              <a:t>6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个核心步骤</a:t>
            </a:r>
            <a:endParaRPr lang="en-US">
              <a:latin typeface="微软雅黑" pitchFamily="2"/>
              <a:ea typeface="微软雅黑" pitchFamily="2"/>
              <a:cs typeface="Arial" pitchFamily="2" charset="0"/>
            </a:endParaRP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（</a:t>
            </a:r>
            <a:r>
              <a:rPr lang="en-US">
                <a:latin typeface="微软雅黑" pitchFamily="2"/>
                <a:ea typeface="微软雅黑" pitchFamily="2"/>
                <a:cs typeface="Arial" pitchFamily="2" charset="0"/>
              </a:rPr>
              <a:t>2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）专业分工，每个环节均由专人负责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</a:t>
            </a:r>
            <a:r>
              <a:rPr lang="en-US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2.</a:t>
            </a: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项目实施保障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MAQAAegYAAA0RAAC/CAAAAAAAAA=="/>
              </a:ext>
            </a:extLst>
          </p:cNvSpPr>
          <p:nvPr/>
        </p:nvSpPr>
        <p:spPr>
          <a:xfrm>
            <a:off x="251460" y="1052830"/>
            <a:ext cx="2520315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Adobe 黑体 Std R" charset="0"/>
                <a:ea typeface="Adobe 黑体 Std R" charset="0"/>
                <a:cs typeface="Arial" pitchFamily="2" charset="0"/>
              </a:rPr>
              <a:t>实施组织保障：</a:t>
            </a:r>
          </a:p>
        </p:txBody>
      </p:sp>
      <p:sp>
        <p:nvSpPr>
          <p:cNvPr id="4" name="Line 6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DBCgAAwAwAAEMVAADkEwAAAAAAAA=="/>
              </a:ext>
            </a:extLst>
          </p:cNvSpPr>
          <p:nvPr/>
        </p:nvSpPr>
        <p:spPr>
          <a:xfrm flipH="1">
            <a:off x="1748155" y="2072640"/>
            <a:ext cx="1708150" cy="116078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5" name="Line 7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CgDwAA2w8AACIaAAD/FgAAAAAAAA=="/>
              </a:ext>
            </a:extLst>
          </p:cNvSpPr>
          <p:nvPr/>
        </p:nvSpPr>
        <p:spPr>
          <a:xfrm flipH="1">
            <a:off x="2540000" y="2577465"/>
            <a:ext cx="1708150" cy="116078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6" name="Line 8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KKDpYc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sGgAAFRcAAL0kAAByHgAAAAAAAA=="/>
              </a:ext>
            </a:extLst>
          </p:cNvSpPr>
          <p:nvPr/>
        </p:nvSpPr>
        <p:spPr>
          <a:xfrm flipH="1">
            <a:off x="4254500" y="3752215"/>
            <a:ext cx="1717675" cy="119697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7" name="Line 9"/>
          <p:cNvSpPr>
            <a:extLst>
              <a:ext uri="smNativeData">
                <pr:smNativeData xmlns="" xmlns:pr="pr" val="SMDATA_12_8WkcVhMAAAAlAAAACgAAAA0AAAAAkAAAAEgAAACQAAAASAAAAAAAAAAAAAAAAg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OeVu1o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CWDwAADhcAACIaAAB3HgAAAAAAAA=="/>
              </a:ext>
            </a:extLst>
          </p:cNvSpPr>
          <p:nvPr/>
        </p:nvSpPr>
        <p:spPr>
          <a:xfrm flipH="1" flipV="1">
            <a:off x="2533650" y="3747770"/>
            <a:ext cx="1714500" cy="120459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ot="10800000"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8" name="Line 10"/>
          <p:cNvSpPr>
            <a:extLst>
              <a:ext uri="smNativeData">
                <pr:smNativeData xmlns="" xmlns:pr="pr" val="SMDATA_12_8WkcVhMAAAAlAAAACgAAAA0AAAAAkAAAAEgAAACQAAAASAAAAAAAAAAAAAAAAg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OHfqm0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CgCgAACxoAACwVAAB0IQAAAAAAAA=="/>
              </a:ext>
            </a:extLst>
          </p:cNvSpPr>
          <p:nvPr/>
        </p:nvSpPr>
        <p:spPr>
          <a:xfrm flipH="1" flipV="1">
            <a:off x="1727200" y="4233545"/>
            <a:ext cx="1714500" cy="120459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10800000"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9" name="Line 11"/>
          <p:cNvSpPr>
            <a:extLst>
              <a:ext uri="smNativeData">
                <pr:smNativeData xmlns="" xmlns:pr="pr" val="SMDATA_12_8WkcVhMAAAAlAAAACgAAAA0AAAAAkAAAAEgAAACQAAAASAAAAAAAAAAAAAAAAg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OSGNE0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iGgAAsw8AALskAAALFwAAAAAAAA=="/>
              </a:ext>
            </a:extLst>
          </p:cNvSpPr>
          <p:nvPr/>
        </p:nvSpPr>
        <p:spPr>
          <a:xfrm flipH="1" flipV="1">
            <a:off x="4248150" y="2552065"/>
            <a:ext cx="1722755" cy="119380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10800000"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0" name="Line 12"/>
          <p:cNvSpPr>
            <a:extLst>
              <a:ext uri="smNativeData">
                <pr:smNativeData xmlns="" xmlns:pr="pr" val="SMDATA_12_8WkcVhMAAAAlAAAACgAAAA0AAAAAkAAAAEgAAACQAAAASAAAAAAAAAAAAAAAAg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LetfEk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CHwAAwAwAAJopAADzEwAAAAAAAA=="/>
              </a:ext>
            </a:extLst>
          </p:cNvSpPr>
          <p:nvPr/>
        </p:nvSpPr>
        <p:spPr>
          <a:xfrm flipH="1" flipV="1">
            <a:off x="5040630" y="2072640"/>
            <a:ext cx="1722120" cy="117030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ot="10800000"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1" name="Line 13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CHwAAOhoAAKQpAACIIQAAAAAAAA=="/>
              </a:ext>
            </a:extLst>
          </p:cNvSpPr>
          <p:nvPr/>
        </p:nvSpPr>
        <p:spPr>
          <a:xfrm flipH="1">
            <a:off x="5040630" y="4263390"/>
            <a:ext cx="1728470" cy="118745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2" name="Line 14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oIQAADhcAALMkAAAOFwAAAAAAAA=="/>
              </a:ext>
            </a:extLst>
          </p:cNvSpPr>
          <p:nvPr/>
        </p:nvSpPr>
        <p:spPr>
          <a:xfrm>
            <a:off x="5389880" y="3747770"/>
            <a:ext cx="57594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3" name="Line 15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CADwAADhcAAAsTAAAOFwAAAAAAAA=="/>
              </a:ext>
            </a:extLst>
          </p:cNvSpPr>
          <p:nvPr/>
        </p:nvSpPr>
        <p:spPr>
          <a:xfrm>
            <a:off x="2519680" y="3747770"/>
            <a:ext cx="57594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14" name="Line 16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AAAAAZAAAAGQAAAAC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dGgAAzxsAAB0aAAB6HgAAAAAAAA=="/>
              </a:ext>
            </a:extLst>
          </p:cNvSpPr>
          <p:nvPr/>
        </p:nvSpPr>
        <p:spPr>
          <a:xfrm>
            <a:off x="4244975" y="4520565"/>
            <a:ext cx="0" cy="43370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grpSp>
        <p:nvGrpSpPr>
          <p:cNvPr id="15" name="Group 17"/>
          <p:cNvGrpSpPr>
            <a:extLst>
              <a:ext uri="smNativeData">
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ITAAAQEgAAIyEAAPwbAAAAAAAA"/>
              </a:ext>
            </a:extLst>
          </p:cNvGrpSpPr>
          <p:nvPr/>
        </p:nvGrpSpPr>
        <p:grpSpPr>
          <a:xfrm>
            <a:off x="3110230" y="2936240"/>
            <a:ext cx="2276475" cy="1612900"/>
            <a:chOff x="3110230" y="2936240"/>
            <a:chExt cx="2276475" cy="1612900"/>
          </a:xfrm>
        </p:grpSpPr>
        <p:sp>
          <p:nvSpPr>
            <p:cNvPr id="18" name="AutoShape 18"/>
            <p:cNvSpPr>
              <a:extLst>
                <a:ext uri="smNativeData">
                  <pr:smNativeData xmlns="" xmlns:pr="pr" val="SMDATA_12_8WkcVhMAAAAlAAAAaQAAAA0AAAAAkAAAAEgAAACQAAAASAAAAAAAAAABAAAAAAAAAAEAAABQAAAAAAAAAAAA4D8AAAAAAADgPwAAAAAAAOA/AAAAAAAA4D8AAAAAAADgPwAAAAAAAOA/AAAAAAAA4D8AAAAAAADgPwAAAAAAAOA/AAAAAAAA4D8CAAAAjAAAAAEAAAADAAAAS5PVDGW3Nw0AAAAAAAAAAAAAAAAAAAAAAAAAAAAAAAAAAAAAeAAAAAEAAABAAAAAAAAAAGQAAAAOAQAAAAAAAAAAAAAAAAAAAAAAAAAAAAAAAAAAAAAAAAAAAAAAAAAAAAAAAAAAAAAAAAAAAAAAAAAAAAAAAAAAAAAAAAAAAAAAAAAAFAAAADwAAAAAAAAAAAAAAAAAAAkUAAAAAQAAABQAAAAUAAAAFAAAAAEAAAAAAAAAZAAAAGQAAAAAAAAAZAAAAGQAAAAVAAAAYAAAAAEAAAAAAAAAAAAAAAEBAAA9ef//AAAAAAEAAABdNwAAAAAAAAAAAAAAAAAAS5PVDAAAAABkAAAAAAAAABQAAAC9HgAAAAAAACYAAAAAAAAAQ+H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BLk9UFZbc3BgAAAAAAAAAAAAAAAAAAAAAAAAAAAAAAAAAAAAAAAAAAAAAAAkuT1QV8krYDzMzMAMDA/wB/f38AAAAAAAAAAAAAAAAAAAAAAAAAAAAhAAAAGAAAABQAAAAiEwAAEBIAACMhAAD8GwAAAAAAAA=="/>
                </a:ext>
              </a:extLst>
            </p:cNvSpPr>
            <p:nvPr/>
          </p:nvSpPr>
          <p:spPr>
            <a:xfrm>
              <a:off x="3110230" y="2936240"/>
              <a:ext cx="2276475" cy="1612900"/>
            </a:xfrm>
            <a:prstGeom prst="diamond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legacyPerspectiveFront">
                <a:rot lat="20699400" lon="0" rev="0"/>
              </a:camera>
              <a:lightRig rig="legacyFlat3" dir="b"/>
            </a:scene3d>
            <a:sp3d extrusionH="163195" prstMaterial="legacyMatte">
              <a:extrusionClr>
                <a:schemeClr val="accent1"/>
              </a:extrusionClr>
            </a:sp3d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17" name="AutoShape 19"/>
            <p:cNvSpPr>
              <a:extLst>
                <a:ext uri="smNativeData">
                  <pr:smNativeData xmlns="" xmlns:pr="pr" val="SMDATA_12_8WkcVhMAAAAlAAAAagAAAA0AAAAAkAAAAEgAAACQAAAASAAAAAAAAAABAAAAAAAAAAEAAABQAAAAAAAAAAAA4D8AAAAAAADgP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ASFAAAsBIAADMgAADIFgAAAAAAAA=="/>
                </a:ext>
              </a:extLst>
            </p:cNvSpPr>
            <p:nvPr/>
          </p:nvSpPr>
          <p:spPr>
            <a:xfrm>
              <a:off x="3262630" y="3037840"/>
              <a:ext cx="1971675" cy="665480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16" name="Rectangle 20"/>
            <p:cNvSpPr>
              <a:extLst>
                <a:ext uri="smNativeData">
  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xEwAABxYAABQhAAAcGAAAAAAAAA=="/>
                </a:ext>
              </a:extLst>
            </p:cNvSpPr>
            <p:nvPr/>
          </p:nvSpPr>
          <p:spPr>
            <a:xfrm>
              <a:off x="3119755" y="3580765"/>
              <a:ext cx="2257425" cy="3384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3300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沙溪理工学校项目</a:t>
              </a:r>
            </a:p>
          </p:txBody>
        </p:sp>
      </p:grpSp>
      <p:sp>
        <p:nvSpPr>
          <p:cNvPr id="19" name="AutoShape 21"/>
          <p:cNvSpPr>
            <a:extLst>
              <a:ext uri="smNativeData">
                <pr:smNativeData xmlns="" xmlns:pr="pr" val="SMDATA_12_8WkcVhMAAAAlAAAAagAAAA0AAAAAkAAAAEgAAACQAAAASAAAAAAAAAABAAAAAAAAAAEAAABQAAAAAAAAAAAA4D8AAAAAAADgP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DjFQAAjwkAAGIeAABuDAAAAAAAAA=="/>
              </a:ext>
            </a:extLst>
          </p:cNvSpPr>
          <p:nvPr/>
        </p:nvSpPr>
        <p:spPr>
          <a:xfrm>
            <a:off x="3557905" y="1553845"/>
            <a:ext cx="1381125" cy="466725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>
                  <a:alpha val="89000"/>
                </a:srgbClr>
              </a:gs>
              <a:gs pos="100000">
                <a:srgbClr val="FFFFFF">
                  <a:alpha val="1000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sp>
        <p:nvSpPr>
          <p:cNvPr id="20" name="Line 22"/>
          <p:cNvSpPr>
            <a:extLst>
              <a:ext uri="smNativeData">
                <pr:smNativeData xmlns="" xmlns:pr="pr" val="SMDATA_12_8WkcVhMAAAAlAAAACgAAAA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BAAAAAAAAAGW3Nw0PAAAAAQAAACMAAAAjAAAAIwAAAB4AAAAC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Zbc3Bn9/fwB8krYDzMzMAMDA/wB/f38AAAAAAAAAAAAAAAAAAAAAAAAAAAAhAAAAGAAAABQAAAAdGgAA7w8AAB0aAACaEgAAAAAAAA=="/>
              </a:ext>
            </a:extLst>
          </p:cNvSpPr>
          <p:nvPr/>
        </p:nvSpPr>
        <p:spPr>
          <a:xfrm>
            <a:off x="4244975" y="2590165"/>
            <a:ext cx="0" cy="43370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zh-CN">
              <a:latin typeface="微软雅黑" pitchFamily="2"/>
              <a:ea typeface="微软雅黑" pitchFamily="2"/>
              <a:cs typeface="Arial" pitchFamily="2" charset="0"/>
            </a:endParaRPr>
          </a:p>
        </p:txBody>
      </p:sp>
      <p:grpSp>
        <p:nvGrpSpPr>
          <p:cNvPr id="21" name="Group 23"/>
          <p:cNvGrpSpPr>
            <a:extLst>
              <a:ext uri="smNativeData">
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ETAAASCQAAFCEAAAYQAAAAAAAA"/>
              </a:ext>
            </a:extLst>
          </p:cNvGrpSpPr>
          <p:nvPr/>
        </p:nvGrpSpPr>
        <p:grpSpPr>
          <a:xfrm>
            <a:off x="3119755" y="1474470"/>
            <a:ext cx="2257425" cy="1130300"/>
            <a:chOff x="3119755" y="1474470"/>
            <a:chExt cx="2257425" cy="1130300"/>
          </a:xfrm>
        </p:grpSpPr>
        <p:sp>
          <p:nvSpPr>
            <p:cNvPr id="23" name="AutoShape 24"/>
            <p:cNvSpPr>
              <a:extLst>
                <a:ext uri="smNativeData">
                  <pr:smNativeData xmlns="" xmlns:pr="pr" val="SMDATA_12_8WkcVhMAAAAlAAAAaQAAAA0AAAAAkAAAAEgAAACQAAAASAAAAAAAAAABAAAAAAAAAAEAAABQAAAAAAAAAAAA4D8AAAAAAADgPwAAAAAAAOA/AAAAAAAA4D8AAAAAAADgPwAAAAAAAOA/AAAAAAAA4D8AAAAAAADgPwAAAAAAAOA/AAAAAAAA4D8CAAAAjAAAAAEAAAADAAAApN4AAFZ0AAAAAAAAAAAAAAAAAAAAAAAAAAAAAAAAAAAAAAAAeAAAAAEAAABAAAAAAAAAAGQAAAAOAQAAAAAAAAAAAAAAAAAAAAAAAAAAAAAAAAAAAAAAAAAAAAAAAAAAAAAAAAAAAAAAAAAAAAAAAAAAAAAAAAAAAAAAAAAAAAAAAAAAFAAAADwAAAAAAAAAAAAAAAAAAAkUAAAAAQAAABQAAAAUAAAAFAAAAAEAAAAAAAAAZAAAAGQAAAAAAAAAZAAAAGQAAAAVAAAAYAAAAAEAAAAAAAAAAAAAAAEBAAA9ef//AAAAAAEAAABdNwAAAAAAAAAAAAAAAAAApN4AAAAAAABkAAAAAAAAABQAAAC9HgAAAAAAACYAAAAAAAAAQ+H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Ck3gAAVnQAAAAAAAAAAAAAAAAAAAAAAAAAAAAAAAAAAAAAAAAAAAAAAAAAAqTeAAB8krYDzMzMAMDA/wB/f38AAAAAAAAAAAAAAAAAAAAAAAAAAAAhAAAAGAAAABQAAAA8FQAAEgkAAAofAAAGEAAAAAAAAA=="/>
                </a:ext>
              </a:extLst>
            </p:cNvSpPr>
            <p:nvPr/>
          </p:nvSpPr>
          <p:spPr>
            <a:xfrm>
              <a:off x="3451860" y="1474470"/>
              <a:ext cx="1593850" cy="1130300"/>
            </a:xfrm>
            <a:prstGeom prst="diamond">
              <a:avLst/>
            </a:prstGeom>
            <a:gradFill flip="none" rotWithShape="1">
              <a:gsLst>
                <a:gs pos="0">
                  <a:srgbClr val="A4DE00"/>
                </a:gs>
                <a:gs pos="100000">
                  <a:srgbClr val="567400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legacyPerspectiveFront">
                <a:rot lat="20699400" lon="0" rev="0"/>
              </a:camera>
              <a:lightRig rig="legacyFlat3" dir="b"/>
            </a:scene3d>
            <a:sp3d extrusionH="163195" prstMaterial="legacyMatte">
              <a:extrusionClr>
                <a:srgbClr val="A4DE00"/>
              </a:extrusionClr>
            </a:sp3d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22" name="Rectangle 25"/>
            <p:cNvSpPr>
              <a:extLst>
                <a:ext uri="smNativeData">
  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xEwAAagsAABQhAAB/DQAAAAAAAA=="/>
                </a:ext>
              </a:extLst>
            </p:cNvSpPr>
            <p:nvPr/>
          </p:nvSpPr>
          <p:spPr>
            <a:xfrm>
              <a:off x="3119755" y="1855470"/>
              <a:ext cx="2257425" cy="3384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FFFF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领导小组</a:t>
              </a:r>
            </a:p>
          </p:txBody>
        </p:sp>
      </p:grpSp>
      <p:grpSp>
        <p:nvGrpSpPr>
          <p:cNvPr id="24" name="Group 26"/>
          <p:cNvGrpSpPr>
            <a:extLst>
              <a:ext uri="smNativeData">
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ETAAAHHgAAFCEAAPskAAAAAAAA"/>
              </a:ext>
            </a:extLst>
          </p:cNvGrpSpPr>
          <p:nvPr/>
        </p:nvGrpSpPr>
        <p:grpSpPr>
          <a:xfrm>
            <a:off x="3119755" y="4881245"/>
            <a:ext cx="2257425" cy="1130300"/>
            <a:chOff x="3119755" y="4881245"/>
            <a:chExt cx="2257425" cy="1130300"/>
          </a:xfrm>
        </p:grpSpPr>
        <p:sp>
          <p:nvSpPr>
            <p:cNvPr id="27" name="AutoShape 27"/>
            <p:cNvSpPr>
              <a:extLst>
                <a:ext uri="smNativeData">
                  <pr:smNativeData xmlns="" xmlns:pr="pr" val="SMDATA_12_8WkcVhMAAAAlAAAAaQAAAA0AAAAAkAAAAEgAAACQAAAASAAAAAAAAAABAAAAAAAAAAEAAABQAAAAAAAAAAAA4D8AAAAAAADgPwAAAAAAAOA/AAAAAAAA4D8AAAAAAADgPwAAAAAAAOA/AAAAAAAA4D8AAAAAAADgPwAAAAAAAOA/AAAAAAAA4D8CAAAAjAAAAAEAAAADAAAAANHMAABcWgAAAAAAAAAAAAAAAAAAAAAAAAAAAAAAAAAAAAAAeAAAAAEAAABAAAAAAAAAAGQAAAAOAQAAAAAAAAAAAAAAAAAAAAAAAAAAAAAAAAAAAAAAAAAAAAAAAAAAAAAAAAAAAAAAAAAAAAAAAAAAAAAAAAAAAAAAAAAAAAAAAAAAFAAAADwAAAAAAAAAAAAAAAAAAAkUAAAAAQAAABQAAAAUAAAAFAAAAAEAAAAAAAAAZAAAAGQAAAAAAAAAZAAAAGQAAAAVAAAAYAAAAAEAAAAAAAAAAAAAAAEBAAA9ef//AAAAAAEAAABdNwAAAAAAAAAAAAAAAAAAANHMAAAAAABkAAAAAAAAABQAAAC9HgAAAAAAACYAAAAAAAAAQ+H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AA0cwAAFxaAAAAAAAAAAAAAAAAAAAAAAAAAAAAAAAAAAAAAAAAAAAAAAAAAgDRzAB8krYDzMzMAMDA/wB/f38AAAAAAAAAAAAAAAAAAAAAAAAAAAAhAAAAGAAAABQAAAA8FQAABx4AAAofAAD7JAAAAAAAAA=="/>
                </a:ext>
              </a:extLst>
            </p:cNvSpPr>
            <p:nvPr/>
          </p:nvSpPr>
          <p:spPr>
            <a:xfrm>
              <a:off x="3451860" y="4881245"/>
              <a:ext cx="1593850" cy="1130300"/>
            </a:xfrm>
            <a:prstGeom prst="diamond">
              <a:avLst/>
            </a:prstGeom>
            <a:gradFill flip="none" rotWithShape="1">
              <a:gsLst>
                <a:gs pos="0">
                  <a:srgbClr val="00D1CC"/>
                </a:gs>
                <a:gs pos="100000">
                  <a:srgbClr val="005C5A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legacyPerspectiveFront">
                <a:rot lat="20699400" lon="0" rev="0"/>
              </a:camera>
              <a:lightRig rig="legacyFlat3" dir="b"/>
            </a:scene3d>
            <a:sp3d extrusionH="163195" prstMaterial="legacyMatte">
              <a:extrusionClr>
                <a:srgbClr val="00D1CC"/>
              </a:extrusionClr>
            </a:sp3d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26" name="AutoShape 28"/>
            <p:cNvSpPr>
              <a:extLst>
                <a:ext uri="smNativeData">
                  <pr:smNativeData xmlns="" xmlns:pr="pr" val="SMDATA_12_8WkcVhMAAAAlAAAAagAAAA0AAAAAkAAAAEgAAACQAAAASAAAAAAAAAABAAAAAAAAAAEAAABQAAAAAAAAAAAA4D8AAAAAAADgP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DjFQAAcB4AAGIeAABPIQAAAAAAAA=="/>
                </a:ext>
              </a:extLst>
            </p:cNvSpPr>
            <p:nvPr/>
          </p:nvSpPr>
          <p:spPr>
            <a:xfrm>
              <a:off x="3557905" y="4947920"/>
              <a:ext cx="1381125" cy="46672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25" name="Rectangle 29"/>
            <p:cNvSpPr>
              <a:extLst>
                <a:ext uri="smNativeData">
  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xEwAAwSAAABQhAADVIgAAAAAAAA=="/>
                </a:ext>
              </a:extLst>
            </p:cNvSpPr>
            <p:nvPr/>
          </p:nvSpPr>
          <p:spPr>
            <a:xfrm>
              <a:off x="3119755" y="5324475"/>
              <a:ext cx="2257425" cy="33782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chemeClr val="bg1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顾问团队</a:t>
              </a:r>
            </a:p>
          </p:txBody>
        </p:sp>
      </p:grpSp>
      <p:grpSp>
        <p:nvGrpSpPr>
          <p:cNvPr id="28" name="Group 30"/>
          <p:cNvGrpSpPr>
            <a:extLst>
              <a:ext uri="smNativeData">
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IwDAACMEwAAbxEAAIAaAAAAAAAA"/>
              </a:ext>
            </a:extLst>
          </p:cNvGrpSpPr>
          <p:nvPr/>
        </p:nvGrpSpPr>
        <p:grpSpPr>
          <a:xfrm>
            <a:off x="576580" y="3177540"/>
            <a:ext cx="2257425" cy="1130300"/>
            <a:chOff x="576580" y="3177540"/>
            <a:chExt cx="2257425" cy="1130300"/>
          </a:xfrm>
        </p:grpSpPr>
        <p:sp>
          <p:nvSpPr>
            <p:cNvPr id="31" name="AutoShape 31"/>
            <p:cNvSpPr>
              <a:extLst>
                <a:ext uri="smNativeData">
                  <pr:smNativeData xmlns="" xmlns:pr="pr" val="SMDATA_12_8WkcVhMAAAAlAAAAaQAAAA0AAAAAkAAAAEgAAACQAAAASAAAAAAAAAABAAAAAAAAAAEAAABQAAAAAAAAAAAA4D8AAAAAAADgPwAAAAAAAOA/AAAAAAAA4D8AAAAAAADgPwAAAAAAAOA/AAAAAAAA4D8AAAAAAADgPwAAAAAAAOA/AAAAAAAA4D8CAAAAjAAAAAEAAAADAAAA/8wAAMxmAAAAAAAAAAAAAAAAAAAAAAAAAAAAAAAAAAAAAAAAeAAAAAEAAABAAAAAAAAAAGQAAAAOAQAAAAAAAAAAAAAAAAAAAAAAAAAAAAAAAAAAAAAAAAAAAAAAAAAAAAAAAAAAAAAAAAAAAAAAAAAAAAAAAAAAAAAAAAAAAAAAAAAAFAAAADwAAAAAAAAAAAAAAAAAAAkUAAAAAQAAABQAAAAUAAAAFAAAAAEAAAAAAAAAZAAAAGQAAAAAAAAAZAAAAGQAAAAVAAAAYAAAAAEAAAAAAAAAAAAAAAEBAAA9ef//AAAAAAEAAABdNwAAAAAAAAAAAAAAAAAA/8wAAAAAAABkAAAAAAAAABQAAAC9HgAAAAAAACYAAAAAAAAAQ+H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/zAAAzGYAAAAAAAAAAAAAAAAAAAAAAAAAAAAAAAAAAAAAAAAAAAAAAAAAAv/MAAB8krYDzMzMAMDA/wB/f38AAAAAAAAAAAAAAAAAAAAAAAAAAAAhAAAAGAAAABQAAADBBQAAjBMAAI8PAACAGgAAAAAAAA=="/>
                </a:ext>
              </a:extLst>
            </p:cNvSpPr>
            <p:nvPr/>
          </p:nvSpPr>
          <p:spPr>
            <a:xfrm>
              <a:off x="935355" y="3177540"/>
              <a:ext cx="1593850" cy="1130300"/>
            </a:xfrm>
            <a:prstGeom prst="diamond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CC6600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legacyPerspectiveFront">
                <a:rot lat="20699400" lon="0" rev="0"/>
              </a:camera>
              <a:lightRig rig="legacyFlat3" dir="b"/>
            </a:scene3d>
            <a:sp3d extrusionH="163195" prstMaterial="legacyMatte">
              <a:extrusionClr>
                <a:srgbClr val="FFCC00"/>
              </a:extrusionClr>
            </a:sp3d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30" name="AutoShape 32"/>
            <p:cNvSpPr>
              <a:extLst>
                <a:ext uri="smNativeData">
                  <pr:smNativeData xmlns="" xmlns:pr="pr" val="SMDATA_12_8WkcVhMAAAAlAAAAagAAAA0AAAAAkAAAAEgAAACQAAAASAAAAAAAAAABAAAAAAAAAAEAAABQAAAAAAAAAAAA4D8AAAAAAADgP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BpBgAACRQAAOgOAADoFgAAAAAAAA=="/>
                </a:ext>
              </a:extLst>
            </p:cNvSpPr>
            <p:nvPr/>
          </p:nvSpPr>
          <p:spPr>
            <a:xfrm>
              <a:off x="1042035" y="3256915"/>
              <a:ext cx="1381125" cy="46672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endParaRPr lang="zh-CN">
                <a:latin typeface="微软雅黑" pitchFamily="2"/>
                <a:ea typeface="微软雅黑" pitchFamily="2"/>
                <a:cs typeface="Arial" pitchFamily="2" charset="0"/>
              </a:endParaRPr>
            </a:p>
          </p:txBody>
        </p:sp>
        <p:sp>
          <p:nvSpPr>
            <p:cNvPr id="29" name="Rectangle 33"/>
            <p:cNvSpPr>
              <a:extLst>
                <a:ext uri="smNativeData">
  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CMAwAAwRUAAG8RAABZGQAAAAAAAA=="/>
                </a:ext>
              </a:extLst>
            </p:cNvSpPr>
            <p:nvPr/>
          </p:nvSpPr>
          <p:spPr>
            <a:xfrm>
              <a:off x="576580" y="3536315"/>
              <a:ext cx="2257425" cy="584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FFFF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公司本部</a:t>
              </a:r>
              <a:endParaRPr lang="en-US" sz="1600" b="1">
                <a:solidFill>
                  <a:srgbClr val="FFFFFF"/>
                </a:solidFill>
                <a:latin typeface="微软雅黑" pitchFamily="2"/>
                <a:ea typeface="微软雅黑" pitchFamily="2"/>
                <a:cs typeface="Arial" pitchFamily="2" charset="0"/>
              </a:endParaRPr>
            </a:p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FFFF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支持组员</a:t>
              </a:r>
            </a:p>
          </p:txBody>
        </p:sp>
      </p:grpSp>
      <p:grpSp>
        <p:nvGrpSpPr>
          <p:cNvPr id="32" name="Group 34"/>
          <p:cNvGrpSpPr>
            <a:extLst>
              <a:ext uri="smNativeData">
                <pr:smNativeData xmlns="" xmlns:pr="pr" val="SMDATA_6_8Wkc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NYiAACMEwAAuTAAAIAaAAAAAAAA"/>
              </a:ext>
            </a:extLst>
          </p:cNvGrpSpPr>
          <p:nvPr/>
        </p:nvGrpSpPr>
        <p:grpSpPr>
          <a:xfrm>
            <a:off x="5662930" y="3177540"/>
            <a:ext cx="2257425" cy="1130300"/>
            <a:chOff x="5662930" y="3177540"/>
            <a:chExt cx="2257425" cy="1130300"/>
          </a:xfrm>
        </p:grpSpPr>
        <p:grpSp>
          <p:nvGrpSpPr>
            <p:cNvPr id="34" name="Group 35"/>
            <p:cNvGrpSpPr>
              <a:extLst>
                <a:ext uri="smNativeData">
                  <pr:smNativeData xmlns="" xmlns:pr="pr" val="SMDATA_6_8WkcVhMAAAAlAAAAAQAAAA8BAAAAkAAAAEgAAACQAAAASAAAAAAAAAAAAAAAAAAAABcAAAAUAAAAAAAAAAAAAAD/fwAA/38AAAAAAAAJAAAABAAAAAoAAAAMAAAAEAAAAAAAAAAAAAAAAAAAAAAAAAAfAAAAVAAAAAAAAAAAAAAAAAAAAAAAAAAAAAAAAAAAAAAAAAAAAAAAAAAAAAAAAAAAAAAAAAAAAAAAAAAAAAAAAAAAAAAAAAAAAAAAAAAAAAAAAAAAAAAAAAAAACEAAAAYAAAAFAAAAMUkAACMEwAAky4AAIAaAAAAAAAA"/>
                </a:ext>
              </a:extLst>
            </p:cNvGrpSpPr>
            <p:nvPr/>
          </p:nvGrpSpPr>
          <p:grpSpPr>
            <a:xfrm>
              <a:off x="5977255" y="3177540"/>
              <a:ext cx="1593850" cy="1130300"/>
              <a:chOff x="5977255" y="3177540"/>
              <a:chExt cx="1593850" cy="1130300"/>
            </a:xfrm>
          </p:grpSpPr>
          <p:sp>
            <p:nvSpPr>
              <p:cNvPr id="36" name="AutoShape 36"/>
              <p:cNvSpPr>
                <a:extLst>
                  <a:ext uri="smNativeData">
                    <pr:smNativeData xmlns="" xmlns:pr="pr" val="SMDATA_12_8WkcVhMAAAAlAAAAaQAAAA0AAAAAkAAAAEgAAACQAAAASAAAAAAAAAABAAAAAAAAAAEAAABQAAAAAAAAAAAA4D8AAAAAAADgPwAAAAAAAOA/AAAAAAAA4D8AAAAAAADgPwAAAAAAAOA/AAAAAAAA4D8AAAAAAADgPwAAAAAAAOA/AAAAAAAA4D8CAAAAjAAAAAEAAAADAAAAx4//AHUAsAAAAAAAAAAAAAAAAAAAAAAAAAAAAAAAAAAAAAAAeAAAAAEAAABAAAAAAAAAAGQAAAAOAQAAAAAAAAAAAAAAAAAAAAAAAAAAAAAAAAAAAAAAAAAAAAAAAAAAAAAAAAAAAAAAAAAAAAAAAAAAAAAAAAAAAAAAAAAAAAAAAAAAFAAAADwAAAAAAAAAAAAAAAAAAAkUAAAAAQAAABQAAAAUAAAAFAAAAAEAAAAAAAAAZAAAAGQAAAAAAAAAZAAAAGQAAAAVAAAAYAAAAAEAAAAAAAAAAAAAAAEBAAA9ef//AAAAAAEAAABdNwAAAAAAAAAAAAAAAAAAx4//AAAAAABkAAAAAAAAABQAAAC9HgAAAAAAACYAAAAAAAAAQ+H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Hj/8AdQCwAAAAAAAAAAAAAAAAAAAAAAAAAAAAAAAAAAAAAAAAAAAAAAAAAseP/wB8krYDzMzMAMDA/wB/f38AAAAAAAAAAAAAAAAAAAAAAAAAAAAhAAAAGAAAABQAAADFJAAAjBMAAJMuAACAGgAAAAAAAA=="/>
                  </a:ext>
                </a:extLst>
              </p:cNvSpPr>
              <p:nvPr/>
            </p:nvSpPr>
            <p:spPr>
              <a:xfrm>
                <a:off x="5977255" y="3177540"/>
                <a:ext cx="1593850" cy="1130300"/>
              </a:xfrm>
              <a:prstGeom prst="diamond">
                <a:avLst/>
              </a:prstGeom>
              <a:gradFill flip="none" rotWithShape="1">
                <a:gsLst>
                  <a:gs pos="0">
                    <a:srgbClr val="C78FFF"/>
                  </a:gs>
                  <a:gs pos="100000">
                    <a:srgbClr val="7500B0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scene3d>
                <a:camera prst="legacyPerspectiveFront">
                  <a:rot lat="20699400" lon="0" rev="0"/>
                </a:camera>
                <a:lightRig rig="legacyFlat3" dir="b"/>
              </a:scene3d>
              <a:sp3d extrusionH="163195" prstMaterial="legacyMatte">
                <a:extrusionClr>
                  <a:srgbClr val="C78FFF"/>
                </a:extrusionClr>
              </a:sp3d>
            </p:spPr>
            <p:txBody>
              <a:bodyPr vert="horz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endParaRPr lang="zh-CN">
                  <a:latin typeface="微软雅黑" pitchFamily="2"/>
                  <a:ea typeface="微软雅黑" pitchFamily="2"/>
                  <a:cs typeface="Arial" pitchFamily="2" charset="0"/>
                </a:endParaRPr>
              </a:p>
            </p:txBody>
          </p:sp>
          <p:sp>
            <p:nvSpPr>
              <p:cNvPr id="35" name="AutoShape 37"/>
              <p:cNvSpPr>
                <a:extLst>
                  <a:ext uri="smNativeData">
                    <pr:smNativeData xmlns="" xmlns:pr="pr" val="SMDATA_12_8WkcVhMAAAAlAAAAagAAAA0AAAAAkAAAAEgAAACQAAAASAAAAAAAAAABAAAAAAAAAAEAAABQAAAAAAAAAAAA4D8AAAAAAADgPwAAAAAAAOA/AAAAAAAA4D8AAAAAAADgPwAAAAAAAOA/AAAAAAAA4D8AAAAAAADgPwAAAAAAAOA/AAAAAAAA4D8CAAAAjAAAAAEAAAADAAAA////AP///wAMAAAAWw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EAAAAAAAAAAAAAAAAAAAAAAAAAECcAABAnAAAAAAAAAAAAAAAAAAAAAAtaAAAAAAAAAAAAAAAAAAAAABQAAAAAAAAAwMD/AAAAAABkAAAAMgAAAAAAAABkAAAAAAAAAH9/fwAKAAAAHwAAAFQAAAD///8A////AAAAAAAAAAAAAAAAAAAAAAAAAAAAAAAAAAAAAAAAAAAAAAAAAn9/fwB8krYDzMzMAMDA/wB/f38AAAAAAAAAAAAAAAAAAAAAAAAAAAAhAAAAGAAAABQAAABtJQAACRQAAOwtAADoFgAAAAAAAA=="/>
                  </a:ext>
                </a:extLst>
              </p:cNvSpPr>
              <p:nvPr/>
            </p:nvSpPr>
            <p:spPr>
              <a:xfrm>
                <a:off x="6083935" y="3256915"/>
                <a:ext cx="1381125" cy="466725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>
                      <a:alpha val="89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Arial" pitchFamily="2" charset="0"/>
                    <a:cs typeface="Arial" pitchFamily="2" charset="0"/>
                  </a:defRPr>
                </a:pPr>
                <a:endParaRPr lang="zh-CN">
                  <a:latin typeface="微软雅黑" pitchFamily="2"/>
                  <a:ea typeface="微软雅黑" pitchFamily="2"/>
                  <a:cs typeface="Arial" pitchFamily="2" charset="0"/>
                </a:endParaRPr>
              </a:p>
            </p:txBody>
          </p:sp>
        </p:grpSp>
        <p:sp>
          <p:nvSpPr>
            <p:cNvPr id="33" name="Rectangle 38"/>
            <p:cNvSpPr>
              <a:extLst>
                <a:ext uri="smNativeData">
  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DWIgAAwRUAALkwAABZGQAAAAAAAA=="/>
                </a:ext>
              </a:extLst>
            </p:cNvSpPr>
            <p:nvPr/>
          </p:nvSpPr>
          <p:spPr>
            <a:xfrm>
              <a:off x="5662930" y="3536315"/>
              <a:ext cx="2257425" cy="584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FFFF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现场实施</a:t>
              </a:r>
              <a:endParaRPr lang="en-US" sz="1600" b="1">
                <a:solidFill>
                  <a:srgbClr val="FFFFFF"/>
                </a:solidFill>
                <a:latin typeface="微软雅黑" pitchFamily="2"/>
                <a:ea typeface="微软雅黑" pitchFamily="2"/>
                <a:cs typeface="Arial" pitchFamily="2" charset="0"/>
              </a:endParaRPr>
            </a:p>
            <a:p>
              <a:pPr marL="342900" marR="0" indent="-34290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Arial" pitchFamily="2" charset="0"/>
                  <a:cs typeface="Arial" pitchFamily="2" charset="0"/>
                </a:defRPr>
              </a:pPr>
              <a:r>
                <a:rPr lang="zh-CN" sz="1600" b="1">
                  <a:solidFill>
                    <a:srgbClr val="FFFFFF"/>
                  </a:solidFill>
                  <a:latin typeface="微软雅黑" pitchFamily="2"/>
                  <a:ea typeface="微软雅黑" pitchFamily="2"/>
                  <a:cs typeface="Arial" pitchFamily="2" charset="0"/>
                </a:rPr>
                <a:t>项目组员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.0,0.0; 0.125,0.2665; 0.25,0.4; 0.375,0.465; 0.5,0.5; 0.625,0.535; 0.75,0.6; 0.875,0.7335; 1.0,1.0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.0,0.0; 0.125,0.2665; 0.25,0.4; 0.375,0.465; 0.5,0.5; 0.625,0.535; 0.75,0.6; 0.875,0.7335; 1.0,1.0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.0,0.0; 0.125,0.2665; 0.25,0.4; 0.375,0.465; 0.5,0.5; 0.625,0.535; 0.75,0.6; 0.875,0.7335; 1.0,1.0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Effect transition="in" filter="wipe(down)">
                                      <p:cBhvr>
                                        <p:cTn id="21" dur="5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2" grpId="0" animBg="1"/>
    </p:bldLst>
    <p:extLst>
      <p:ext uri="smNativeData">
        <pr:smNativeData xmlns="" xmlns:pr="pr" val="8WkcVhEAAAAFAAAA/f///wEAAAAaAAAAAAAAAAAAAAAAAAAAAAAAABcAAAD9////AQAAADUAAAAAAAAAAAAAAAAAAAAAAAAAHAAAAP3///8BAAAANQAAAAAAAAAAAAAAAAAAAAAAAAAhAAAA/f///wEAAAA1AAAAAAAAAAAAAAAAAAAAAAAAACYAAAD9////AQAAADUAAAAAAAAAAAAAAAAAAAAAAAAALAAAAP3///8BAAAANQAAAAAAAAAAAAAAAAAAAAAAAAAxAAAA/f///wEAAAA1AAAAAAAAAAAAAAAAAAAAAAAAADYAAAD9////AQAAADUAAAAAAAAAAAAAAAAAAAAAAAAAOwAAAP3///8BAAAANQAAAAAAAAAAAAAAAAAAAAAAAABAAAAA/f///wEAAAA1AAAAAAAAAAAAAAAAAAAAAAAAAEUAAAD9////AQAAADUAAAAAAAAAAAAAAAAAAAAAAAAASgAAAP3///8BAAAANQAAAAAAAAAAAAAAAAAAAAAAAABPAAAA/f///wEAAAA1AAAAAAAAAAAAAAAAAAAAAAAAAFQAAAD9////AQAAADUAAAAAAAAAAAAAAAAAAAAAAAAAWQAAAP3///8BAAAANQAAAAAAAAAAAAAAAAAAAAAAAABeAAAA/f///wEAAAA1AAAAAAAAAAAAAAAAAAAAAAAAAGMAAAD9////AQAAADUAAAAAAAAAAAAAAAAAAAAAAAAA"/>
      </p:ext>
    </p:ext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</a:t>
            </a:r>
            <a:r>
              <a:rPr lang="en-US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2.</a:t>
            </a: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项目实施保障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CMAQAAegYAAA0RAAC/CAAAAAAAAA=="/>
              </a:ext>
            </a:extLst>
          </p:cNvSpPr>
          <p:nvPr/>
        </p:nvSpPr>
        <p:spPr>
          <a:xfrm>
            <a:off x="251460" y="1052830"/>
            <a:ext cx="2520315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Adobe 黑体 Std R" charset="0"/>
                <a:ea typeface="Adobe 黑体 Std R" charset="0"/>
                <a:cs typeface="Arial" pitchFamily="2" charset="0"/>
              </a:rPr>
              <a:t>实施组织保障：</a:t>
            </a: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="" xmlns:pr="pr" val="SMDATA_13_8WkcVhMAAAAlAAAAEQAAAC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S5PVBcHQ3QEAAAAAAAAAAAAAAAAAAAAAAAAAAAAAAAAAAAAAAAAAAAAAAAJ/f38AfJK2A8zMzADAwP8Af39/AAAAAAAAAAAAAAAAAP///wAAAAAAIQAAABgAAAAUAAAApgQAAM4IAABnLQAA1Cg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31290"/>
            <a:ext cx="6624955" cy="5205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AAAAAOg1AABRBAAAAAAAAA=="/>
              </a:ext>
            </a:extLst>
          </p:cNvSpPr>
          <p:nvPr/>
        </p:nvSpPr>
        <p:spPr>
          <a:xfrm>
            <a:off x="0" y="0"/>
            <a:ext cx="8763000" cy="7016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　</a:t>
            </a:r>
            <a:r>
              <a:rPr lang="en-US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3.</a:t>
            </a:r>
            <a:r>
              <a:rPr lang="zh-CN" sz="40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黑体" pitchFamily="3"/>
                <a:ea typeface="黑体" pitchFamily="3"/>
                <a:cs typeface="Arial" pitchFamily="2" charset="0"/>
              </a:rPr>
              <a:t>项目沟通保障</a:t>
            </a:r>
            <a:endParaRPr lang="zh-CN" sz="4000" b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AeAwAA6gcAAIQyAACGGQAAAAAAAA=="/>
              </a:ext>
            </a:extLst>
          </p:cNvSpPr>
          <p:nvPr/>
        </p:nvSpPr>
        <p:spPr>
          <a:xfrm>
            <a:off x="506730" y="1286510"/>
            <a:ext cx="7705090" cy="28625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285750" marR="0" indent="-28575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微软雅黑" pitchFamily="2"/>
                <a:ea typeface="微软雅黑" pitchFamily="2"/>
                <a:cs typeface="Arial" pitchFamily="2" charset="0"/>
              </a:rPr>
              <a:t>项目周报：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详细记录每周的工作进展与工作计划，及时总结项目存在的问题与风险，确保每个参与人清晰了解项目进度；</a:t>
            </a:r>
            <a:endParaRPr lang="en-US">
              <a:latin typeface="微软雅黑" pitchFamily="2"/>
              <a:ea typeface="微软雅黑" pitchFamily="2"/>
              <a:cs typeface="Arial" pitchFamily="2" charset="0"/>
            </a:endParaRPr>
          </a:p>
          <a:p>
            <a:pPr marL="285750" marR="0" indent="-28575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微软雅黑" pitchFamily="2"/>
                <a:ea typeface="微软雅黑" pitchFamily="2"/>
                <a:cs typeface="Arial" pitchFamily="2" charset="0"/>
              </a:rPr>
              <a:t>项目例会：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阶段性召开项目总结与汇报会议；</a:t>
            </a:r>
            <a:endParaRPr lang="en-US">
              <a:latin typeface="微软雅黑" pitchFamily="2"/>
              <a:ea typeface="微软雅黑" pitchFamily="2"/>
              <a:cs typeface="Arial" pitchFamily="2" charset="0"/>
            </a:endParaRPr>
          </a:p>
          <a:p>
            <a:pPr marL="285750" marR="0" indent="-28575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>
                <a:latin typeface="微软雅黑" pitchFamily="2"/>
                <a:ea typeface="微软雅黑" pitchFamily="2"/>
                <a:cs typeface="Arial" pitchFamily="2" charset="0"/>
              </a:rPr>
              <a:t>项目专题会：</a:t>
            </a:r>
            <a:r>
              <a:rPr lang="zh-CN">
                <a:latin typeface="微软雅黑" pitchFamily="2"/>
                <a:ea typeface="微软雅黑" pitchFamily="2"/>
                <a:cs typeface="Arial" pitchFamily="2" charset="0"/>
              </a:rPr>
              <a:t>针对复杂的业务问题、重点难点问题，通过专题会方式专门探讨，以确保快速输出解决方案。</a:t>
            </a:r>
          </a:p>
        </p:txBody>
      </p:sp>
      <p:sp>
        <p:nvSpPr>
          <p:cNvPr id="4" name="TextBox 1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H9/fwB8krYDzMzMAMDA/wB/f38AAAAAAAAAAAAAAAAAAAAAAAAAAAAhAAAAGAAAABQAAAARAwAAFxwAALw2AADfIgAAAAAAAA=="/>
              </a:ext>
            </a:extLst>
          </p:cNvSpPr>
          <p:nvPr/>
        </p:nvSpPr>
        <p:spPr>
          <a:xfrm>
            <a:off x="498475" y="4566285"/>
            <a:ext cx="8399145" cy="11023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b="1"/>
              <a:t>相信双方项目团队的共同努力，必能确保项目顺利推进。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000" b="1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PS:需一个总负责老师提供一个邮箱以备查收周报、例会会议纪等文件。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  <p:extLst>
      <p:ext uri="smNativeData">
        <pr:smNativeData xmlns="" xmlns:pr="pr" val="8WkcVgEAAAAFAAAA/////wEAAAAqAAAAAAAAAAAAAAAAAAAAAAAAAA=="/>
      </p:ext>
    </p:ext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B4AAAA5w4AAEA4AACIHQAAAAAAAA=="/>
              </a:ext>
            </a:extLst>
          </p:cNvSpPr>
          <p:nvPr/>
        </p:nvSpPr>
        <p:spPr>
          <a:xfrm>
            <a:off x="76200" y="2422525"/>
            <a:ext cx="9067800" cy="2378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5000">
                <a:solidFill>
                  <a:srgbClr val="995B09"/>
                </a:solidFill>
                <a:latin typeface="Palace Script MT" charset="0"/>
                <a:ea typeface="黑体" pitchFamily="3"/>
                <a:cs typeface="Arial" pitchFamily="2" charset="0"/>
              </a:rPr>
              <a:t>Thank  you! </a:t>
            </a:r>
          </a:p>
        </p:txBody>
      </p:sp>
      <p:sp>
        <p:nvSpPr>
          <p:cNvPr id="3" name="矩形1"/>
          <p:cNvSpPr>
            <a:extLst>
              <a:ext uri="smNativeData">
                <pr:smNativeData xmlns="" xmlns:pr="pr" val="SMDATA_12_8WkcVhMAAAAlAAAAZAAAAE0AAAAAkAAAAEgAAACQAAAASAAAAAAAAAAAAAAAAAAAAAEAAABQAAAAAAAAAAAA4D8AAAAAAADgPwAAAAAAAOA/AAAAAAAA4D8AAAAAAADgPwAAAAAAAOA/AAAAAAAA4D8AAAAAAADgPwAAAAAAAOA/AAAAAAAA4D8CAAAAjAAAAAAAAAAAAAAAS5PVDMHQ3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8kr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Lk9UFwdDdAQAAAAAAAAAAAAAAAAAAAAAAAAAAAAAAAAAAAAAAAAAAAAAAAn9/fwB8krYDzMzMAMDA/wB/f38AAAAAAAAAAAAAAAAAAAAAAAAAAAAhAAAAGAAAABQAAAAAAAAA2AkAAEA4AADpEQAAAAAAAA=="/>
              </a:ext>
            </a:extLst>
          </p:cNvSpPr>
          <p:nvPr/>
        </p:nvSpPr>
        <p:spPr>
          <a:xfrm>
            <a:off x="0" y="1600200"/>
            <a:ext cx="9144000" cy="13112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sz="8000" i="1">
                <a:solidFill>
                  <a:srgbClr val="995B09"/>
                </a:solidFill>
              </a:rPr>
              <a:t>谢 谢 </a:t>
            </a:r>
            <a:r>
              <a:rPr lang="en-US" sz="8000" i="1">
                <a:solidFill>
                  <a:srgbClr val="995B0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AD4CF"/>
        </a:dk1>
        <a:lt1>
          <a:srgbClr val="000000"/>
        </a:lt1>
        <a:dk2>
          <a:srgbClr val="768A7B"/>
        </a:dk2>
        <a:lt2>
          <a:srgbClr val="425462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1D0DD"/>
        </a:dk1>
        <a:lt1>
          <a:srgbClr val="000000"/>
        </a:lt1>
        <a:dk2>
          <a:srgbClr val="7C92B6"/>
        </a:dk2>
        <a:lt2>
          <a:srgbClr val="335175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DDD3C9"/>
        </a:dk1>
        <a:lt1>
          <a:srgbClr val="000000"/>
        </a:lt1>
        <a:dk2>
          <a:srgbClr val="A7938B"/>
        </a:dk2>
        <a:lt2>
          <a:srgbClr val="514639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超级管理员</cp:lastModifiedBy>
  <cp:revision>3</cp:revision>
  <dcterms:created xsi:type="dcterms:W3CDTF">2015-09-12T06:26:46Z</dcterms:created>
  <dcterms:modified xsi:type="dcterms:W3CDTF">2016-05-10T03:23:41Z</dcterms:modified>
</cp:coreProperties>
</file>