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81" r:id="rId4"/>
    <p:sldId id="382" r:id="rId5"/>
    <p:sldId id="383" r:id="rId6"/>
    <p:sldId id="385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78" r:id="rId15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5B09"/>
    <a:srgbClr val="BD710B"/>
    <a:srgbClr val="C5750B"/>
    <a:srgbClr val="760000"/>
    <a:srgbClr val="CC9900"/>
    <a:srgbClr val="FF6600"/>
    <a:srgbClr val="C4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9441" autoAdjust="0"/>
  </p:normalViewPr>
  <p:slideViewPr>
    <p:cSldViewPr>
      <p:cViewPr varScale="1">
        <p:scale>
          <a:sx n="89" d="100"/>
          <a:sy n="89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3C82D-C21D-457B-B068-98E35B9F2C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BD9E267-0D32-419C-BB4B-4A56607C957A}">
      <dgm:prSet/>
      <dgm:spPr/>
      <dgm:t>
        <a:bodyPr/>
        <a:lstStyle/>
        <a:p>
          <a:pPr algn="l" rtl="0"/>
          <a:r>
            <a:rPr lang="zh-CN" b="1" dirty="0" smtClean="0"/>
            <a:t>一、项目信息</a:t>
          </a:r>
          <a:endParaRPr lang="zh-CN" dirty="0"/>
        </a:p>
      </dgm:t>
    </dgm:pt>
    <dgm:pt modelId="{1CB86346-B2E6-44B0-B3A5-174164F94082}" type="par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3CBE49D2-731F-44CB-B019-500926E8A604}" type="sib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221D8BDA-C7CF-4FCC-8F24-19BD55AC7F28}">
      <dgm:prSet/>
      <dgm:spPr/>
      <dgm:t>
        <a:bodyPr/>
        <a:lstStyle/>
        <a:p>
          <a:pPr algn="l" rtl="0"/>
          <a:r>
            <a:rPr lang="zh-CN" b="1" dirty="0" smtClean="0"/>
            <a:t>二、项目实施情况</a:t>
          </a:r>
          <a:endParaRPr lang="zh-CN" dirty="0"/>
        </a:p>
      </dgm:t>
    </dgm:pt>
    <dgm:pt modelId="{03D16659-7B73-4C7F-A2CF-6F61E8556CD4}" type="par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DF118A74-4B73-470F-BEA1-0A5A9B05DB30}" type="sib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A164C09F-ED30-4087-BD0F-269D0628217A}">
      <dgm:prSet/>
      <dgm:spPr/>
      <dgm:t>
        <a:bodyPr/>
        <a:lstStyle/>
        <a:p>
          <a:pPr algn="l" rtl="0"/>
          <a:r>
            <a:rPr lang="zh-CN" b="1" dirty="0" smtClean="0"/>
            <a:t>三、项目主要成果</a:t>
          </a:r>
          <a:endParaRPr lang="zh-CN" dirty="0"/>
        </a:p>
      </dgm:t>
    </dgm:pt>
    <dgm:pt modelId="{D22EADA6-649A-42C2-B891-DB43D2A8FF86}" type="par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9A8DA7FC-F683-43E2-BAC1-08558A994FA8}" type="sib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B906F372-D389-4373-A3C6-AE554F57456E}">
      <dgm:prSet/>
      <dgm:spPr/>
      <dgm:t>
        <a:bodyPr/>
        <a:lstStyle/>
        <a:p>
          <a:pPr algn="l" rtl="0"/>
          <a:r>
            <a:rPr lang="zh-CN" b="1" dirty="0" smtClean="0"/>
            <a:t>四、项目计划与实际情况对比</a:t>
          </a:r>
          <a:endParaRPr lang="zh-CN" dirty="0"/>
        </a:p>
      </dgm:t>
    </dgm:pt>
    <dgm:pt modelId="{57F3A524-7DCF-497D-933F-71B21075E095}" type="par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A53022F8-0AC4-4BE4-92B2-ED2458560763}" type="sib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ED7D909E-F630-4AD8-AD39-59ACF4F4A99E}">
      <dgm:prSet/>
      <dgm:spPr/>
      <dgm:t>
        <a:bodyPr/>
        <a:lstStyle/>
        <a:p>
          <a:pPr algn="l" rtl="0"/>
          <a:r>
            <a:rPr lang="zh-CN" b="1" dirty="0" smtClean="0"/>
            <a:t>五、项目进度分析</a:t>
          </a:r>
          <a:endParaRPr lang="zh-CN" dirty="0"/>
        </a:p>
      </dgm:t>
    </dgm:pt>
    <dgm:pt modelId="{2926BD1D-48E2-46FD-BC76-5226115ADEA4}" type="par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C21A3F7C-C45A-4227-9A7F-162DA000981C}" type="sib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61E4D112-F068-43B2-8103-F56F24E6873E}">
      <dgm:prSet/>
      <dgm:spPr/>
      <dgm:t>
        <a:bodyPr/>
        <a:lstStyle/>
        <a:p>
          <a:pPr algn="l" rtl="0"/>
          <a:r>
            <a:rPr lang="zh-CN" b="1" dirty="0" smtClean="0"/>
            <a:t>六、项目成本分析</a:t>
          </a:r>
          <a:endParaRPr lang="zh-CN" dirty="0"/>
        </a:p>
      </dgm:t>
    </dgm:pt>
    <dgm:pt modelId="{C97F65AF-147A-4CC8-A439-EC3D1BA2CC71}" type="par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C5BC745-DAF5-47E4-854E-077AC500F337}" type="sib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E0E85D7-FDF3-4EC0-B923-5C9FA9C451D2}">
      <dgm:prSet/>
      <dgm:spPr/>
      <dgm:t>
        <a:bodyPr/>
        <a:lstStyle/>
        <a:p>
          <a:pPr algn="l" rtl="0"/>
          <a:r>
            <a:rPr lang="zh-CN" b="1" dirty="0" smtClean="0"/>
            <a:t>七、项目质量分析</a:t>
          </a:r>
          <a:endParaRPr lang="zh-CN" dirty="0"/>
        </a:p>
      </dgm:t>
    </dgm:pt>
    <dgm:pt modelId="{3EBC93E6-257B-4F46-B255-6D1F3982966B}" type="par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357EE613-BC21-4073-9E5F-C462355F35C6}" type="sib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ABD76F0D-FFC9-4AAF-AA27-91C4D8736032}">
      <dgm:prSet/>
      <dgm:spPr/>
      <dgm:t>
        <a:bodyPr/>
        <a:lstStyle/>
        <a:p>
          <a:pPr algn="l" rtl="0"/>
          <a:r>
            <a:rPr lang="zh-CN" b="1" dirty="0" smtClean="0"/>
            <a:t>八、项目问题分析</a:t>
          </a:r>
          <a:endParaRPr lang="zh-CN" dirty="0"/>
        </a:p>
      </dgm:t>
    </dgm:pt>
    <dgm:pt modelId="{68CF4F3E-0D75-4374-96F5-1938A8D98D23}" type="par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0F01E046-99DC-4E78-9C43-87F0AEFED679}" type="sib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F240DCA6-00AA-4F83-ABE7-68BA72468BDF}">
      <dgm:prSet/>
      <dgm:spPr/>
      <dgm:t>
        <a:bodyPr/>
        <a:lstStyle/>
        <a:p>
          <a:pPr algn="l" rtl="0"/>
          <a:r>
            <a:rPr lang="zh-CN" b="1" dirty="0" smtClean="0"/>
            <a:t>九、项目风险分析</a:t>
          </a:r>
          <a:endParaRPr lang="zh-CN" dirty="0"/>
        </a:p>
      </dgm:t>
    </dgm:pt>
    <dgm:pt modelId="{CE7BEC50-711D-4365-A020-69BFDD607C7C}" type="par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25CABA7-5289-47A5-864A-4EB9BBC8F14D}" type="sib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4C8EDBF-3A6F-4C37-8091-A36B7CE16F0B}">
      <dgm:prSet/>
      <dgm:spPr/>
      <dgm:t>
        <a:bodyPr/>
        <a:lstStyle/>
        <a:p>
          <a:pPr algn="l" rtl="0"/>
          <a:r>
            <a:rPr lang="zh-CN" b="1" dirty="0" smtClean="0"/>
            <a:t>十、项目遗留工作</a:t>
          </a:r>
          <a:endParaRPr lang="zh-CN" dirty="0"/>
        </a:p>
      </dgm:t>
    </dgm:pt>
    <dgm:pt modelId="{B910FB7B-626C-413F-B957-15AD6DA13949}" type="par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6707FD6-DCD5-4187-98CA-B06241B34C3B}" type="sib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7DBA339-65BD-4B98-9A55-AD0F29DA5E58}">
      <dgm:prSet/>
      <dgm:spPr/>
      <dgm:t>
        <a:bodyPr/>
        <a:lstStyle/>
        <a:p>
          <a:pPr algn="l" rtl="0"/>
          <a:r>
            <a:rPr lang="zh-CN" b="1" dirty="0" smtClean="0"/>
            <a:t>十一、项目经验总结</a:t>
          </a:r>
          <a:endParaRPr lang="zh-CN" dirty="0"/>
        </a:p>
      </dgm:t>
    </dgm:pt>
    <dgm:pt modelId="{1A68F679-C1FB-491A-B644-9E8BE1DE0008}" type="par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5C0FF236-8719-4E69-82D6-97612488D886}" type="sib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77C14727-3426-45C1-905B-9C44EF4BAFE7}" type="pres">
      <dgm:prSet presAssocID="{1FF3C82D-C21D-457B-B068-98E35B9F2C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316BC8-4F54-4FC8-A8DC-F64289607739}" type="pres">
      <dgm:prSet presAssocID="{9BD9E267-0D32-419C-BB4B-4A56607C957A}" presName="linNode" presStyleCnt="0"/>
      <dgm:spPr/>
    </dgm:pt>
    <dgm:pt modelId="{915CDB2C-39EC-435F-A215-234A9B4DB8C6}" type="pres">
      <dgm:prSet presAssocID="{9BD9E267-0D32-419C-BB4B-4A56607C957A}" presName="parentText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8012-FDAF-4669-8554-BA9447546C49}" type="pres">
      <dgm:prSet presAssocID="{3CBE49D2-731F-44CB-B019-500926E8A604}" presName="sp" presStyleCnt="0"/>
      <dgm:spPr/>
    </dgm:pt>
    <dgm:pt modelId="{90D9386C-3F99-4B6A-90BF-3352A684B804}" type="pres">
      <dgm:prSet presAssocID="{221D8BDA-C7CF-4FCC-8F24-19BD55AC7F28}" presName="linNode" presStyleCnt="0"/>
      <dgm:spPr/>
    </dgm:pt>
    <dgm:pt modelId="{0773BDEB-BB95-47AB-AEA3-7B9150897AFF}" type="pres">
      <dgm:prSet presAssocID="{221D8BDA-C7CF-4FCC-8F24-19BD55AC7F28}" presName="parentText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2E0FF-94A8-43E7-BE77-160725FF7EEE}" type="pres">
      <dgm:prSet presAssocID="{DF118A74-4B73-470F-BEA1-0A5A9B05DB30}" presName="sp" presStyleCnt="0"/>
      <dgm:spPr/>
    </dgm:pt>
    <dgm:pt modelId="{746E185A-8651-4898-8815-6BD299FAF0BC}" type="pres">
      <dgm:prSet presAssocID="{A164C09F-ED30-4087-BD0F-269D0628217A}" presName="linNode" presStyleCnt="0"/>
      <dgm:spPr/>
    </dgm:pt>
    <dgm:pt modelId="{B53B4C51-B894-4E9F-B91C-4A9107E36077}" type="pres">
      <dgm:prSet presAssocID="{A164C09F-ED30-4087-BD0F-269D0628217A}" presName="parentText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D5FDA-B7BB-45DC-8BE5-EF1ABA338689}" type="pres">
      <dgm:prSet presAssocID="{9A8DA7FC-F683-43E2-BAC1-08558A994FA8}" presName="sp" presStyleCnt="0"/>
      <dgm:spPr/>
    </dgm:pt>
    <dgm:pt modelId="{F32C2429-C0C1-487E-B4A2-9D8BC904B50D}" type="pres">
      <dgm:prSet presAssocID="{B906F372-D389-4373-A3C6-AE554F57456E}" presName="linNode" presStyleCnt="0"/>
      <dgm:spPr/>
    </dgm:pt>
    <dgm:pt modelId="{8C789929-DAB7-41A2-BB8C-D0E400B3C33B}" type="pres">
      <dgm:prSet presAssocID="{B906F372-D389-4373-A3C6-AE554F57456E}" presName="parentText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B769B-522A-400C-9F8D-E08F25889D1C}" type="pres">
      <dgm:prSet presAssocID="{A53022F8-0AC4-4BE4-92B2-ED2458560763}" presName="sp" presStyleCnt="0"/>
      <dgm:spPr/>
    </dgm:pt>
    <dgm:pt modelId="{DE5D33A5-C211-4056-80F9-D7CD3A9A0EF8}" type="pres">
      <dgm:prSet presAssocID="{ED7D909E-F630-4AD8-AD39-59ACF4F4A99E}" presName="linNode" presStyleCnt="0"/>
      <dgm:spPr/>
    </dgm:pt>
    <dgm:pt modelId="{25576142-CFFA-4624-AC76-5EEF033345F0}" type="pres">
      <dgm:prSet presAssocID="{ED7D909E-F630-4AD8-AD39-59ACF4F4A99E}" presName="parentText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E7538-2CB7-4050-9BB8-CAE6D512209A}" type="pres">
      <dgm:prSet presAssocID="{C21A3F7C-C45A-4227-9A7F-162DA000981C}" presName="sp" presStyleCnt="0"/>
      <dgm:spPr/>
    </dgm:pt>
    <dgm:pt modelId="{259D4ADD-B03A-4EFF-A7A6-1DCBF1BFA5E7}" type="pres">
      <dgm:prSet presAssocID="{61E4D112-F068-43B2-8103-F56F24E6873E}" presName="linNode" presStyleCnt="0"/>
      <dgm:spPr/>
    </dgm:pt>
    <dgm:pt modelId="{9FD14086-F738-498C-B347-5B1EFBA80B08}" type="pres">
      <dgm:prSet presAssocID="{61E4D112-F068-43B2-8103-F56F24E6873E}" presName="parentText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8E2F6-30E9-4775-A207-563132DCBEF2}" type="pres">
      <dgm:prSet presAssocID="{DC5BC745-DAF5-47E4-854E-077AC500F337}" presName="sp" presStyleCnt="0"/>
      <dgm:spPr/>
    </dgm:pt>
    <dgm:pt modelId="{1952028D-2458-4B73-8759-A92294E6622A}" type="pres">
      <dgm:prSet presAssocID="{DE0E85D7-FDF3-4EC0-B923-5C9FA9C451D2}" presName="linNode" presStyleCnt="0"/>
      <dgm:spPr/>
    </dgm:pt>
    <dgm:pt modelId="{F844422E-20D9-4A6C-97C1-B1A8D2A0C6B6}" type="pres">
      <dgm:prSet presAssocID="{DE0E85D7-FDF3-4EC0-B923-5C9FA9C451D2}" presName="parentText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BA6FFB-8525-4E26-A5A5-9AFFB574802E}" type="pres">
      <dgm:prSet presAssocID="{357EE613-BC21-4073-9E5F-C462355F35C6}" presName="sp" presStyleCnt="0"/>
      <dgm:spPr/>
    </dgm:pt>
    <dgm:pt modelId="{75592597-CCBC-44D6-AEC1-8027269E6797}" type="pres">
      <dgm:prSet presAssocID="{ABD76F0D-FFC9-4AAF-AA27-91C4D8736032}" presName="linNode" presStyleCnt="0"/>
      <dgm:spPr/>
    </dgm:pt>
    <dgm:pt modelId="{F5F85C28-C9C5-4621-B3A0-A1605C4A9566}" type="pres">
      <dgm:prSet presAssocID="{ABD76F0D-FFC9-4AAF-AA27-91C4D8736032}" presName="parentText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41898-2648-40CE-8A93-DDBEA42801F7}" type="pres">
      <dgm:prSet presAssocID="{0F01E046-99DC-4E78-9C43-87F0AEFED679}" presName="sp" presStyleCnt="0"/>
      <dgm:spPr/>
    </dgm:pt>
    <dgm:pt modelId="{6CF0A408-F360-463E-8C68-69EE96B3953C}" type="pres">
      <dgm:prSet presAssocID="{F240DCA6-00AA-4F83-ABE7-68BA72468BDF}" presName="linNode" presStyleCnt="0"/>
      <dgm:spPr/>
    </dgm:pt>
    <dgm:pt modelId="{1A25D107-DB61-486D-9DC9-BA81B675A24D}" type="pres">
      <dgm:prSet presAssocID="{F240DCA6-00AA-4F83-ABE7-68BA72468BDF}" presName="parentText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66C58-9942-479C-B1D6-BDEC06EE9D19}" type="pres">
      <dgm:prSet presAssocID="{F25CABA7-5289-47A5-864A-4EB9BBC8F14D}" presName="sp" presStyleCnt="0"/>
      <dgm:spPr/>
    </dgm:pt>
    <dgm:pt modelId="{D2E21501-0840-4540-941D-1DF86C49E163}" type="pres">
      <dgm:prSet presAssocID="{F4C8EDBF-3A6F-4C37-8091-A36B7CE16F0B}" presName="linNode" presStyleCnt="0"/>
      <dgm:spPr/>
    </dgm:pt>
    <dgm:pt modelId="{D3F377AC-6E94-4CB9-89D7-A52C84B979CB}" type="pres">
      <dgm:prSet presAssocID="{F4C8EDBF-3A6F-4C37-8091-A36B7CE16F0B}" presName="parentText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5F163-230C-4310-9979-5503B4E86487}" type="pres">
      <dgm:prSet presAssocID="{76707FD6-DCD5-4187-98CA-B06241B34C3B}" presName="sp" presStyleCnt="0"/>
      <dgm:spPr/>
    </dgm:pt>
    <dgm:pt modelId="{B4E2A366-8034-46F3-888E-AC064BC4D303}" type="pres">
      <dgm:prSet presAssocID="{77DBA339-65BD-4B98-9A55-AD0F29DA5E58}" presName="linNode" presStyleCnt="0"/>
      <dgm:spPr/>
    </dgm:pt>
    <dgm:pt modelId="{449465EE-E1E6-412F-989B-5E05617B7E4B}" type="pres">
      <dgm:prSet presAssocID="{77DBA339-65BD-4B98-9A55-AD0F29DA5E58}" presName="parentText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81586-5363-4BE9-A16B-A579B3CF8ECC}" srcId="{1FF3C82D-C21D-457B-B068-98E35B9F2C1A}" destId="{F4C8EDBF-3A6F-4C37-8091-A36B7CE16F0B}" srcOrd="9" destOrd="0" parTransId="{B910FB7B-626C-413F-B957-15AD6DA13949}" sibTransId="{76707FD6-DCD5-4187-98CA-B06241B34C3B}"/>
    <dgm:cxn modelId="{7CEC5F0F-3C4C-4787-8ADC-D31DC8A2E81E}" type="presOf" srcId="{ABD76F0D-FFC9-4AAF-AA27-91C4D8736032}" destId="{F5F85C28-C9C5-4621-B3A0-A1605C4A9566}" srcOrd="0" destOrd="0" presId="urn:microsoft.com/office/officeart/2005/8/layout/vList5"/>
    <dgm:cxn modelId="{DCB90378-20D6-4AB0-85DA-7BF852FAFDDD}" type="presOf" srcId="{ED7D909E-F630-4AD8-AD39-59ACF4F4A99E}" destId="{25576142-CFFA-4624-AC76-5EEF033345F0}" srcOrd="0" destOrd="0" presId="urn:microsoft.com/office/officeart/2005/8/layout/vList5"/>
    <dgm:cxn modelId="{88626577-DA83-4141-84C0-AF24945F768F}" type="presOf" srcId="{DE0E85D7-FDF3-4EC0-B923-5C9FA9C451D2}" destId="{F844422E-20D9-4A6C-97C1-B1A8D2A0C6B6}" srcOrd="0" destOrd="0" presId="urn:microsoft.com/office/officeart/2005/8/layout/vList5"/>
    <dgm:cxn modelId="{1665473C-B880-4D08-A492-3901B6246B4C}" type="presOf" srcId="{F240DCA6-00AA-4F83-ABE7-68BA72468BDF}" destId="{1A25D107-DB61-486D-9DC9-BA81B675A24D}" srcOrd="0" destOrd="0" presId="urn:microsoft.com/office/officeart/2005/8/layout/vList5"/>
    <dgm:cxn modelId="{046E2847-B2B4-444C-BCA5-6E59B161F7EE}" srcId="{1FF3C82D-C21D-457B-B068-98E35B9F2C1A}" destId="{DE0E85D7-FDF3-4EC0-B923-5C9FA9C451D2}" srcOrd="6" destOrd="0" parTransId="{3EBC93E6-257B-4F46-B255-6D1F3982966B}" sibTransId="{357EE613-BC21-4073-9E5F-C462355F35C6}"/>
    <dgm:cxn modelId="{2C5DD868-100B-404A-B82C-5AB1770767BB}" srcId="{1FF3C82D-C21D-457B-B068-98E35B9F2C1A}" destId="{9BD9E267-0D32-419C-BB4B-4A56607C957A}" srcOrd="0" destOrd="0" parTransId="{1CB86346-B2E6-44B0-B3A5-174164F94082}" sibTransId="{3CBE49D2-731F-44CB-B019-500926E8A604}"/>
    <dgm:cxn modelId="{27A68390-0B63-4A6D-B445-D8A4B2255335}" srcId="{1FF3C82D-C21D-457B-B068-98E35B9F2C1A}" destId="{F240DCA6-00AA-4F83-ABE7-68BA72468BDF}" srcOrd="8" destOrd="0" parTransId="{CE7BEC50-711D-4365-A020-69BFDD607C7C}" sibTransId="{F25CABA7-5289-47A5-864A-4EB9BBC8F14D}"/>
    <dgm:cxn modelId="{5766BFE5-12E6-4B16-ACB6-148851677D3C}" srcId="{1FF3C82D-C21D-457B-B068-98E35B9F2C1A}" destId="{A164C09F-ED30-4087-BD0F-269D0628217A}" srcOrd="2" destOrd="0" parTransId="{D22EADA6-649A-42C2-B891-DB43D2A8FF86}" sibTransId="{9A8DA7FC-F683-43E2-BAC1-08558A994FA8}"/>
    <dgm:cxn modelId="{BC49C5A9-F7DC-493C-BF89-7FC924158190}" srcId="{1FF3C82D-C21D-457B-B068-98E35B9F2C1A}" destId="{221D8BDA-C7CF-4FCC-8F24-19BD55AC7F28}" srcOrd="1" destOrd="0" parTransId="{03D16659-7B73-4C7F-A2CF-6F61E8556CD4}" sibTransId="{DF118A74-4B73-470F-BEA1-0A5A9B05DB30}"/>
    <dgm:cxn modelId="{6E88C7E5-A2C4-4A06-BC17-E78B60DFE386}" type="presOf" srcId="{1FF3C82D-C21D-457B-B068-98E35B9F2C1A}" destId="{77C14727-3426-45C1-905B-9C44EF4BAFE7}" srcOrd="0" destOrd="0" presId="urn:microsoft.com/office/officeart/2005/8/layout/vList5"/>
    <dgm:cxn modelId="{50E40636-0D60-4368-9AAD-4BAE9A2C3032}" type="presOf" srcId="{77DBA339-65BD-4B98-9A55-AD0F29DA5E58}" destId="{449465EE-E1E6-412F-989B-5E05617B7E4B}" srcOrd="0" destOrd="0" presId="urn:microsoft.com/office/officeart/2005/8/layout/vList5"/>
    <dgm:cxn modelId="{99B3E939-62EC-4D2B-9A76-982011444F77}" type="presOf" srcId="{F4C8EDBF-3A6F-4C37-8091-A36B7CE16F0B}" destId="{D3F377AC-6E94-4CB9-89D7-A52C84B979CB}" srcOrd="0" destOrd="0" presId="urn:microsoft.com/office/officeart/2005/8/layout/vList5"/>
    <dgm:cxn modelId="{B13BECB2-BD35-45BD-A343-4363DBAFFC60}" type="presOf" srcId="{B906F372-D389-4373-A3C6-AE554F57456E}" destId="{8C789929-DAB7-41A2-BB8C-D0E400B3C33B}" srcOrd="0" destOrd="0" presId="urn:microsoft.com/office/officeart/2005/8/layout/vList5"/>
    <dgm:cxn modelId="{4097C600-49FD-45A9-A5B4-F5655682C3A0}" srcId="{1FF3C82D-C21D-457B-B068-98E35B9F2C1A}" destId="{77DBA339-65BD-4B98-9A55-AD0F29DA5E58}" srcOrd="10" destOrd="0" parTransId="{1A68F679-C1FB-491A-B644-9E8BE1DE0008}" sibTransId="{5C0FF236-8719-4E69-82D6-97612488D886}"/>
    <dgm:cxn modelId="{884D3E32-D797-47D7-BDF3-9A32AF3E0D66}" srcId="{1FF3C82D-C21D-457B-B068-98E35B9F2C1A}" destId="{61E4D112-F068-43B2-8103-F56F24E6873E}" srcOrd="5" destOrd="0" parTransId="{C97F65AF-147A-4CC8-A439-EC3D1BA2CC71}" sibTransId="{DC5BC745-DAF5-47E4-854E-077AC500F337}"/>
    <dgm:cxn modelId="{E458AA7A-CA86-449A-8D9C-910392E7631A}" type="presOf" srcId="{9BD9E267-0D32-419C-BB4B-4A56607C957A}" destId="{915CDB2C-39EC-435F-A215-234A9B4DB8C6}" srcOrd="0" destOrd="0" presId="urn:microsoft.com/office/officeart/2005/8/layout/vList5"/>
    <dgm:cxn modelId="{40751081-F854-4509-8EA2-1FE496D489B7}" type="presOf" srcId="{A164C09F-ED30-4087-BD0F-269D0628217A}" destId="{B53B4C51-B894-4E9F-B91C-4A9107E36077}" srcOrd="0" destOrd="0" presId="urn:microsoft.com/office/officeart/2005/8/layout/vList5"/>
    <dgm:cxn modelId="{62D405C1-A6C5-470F-BC89-B2829ECDF1AC}" type="presOf" srcId="{61E4D112-F068-43B2-8103-F56F24E6873E}" destId="{9FD14086-F738-498C-B347-5B1EFBA80B08}" srcOrd="0" destOrd="0" presId="urn:microsoft.com/office/officeart/2005/8/layout/vList5"/>
    <dgm:cxn modelId="{53237DC6-013F-4439-B238-7B01D49D2E02}" srcId="{1FF3C82D-C21D-457B-B068-98E35B9F2C1A}" destId="{B906F372-D389-4373-A3C6-AE554F57456E}" srcOrd="3" destOrd="0" parTransId="{57F3A524-7DCF-497D-933F-71B21075E095}" sibTransId="{A53022F8-0AC4-4BE4-92B2-ED2458560763}"/>
    <dgm:cxn modelId="{7396F365-7B03-4B35-97E5-788828B1A2F0}" srcId="{1FF3C82D-C21D-457B-B068-98E35B9F2C1A}" destId="{ED7D909E-F630-4AD8-AD39-59ACF4F4A99E}" srcOrd="4" destOrd="0" parTransId="{2926BD1D-48E2-46FD-BC76-5226115ADEA4}" sibTransId="{C21A3F7C-C45A-4227-9A7F-162DA000981C}"/>
    <dgm:cxn modelId="{D25AA71D-2875-47AB-930B-FEE176BCA2E8}" type="presOf" srcId="{221D8BDA-C7CF-4FCC-8F24-19BD55AC7F28}" destId="{0773BDEB-BB95-47AB-AEA3-7B9150897AFF}" srcOrd="0" destOrd="0" presId="urn:microsoft.com/office/officeart/2005/8/layout/vList5"/>
    <dgm:cxn modelId="{EC452393-9FC8-4EC7-A98F-32AD267965DA}" srcId="{1FF3C82D-C21D-457B-B068-98E35B9F2C1A}" destId="{ABD76F0D-FFC9-4AAF-AA27-91C4D8736032}" srcOrd="7" destOrd="0" parTransId="{68CF4F3E-0D75-4374-96F5-1938A8D98D23}" sibTransId="{0F01E046-99DC-4E78-9C43-87F0AEFED679}"/>
    <dgm:cxn modelId="{1218D7CC-EA6F-4305-8690-5E0AD8DAF49F}" type="presParOf" srcId="{77C14727-3426-45C1-905B-9C44EF4BAFE7}" destId="{B7316BC8-4F54-4FC8-A8DC-F64289607739}" srcOrd="0" destOrd="0" presId="urn:microsoft.com/office/officeart/2005/8/layout/vList5"/>
    <dgm:cxn modelId="{9BDB76DA-77B1-4435-9C88-44125609F151}" type="presParOf" srcId="{B7316BC8-4F54-4FC8-A8DC-F64289607739}" destId="{915CDB2C-39EC-435F-A215-234A9B4DB8C6}" srcOrd="0" destOrd="0" presId="urn:microsoft.com/office/officeart/2005/8/layout/vList5"/>
    <dgm:cxn modelId="{391ADE49-B1E3-47BF-8593-B68853DAA1BC}" type="presParOf" srcId="{77C14727-3426-45C1-905B-9C44EF4BAFE7}" destId="{3C108012-FDAF-4669-8554-BA9447546C49}" srcOrd="1" destOrd="0" presId="urn:microsoft.com/office/officeart/2005/8/layout/vList5"/>
    <dgm:cxn modelId="{A7A40D16-F80F-4B22-AA1C-9EF19D8B1513}" type="presParOf" srcId="{77C14727-3426-45C1-905B-9C44EF4BAFE7}" destId="{90D9386C-3F99-4B6A-90BF-3352A684B804}" srcOrd="2" destOrd="0" presId="urn:microsoft.com/office/officeart/2005/8/layout/vList5"/>
    <dgm:cxn modelId="{464DB0E1-AC69-4096-999B-BC3FDE1F1A6C}" type="presParOf" srcId="{90D9386C-3F99-4B6A-90BF-3352A684B804}" destId="{0773BDEB-BB95-47AB-AEA3-7B9150897AFF}" srcOrd="0" destOrd="0" presId="urn:microsoft.com/office/officeart/2005/8/layout/vList5"/>
    <dgm:cxn modelId="{786E1B55-54B9-480D-B13B-F2AE681ECC10}" type="presParOf" srcId="{77C14727-3426-45C1-905B-9C44EF4BAFE7}" destId="{0AB2E0FF-94A8-43E7-BE77-160725FF7EEE}" srcOrd="3" destOrd="0" presId="urn:microsoft.com/office/officeart/2005/8/layout/vList5"/>
    <dgm:cxn modelId="{79BD00F0-6ED5-4C11-88EE-D01AA20FB5F0}" type="presParOf" srcId="{77C14727-3426-45C1-905B-9C44EF4BAFE7}" destId="{746E185A-8651-4898-8815-6BD299FAF0BC}" srcOrd="4" destOrd="0" presId="urn:microsoft.com/office/officeart/2005/8/layout/vList5"/>
    <dgm:cxn modelId="{BD0CA043-EA87-44D7-802E-419846D97F1E}" type="presParOf" srcId="{746E185A-8651-4898-8815-6BD299FAF0BC}" destId="{B53B4C51-B894-4E9F-B91C-4A9107E36077}" srcOrd="0" destOrd="0" presId="urn:microsoft.com/office/officeart/2005/8/layout/vList5"/>
    <dgm:cxn modelId="{B5AA81ED-ED08-4344-8233-C7E595DA9433}" type="presParOf" srcId="{77C14727-3426-45C1-905B-9C44EF4BAFE7}" destId="{615D5FDA-B7BB-45DC-8BE5-EF1ABA338689}" srcOrd="5" destOrd="0" presId="urn:microsoft.com/office/officeart/2005/8/layout/vList5"/>
    <dgm:cxn modelId="{504DD5E6-8D5A-421B-93FD-F932C8312CC2}" type="presParOf" srcId="{77C14727-3426-45C1-905B-9C44EF4BAFE7}" destId="{F32C2429-C0C1-487E-B4A2-9D8BC904B50D}" srcOrd="6" destOrd="0" presId="urn:microsoft.com/office/officeart/2005/8/layout/vList5"/>
    <dgm:cxn modelId="{15C62C06-2493-4AD8-A0A5-A6A23054D8ED}" type="presParOf" srcId="{F32C2429-C0C1-487E-B4A2-9D8BC904B50D}" destId="{8C789929-DAB7-41A2-BB8C-D0E400B3C33B}" srcOrd="0" destOrd="0" presId="urn:microsoft.com/office/officeart/2005/8/layout/vList5"/>
    <dgm:cxn modelId="{FC48898D-4327-4088-AC84-427950E97D75}" type="presParOf" srcId="{77C14727-3426-45C1-905B-9C44EF4BAFE7}" destId="{85DB769B-522A-400C-9F8D-E08F25889D1C}" srcOrd="7" destOrd="0" presId="urn:microsoft.com/office/officeart/2005/8/layout/vList5"/>
    <dgm:cxn modelId="{156A55F1-ED2E-458A-BF2A-5784264FD128}" type="presParOf" srcId="{77C14727-3426-45C1-905B-9C44EF4BAFE7}" destId="{DE5D33A5-C211-4056-80F9-D7CD3A9A0EF8}" srcOrd="8" destOrd="0" presId="urn:microsoft.com/office/officeart/2005/8/layout/vList5"/>
    <dgm:cxn modelId="{ED39696A-C8EF-40A4-920B-2260018271BD}" type="presParOf" srcId="{DE5D33A5-C211-4056-80F9-D7CD3A9A0EF8}" destId="{25576142-CFFA-4624-AC76-5EEF033345F0}" srcOrd="0" destOrd="0" presId="urn:microsoft.com/office/officeart/2005/8/layout/vList5"/>
    <dgm:cxn modelId="{A5EF196D-E652-4EA5-9773-A945BDA24B7E}" type="presParOf" srcId="{77C14727-3426-45C1-905B-9C44EF4BAFE7}" destId="{7E0E7538-2CB7-4050-9BB8-CAE6D512209A}" srcOrd="9" destOrd="0" presId="urn:microsoft.com/office/officeart/2005/8/layout/vList5"/>
    <dgm:cxn modelId="{7BB83CF6-8A3D-4651-B735-567B7ECBD095}" type="presParOf" srcId="{77C14727-3426-45C1-905B-9C44EF4BAFE7}" destId="{259D4ADD-B03A-4EFF-A7A6-1DCBF1BFA5E7}" srcOrd="10" destOrd="0" presId="urn:microsoft.com/office/officeart/2005/8/layout/vList5"/>
    <dgm:cxn modelId="{CE43BB09-BBF3-459E-9168-6DA09C9A5B4C}" type="presParOf" srcId="{259D4ADD-B03A-4EFF-A7A6-1DCBF1BFA5E7}" destId="{9FD14086-F738-498C-B347-5B1EFBA80B08}" srcOrd="0" destOrd="0" presId="urn:microsoft.com/office/officeart/2005/8/layout/vList5"/>
    <dgm:cxn modelId="{CC8A7272-5B36-487B-9381-1CF6AF681182}" type="presParOf" srcId="{77C14727-3426-45C1-905B-9C44EF4BAFE7}" destId="{4568E2F6-30E9-4775-A207-563132DCBEF2}" srcOrd="11" destOrd="0" presId="urn:microsoft.com/office/officeart/2005/8/layout/vList5"/>
    <dgm:cxn modelId="{F50EDC93-29C3-4D2E-83F8-A5D0F126F1BE}" type="presParOf" srcId="{77C14727-3426-45C1-905B-9C44EF4BAFE7}" destId="{1952028D-2458-4B73-8759-A92294E6622A}" srcOrd="12" destOrd="0" presId="urn:microsoft.com/office/officeart/2005/8/layout/vList5"/>
    <dgm:cxn modelId="{A22BBCCF-752E-4D17-A0AD-4731AD9C8401}" type="presParOf" srcId="{1952028D-2458-4B73-8759-A92294E6622A}" destId="{F844422E-20D9-4A6C-97C1-B1A8D2A0C6B6}" srcOrd="0" destOrd="0" presId="urn:microsoft.com/office/officeart/2005/8/layout/vList5"/>
    <dgm:cxn modelId="{AA261F3D-A9EC-4FC7-AC87-AED45011D046}" type="presParOf" srcId="{77C14727-3426-45C1-905B-9C44EF4BAFE7}" destId="{A2BA6FFB-8525-4E26-A5A5-9AFFB574802E}" srcOrd="13" destOrd="0" presId="urn:microsoft.com/office/officeart/2005/8/layout/vList5"/>
    <dgm:cxn modelId="{582A5213-74C8-44D2-9CC5-C43E4812185A}" type="presParOf" srcId="{77C14727-3426-45C1-905B-9C44EF4BAFE7}" destId="{75592597-CCBC-44D6-AEC1-8027269E6797}" srcOrd="14" destOrd="0" presId="urn:microsoft.com/office/officeart/2005/8/layout/vList5"/>
    <dgm:cxn modelId="{F73B9BFA-28F6-46FA-BB35-EA09B6B1E422}" type="presParOf" srcId="{75592597-CCBC-44D6-AEC1-8027269E6797}" destId="{F5F85C28-C9C5-4621-B3A0-A1605C4A9566}" srcOrd="0" destOrd="0" presId="urn:microsoft.com/office/officeart/2005/8/layout/vList5"/>
    <dgm:cxn modelId="{5DC72D70-2778-4432-B8B9-7DAA32F532CE}" type="presParOf" srcId="{77C14727-3426-45C1-905B-9C44EF4BAFE7}" destId="{41241898-2648-40CE-8A93-DDBEA42801F7}" srcOrd="15" destOrd="0" presId="urn:microsoft.com/office/officeart/2005/8/layout/vList5"/>
    <dgm:cxn modelId="{20634432-31DC-40E4-8833-128CA40B5F4A}" type="presParOf" srcId="{77C14727-3426-45C1-905B-9C44EF4BAFE7}" destId="{6CF0A408-F360-463E-8C68-69EE96B3953C}" srcOrd="16" destOrd="0" presId="urn:microsoft.com/office/officeart/2005/8/layout/vList5"/>
    <dgm:cxn modelId="{2ADF14BF-EF4C-43CA-B56B-94FA6A7503A9}" type="presParOf" srcId="{6CF0A408-F360-463E-8C68-69EE96B3953C}" destId="{1A25D107-DB61-486D-9DC9-BA81B675A24D}" srcOrd="0" destOrd="0" presId="urn:microsoft.com/office/officeart/2005/8/layout/vList5"/>
    <dgm:cxn modelId="{1D7EFB85-679A-4619-92B5-08688BE6C675}" type="presParOf" srcId="{77C14727-3426-45C1-905B-9C44EF4BAFE7}" destId="{19B66C58-9942-479C-B1D6-BDEC06EE9D19}" srcOrd="17" destOrd="0" presId="urn:microsoft.com/office/officeart/2005/8/layout/vList5"/>
    <dgm:cxn modelId="{857003C6-441A-4AE6-924E-0AB2034DE972}" type="presParOf" srcId="{77C14727-3426-45C1-905B-9C44EF4BAFE7}" destId="{D2E21501-0840-4540-941D-1DF86C49E163}" srcOrd="18" destOrd="0" presId="urn:microsoft.com/office/officeart/2005/8/layout/vList5"/>
    <dgm:cxn modelId="{6484276E-36D9-4817-9799-AADDB781F297}" type="presParOf" srcId="{D2E21501-0840-4540-941D-1DF86C49E163}" destId="{D3F377AC-6E94-4CB9-89D7-A52C84B979CB}" srcOrd="0" destOrd="0" presId="urn:microsoft.com/office/officeart/2005/8/layout/vList5"/>
    <dgm:cxn modelId="{19D46521-6969-45B7-9D53-D58FE167B869}" type="presParOf" srcId="{77C14727-3426-45C1-905B-9C44EF4BAFE7}" destId="{0B75F163-230C-4310-9979-5503B4E86487}" srcOrd="19" destOrd="0" presId="urn:microsoft.com/office/officeart/2005/8/layout/vList5"/>
    <dgm:cxn modelId="{36E50990-B3C5-44BC-910C-78BD380CF0D6}" type="presParOf" srcId="{77C14727-3426-45C1-905B-9C44EF4BAFE7}" destId="{B4E2A366-8034-46F3-888E-AC064BC4D303}" srcOrd="20" destOrd="0" presId="urn:microsoft.com/office/officeart/2005/8/layout/vList5"/>
    <dgm:cxn modelId="{221C9C49-9121-4BDD-B6E9-ADF6BAE26DAE}" type="presParOf" srcId="{B4E2A366-8034-46F3-888E-AC064BC4D303}" destId="{449465EE-E1E6-412F-989B-5E05617B7E4B}" srcOrd="0" destOrd="0" presId="urn:microsoft.com/office/officeart/2005/8/layout/vList5"/>
  </dgm:cxnLst>
  <dgm:bg/>
  <dgm:whole>
    <a:ln w="0">
      <a:solidFill>
        <a:srgbClr val="00B0F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DB2C-39EC-435F-A215-234A9B4DB8C6}">
      <dsp:nvSpPr>
        <dsp:cNvPr id="0" name=""/>
        <dsp:cNvSpPr/>
      </dsp:nvSpPr>
      <dsp:spPr>
        <a:xfrm>
          <a:off x="2442511" y="121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一、项目信息</a:t>
          </a:r>
          <a:endParaRPr lang="zh-CN" sz="1500" kern="1200" dirty="0"/>
        </a:p>
      </dsp:txBody>
      <dsp:txXfrm>
        <a:off x="2463627" y="22331"/>
        <a:ext cx="2705593" cy="390322"/>
      </dsp:txXfrm>
    </dsp:sp>
    <dsp:sp modelId="{0773BDEB-BB95-47AB-AEA3-7B9150897AFF}">
      <dsp:nvSpPr>
        <dsp:cNvPr id="0" name=""/>
        <dsp:cNvSpPr/>
      </dsp:nvSpPr>
      <dsp:spPr>
        <a:xfrm>
          <a:off x="2442511" y="455397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二、项目实施情况</a:t>
          </a:r>
          <a:endParaRPr lang="zh-CN" sz="1500" kern="1200" dirty="0"/>
        </a:p>
      </dsp:txBody>
      <dsp:txXfrm>
        <a:off x="2463627" y="476513"/>
        <a:ext cx="2705593" cy="390322"/>
      </dsp:txXfrm>
    </dsp:sp>
    <dsp:sp modelId="{B53B4C51-B894-4E9F-B91C-4A9107E36077}">
      <dsp:nvSpPr>
        <dsp:cNvPr id="0" name=""/>
        <dsp:cNvSpPr/>
      </dsp:nvSpPr>
      <dsp:spPr>
        <a:xfrm>
          <a:off x="2442511" y="909580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三、项目主要成果</a:t>
          </a:r>
          <a:endParaRPr lang="zh-CN" sz="1500" kern="1200" dirty="0"/>
        </a:p>
      </dsp:txBody>
      <dsp:txXfrm>
        <a:off x="2463627" y="930696"/>
        <a:ext cx="2705593" cy="390322"/>
      </dsp:txXfrm>
    </dsp:sp>
    <dsp:sp modelId="{8C789929-DAB7-41A2-BB8C-D0E400B3C33B}">
      <dsp:nvSpPr>
        <dsp:cNvPr id="0" name=""/>
        <dsp:cNvSpPr/>
      </dsp:nvSpPr>
      <dsp:spPr>
        <a:xfrm>
          <a:off x="2442511" y="136376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四、项目计划与实际情况对比</a:t>
          </a:r>
          <a:endParaRPr lang="zh-CN" sz="1500" kern="1200" dirty="0"/>
        </a:p>
      </dsp:txBody>
      <dsp:txXfrm>
        <a:off x="2463627" y="1384879"/>
        <a:ext cx="2705593" cy="390322"/>
      </dsp:txXfrm>
    </dsp:sp>
    <dsp:sp modelId="{25576142-CFFA-4624-AC76-5EEF033345F0}">
      <dsp:nvSpPr>
        <dsp:cNvPr id="0" name=""/>
        <dsp:cNvSpPr/>
      </dsp:nvSpPr>
      <dsp:spPr>
        <a:xfrm>
          <a:off x="2442511" y="181794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五、项目进度分析</a:t>
          </a:r>
          <a:endParaRPr lang="zh-CN" sz="1500" kern="1200" dirty="0"/>
        </a:p>
      </dsp:txBody>
      <dsp:txXfrm>
        <a:off x="2463627" y="1839061"/>
        <a:ext cx="2705593" cy="390322"/>
      </dsp:txXfrm>
    </dsp:sp>
    <dsp:sp modelId="{9FD14086-F738-498C-B347-5B1EFBA80B08}">
      <dsp:nvSpPr>
        <dsp:cNvPr id="0" name=""/>
        <dsp:cNvSpPr/>
      </dsp:nvSpPr>
      <dsp:spPr>
        <a:xfrm>
          <a:off x="2442511" y="2272128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六、项目成本分析</a:t>
          </a:r>
          <a:endParaRPr lang="zh-CN" sz="1500" kern="1200" dirty="0"/>
        </a:p>
      </dsp:txBody>
      <dsp:txXfrm>
        <a:off x="2463627" y="2293244"/>
        <a:ext cx="2705593" cy="390322"/>
      </dsp:txXfrm>
    </dsp:sp>
    <dsp:sp modelId="{F844422E-20D9-4A6C-97C1-B1A8D2A0C6B6}">
      <dsp:nvSpPr>
        <dsp:cNvPr id="0" name=""/>
        <dsp:cNvSpPr/>
      </dsp:nvSpPr>
      <dsp:spPr>
        <a:xfrm>
          <a:off x="2442511" y="2726311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七、项目质量分析</a:t>
          </a:r>
          <a:endParaRPr lang="zh-CN" sz="1500" kern="1200" dirty="0"/>
        </a:p>
      </dsp:txBody>
      <dsp:txXfrm>
        <a:off x="2463627" y="2747427"/>
        <a:ext cx="2705593" cy="390322"/>
      </dsp:txXfrm>
    </dsp:sp>
    <dsp:sp modelId="{F5F85C28-C9C5-4621-B3A0-A1605C4A9566}">
      <dsp:nvSpPr>
        <dsp:cNvPr id="0" name=""/>
        <dsp:cNvSpPr/>
      </dsp:nvSpPr>
      <dsp:spPr>
        <a:xfrm>
          <a:off x="2442511" y="318049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八、项目问题分析</a:t>
          </a:r>
          <a:endParaRPr lang="zh-CN" sz="1500" kern="1200" dirty="0"/>
        </a:p>
      </dsp:txBody>
      <dsp:txXfrm>
        <a:off x="2463627" y="3201609"/>
        <a:ext cx="2705593" cy="390322"/>
      </dsp:txXfrm>
    </dsp:sp>
    <dsp:sp modelId="{1A25D107-DB61-486D-9DC9-BA81B675A24D}">
      <dsp:nvSpPr>
        <dsp:cNvPr id="0" name=""/>
        <dsp:cNvSpPr/>
      </dsp:nvSpPr>
      <dsp:spPr>
        <a:xfrm>
          <a:off x="2442511" y="3634676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九、项目风险分析</a:t>
          </a:r>
          <a:endParaRPr lang="zh-CN" sz="1500" kern="1200" dirty="0"/>
        </a:p>
      </dsp:txBody>
      <dsp:txXfrm>
        <a:off x="2463627" y="3655792"/>
        <a:ext cx="2705593" cy="390322"/>
      </dsp:txXfrm>
    </dsp:sp>
    <dsp:sp modelId="{D3F377AC-6E94-4CB9-89D7-A52C84B979CB}">
      <dsp:nvSpPr>
        <dsp:cNvPr id="0" name=""/>
        <dsp:cNvSpPr/>
      </dsp:nvSpPr>
      <dsp:spPr>
        <a:xfrm>
          <a:off x="2442511" y="4088859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十、项目遗留工作</a:t>
          </a:r>
          <a:endParaRPr lang="zh-CN" sz="1500" kern="1200" dirty="0"/>
        </a:p>
      </dsp:txBody>
      <dsp:txXfrm>
        <a:off x="2463627" y="4109975"/>
        <a:ext cx="2705593" cy="390322"/>
      </dsp:txXfrm>
    </dsp:sp>
    <dsp:sp modelId="{449465EE-E1E6-412F-989B-5E05617B7E4B}">
      <dsp:nvSpPr>
        <dsp:cNvPr id="0" name=""/>
        <dsp:cNvSpPr/>
      </dsp:nvSpPr>
      <dsp:spPr>
        <a:xfrm>
          <a:off x="2442511" y="4543042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十一、项目经验总结</a:t>
          </a:r>
          <a:endParaRPr lang="zh-CN" sz="1500" kern="1200" dirty="0"/>
        </a:p>
      </dsp:txBody>
      <dsp:txXfrm>
        <a:off x="2463627" y="4564158"/>
        <a:ext cx="2705593" cy="39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140D93-ED54-4F71-8B1E-439216E5C0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05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A97F1A-24AE-4EA9-9E43-1B49538166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673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62000" y="76200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3914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8FE7A2F-85F1-44C7-9374-01D261E805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19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9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3151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1407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722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8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4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1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005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6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79" descr="版式条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"/>
          <p:cNvGrpSpPr>
            <a:grpSpLocks/>
          </p:cNvGrpSpPr>
          <p:nvPr/>
        </p:nvGrpSpPr>
        <p:grpSpPr bwMode="auto">
          <a:xfrm>
            <a:off x="38100" y="-8032"/>
            <a:ext cx="9144000" cy="6858000"/>
            <a:chOff x="0" y="0"/>
            <a:chExt cx="5760" cy="432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008"/>
              <a:ext cx="5760" cy="14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82" name="Picture 16" descr="市场通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32" y="3936"/>
              <a:ext cx="494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4" name="Picture 15" descr="灰色文字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05"/>
              <a:ext cx="132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2185988"/>
            <a:ext cx="87630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XX</a:t>
            </a:r>
            <a:r>
              <a:rPr kumimoji="1" lang="zh-CN" altLang="en-US" sz="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项目结项报告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2286000" y="61864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5F5F5F"/>
                </a:solidFill>
                <a:ea typeface="隶书" pitchFamily="49" charset="-122"/>
              </a:rPr>
              <a:t>深圳市国泰安信息技术有限公司</a:t>
            </a: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5796136" y="4205288"/>
            <a:ext cx="2887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部门：校园信息化事业部 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汇报人：林盖沙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汇报日期：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2014.05.23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九、项目风险分析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十、项目问题分析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2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十一、项目预留工作计划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1549400" y="1598613"/>
            <a:ext cx="10442575" cy="3884612"/>
            <a:chOff x="350" y="1257"/>
            <a:chExt cx="5145" cy="1876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3431" y="2065"/>
              <a:ext cx="2064" cy="5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3431" y="1512"/>
              <a:ext cx="2064" cy="5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50" y="1257"/>
              <a:ext cx="2260" cy="241"/>
              <a:chOff x="420" y="1005"/>
              <a:chExt cx="2304" cy="246"/>
            </a:xfrm>
          </p:grpSpPr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 flipH="1">
                <a:off x="2620" y="1005"/>
                <a:ext cx="104" cy="246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AutoShape 13"/>
              <p:cNvSpPr>
                <a:spLocks noChangeArrowheads="1"/>
              </p:cNvSpPr>
              <p:nvPr/>
            </p:nvSpPr>
            <p:spPr bwMode="gray">
              <a:xfrm>
                <a:off x="420" y="1006"/>
                <a:ext cx="104" cy="242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2784" y="1600"/>
              <a:ext cx="950" cy="330"/>
            </a:xfrm>
            <a:prstGeom prst="homePlate">
              <a:avLst>
                <a:gd name="adj" fmla="val 4312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ltGray">
            <a:xfrm>
              <a:off x="2784" y="2153"/>
              <a:ext cx="950" cy="329"/>
            </a:xfrm>
            <a:prstGeom prst="homePlate">
              <a:avLst>
                <a:gd name="adj" fmla="val 4326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3431" y="2621"/>
              <a:ext cx="2064" cy="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gray">
            <a:xfrm>
              <a:off x="2784" y="2709"/>
              <a:ext cx="950" cy="330"/>
            </a:xfrm>
            <a:prstGeom prst="homePlate">
              <a:avLst>
                <a:gd name="adj" fmla="val 4312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8" y="2420888"/>
            <a:ext cx="2272662" cy="28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14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三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、项目经验总结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5121275" y="2044700"/>
            <a:ext cx="3262313" cy="369888"/>
            <a:chOff x="3424" y="1661"/>
            <a:chExt cx="2055" cy="233"/>
          </a:xfrm>
        </p:grpSpPr>
        <p:sp>
          <p:nvSpPr>
            <p:cNvPr id="4" name="Line 162"/>
            <p:cNvSpPr>
              <a:spLocks noChangeShapeType="1"/>
            </p:cNvSpPr>
            <p:nvPr/>
          </p:nvSpPr>
          <p:spPr bwMode="auto">
            <a:xfrm>
              <a:off x="3424" y="1661"/>
              <a:ext cx="195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 Box 168"/>
            <p:cNvSpPr txBox="1">
              <a:spLocks noChangeArrowheads="1"/>
            </p:cNvSpPr>
            <p:nvPr/>
          </p:nvSpPr>
          <p:spPr bwMode="auto">
            <a:xfrm>
              <a:off x="3710" y="1664"/>
              <a:ext cx="176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6" name="Group 205"/>
          <p:cNvGrpSpPr>
            <a:grpSpLocks/>
          </p:cNvGrpSpPr>
          <p:nvPr/>
        </p:nvGrpSpPr>
        <p:grpSpPr bwMode="auto">
          <a:xfrm>
            <a:off x="5553075" y="3014663"/>
            <a:ext cx="2881313" cy="365125"/>
            <a:chOff x="3696" y="2272"/>
            <a:chExt cx="1815" cy="230"/>
          </a:xfrm>
        </p:grpSpPr>
        <p:sp>
          <p:nvSpPr>
            <p:cNvPr id="7" name="Line 164"/>
            <p:cNvSpPr>
              <a:spLocks noChangeShapeType="1"/>
            </p:cNvSpPr>
            <p:nvPr/>
          </p:nvSpPr>
          <p:spPr bwMode="auto">
            <a:xfrm>
              <a:off x="3696" y="2296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170"/>
            <p:cNvSpPr txBox="1">
              <a:spLocks noChangeArrowheads="1"/>
            </p:cNvSpPr>
            <p:nvPr/>
          </p:nvSpPr>
          <p:spPr bwMode="auto">
            <a:xfrm>
              <a:off x="3742" y="2272"/>
              <a:ext cx="176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endParaRPr lang="en-US" altLang="zh-CN" sz="1400" b="1" kern="0" dirty="0">
                <a:solidFill>
                  <a:sysClr val="windowText" lastClr="0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9" name="Group 206"/>
          <p:cNvGrpSpPr>
            <a:grpSpLocks/>
          </p:cNvGrpSpPr>
          <p:nvPr/>
        </p:nvGrpSpPr>
        <p:grpSpPr bwMode="auto">
          <a:xfrm>
            <a:off x="5337175" y="4087813"/>
            <a:ext cx="3171825" cy="738187"/>
            <a:chOff x="3560" y="2948"/>
            <a:chExt cx="1998" cy="465"/>
          </a:xfrm>
        </p:grpSpPr>
        <p:sp>
          <p:nvSpPr>
            <p:cNvPr id="10" name="Line 163"/>
            <p:cNvSpPr>
              <a:spLocks noChangeShapeType="1"/>
            </p:cNvSpPr>
            <p:nvPr/>
          </p:nvSpPr>
          <p:spPr bwMode="auto">
            <a:xfrm>
              <a:off x="3560" y="2976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72"/>
            <p:cNvSpPr txBox="1">
              <a:spLocks noChangeArrowheads="1"/>
            </p:cNvSpPr>
            <p:nvPr/>
          </p:nvSpPr>
          <p:spPr bwMode="auto">
            <a:xfrm>
              <a:off x="3742" y="2948"/>
              <a:ext cx="1816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宋体" pitchFamily="2" charset="-122"/>
                </a:rPr>
                <a:t>准时、准确地将项目进度汇报给相关干系人</a:t>
              </a:r>
            </a:p>
          </p:txBody>
        </p:sp>
      </p:grpSp>
      <p:grpSp>
        <p:nvGrpSpPr>
          <p:cNvPr id="12" name="Group 210"/>
          <p:cNvGrpSpPr>
            <a:grpSpLocks/>
          </p:cNvGrpSpPr>
          <p:nvPr/>
        </p:nvGrpSpPr>
        <p:grpSpPr bwMode="auto">
          <a:xfrm>
            <a:off x="98425" y="1951038"/>
            <a:ext cx="3222625" cy="1120775"/>
            <a:chOff x="260" y="1602"/>
            <a:chExt cx="2030" cy="706"/>
          </a:xfrm>
        </p:grpSpPr>
        <p:sp>
          <p:nvSpPr>
            <p:cNvPr id="13" name="Line 165"/>
            <p:cNvSpPr>
              <a:spLocks noChangeShapeType="1"/>
            </p:cNvSpPr>
            <p:nvPr/>
          </p:nvSpPr>
          <p:spPr bwMode="auto">
            <a:xfrm>
              <a:off x="339" y="1673"/>
              <a:ext cx="195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174"/>
            <p:cNvSpPr txBox="1">
              <a:spLocks noChangeArrowheads="1"/>
            </p:cNvSpPr>
            <p:nvPr/>
          </p:nvSpPr>
          <p:spPr bwMode="auto">
            <a:xfrm>
              <a:off x="260" y="1602"/>
              <a:ext cx="43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 dirty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15" name="Group 209"/>
            <p:cNvGrpSpPr>
              <a:grpSpLocks/>
            </p:cNvGrpSpPr>
            <p:nvPr/>
          </p:nvGrpSpPr>
          <p:grpSpPr bwMode="auto">
            <a:xfrm>
              <a:off x="295" y="1673"/>
              <a:ext cx="1660" cy="635"/>
              <a:chOff x="295" y="1673"/>
              <a:chExt cx="1660" cy="635"/>
            </a:xfrm>
          </p:grpSpPr>
          <p:sp>
            <p:nvSpPr>
              <p:cNvPr id="16" name="Line 167"/>
              <p:cNvSpPr>
                <a:spLocks noChangeShapeType="1"/>
              </p:cNvSpPr>
              <p:nvPr/>
            </p:nvSpPr>
            <p:spPr bwMode="auto">
              <a:xfrm>
                <a:off x="295" y="2308"/>
                <a:ext cx="16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 Box 176"/>
              <p:cNvSpPr txBox="1">
                <a:spLocks noChangeArrowheads="1"/>
              </p:cNvSpPr>
              <p:nvPr/>
            </p:nvSpPr>
            <p:spPr bwMode="auto">
              <a:xfrm>
                <a:off x="339" y="1673"/>
                <a:ext cx="161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sysClr val="windowText" lastClr="000000"/>
                    </a:solidFill>
                    <a:latin typeface="宋体" pitchFamily="2" charset="-122"/>
                  </a:rPr>
                  <a:t>重视项目前期调研工作</a:t>
                </a:r>
              </a:p>
            </p:txBody>
          </p:sp>
        </p:grpSp>
      </p:grpSp>
      <p:grpSp>
        <p:nvGrpSpPr>
          <p:cNvPr id="18" name="Group 208"/>
          <p:cNvGrpSpPr>
            <a:grpSpLocks/>
          </p:cNvGrpSpPr>
          <p:nvPr/>
        </p:nvGrpSpPr>
        <p:grpSpPr bwMode="auto">
          <a:xfrm>
            <a:off x="80963" y="4151313"/>
            <a:ext cx="3027362" cy="736600"/>
            <a:chOff x="249" y="2988"/>
            <a:chExt cx="1907" cy="464"/>
          </a:xfrm>
        </p:grpSpPr>
        <p:sp>
          <p:nvSpPr>
            <p:cNvPr id="19" name="Line 166"/>
            <p:cNvSpPr>
              <a:spLocks noChangeShapeType="1"/>
            </p:cNvSpPr>
            <p:nvPr/>
          </p:nvSpPr>
          <p:spPr bwMode="auto">
            <a:xfrm>
              <a:off x="249" y="2988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78"/>
            <p:cNvSpPr txBox="1">
              <a:spLocks noChangeArrowheads="1"/>
            </p:cNvSpPr>
            <p:nvPr/>
          </p:nvSpPr>
          <p:spPr bwMode="auto">
            <a:xfrm>
              <a:off x="343" y="3018"/>
              <a:ext cx="1813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宋体" pitchFamily="2" charset="-122"/>
                </a:rPr>
                <a:t>利用客户上下级关系或是部局有利政策，推动项目进度</a:t>
              </a:r>
            </a:p>
          </p:txBody>
        </p:sp>
      </p:grp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44713" y="4614863"/>
            <a:ext cx="3937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2"/>
          <p:cNvGrpSpPr>
            <a:grpSpLocks/>
          </p:cNvGrpSpPr>
          <p:nvPr/>
        </p:nvGrpSpPr>
        <p:grpSpPr bwMode="auto">
          <a:xfrm>
            <a:off x="2746375" y="1833563"/>
            <a:ext cx="2879725" cy="2874962"/>
            <a:chOff x="1928" y="1528"/>
            <a:chExt cx="1814" cy="1811"/>
          </a:xfrm>
        </p:grpSpPr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962" y="2586"/>
              <a:ext cx="504" cy="643"/>
            </a:xfrm>
            <a:custGeom>
              <a:avLst/>
              <a:gdLst/>
              <a:ahLst/>
              <a:cxnLst>
                <a:cxn ang="0">
                  <a:pos x="3764" y="5652"/>
                </a:cxn>
                <a:cxn ang="0">
                  <a:pos x="3417" y="5439"/>
                </a:cxn>
                <a:cxn ang="0">
                  <a:pos x="3081" y="5210"/>
                </a:cxn>
                <a:cxn ang="0">
                  <a:pos x="2759" y="4965"/>
                </a:cxn>
                <a:cxn ang="0">
                  <a:pos x="2448" y="4704"/>
                </a:cxn>
                <a:cxn ang="0">
                  <a:pos x="2151" y="4428"/>
                </a:cxn>
                <a:cxn ang="0">
                  <a:pos x="1869" y="4137"/>
                </a:cxn>
                <a:cxn ang="0">
                  <a:pos x="1601" y="3833"/>
                </a:cxn>
                <a:cxn ang="0">
                  <a:pos x="1349" y="3515"/>
                </a:cxn>
                <a:cxn ang="0">
                  <a:pos x="1112" y="3186"/>
                </a:cxn>
                <a:cxn ang="0">
                  <a:pos x="892" y="2843"/>
                </a:cxn>
                <a:cxn ang="0">
                  <a:pos x="689" y="2490"/>
                </a:cxn>
                <a:cxn ang="0">
                  <a:pos x="503" y="2125"/>
                </a:cxn>
                <a:cxn ang="0">
                  <a:pos x="336" y="1750"/>
                </a:cxn>
                <a:cxn ang="0">
                  <a:pos x="187" y="1365"/>
                </a:cxn>
                <a:cxn ang="0">
                  <a:pos x="58" y="972"/>
                </a:cxn>
                <a:cxn ang="0">
                  <a:pos x="516" y="0"/>
                </a:cxn>
                <a:cxn ang="0">
                  <a:pos x="1211" y="583"/>
                </a:cxn>
                <a:cxn ang="0">
                  <a:pos x="1320" y="920"/>
                </a:cxn>
                <a:cxn ang="0">
                  <a:pos x="1444" y="1248"/>
                </a:cxn>
                <a:cxn ang="0">
                  <a:pos x="1585" y="1568"/>
                </a:cxn>
                <a:cxn ang="0">
                  <a:pos x="1741" y="1879"/>
                </a:cxn>
                <a:cxn ang="0">
                  <a:pos x="1913" y="2182"/>
                </a:cxn>
                <a:cxn ang="0">
                  <a:pos x="2099" y="2474"/>
                </a:cxn>
                <a:cxn ang="0">
                  <a:pos x="2299" y="2756"/>
                </a:cxn>
                <a:cxn ang="0">
                  <a:pos x="2513" y="3028"/>
                </a:cxn>
                <a:cxn ang="0">
                  <a:pos x="2740" y="3287"/>
                </a:cxn>
                <a:cxn ang="0">
                  <a:pos x="2980" y="3536"/>
                </a:cxn>
                <a:cxn ang="0">
                  <a:pos x="3231" y="3772"/>
                </a:cxn>
                <a:cxn ang="0">
                  <a:pos x="3494" y="3995"/>
                </a:cxn>
                <a:cxn ang="0">
                  <a:pos x="3768" y="4205"/>
                </a:cxn>
                <a:cxn ang="0">
                  <a:pos x="4052" y="4402"/>
                </a:cxn>
                <a:cxn ang="0">
                  <a:pos x="4348" y="4583"/>
                </a:cxn>
                <a:cxn ang="0">
                  <a:pos x="3814" y="4986"/>
                </a:cxn>
              </a:cxnLst>
              <a:rect l="0" t="0" r="r" b="b"/>
              <a:pathLst>
                <a:path w="4499" h="5752">
                  <a:moveTo>
                    <a:pt x="3942" y="5752"/>
                  </a:moveTo>
                  <a:lnTo>
                    <a:pt x="3764" y="5652"/>
                  </a:lnTo>
                  <a:lnTo>
                    <a:pt x="3589" y="5548"/>
                  </a:lnTo>
                  <a:lnTo>
                    <a:pt x="3417" y="5439"/>
                  </a:lnTo>
                  <a:lnTo>
                    <a:pt x="3247" y="5327"/>
                  </a:lnTo>
                  <a:lnTo>
                    <a:pt x="3081" y="5210"/>
                  </a:lnTo>
                  <a:lnTo>
                    <a:pt x="2919" y="5090"/>
                  </a:lnTo>
                  <a:lnTo>
                    <a:pt x="2759" y="4965"/>
                  </a:lnTo>
                  <a:lnTo>
                    <a:pt x="2601" y="4836"/>
                  </a:lnTo>
                  <a:lnTo>
                    <a:pt x="2448" y="4704"/>
                  </a:lnTo>
                  <a:lnTo>
                    <a:pt x="2298" y="4567"/>
                  </a:lnTo>
                  <a:lnTo>
                    <a:pt x="2151" y="4428"/>
                  </a:lnTo>
                  <a:lnTo>
                    <a:pt x="2008" y="4284"/>
                  </a:lnTo>
                  <a:lnTo>
                    <a:pt x="1869" y="4137"/>
                  </a:lnTo>
                  <a:lnTo>
                    <a:pt x="1733" y="3987"/>
                  </a:lnTo>
                  <a:lnTo>
                    <a:pt x="1601" y="3833"/>
                  </a:lnTo>
                  <a:lnTo>
                    <a:pt x="1473" y="3676"/>
                  </a:lnTo>
                  <a:lnTo>
                    <a:pt x="1349" y="3515"/>
                  </a:lnTo>
                  <a:lnTo>
                    <a:pt x="1228" y="3352"/>
                  </a:lnTo>
                  <a:lnTo>
                    <a:pt x="1112" y="3186"/>
                  </a:lnTo>
                  <a:lnTo>
                    <a:pt x="1000" y="3015"/>
                  </a:lnTo>
                  <a:lnTo>
                    <a:pt x="892" y="2843"/>
                  </a:lnTo>
                  <a:lnTo>
                    <a:pt x="788" y="2668"/>
                  </a:lnTo>
                  <a:lnTo>
                    <a:pt x="689" y="2490"/>
                  </a:lnTo>
                  <a:lnTo>
                    <a:pt x="594" y="2308"/>
                  </a:lnTo>
                  <a:lnTo>
                    <a:pt x="503" y="2125"/>
                  </a:lnTo>
                  <a:lnTo>
                    <a:pt x="417" y="1939"/>
                  </a:lnTo>
                  <a:lnTo>
                    <a:pt x="336" y="1750"/>
                  </a:lnTo>
                  <a:lnTo>
                    <a:pt x="259" y="1559"/>
                  </a:lnTo>
                  <a:lnTo>
                    <a:pt x="187" y="1365"/>
                  </a:lnTo>
                  <a:lnTo>
                    <a:pt x="120" y="1169"/>
                  </a:lnTo>
                  <a:lnTo>
                    <a:pt x="58" y="972"/>
                  </a:lnTo>
                  <a:lnTo>
                    <a:pt x="0" y="771"/>
                  </a:lnTo>
                  <a:lnTo>
                    <a:pt x="516" y="0"/>
                  </a:lnTo>
                  <a:lnTo>
                    <a:pt x="1163" y="413"/>
                  </a:lnTo>
                  <a:lnTo>
                    <a:pt x="1211" y="583"/>
                  </a:lnTo>
                  <a:lnTo>
                    <a:pt x="1264" y="753"/>
                  </a:lnTo>
                  <a:lnTo>
                    <a:pt x="1320" y="920"/>
                  </a:lnTo>
                  <a:lnTo>
                    <a:pt x="1380" y="1084"/>
                  </a:lnTo>
                  <a:lnTo>
                    <a:pt x="1444" y="1248"/>
                  </a:lnTo>
                  <a:lnTo>
                    <a:pt x="1513" y="1409"/>
                  </a:lnTo>
                  <a:lnTo>
                    <a:pt x="1585" y="1568"/>
                  </a:lnTo>
                  <a:lnTo>
                    <a:pt x="1661" y="1725"/>
                  </a:lnTo>
                  <a:lnTo>
                    <a:pt x="1741" y="1879"/>
                  </a:lnTo>
                  <a:lnTo>
                    <a:pt x="1826" y="2032"/>
                  </a:lnTo>
                  <a:lnTo>
                    <a:pt x="1913" y="2182"/>
                  </a:lnTo>
                  <a:lnTo>
                    <a:pt x="2004" y="2329"/>
                  </a:lnTo>
                  <a:lnTo>
                    <a:pt x="2099" y="2474"/>
                  </a:lnTo>
                  <a:lnTo>
                    <a:pt x="2198" y="2616"/>
                  </a:lnTo>
                  <a:lnTo>
                    <a:pt x="2299" y="2756"/>
                  </a:lnTo>
                  <a:lnTo>
                    <a:pt x="2405" y="2893"/>
                  </a:lnTo>
                  <a:lnTo>
                    <a:pt x="2513" y="3028"/>
                  </a:lnTo>
                  <a:lnTo>
                    <a:pt x="2625" y="3158"/>
                  </a:lnTo>
                  <a:lnTo>
                    <a:pt x="2740" y="3287"/>
                  </a:lnTo>
                  <a:lnTo>
                    <a:pt x="2858" y="3413"/>
                  </a:lnTo>
                  <a:lnTo>
                    <a:pt x="2980" y="3536"/>
                  </a:lnTo>
                  <a:lnTo>
                    <a:pt x="3103" y="3655"/>
                  </a:lnTo>
                  <a:lnTo>
                    <a:pt x="3231" y="3772"/>
                  </a:lnTo>
                  <a:lnTo>
                    <a:pt x="3361" y="3885"/>
                  </a:lnTo>
                  <a:lnTo>
                    <a:pt x="3494" y="3995"/>
                  </a:lnTo>
                  <a:lnTo>
                    <a:pt x="3630" y="4102"/>
                  </a:lnTo>
                  <a:lnTo>
                    <a:pt x="3768" y="4205"/>
                  </a:lnTo>
                  <a:lnTo>
                    <a:pt x="3909" y="4306"/>
                  </a:lnTo>
                  <a:lnTo>
                    <a:pt x="4052" y="4402"/>
                  </a:lnTo>
                  <a:lnTo>
                    <a:pt x="4198" y="4494"/>
                  </a:lnTo>
                  <a:lnTo>
                    <a:pt x="4348" y="4583"/>
                  </a:lnTo>
                  <a:lnTo>
                    <a:pt x="4499" y="4670"/>
                  </a:lnTo>
                  <a:lnTo>
                    <a:pt x="3814" y="4986"/>
                  </a:lnTo>
                  <a:lnTo>
                    <a:pt x="3942" y="5752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62" y="2586"/>
              <a:ext cx="504" cy="643"/>
            </a:xfrm>
            <a:custGeom>
              <a:avLst/>
              <a:gdLst/>
              <a:ahLst/>
              <a:cxnLst>
                <a:cxn ang="0">
                  <a:pos x="3764" y="5652"/>
                </a:cxn>
                <a:cxn ang="0">
                  <a:pos x="3417" y="5439"/>
                </a:cxn>
                <a:cxn ang="0">
                  <a:pos x="3081" y="5210"/>
                </a:cxn>
                <a:cxn ang="0">
                  <a:pos x="2759" y="4965"/>
                </a:cxn>
                <a:cxn ang="0">
                  <a:pos x="2448" y="4704"/>
                </a:cxn>
                <a:cxn ang="0">
                  <a:pos x="2151" y="4428"/>
                </a:cxn>
                <a:cxn ang="0">
                  <a:pos x="1869" y="4137"/>
                </a:cxn>
                <a:cxn ang="0">
                  <a:pos x="1601" y="3833"/>
                </a:cxn>
                <a:cxn ang="0">
                  <a:pos x="1349" y="3515"/>
                </a:cxn>
                <a:cxn ang="0">
                  <a:pos x="1112" y="3186"/>
                </a:cxn>
                <a:cxn ang="0">
                  <a:pos x="892" y="2843"/>
                </a:cxn>
                <a:cxn ang="0">
                  <a:pos x="689" y="2490"/>
                </a:cxn>
                <a:cxn ang="0">
                  <a:pos x="503" y="2125"/>
                </a:cxn>
                <a:cxn ang="0">
                  <a:pos x="336" y="1750"/>
                </a:cxn>
                <a:cxn ang="0">
                  <a:pos x="187" y="1365"/>
                </a:cxn>
                <a:cxn ang="0">
                  <a:pos x="58" y="972"/>
                </a:cxn>
                <a:cxn ang="0">
                  <a:pos x="516" y="0"/>
                </a:cxn>
                <a:cxn ang="0">
                  <a:pos x="1211" y="583"/>
                </a:cxn>
                <a:cxn ang="0">
                  <a:pos x="1320" y="920"/>
                </a:cxn>
                <a:cxn ang="0">
                  <a:pos x="1444" y="1248"/>
                </a:cxn>
                <a:cxn ang="0">
                  <a:pos x="1585" y="1568"/>
                </a:cxn>
                <a:cxn ang="0">
                  <a:pos x="1741" y="1879"/>
                </a:cxn>
                <a:cxn ang="0">
                  <a:pos x="1913" y="2182"/>
                </a:cxn>
                <a:cxn ang="0">
                  <a:pos x="2099" y="2474"/>
                </a:cxn>
                <a:cxn ang="0">
                  <a:pos x="2299" y="2756"/>
                </a:cxn>
                <a:cxn ang="0">
                  <a:pos x="2513" y="3028"/>
                </a:cxn>
                <a:cxn ang="0">
                  <a:pos x="2740" y="3287"/>
                </a:cxn>
                <a:cxn ang="0">
                  <a:pos x="2980" y="3536"/>
                </a:cxn>
                <a:cxn ang="0">
                  <a:pos x="3231" y="3772"/>
                </a:cxn>
                <a:cxn ang="0">
                  <a:pos x="3494" y="3995"/>
                </a:cxn>
                <a:cxn ang="0">
                  <a:pos x="3768" y="4205"/>
                </a:cxn>
                <a:cxn ang="0">
                  <a:pos x="4052" y="4402"/>
                </a:cxn>
                <a:cxn ang="0">
                  <a:pos x="4348" y="4583"/>
                </a:cxn>
                <a:cxn ang="0">
                  <a:pos x="3814" y="4986"/>
                </a:cxn>
              </a:cxnLst>
              <a:rect l="0" t="0" r="r" b="b"/>
              <a:pathLst>
                <a:path w="4499" h="5752">
                  <a:moveTo>
                    <a:pt x="3942" y="5752"/>
                  </a:moveTo>
                  <a:lnTo>
                    <a:pt x="3764" y="5652"/>
                  </a:lnTo>
                  <a:lnTo>
                    <a:pt x="3589" y="5548"/>
                  </a:lnTo>
                  <a:lnTo>
                    <a:pt x="3417" y="5439"/>
                  </a:lnTo>
                  <a:lnTo>
                    <a:pt x="3247" y="5327"/>
                  </a:lnTo>
                  <a:lnTo>
                    <a:pt x="3081" y="5210"/>
                  </a:lnTo>
                  <a:lnTo>
                    <a:pt x="2919" y="5090"/>
                  </a:lnTo>
                  <a:lnTo>
                    <a:pt x="2759" y="4965"/>
                  </a:lnTo>
                  <a:lnTo>
                    <a:pt x="2601" y="4836"/>
                  </a:lnTo>
                  <a:lnTo>
                    <a:pt x="2448" y="4704"/>
                  </a:lnTo>
                  <a:lnTo>
                    <a:pt x="2298" y="4567"/>
                  </a:lnTo>
                  <a:lnTo>
                    <a:pt x="2151" y="4428"/>
                  </a:lnTo>
                  <a:lnTo>
                    <a:pt x="2008" y="4284"/>
                  </a:lnTo>
                  <a:lnTo>
                    <a:pt x="1869" y="4137"/>
                  </a:lnTo>
                  <a:lnTo>
                    <a:pt x="1733" y="3987"/>
                  </a:lnTo>
                  <a:lnTo>
                    <a:pt x="1601" y="3833"/>
                  </a:lnTo>
                  <a:lnTo>
                    <a:pt x="1473" y="3676"/>
                  </a:lnTo>
                  <a:lnTo>
                    <a:pt x="1349" y="3515"/>
                  </a:lnTo>
                  <a:lnTo>
                    <a:pt x="1228" y="3352"/>
                  </a:lnTo>
                  <a:lnTo>
                    <a:pt x="1112" y="3186"/>
                  </a:lnTo>
                  <a:lnTo>
                    <a:pt x="1000" y="3015"/>
                  </a:lnTo>
                  <a:lnTo>
                    <a:pt x="892" y="2843"/>
                  </a:lnTo>
                  <a:lnTo>
                    <a:pt x="788" y="2668"/>
                  </a:lnTo>
                  <a:lnTo>
                    <a:pt x="689" y="2490"/>
                  </a:lnTo>
                  <a:lnTo>
                    <a:pt x="594" y="2308"/>
                  </a:lnTo>
                  <a:lnTo>
                    <a:pt x="503" y="2125"/>
                  </a:lnTo>
                  <a:lnTo>
                    <a:pt x="417" y="1939"/>
                  </a:lnTo>
                  <a:lnTo>
                    <a:pt x="336" y="1750"/>
                  </a:lnTo>
                  <a:lnTo>
                    <a:pt x="259" y="1559"/>
                  </a:lnTo>
                  <a:lnTo>
                    <a:pt x="187" y="1365"/>
                  </a:lnTo>
                  <a:lnTo>
                    <a:pt x="120" y="1169"/>
                  </a:lnTo>
                  <a:lnTo>
                    <a:pt x="58" y="972"/>
                  </a:lnTo>
                  <a:lnTo>
                    <a:pt x="0" y="771"/>
                  </a:lnTo>
                  <a:lnTo>
                    <a:pt x="516" y="0"/>
                  </a:lnTo>
                  <a:lnTo>
                    <a:pt x="1163" y="413"/>
                  </a:lnTo>
                  <a:lnTo>
                    <a:pt x="1211" y="583"/>
                  </a:lnTo>
                  <a:lnTo>
                    <a:pt x="1264" y="753"/>
                  </a:lnTo>
                  <a:lnTo>
                    <a:pt x="1320" y="920"/>
                  </a:lnTo>
                  <a:lnTo>
                    <a:pt x="1380" y="1084"/>
                  </a:lnTo>
                  <a:lnTo>
                    <a:pt x="1444" y="1248"/>
                  </a:lnTo>
                  <a:lnTo>
                    <a:pt x="1513" y="1409"/>
                  </a:lnTo>
                  <a:lnTo>
                    <a:pt x="1585" y="1568"/>
                  </a:lnTo>
                  <a:lnTo>
                    <a:pt x="1661" y="1725"/>
                  </a:lnTo>
                  <a:lnTo>
                    <a:pt x="1741" y="1879"/>
                  </a:lnTo>
                  <a:lnTo>
                    <a:pt x="1826" y="2032"/>
                  </a:lnTo>
                  <a:lnTo>
                    <a:pt x="1913" y="2182"/>
                  </a:lnTo>
                  <a:lnTo>
                    <a:pt x="2004" y="2329"/>
                  </a:lnTo>
                  <a:lnTo>
                    <a:pt x="2099" y="2474"/>
                  </a:lnTo>
                  <a:lnTo>
                    <a:pt x="2198" y="2616"/>
                  </a:lnTo>
                  <a:lnTo>
                    <a:pt x="2299" y="2756"/>
                  </a:lnTo>
                  <a:lnTo>
                    <a:pt x="2405" y="2893"/>
                  </a:lnTo>
                  <a:lnTo>
                    <a:pt x="2513" y="3028"/>
                  </a:lnTo>
                  <a:lnTo>
                    <a:pt x="2625" y="3158"/>
                  </a:lnTo>
                  <a:lnTo>
                    <a:pt x="2740" y="3287"/>
                  </a:lnTo>
                  <a:lnTo>
                    <a:pt x="2858" y="3413"/>
                  </a:lnTo>
                  <a:lnTo>
                    <a:pt x="2980" y="3536"/>
                  </a:lnTo>
                  <a:lnTo>
                    <a:pt x="3103" y="3655"/>
                  </a:lnTo>
                  <a:lnTo>
                    <a:pt x="3231" y="3772"/>
                  </a:lnTo>
                  <a:lnTo>
                    <a:pt x="3361" y="3885"/>
                  </a:lnTo>
                  <a:lnTo>
                    <a:pt x="3494" y="3995"/>
                  </a:lnTo>
                  <a:lnTo>
                    <a:pt x="3630" y="4102"/>
                  </a:lnTo>
                  <a:lnTo>
                    <a:pt x="3768" y="4205"/>
                  </a:lnTo>
                  <a:lnTo>
                    <a:pt x="3909" y="4306"/>
                  </a:lnTo>
                  <a:lnTo>
                    <a:pt x="4052" y="4402"/>
                  </a:lnTo>
                  <a:lnTo>
                    <a:pt x="4198" y="4494"/>
                  </a:lnTo>
                  <a:lnTo>
                    <a:pt x="4348" y="4583"/>
                  </a:lnTo>
                  <a:lnTo>
                    <a:pt x="4499" y="4670"/>
                  </a:lnTo>
                  <a:lnTo>
                    <a:pt x="3814" y="4986"/>
                  </a:lnTo>
                  <a:lnTo>
                    <a:pt x="3942" y="575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448" y="3140"/>
              <a:ext cx="740" cy="199"/>
            </a:xfrm>
            <a:custGeom>
              <a:avLst/>
              <a:gdLst/>
              <a:ahLst/>
              <a:cxnLst>
                <a:cxn ang="0">
                  <a:pos x="6437" y="1221"/>
                </a:cxn>
                <a:cxn ang="0">
                  <a:pos x="6159" y="1324"/>
                </a:cxn>
                <a:cxn ang="0">
                  <a:pos x="5877" y="1419"/>
                </a:cxn>
                <a:cxn ang="0">
                  <a:pos x="5590" y="1502"/>
                </a:cxn>
                <a:cxn ang="0">
                  <a:pos x="5299" y="1575"/>
                </a:cxn>
                <a:cxn ang="0">
                  <a:pos x="5004" y="1637"/>
                </a:cxn>
                <a:cxn ang="0">
                  <a:pos x="4706" y="1688"/>
                </a:cxn>
                <a:cxn ang="0">
                  <a:pos x="4402" y="1728"/>
                </a:cxn>
                <a:cxn ang="0">
                  <a:pos x="4097" y="1757"/>
                </a:cxn>
                <a:cxn ang="0">
                  <a:pos x="3788" y="1776"/>
                </a:cxn>
                <a:cxn ang="0">
                  <a:pos x="3476" y="1781"/>
                </a:cxn>
                <a:cxn ang="0">
                  <a:pos x="3152" y="1775"/>
                </a:cxn>
                <a:cxn ang="0">
                  <a:pos x="2831" y="1755"/>
                </a:cxn>
                <a:cxn ang="0">
                  <a:pos x="2514" y="1725"/>
                </a:cxn>
                <a:cxn ang="0">
                  <a:pos x="2200" y="1681"/>
                </a:cxn>
                <a:cxn ang="0">
                  <a:pos x="1891" y="1625"/>
                </a:cxn>
                <a:cxn ang="0">
                  <a:pos x="1585" y="1559"/>
                </a:cxn>
                <a:cxn ang="0">
                  <a:pos x="1284" y="1480"/>
                </a:cxn>
                <a:cxn ang="0">
                  <a:pos x="988" y="1391"/>
                </a:cxn>
                <a:cxn ang="0">
                  <a:pos x="697" y="1291"/>
                </a:cxn>
                <a:cxn ang="0">
                  <a:pos x="411" y="1179"/>
                </a:cxn>
                <a:cxn ang="0">
                  <a:pos x="0" y="349"/>
                </a:cxn>
                <a:cxn ang="0">
                  <a:pos x="903" y="66"/>
                </a:cxn>
                <a:cxn ang="0">
                  <a:pos x="1143" y="158"/>
                </a:cxn>
                <a:cxn ang="0">
                  <a:pos x="1389" y="241"/>
                </a:cxn>
                <a:cxn ang="0">
                  <a:pos x="1637" y="315"/>
                </a:cxn>
                <a:cxn ang="0">
                  <a:pos x="1890" y="380"/>
                </a:cxn>
                <a:cxn ang="0">
                  <a:pos x="2146" y="436"/>
                </a:cxn>
                <a:cxn ang="0">
                  <a:pos x="2406" y="481"/>
                </a:cxn>
                <a:cxn ang="0">
                  <a:pos x="2668" y="518"/>
                </a:cxn>
                <a:cxn ang="0">
                  <a:pos x="2935" y="543"/>
                </a:cxn>
                <a:cxn ang="0">
                  <a:pos x="3204" y="559"/>
                </a:cxn>
                <a:cxn ang="0">
                  <a:pos x="3476" y="565"/>
                </a:cxn>
                <a:cxn ang="0">
                  <a:pos x="3736" y="559"/>
                </a:cxn>
                <a:cxn ang="0">
                  <a:pos x="3995" y="545"/>
                </a:cxn>
                <a:cxn ang="0">
                  <a:pos x="4250" y="521"/>
                </a:cxn>
                <a:cxn ang="0">
                  <a:pos x="4503" y="487"/>
                </a:cxn>
                <a:cxn ang="0">
                  <a:pos x="4753" y="446"/>
                </a:cxn>
                <a:cxn ang="0">
                  <a:pos x="5000" y="394"/>
                </a:cxn>
                <a:cxn ang="0">
                  <a:pos x="5243" y="334"/>
                </a:cxn>
                <a:cxn ang="0">
                  <a:pos x="5483" y="266"/>
                </a:cxn>
                <a:cxn ang="0">
                  <a:pos x="5720" y="189"/>
                </a:cxn>
                <a:cxn ang="0">
                  <a:pos x="5952" y="104"/>
                </a:cxn>
                <a:cxn ang="0">
                  <a:pos x="5976" y="816"/>
                </a:cxn>
              </a:cxnLst>
              <a:rect l="0" t="0" r="r" b="b"/>
              <a:pathLst>
                <a:path w="6619" h="1781">
                  <a:moveTo>
                    <a:pt x="6619" y="1147"/>
                  </a:moveTo>
                  <a:lnTo>
                    <a:pt x="6528" y="1184"/>
                  </a:lnTo>
                  <a:lnTo>
                    <a:pt x="6437" y="1221"/>
                  </a:lnTo>
                  <a:lnTo>
                    <a:pt x="6344" y="1256"/>
                  </a:lnTo>
                  <a:lnTo>
                    <a:pt x="6252" y="1291"/>
                  </a:lnTo>
                  <a:lnTo>
                    <a:pt x="6159" y="1324"/>
                  </a:lnTo>
                  <a:lnTo>
                    <a:pt x="6065" y="1357"/>
                  </a:lnTo>
                  <a:lnTo>
                    <a:pt x="5971" y="1388"/>
                  </a:lnTo>
                  <a:lnTo>
                    <a:pt x="5877" y="1419"/>
                  </a:lnTo>
                  <a:lnTo>
                    <a:pt x="5781" y="1447"/>
                  </a:lnTo>
                  <a:lnTo>
                    <a:pt x="5686" y="1474"/>
                  </a:lnTo>
                  <a:lnTo>
                    <a:pt x="5590" y="1502"/>
                  </a:lnTo>
                  <a:lnTo>
                    <a:pt x="5493" y="1527"/>
                  </a:lnTo>
                  <a:lnTo>
                    <a:pt x="5397" y="1551"/>
                  </a:lnTo>
                  <a:lnTo>
                    <a:pt x="5299" y="1575"/>
                  </a:lnTo>
                  <a:lnTo>
                    <a:pt x="5201" y="1596"/>
                  </a:lnTo>
                  <a:lnTo>
                    <a:pt x="5103" y="1617"/>
                  </a:lnTo>
                  <a:lnTo>
                    <a:pt x="5004" y="1637"/>
                  </a:lnTo>
                  <a:lnTo>
                    <a:pt x="4905" y="1655"/>
                  </a:lnTo>
                  <a:lnTo>
                    <a:pt x="4805" y="1672"/>
                  </a:lnTo>
                  <a:lnTo>
                    <a:pt x="4706" y="1688"/>
                  </a:lnTo>
                  <a:lnTo>
                    <a:pt x="4605" y="1703"/>
                  </a:lnTo>
                  <a:lnTo>
                    <a:pt x="4504" y="1716"/>
                  </a:lnTo>
                  <a:lnTo>
                    <a:pt x="4402" y="1728"/>
                  </a:lnTo>
                  <a:lnTo>
                    <a:pt x="4301" y="1739"/>
                  </a:lnTo>
                  <a:lnTo>
                    <a:pt x="4200" y="1749"/>
                  </a:lnTo>
                  <a:lnTo>
                    <a:pt x="4097" y="1757"/>
                  </a:lnTo>
                  <a:lnTo>
                    <a:pt x="3994" y="1764"/>
                  </a:lnTo>
                  <a:lnTo>
                    <a:pt x="3891" y="1771"/>
                  </a:lnTo>
                  <a:lnTo>
                    <a:pt x="3788" y="1776"/>
                  </a:lnTo>
                  <a:lnTo>
                    <a:pt x="3683" y="1779"/>
                  </a:lnTo>
                  <a:lnTo>
                    <a:pt x="3580" y="1781"/>
                  </a:lnTo>
                  <a:lnTo>
                    <a:pt x="3476" y="1781"/>
                  </a:lnTo>
                  <a:lnTo>
                    <a:pt x="3367" y="1781"/>
                  </a:lnTo>
                  <a:lnTo>
                    <a:pt x="3260" y="1779"/>
                  </a:lnTo>
                  <a:lnTo>
                    <a:pt x="3152" y="1775"/>
                  </a:lnTo>
                  <a:lnTo>
                    <a:pt x="3045" y="1769"/>
                  </a:lnTo>
                  <a:lnTo>
                    <a:pt x="2937" y="1763"/>
                  </a:lnTo>
                  <a:lnTo>
                    <a:pt x="2831" y="1755"/>
                  </a:lnTo>
                  <a:lnTo>
                    <a:pt x="2725" y="1746"/>
                  </a:lnTo>
                  <a:lnTo>
                    <a:pt x="2619" y="1736"/>
                  </a:lnTo>
                  <a:lnTo>
                    <a:pt x="2514" y="1725"/>
                  </a:lnTo>
                  <a:lnTo>
                    <a:pt x="2409" y="1712"/>
                  </a:lnTo>
                  <a:lnTo>
                    <a:pt x="2304" y="1696"/>
                  </a:lnTo>
                  <a:lnTo>
                    <a:pt x="2200" y="1681"/>
                  </a:lnTo>
                  <a:lnTo>
                    <a:pt x="2096" y="1664"/>
                  </a:lnTo>
                  <a:lnTo>
                    <a:pt x="1994" y="1646"/>
                  </a:lnTo>
                  <a:lnTo>
                    <a:pt x="1891" y="1625"/>
                  </a:lnTo>
                  <a:lnTo>
                    <a:pt x="1788" y="1604"/>
                  </a:lnTo>
                  <a:lnTo>
                    <a:pt x="1687" y="1582"/>
                  </a:lnTo>
                  <a:lnTo>
                    <a:pt x="1585" y="1559"/>
                  </a:lnTo>
                  <a:lnTo>
                    <a:pt x="1485" y="1534"/>
                  </a:lnTo>
                  <a:lnTo>
                    <a:pt x="1385" y="1508"/>
                  </a:lnTo>
                  <a:lnTo>
                    <a:pt x="1284" y="1480"/>
                  </a:lnTo>
                  <a:lnTo>
                    <a:pt x="1185" y="1452"/>
                  </a:lnTo>
                  <a:lnTo>
                    <a:pt x="1086" y="1422"/>
                  </a:lnTo>
                  <a:lnTo>
                    <a:pt x="988" y="1391"/>
                  </a:lnTo>
                  <a:lnTo>
                    <a:pt x="891" y="1359"/>
                  </a:lnTo>
                  <a:lnTo>
                    <a:pt x="793" y="1325"/>
                  </a:lnTo>
                  <a:lnTo>
                    <a:pt x="697" y="1291"/>
                  </a:lnTo>
                  <a:lnTo>
                    <a:pt x="601" y="1254"/>
                  </a:lnTo>
                  <a:lnTo>
                    <a:pt x="505" y="1218"/>
                  </a:lnTo>
                  <a:lnTo>
                    <a:pt x="411" y="1179"/>
                  </a:lnTo>
                  <a:lnTo>
                    <a:pt x="317" y="1140"/>
                  </a:lnTo>
                  <a:lnTo>
                    <a:pt x="222" y="1100"/>
                  </a:lnTo>
                  <a:lnTo>
                    <a:pt x="0" y="349"/>
                  </a:lnTo>
                  <a:lnTo>
                    <a:pt x="745" y="0"/>
                  </a:lnTo>
                  <a:lnTo>
                    <a:pt x="824" y="33"/>
                  </a:lnTo>
                  <a:lnTo>
                    <a:pt x="903" y="66"/>
                  </a:lnTo>
                  <a:lnTo>
                    <a:pt x="982" y="97"/>
                  </a:lnTo>
                  <a:lnTo>
                    <a:pt x="1063" y="128"/>
                  </a:lnTo>
                  <a:lnTo>
                    <a:pt x="1143" y="158"/>
                  </a:lnTo>
                  <a:lnTo>
                    <a:pt x="1224" y="186"/>
                  </a:lnTo>
                  <a:lnTo>
                    <a:pt x="1306" y="215"/>
                  </a:lnTo>
                  <a:lnTo>
                    <a:pt x="1389" y="241"/>
                  </a:lnTo>
                  <a:lnTo>
                    <a:pt x="1471" y="266"/>
                  </a:lnTo>
                  <a:lnTo>
                    <a:pt x="1554" y="292"/>
                  </a:lnTo>
                  <a:lnTo>
                    <a:pt x="1637" y="315"/>
                  </a:lnTo>
                  <a:lnTo>
                    <a:pt x="1721" y="337"/>
                  </a:lnTo>
                  <a:lnTo>
                    <a:pt x="1805" y="360"/>
                  </a:lnTo>
                  <a:lnTo>
                    <a:pt x="1890" y="380"/>
                  </a:lnTo>
                  <a:lnTo>
                    <a:pt x="1975" y="399"/>
                  </a:lnTo>
                  <a:lnTo>
                    <a:pt x="2060" y="419"/>
                  </a:lnTo>
                  <a:lnTo>
                    <a:pt x="2146" y="436"/>
                  </a:lnTo>
                  <a:lnTo>
                    <a:pt x="2232" y="452"/>
                  </a:lnTo>
                  <a:lnTo>
                    <a:pt x="2318" y="467"/>
                  </a:lnTo>
                  <a:lnTo>
                    <a:pt x="2406" y="481"/>
                  </a:lnTo>
                  <a:lnTo>
                    <a:pt x="2493" y="495"/>
                  </a:lnTo>
                  <a:lnTo>
                    <a:pt x="2581" y="507"/>
                  </a:lnTo>
                  <a:lnTo>
                    <a:pt x="2668" y="518"/>
                  </a:lnTo>
                  <a:lnTo>
                    <a:pt x="2758" y="527"/>
                  </a:lnTo>
                  <a:lnTo>
                    <a:pt x="2846" y="536"/>
                  </a:lnTo>
                  <a:lnTo>
                    <a:pt x="2935" y="543"/>
                  </a:lnTo>
                  <a:lnTo>
                    <a:pt x="3024" y="549"/>
                  </a:lnTo>
                  <a:lnTo>
                    <a:pt x="3113" y="555"/>
                  </a:lnTo>
                  <a:lnTo>
                    <a:pt x="3204" y="559"/>
                  </a:lnTo>
                  <a:lnTo>
                    <a:pt x="3294" y="562"/>
                  </a:lnTo>
                  <a:lnTo>
                    <a:pt x="3384" y="564"/>
                  </a:lnTo>
                  <a:lnTo>
                    <a:pt x="3476" y="565"/>
                  </a:lnTo>
                  <a:lnTo>
                    <a:pt x="3563" y="564"/>
                  </a:lnTo>
                  <a:lnTo>
                    <a:pt x="3650" y="563"/>
                  </a:lnTo>
                  <a:lnTo>
                    <a:pt x="3736" y="559"/>
                  </a:lnTo>
                  <a:lnTo>
                    <a:pt x="3822" y="555"/>
                  </a:lnTo>
                  <a:lnTo>
                    <a:pt x="3909" y="551"/>
                  </a:lnTo>
                  <a:lnTo>
                    <a:pt x="3995" y="545"/>
                  </a:lnTo>
                  <a:lnTo>
                    <a:pt x="4080" y="538"/>
                  </a:lnTo>
                  <a:lnTo>
                    <a:pt x="4165" y="530"/>
                  </a:lnTo>
                  <a:lnTo>
                    <a:pt x="4250" y="521"/>
                  </a:lnTo>
                  <a:lnTo>
                    <a:pt x="4335" y="511"/>
                  </a:lnTo>
                  <a:lnTo>
                    <a:pt x="4420" y="500"/>
                  </a:lnTo>
                  <a:lnTo>
                    <a:pt x="4503" y="487"/>
                  </a:lnTo>
                  <a:lnTo>
                    <a:pt x="4587" y="475"/>
                  </a:lnTo>
                  <a:lnTo>
                    <a:pt x="4670" y="461"/>
                  </a:lnTo>
                  <a:lnTo>
                    <a:pt x="4753" y="446"/>
                  </a:lnTo>
                  <a:lnTo>
                    <a:pt x="4835" y="430"/>
                  </a:lnTo>
                  <a:lnTo>
                    <a:pt x="4919" y="412"/>
                  </a:lnTo>
                  <a:lnTo>
                    <a:pt x="5000" y="394"/>
                  </a:lnTo>
                  <a:lnTo>
                    <a:pt x="5082" y="375"/>
                  </a:lnTo>
                  <a:lnTo>
                    <a:pt x="5163" y="356"/>
                  </a:lnTo>
                  <a:lnTo>
                    <a:pt x="5243" y="334"/>
                  </a:lnTo>
                  <a:lnTo>
                    <a:pt x="5324" y="313"/>
                  </a:lnTo>
                  <a:lnTo>
                    <a:pt x="5404" y="290"/>
                  </a:lnTo>
                  <a:lnTo>
                    <a:pt x="5483" y="266"/>
                  </a:lnTo>
                  <a:lnTo>
                    <a:pt x="5562" y="241"/>
                  </a:lnTo>
                  <a:lnTo>
                    <a:pt x="5642" y="216"/>
                  </a:lnTo>
                  <a:lnTo>
                    <a:pt x="5720" y="189"/>
                  </a:lnTo>
                  <a:lnTo>
                    <a:pt x="5798" y="162"/>
                  </a:lnTo>
                  <a:lnTo>
                    <a:pt x="5875" y="133"/>
                  </a:lnTo>
                  <a:lnTo>
                    <a:pt x="5952" y="104"/>
                  </a:lnTo>
                  <a:lnTo>
                    <a:pt x="6029" y="74"/>
                  </a:lnTo>
                  <a:lnTo>
                    <a:pt x="6105" y="42"/>
                  </a:lnTo>
                  <a:lnTo>
                    <a:pt x="5976" y="816"/>
                  </a:lnTo>
                  <a:lnTo>
                    <a:pt x="6619" y="1147"/>
                  </a:lnTo>
                  <a:close/>
                </a:path>
              </a:pathLst>
            </a:custGeom>
            <a:gradFill rotWithShape="0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2448" y="3140"/>
              <a:ext cx="740" cy="199"/>
            </a:xfrm>
            <a:custGeom>
              <a:avLst/>
              <a:gdLst/>
              <a:ahLst/>
              <a:cxnLst>
                <a:cxn ang="0">
                  <a:pos x="6437" y="1221"/>
                </a:cxn>
                <a:cxn ang="0">
                  <a:pos x="6159" y="1324"/>
                </a:cxn>
                <a:cxn ang="0">
                  <a:pos x="5877" y="1419"/>
                </a:cxn>
                <a:cxn ang="0">
                  <a:pos x="5590" y="1502"/>
                </a:cxn>
                <a:cxn ang="0">
                  <a:pos x="5299" y="1575"/>
                </a:cxn>
                <a:cxn ang="0">
                  <a:pos x="5004" y="1637"/>
                </a:cxn>
                <a:cxn ang="0">
                  <a:pos x="4706" y="1688"/>
                </a:cxn>
                <a:cxn ang="0">
                  <a:pos x="4402" y="1728"/>
                </a:cxn>
                <a:cxn ang="0">
                  <a:pos x="4097" y="1757"/>
                </a:cxn>
                <a:cxn ang="0">
                  <a:pos x="3788" y="1776"/>
                </a:cxn>
                <a:cxn ang="0">
                  <a:pos x="3476" y="1781"/>
                </a:cxn>
                <a:cxn ang="0">
                  <a:pos x="3152" y="1775"/>
                </a:cxn>
                <a:cxn ang="0">
                  <a:pos x="2831" y="1755"/>
                </a:cxn>
                <a:cxn ang="0">
                  <a:pos x="2514" y="1725"/>
                </a:cxn>
                <a:cxn ang="0">
                  <a:pos x="2200" y="1681"/>
                </a:cxn>
                <a:cxn ang="0">
                  <a:pos x="1891" y="1625"/>
                </a:cxn>
                <a:cxn ang="0">
                  <a:pos x="1585" y="1559"/>
                </a:cxn>
                <a:cxn ang="0">
                  <a:pos x="1284" y="1480"/>
                </a:cxn>
                <a:cxn ang="0">
                  <a:pos x="988" y="1391"/>
                </a:cxn>
                <a:cxn ang="0">
                  <a:pos x="697" y="1291"/>
                </a:cxn>
                <a:cxn ang="0">
                  <a:pos x="411" y="1179"/>
                </a:cxn>
                <a:cxn ang="0">
                  <a:pos x="0" y="349"/>
                </a:cxn>
                <a:cxn ang="0">
                  <a:pos x="903" y="66"/>
                </a:cxn>
                <a:cxn ang="0">
                  <a:pos x="1143" y="158"/>
                </a:cxn>
                <a:cxn ang="0">
                  <a:pos x="1389" y="241"/>
                </a:cxn>
                <a:cxn ang="0">
                  <a:pos x="1637" y="315"/>
                </a:cxn>
                <a:cxn ang="0">
                  <a:pos x="1890" y="380"/>
                </a:cxn>
                <a:cxn ang="0">
                  <a:pos x="2146" y="436"/>
                </a:cxn>
                <a:cxn ang="0">
                  <a:pos x="2406" y="481"/>
                </a:cxn>
                <a:cxn ang="0">
                  <a:pos x="2668" y="518"/>
                </a:cxn>
                <a:cxn ang="0">
                  <a:pos x="2935" y="543"/>
                </a:cxn>
                <a:cxn ang="0">
                  <a:pos x="3204" y="559"/>
                </a:cxn>
                <a:cxn ang="0">
                  <a:pos x="3476" y="565"/>
                </a:cxn>
                <a:cxn ang="0">
                  <a:pos x="3736" y="559"/>
                </a:cxn>
                <a:cxn ang="0">
                  <a:pos x="3995" y="545"/>
                </a:cxn>
                <a:cxn ang="0">
                  <a:pos x="4250" y="521"/>
                </a:cxn>
                <a:cxn ang="0">
                  <a:pos x="4503" y="487"/>
                </a:cxn>
                <a:cxn ang="0">
                  <a:pos x="4753" y="446"/>
                </a:cxn>
                <a:cxn ang="0">
                  <a:pos x="5000" y="394"/>
                </a:cxn>
                <a:cxn ang="0">
                  <a:pos x="5243" y="334"/>
                </a:cxn>
                <a:cxn ang="0">
                  <a:pos x="5483" y="266"/>
                </a:cxn>
                <a:cxn ang="0">
                  <a:pos x="5720" y="189"/>
                </a:cxn>
                <a:cxn ang="0">
                  <a:pos x="5952" y="104"/>
                </a:cxn>
                <a:cxn ang="0">
                  <a:pos x="5976" y="816"/>
                </a:cxn>
              </a:cxnLst>
              <a:rect l="0" t="0" r="r" b="b"/>
              <a:pathLst>
                <a:path w="6619" h="1781">
                  <a:moveTo>
                    <a:pt x="6619" y="1147"/>
                  </a:moveTo>
                  <a:lnTo>
                    <a:pt x="6528" y="1184"/>
                  </a:lnTo>
                  <a:lnTo>
                    <a:pt x="6437" y="1221"/>
                  </a:lnTo>
                  <a:lnTo>
                    <a:pt x="6344" y="1256"/>
                  </a:lnTo>
                  <a:lnTo>
                    <a:pt x="6252" y="1291"/>
                  </a:lnTo>
                  <a:lnTo>
                    <a:pt x="6159" y="1324"/>
                  </a:lnTo>
                  <a:lnTo>
                    <a:pt x="6065" y="1357"/>
                  </a:lnTo>
                  <a:lnTo>
                    <a:pt x="5971" y="1388"/>
                  </a:lnTo>
                  <a:lnTo>
                    <a:pt x="5877" y="1419"/>
                  </a:lnTo>
                  <a:lnTo>
                    <a:pt x="5781" y="1447"/>
                  </a:lnTo>
                  <a:lnTo>
                    <a:pt x="5686" y="1474"/>
                  </a:lnTo>
                  <a:lnTo>
                    <a:pt x="5590" y="1502"/>
                  </a:lnTo>
                  <a:lnTo>
                    <a:pt x="5493" y="1527"/>
                  </a:lnTo>
                  <a:lnTo>
                    <a:pt x="5397" y="1551"/>
                  </a:lnTo>
                  <a:lnTo>
                    <a:pt x="5299" y="1575"/>
                  </a:lnTo>
                  <a:lnTo>
                    <a:pt x="5201" y="1596"/>
                  </a:lnTo>
                  <a:lnTo>
                    <a:pt x="5103" y="1617"/>
                  </a:lnTo>
                  <a:lnTo>
                    <a:pt x="5004" y="1637"/>
                  </a:lnTo>
                  <a:lnTo>
                    <a:pt x="4905" y="1655"/>
                  </a:lnTo>
                  <a:lnTo>
                    <a:pt x="4805" y="1672"/>
                  </a:lnTo>
                  <a:lnTo>
                    <a:pt x="4706" y="1688"/>
                  </a:lnTo>
                  <a:lnTo>
                    <a:pt x="4605" y="1703"/>
                  </a:lnTo>
                  <a:lnTo>
                    <a:pt x="4504" y="1716"/>
                  </a:lnTo>
                  <a:lnTo>
                    <a:pt x="4402" y="1728"/>
                  </a:lnTo>
                  <a:lnTo>
                    <a:pt x="4301" y="1739"/>
                  </a:lnTo>
                  <a:lnTo>
                    <a:pt x="4200" y="1749"/>
                  </a:lnTo>
                  <a:lnTo>
                    <a:pt x="4097" y="1757"/>
                  </a:lnTo>
                  <a:lnTo>
                    <a:pt x="3994" y="1764"/>
                  </a:lnTo>
                  <a:lnTo>
                    <a:pt x="3891" y="1771"/>
                  </a:lnTo>
                  <a:lnTo>
                    <a:pt x="3788" y="1776"/>
                  </a:lnTo>
                  <a:lnTo>
                    <a:pt x="3683" y="1779"/>
                  </a:lnTo>
                  <a:lnTo>
                    <a:pt x="3580" y="1781"/>
                  </a:lnTo>
                  <a:lnTo>
                    <a:pt x="3476" y="1781"/>
                  </a:lnTo>
                  <a:lnTo>
                    <a:pt x="3367" y="1781"/>
                  </a:lnTo>
                  <a:lnTo>
                    <a:pt x="3260" y="1779"/>
                  </a:lnTo>
                  <a:lnTo>
                    <a:pt x="3152" y="1775"/>
                  </a:lnTo>
                  <a:lnTo>
                    <a:pt x="3045" y="1769"/>
                  </a:lnTo>
                  <a:lnTo>
                    <a:pt x="2937" y="1763"/>
                  </a:lnTo>
                  <a:lnTo>
                    <a:pt x="2831" y="1755"/>
                  </a:lnTo>
                  <a:lnTo>
                    <a:pt x="2725" y="1746"/>
                  </a:lnTo>
                  <a:lnTo>
                    <a:pt x="2619" y="1736"/>
                  </a:lnTo>
                  <a:lnTo>
                    <a:pt x="2514" y="1725"/>
                  </a:lnTo>
                  <a:lnTo>
                    <a:pt x="2409" y="1712"/>
                  </a:lnTo>
                  <a:lnTo>
                    <a:pt x="2304" y="1696"/>
                  </a:lnTo>
                  <a:lnTo>
                    <a:pt x="2200" y="1681"/>
                  </a:lnTo>
                  <a:lnTo>
                    <a:pt x="2096" y="1664"/>
                  </a:lnTo>
                  <a:lnTo>
                    <a:pt x="1994" y="1646"/>
                  </a:lnTo>
                  <a:lnTo>
                    <a:pt x="1891" y="1625"/>
                  </a:lnTo>
                  <a:lnTo>
                    <a:pt x="1788" y="1604"/>
                  </a:lnTo>
                  <a:lnTo>
                    <a:pt x="1687" y="1582"/>
                  </a:lnTo>
                  <a:lnTo>
                    <a:pt x="1585" y="1559"/>
                  </a:lnTo>
                  <a:lnTo>
                    <a:pt x="1485" y="1534"/>
                  </a:lnTo>
                  <a:lnTo>
                    <a:pt x="1385" y="1508"/>
                  </a:lnTo>
                  <a:lnTo>
                    <a:pt x="1284" y="1480"/>
                  </a:lnTo>
                  <a:lnTo>
                    <a:pt x="1185" y="1452"/>
                  </a:lnTo>
                  <a:lnTo>
                    <a:pt x="1086" y="1422"/>
                  </a:lnTo>
                  <a:lnTo>
                    <a:pt x="988" y="1391"/>
                  </a:lnTo>
                  <a:lnTo>
                    <a:pt x="891" y="1359"/>
                  </a:lnTo>
                  <a:lnTo>
                    <a:pt x="793" y="1325"/>
                  </a:lnTo>
                  <a:lnTo>
                    <a:pt x="697" y="1291"/>
                  </a:lnTo>
                  <a:lnTo>
                    <a:pt x="601" y="1254"/>
                  </a:lnTo>
                  <a:lnTo>
                    <a:pt x="505" y="1218"/>
                  </a:lnTo>
                  <a:lnTo>
                    <a:pt x="411" y="1179"/>
                  </a:lnTo>
                  <a:lnTo>
                    <a:pt x="317" y="1140"/>
                  </a:lnTo>
                  <a:lnTo>
                    <a:pt x="222" y="1100"/>
                  </a:lnTo>
                  <a:lnTo>
                    <a:pt x="0" y="349"/>
                  </a:lnTo>
                  <a:lnTo>
                    <a:pt x="745" y="0"/>
                  </a:lnTo>
                  <a:lnTo>
                    <a:pt x="824" y="33"/>
                  </a:lnTo>
                  <a:lnTo>
                    <a:pt x="903" y="66"/>
                  </a:lnTo>
                  <a:lnTo>
                    <a:pt x="982" y="97"/>
                  </a:lnTo>
                  <a:lnTo>
                    <a:pt x="1063" y="128"/>
                  </a:lnTo>
                  <a:lnTo>
                    <a:pt x="1143" y="158"/>
                  </a:lnTo>
                  <a:lnTo>
                    <a:pt x="1224" y="186"/>
                  </a:lnTo>
                  <a:lnTo>
                    <a:pt x="1306" y="215"/>
                  </a:lnTo>
                  <a:lnTo>
                    <a:pt x="1389" y="241"/>
                  </a:lnTo>
                  <a:lnTo>
                    <a:pt x="1471" y="266"/>
                  </a:lnTo>
                  <a:lnTo>
                    <a:pt x="1554" y="292"/>
                  </a:lnTo>
                  <a:lnTo>
                    <a:pt x="1637" y="315"/>
                  </a:lnTo>
                  <a:lnTo>
                    <a:pt x="1721" y="337"/>
                  </a:lnTo>
                  <a:lnTo>
                    <a:pt x="1805" y="360"/>
                  </a:lnTo>
                  <a:lnTo>
                    <a:pt x="1890" y="380"/>
                  </a:lnTo>
                  <a:lnTo>
                    <a:pt x="1975" y="399"/>
                  </a:lnTo>
                  <a:lnTo>
                    <a:pt x="2060" y="419"/>
                  </a:lnTo>
                  <a:lnTo>
                    <a:pt x="2146" y="436"/>
                  </a:lnTo>
                  <a:lnTo>
                    <a:pt x="2232" y="452"/>
                  </a:lnTo>
                  <a:lnTo>
                    <a:pt x="2318" y="467"/>
                  </a:lnTo>
                  <a:lnTo>
                    <a:pt x="2406" y="481"/>
                  </a:lnTo>
                  <a:lnTo>
                    <a:pt x="2493" y="495"/>
                  </a:lnTo>
                  <a:lnTo>
                    <a:pt x="2581" y="507"/>
                  </a:lnTo>
                  <a:lnTo>
                    <a:pt x="2668" y="518"/>
                  </a:lnTo>
                  <a:lnTo>
                    <a:pt x="2758" y="527"/>
                  </a:lnTo>
                  <a:lnTo>
                    <a:pt x="2846" y="536"/>
                  </a:lnTo>
                  <a:lnTo>
                    <a:pt x="2935" y="543"/>
                  </a:lnTo>
                  <a:lnTo>
                    <a:pt x="3024" y="549"/>
                  </a:lnTo>
                  <a:lnTo>
                    <a:pt x="3113" y="555"/>
                  </a:lnTo>
                  <a:lnTo>
                    <a:pt x="3204" y="559"/>
                  </a:lnTo>
                  <a:lnTo>
                    <a:pt x="3294" y="562"/>
                  </a:lnTo>
                  <a:lnTo>
                    <a:pt x="3384" y="564"/>
                  </a:lnTo>
                  <a:lnTo>
                    <a:pt x="3476" y="565"/>
                  </a:lnTo>
                  <a:lnTo>
                    <a:pt x="3563" y="564"/>
                  </a:lnTo>
                  <a:lnTo>
                    <a:pt x="3650" y="563"/>
                  </a:lnTo>
                  <a:lnTo>
                    <a:pt x="3736" y="559"/>
                  </a:lnTo>
                  <a:lnTo>
                    <a:pt x="3822" y="555"/>
                  </a:lnTo>
                  <a:lnTo>
                    <a:pt x="3909" y="551"/>
                  </a:lnTo>
                  <a:lnTo>
                    <a:pt x="3995" y="545"/>
                  </a:lnTo>
                  <a:lnTo>
                    <a:pt x="4080" y="538"/>
                  </a:lnTo>
                  <a:lnTo>
                    <a:pt x="4165" y="530"/>
                  </a:lnTo>
                  <a:lnTo>
                    <a:pt x="4250" y="521"/>
                  </a:lnTo>
                  <a:lnTo>
                    <a:pt x="4335" y="511"/>
                  </a:lnTo>
                  <a:lnTo>
                    <a:pt x="4420" y="500"/>
                  </a:lnTo>
                  <a:lnTo>
                    <a:pt x="4503" y="487"/>
                  </a:lnTo>
                  <a:lnTo>
                    <a:pt x="4587" y="475"/>
                  </a:lnTo>
                  <a:lnTo>
                    <a:pt x="4670" y="461"/>
                  </a:lnTo>
                  <a:lnTo>
                    <a:pt x="4753" y="446"/>
                  </a:lnTo>
                  <a:lnTo>
                    <a:pt x="4835" y="430"/>
                  </a:lnTo>
                  <a:lnTo>
                    <a:pt x="4919" y="412"/>
                  </a:lnTo>
                  <a:lnTo>
                    <a:pt x="5000" y="394"/>
                  </a:lnTo>
                  <a:lnTo>
                    <a:pt x="5082" y="375"/>
                  </a:lnTo>
                  <a:lnTo>
                    <a:pt x="5163" y="356"/>
                  </a:lnTo>
                  <a:lnTo>
                    <a:pt x="5243" y="334"/>
                  </a:lnTo>
                  <a:lnTo>
                    <a:pt x="5324" y="313"/>
                  </a:lnTo>
                  <a:lnTo>
                    <a:pt x="5404" y="290"/>
                  </a:lnTo>
                  <a:lnTo>
                    <a:pt x="5483" y="266"/>
                  </a:lnTo>
                  <a:lnTo>
                    <a:pt x="5562" y="241"/>
                  </a:lnTo>
                  <a:lnTo>
                    <a:pt x="5642" y="216"/>
                  </a:lnTo>
                  <a:lnTo>
                    <a:pt x="5720" y="189"/>
                  </a:lnTo>
                  <a:lnTo>
                    <a:pt x="5798" y="162"/>
                  </a:lnTo>
                  <a:lnTo>
                    <a:pt x="5875" y="133"/>
                  </a:lnTo>
                  <a:lnTo>
                    <a:pt x="5952" y="104"/>
                  </a:lnTo>
                  <a:lnTo>
                    <a:pt x="6029" y="74"/>
                  </a:lnTo>
                  <a:lnTo>
                    <a:pt x="6105" y="42"/>
                  </a:lnTo>
                  <a:lnTo>
                    <a:pt x="5976" y="816"/>
                  </a:lnTo>
                  <a:lnTo>
                    <a:pt x="6619" y="1147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3179" y="2637"/>
              <a:ext cx="531" cy="596"/>
            </a:xfrm>
            <a:custGeom>
              <a:avLst/>
              <a:gdLst/>
              <a:ahLst/>
              <a:cxnLst>
                <a:cxn ang="0">
                  <a:pos x="4682" y="506"/>
                </a:cxn>
                <a:cxn ang="0">
                  <a:pos x="4551" y="903"/>
                </a:cxn>
                <a:cxn ang="0">
                  <a:pos x="4400" y="1293"/>
                </a:cxn>
                <a:cxn ang="0">
                  <a:pos x="4230" y="1671"/>
                </a:cxn>
                <a:cxn ang="0">
                  <a:pos x="4041" y="2039"/>
                </a:cxn>
                <a:cxn ang="0">
                  <a:pos x="3834" y="2396"/>
                </a:cxn>
                <a:cxn ang="0">
                  <a:pos x="3610" y="2741"/>
                </a:cxn>
                <a:cxn ang="0">
                  <a:pos x="3370" y="3074"/>
                </a:cxn>
                <a:cxn ang="0">
                  <a:pos x="3113" y="3394"/>
                </a:cxn>
                <a:cxn ang="0">
                  <a:pos x="2840" y="3700"/>
                </a:cxn>
                <a:cxn ang="0">
                  <a:pos x="2552" y="3992"/>
                </a:cxn>
                <a:cxn ang="0">
                  <a:pos x="2251" y="4270"/>
                </a:cxn>
                <a:cxn ang="0">
                  <a:pos x="1935" y="4531"/>
                </a:cxn>
                <a:cxn ang="0">
                  <a:pos x="1606" y="4777"/>
                </a:cxn>
                <a:cxn ang="0">
                  <a:pos x="1266" y="5006"/>
                </a:cxn>
                <a:cxn ang="0">
                  <a:pos x="912" y="5218"/>
                </a:cxn>
                <a:cxn ang="0">
                  <a:pos x="0" y="5029"/>
                </a:cxn>
                <a:cxn ang="0">
                  <a:pos x="298" y="4167"/>
                </a:cxn>
                <a:cxn ang="0">
                  <a:pos x="598" y="3988"/>
                </a:cxn>
                <a:cxn ang="0">
                  <a:pos x="889" y="3794"/>
                </a:cxn>
                <a:cxn ang="0">
                  <a:pos x="1169" y="3586"/>
                </a:cxn>
                <a:cxn ang="0">
                  <a:pos x="1438" y="3364"/>
                </a:cxn>
                <a:cxn ang="0">
                  <a:pos x="1694" y="3130"/>
                </a:cxn>
                <a:cxn ang="0">
                  <a:pos x="1940" y="2882"/>
                </a:cxn>
                <a:cxn ang="0">
                  <a:pos x="2172" y="2623"/>
                </a:cxn>
                <a:cxn ang="0">
                  <a:pos x="2391" y="2352"/>
                </a:cxn>
                <a:cxn ang="0">
                  <a:pos x="2597" y="2069"/>
                </a:cxn>
                <a:cxn ang="0">
                  <a:pos x="2788" y="1777"/>
                </a:cxn>
                <a:cxn ang="0">
                  <a:pos x="2964" y="1473"/>
                </a:cxn>
                <a:cxn ang="0">
                  <a:pos x="3125" y="1161"/>
                </a:cxn>
                <a:cxn ang="0">
                  <a:pos x="3270" y="839"/>
                </a:cxn>
                <a:cxn ang="0">
                  <a:pos x="3399" y="510"/>
                </a:cxn>
                <a:cxn ang="0">
                  <a:pos x="3512" y="172"/>
                </a:cxn>
                <a:cxn ang="0">
                  <a:pos x="4012" y="654"/>
                </a:cxn>
              </a:cxnLst>
              <a:rect l="0" t="0" r="r" b="b"/>
              <a:pathLst>
                <a:path w="4740" h="5317">
                  <a:moveTo>
                    <a:pt x="4740" y="303"/>
                  </a:moveTo>
                  <a:lnTo>
                    <a:pt x="4682" y="506"/>
                  </a:lnTo>
                  <a:lnTo>
                    <a:pt x="4619" y="706"/>
                  </a:lnTo>
                  <a:lnTo>
                    <a:pt x="4551" y="903"/>
                  </a:lnTo>
                  <a:lnTo>
                    <a:pt x="4478" y="1099"/>
                  </a:lnTo>
                  <a:lnTo>
                    <a:pt x="4400" y="1293"/>
                  </a:lnTo>
                  <a:lnTo>
                    <a:pt x="4317" y="1483"/>
                  </a:lnTo>
                  <a:lnTo>
                    <a:pt x="4230" y="1671"/>
                  </a:lnTo>
                  <a:lnTo>
                    <a:pt x="4137" y="1857"/>
                  </a:lnTo>
                  <a:lnTo>
                    <a:pt x="4041" y="2039"/>
                  </a:lnTo>
                  <a:lnTo>
                    <a:pt x="3940" y="2219"/>
                  </a:lnTo>
                  <a:lnTo>
                    <a:pt x="3834" y="2396"/>
                  </a:lnTo>
                  <a:lnTo>
                    <a:pt x="3725" y="2571"/>
                  </a:lnTo>
                  <a:lnTo>
                    <a:pt x="3610" y="2741"/>
                  </a:lnTo>
                  <a:lnTo>
                    <a:pt x="3492" y="2910"/>
                  </a:lnTo>
                  <a:lnTo>
                    <a:pt x="3370" y="3074"/>
                  </a:lnTo>
                  <a:lnTo>
                    <a:pt x="3243" y="3236"/>
                  </a:lnTo>
                  <a:lnTo>
                    <a:pt x="3113" y="3394"/>
                  </a:lnTo>
                  <a:lnTo>
                    <a:pt x="2978" y="3549"/>
                  </a:lnTo>
                  <a:lnTo>
                    <a:pt x="2840" y="3700"/>
                  </a:lnTo>
                  <a:lnTo>
                    <a:pt x="2698" y="3848"/>
                  </a:lnTo>
                  <a:lnTo>
                    <a:pt x="2552" y="3992"/>
                  </a:lnTo>
                  <a:lnTo>
                    <a:pt x="2403" y="4133"/>
                  </a:lnTo>
                  <a:lnTo>
                    <a:pt x="2251" y="4270"/>
                  </a:lnTo>
                  <a:lnTo>
                    <a:pt x="2095" y="4403"/>
                  </a:lnTo>
                  <a:lnTo>
                    <a:pt x="1935" y="4531"/>
                  </a:lnTo>
                  <a:lnTo>
                    <a:pt x="1773" y="4656"/>
                  </a:lnTo>
                  <a:lnTo>
                    <a:pt x="1606" y="4777"/>
                  </a:lnTo>
                  <a:lnTo>
                    <a:pt x="1437" y="4893"/>
                  </a:lnTo>
                  <a:lnTo>
                    <a:pt x="1266" y="5006"/>
                  </a:lnTo>
                  <a:lnTo>
                    <a:pt x="1090" y="5115"/>
                  </a:lnTo>
                  <a:lnTo>
                    <a:pt x="912" y="5218"/>
                  </a:lnTo>
                  <a:lnTo>
                    <a:pt x="731" y="5317"/>
                  </a:lnTo>
                  <a:lnTo>
                    <a:pt x="0" y="5029"/>
                  </a:lnTo>
                  <a:lnTo>
                    <a:pt x="144" y="4251"/>
                  </a:lnTo>
                  <a:lnTo>
                    <a:pt x="298" y="4167"/>
                  </a:lnTo>
                  <a:lnTo>
                    <a:pt x="449" y="4080"/>
                  </a:lnTo>
                  <a:lnTo>
                    <a:pt x="598" y="3988"/>
                  </a:lnTo>
                  <a:lnTo>
                    <a:pt x="745" y="3893"/>
                  </a:lnTo>
                  <a:lnTo>
                    <a:pt x="889" y="3794"/>
                  </a:lnTo>
                  <a:lnTo>
                    <a:pt x="1030" y="3692"/>
                  </a:lnTo>
                  <a:lnTo>
                    <a:pt x="1169" y="3586"/>
                  </a:lnTo>
                  <a:lnTo>
                    <a:pt x="1305" y="3477"/>
                  </a:lnTo>
                  <a:lnTo>
                    <a:pt x="1438" y="3364"/>
                  </a:lnTo>
                  <a:lnTo>
                    <a:pt x="1568" y="3248"/>
                  </a:lnTo>
                  <a:lnTo>
                    <a:pt x="1694" y="3130"/>
                  </a:lnTo>
                  <a:lnTo>
                    <a:pt x="1819" y="3007"/>
                  </a:lnTo>
                  <a:lnTo>
                    <a:pt x="1940" y="2882"/>
                  </a:lnTo>
                  <a:lnTo>
                    <a:pt x="2058" y="2753"/>
                  </a:lnTo>
                  <a:lnTo>
                    <a:pt x="2172" y="2623"/>
                  </a:lnTo>
                  <a:lnTo>
                    <a:pt x="2284" y="2489"/>
                  </a:lnTo>
                  <a:lnTo>
                    <a:pt x="2391" y="2352"/>
                  </a:lnTo>
                  <a:lnTo>
                    <a:pt x="2496" y="2212"/>
                  </a:lnTo>
                  <a:lnTo>
                    <a:pt x="2597" y="2069"/>
                  </a:lnTo>
                  <a:lnTo>
                    <a:pt x="2694" y="1924"/>
                  </a:lnTo>
                  <a:lnTo>
                    <a:pt x="2788" y="1777"/>
                  </a:lnTo>
                  <a:lnTo>
                    <a:pt x="2878" y="1627"/>
                  </a:lnTo>
                  <a:lnTo>
                    <a:pt x="2964" y="1473"/>
                  </a:lnTo>
                  <a:lnTo>
                    <a:pt x="3046" y="1318"/>
                  </a:lnTo>
                  <a:lnTo>
                    <a:pt x="3125" y="1161"/>
                  </a:lnTo>
                  <a:lnTo>
                    <a:pt x="3199" y="1002"/>
                  </a:lnTo>
                  <a:lnTo>
                    <a:pt x="3270" y="839"/>
                  </a:lnTo>
                  <a:lnTo>
                    <a:pt x="3337" y="676"/>
                  </a:lnTo>
                  <a:lnTo>
                    <a:pt x="3399" y="510"/>
                  </a:lnTo>
                  <a:lnTo>
                    <a:pt x="3458" y="341"/>
                  </a:lnTo>
                  <a:lnTo>
                    <a:pt x="3512" y="172"/>
                  </a:lnTo>
                  <a:lnTo>
                    <a:pt x="3561" y="0"/>
                  </a:lnTo>
                  <a:lnTo>
                    <a:pt x="4012" y="654"/>
                  </a:lnTo>
                  <a:lnTo>
                    <a:pt x="4740" y="303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928" y="1891"/>
              <a:ext cx="284" cy="696"/>
            </a:xfrm>
            <a:custGeom>
              <a:avLst/>
              <a:gdLst/>
              <a:ahLst/>
              <a:cxnLst>
                <a:cxn ang="0">
                  <a:pos x="2466" y="889"/>
                </a:cxn>
                <a:cxn ang="0">
                  <a:pos x="2316" y="1109"/>
                </a:cxn>
                <a:cxn ang="0">
                  <a:pos x="2178" y="1334"/>
                </a:cxn>
                <a:cxn ang="0">
                  <a:pos x="2046" y="1565"/>
                </a:cxn>
                <a:cxn ang="0">
                  <a:pos x="1923" y="1801"/>
                </a:cxn>
                <a:cxn ang="0">
                  <a:pos x="1809" y="2043"/>
                </a:cxn>
                <a:cxn ang="0">
                  <a:pos x="1706" y="2289"/>
                </a:cxn>
                <a:cxn ang="0">
                  <a:pos x="1611" y="2541"/>
                </a:cxn>
                <a:cxn ang="0">
                  <a:pos x="1526" y="2797"/>
                </a:cxn>
                <a:cxn ang="0">
                  <a:pos x="1450" y="3057"/>
                </a:cxn>
                <a:cxn ang="0">
                  <a:pos x="1385" y="3322"/>
                </a:cxn>
                <a:cxn ang="0">
                  <a:pos x="1330" y="3589"/>
                </a:cxn>
                <a:cxn ang="0">
                  <a:pos x="1285" y="3862"/>
                </a:cxn>
                <a:cxn ang="0">
                  <a:pos x="1252" y="4137"/>
                </a:cxn>
                <a:cxn ang="0">
                  <a:pos x="1229" y="4416"/>
                </a:cxn>
                <a:cxn ang="0">
                  <a:pos x="1218" y="4698"/>
                </a:cxn>
                <a:cxn ang="0">
                  <a:pos x="1217" y="4913"/>
                </a:cxn>
                <a:cxn ang="0">
                  <a:pos x="1220" y="5058"/>
                </a:cxn>
                <a:cxn ang="0">
                  <a:pos x="1226" y="5202"/>
                </a:cxn>
                <a:cxn ang="0">
                  <a:pos x="1234" y="5345"/>
                </a:cxn>
                <a:cxn ang="0">
                  <a:pos x="1247" y="5488"/>
                </a:cxn>
                <a:cxn ang="0">
                  <a:pos x="1262" y="5630"/>
                </a:cxn>
                <a:cxn ang="0">
                  <a:pos x="1279" y="5771"/>
                </a:cxn>
                <a:cxn ang="0">
                  <a:pos x="1300" y="5911"/>
                </a:cxn>
                <a:cxn ang="0">
                  <a:pos x="619" y="5652"/>
                </a:cxn>
                <a:cxn ang="0">
                  <a:pos x="103" y="6127"/>
                </a:cxn>
                <a:cxn ang="0">
                  <a:pos x="77" y="5959"/>
                </a:cxn>
                <a:cxn ang="0">
                  <a:pos x="55" y="5789"/>
                </a:cxn>
                <a:cxn ang="0">
                  <a:pos x="37" y="5619"/>
                </a:cxn>
                <a:cxn ang="0">
                  <a:pos x="23" y="5448"/>
                </a:cxn>
                <a:cxn ang="0">
                  <a:pos x="12" y="5275"/>
                </a:cxn>
                <a:cxn ang="0">
                  <a:pos x="4" y="5102"/>
                </a:cxn>
                <a:cxn ang="0">
                  <a:pos x="0" y="4927"/>
                </a:cxn>
                <a:cxn ang="0">
                  <a:pos x="1" y="4674"/>
                </a:cxn>
                <a:cxn ang="0">
                  <a:pos x="15" y="4343"/>
                </a:cxn>
                <a:cxn ang="0">
                  <a:pos x="41" y="4016"/>
                </a:cxn>
                <a:cxn ang="0">
                  <a:pos x="80" y="3694"/>
                </a:cxn>
                <a:cxn ang="0">
                  <a:pos x="132" y="3374"/>
                </a:cxn>
                <a:cxn ang="0">
                  <a:pos x="196" y="3060"/>
                </a:cxn>
                <a:cxn ang="0">
                  <a:pos x="273" y="2751"/>
                </a:cxn>
                <a:cxn ang="0">
                  <a:pos x="360" y="2445"/>
                </a:cxn>
                <a:cxn ang="0">
                  <a:pos x="460" y="2145"/>
                </a:cxn>
                <a:cxn ang="0">
                  <a:pos x="571" y="1850"/>
                </a:cxn>
                <a:cxn ang="0">
                  <a:pos x="693" y="1561"/>
                </a:cxn>
                <a:cxn ang="0">
                  <a:pos x="825" y="1278"/>
                </a:cxn>
                <a:cxn ang="0">
                  <a:pos x="968" y="1000"/>
                </a:cxn>
                <a:cxn ang="0">
                  <a:pos x="1121" y="729"/>
                </a:cxn>
                <a:cxn ang="0">
                  <a:pos x="1284" y="464"/>
                </a:cxn>
                <a:cxn ang="0">
                  <a:pos x="1458" y="208"/>
                </a:cxn>
                <a:cxn ang="0">
                  <a:pos x="2439" y="0"/>
                </a:cxn>
              </a:cxnLst>
              <a:rect l="0" t="0" r="r" b="b"/>
              <a:pathLst>
                <a:path w="2543" h="6210">
                  <a:moveTo>
                    <a:pt x="2543" y="782"/>
                  </a:moveTo>
                  <a:lnTo>
                    <a:pt x="2466" y="889"/>
                  </a:lnTo>
                  <a:lnTo>
                    <a:pt x="2389" y="998"/>
                  </a:lnTo>
                  <a:lnTo>
                    <a:pt x="2316" y="1109"/>
                  </a:lnTo>
                  <a:lnTo>
                    <a:pt x="2245" y="1221"/>
                  </a:lnTo>
                  <a:lnTo>
                    <a:pt x="2178" y="1334"/>
                  </a:lnTo>
                  <a:lnTo>
                    <a:pt x="2111" y="1449"/>
                  </a:lnTo>
                  <a:lnTo>
                    <a:pt x="2046" y="1565"/>
                  </a:lnTo>
                  <a:lnTo>
                    <a:pt x="1984" y="1683"/>
                  </a:lnTo>
                  <a:lnTo>
                    <a:pt x="1923" y="1801"/>
                  </a:lnTo>
                  <a:lnTo>
                    <a:pt x="1865" y="1922"/>
                  </a:lnTo>
                  <a:lnTo>
                    <a:pt x="1809" y="2043"/>
                  </a:lnTo>
                  <a:lnTo>
                    <a:pt x="1757" y="2165"/>
                  </a:lnTo>
                  <a:lnTo>
                    <a:pt x="1706" y="2289"/>
                  </a:lnTo>
                  <a:lnTo>
                    <a:pt x="1657" y="2415"/>
                  </a:lnTo>
                  <a:lnTo>
                    <a:pt x="1611" y="2541"/>
                  </a:lnTo>
                  <a:lnTo>
                    <a:pt x="1567" y="2668"/>
                  </a:lnTo>
                  <a:lnTo>
                    <a:pt x="1526" y="2797"/>
                  </a:lnTo>
                  <a:lnTo>
                    <a:pt x="1487" y="2926"/>
                  </a:lnTo>
                  <a:lnTo>
                    <a:pt x="1450" y="3057"/>
                  </a:lnTo>
                  <a:lnTo>
                    <a:pt x="1416" y="3189"/>
                  </a:lnTo>
                  <a:lnTo>
                    <a:pt x="1385" y="3322"/>
                  </a:lnTo>
                  <a:lnTo>
                    <a:pt x="1356" y="3456"/>
                  </a:lnTo>
                  <a:lnTo>
                    <a:pt x="1330" y="3589"/>
                  </a:lnTo>
                  <a:lnTo>
                    <a:pt x="1306" y="3725"/>
                  </a:lnTo>
                  <a:lnTo>
                    <a:pt x="1285" y="3862"/>
                  </a:lnTo>
                  <a:lnTo>
                    <a:pt x="1267" y="3999"/>
                  </a:lnTo>
                  <a:lnTo>
                    <a:pt x="1252" y="4137"/>
                  </a:lnTo>
                  <a:lnTo>
                    <a:pt x="1240" y="4276"/>
                  </a:lnTo>
                  <a:lnTo>
                    <a:pt x="1229" y="4416"/>
                  </a:lnTo>
                  <a:lnTo>
                    <a:pt x="1222" y="4557"/>
                  </a:lnTo>
                  <a:lnTo>
                    <a:pt x="1218" y="4698"/>
                  </a:lnTo>
                  <a:lnTo>
                    <a:pt x="1216" y="4840"/>
                  </a:lnTo>
                  <a:lnTo>
                    <a:pt x="1217" y="4913"/>
                  </a:lnTo>
                  <a:lnTo>
                    <a:pt x="1218" y="4985"/>
                  </a:lnTo>
                  <a:lnTo>
                    <a:pt x="1220" y="5058"/>
                  </a:lnTo>
                  <a:lnTo>
                    <a:pt x="1222" y="5130"/>
                  </a:lnTo>
                  <a:lnTo>
                    <a:pt x="1226" y="5202"/>
                  </a:lnTo>
                  <a:lnTo>
                    <a:pt x="1230" y="5274"/>
                  </a:lnTo>
                  <a:lnTo>
                    <a:pt x="1234" y="5345"/>
                  </a:lnTo>
                  <a:lnTo>
                    <a:pt x="1241" y="5417"/>
                  </a:lnTo>
                  <a:lnTo>
                    <a:pt x="1247" y="5488"/>
                  </a:lnTo>
                  <a:lnTo>
                    <a:pt x="1254" y="5559"/>
                  </a:lnTo>
                  <a:lnTo>
                    <a:pt x="1262" y="5630"/>
                  </a:lnTo>
                  <a:lnTo>
                    <a:pt x="1270" y="5701"/>
                  </a:lnTo>
                  <a:lnTo>
                    <a:pt x="1279" y="5771"/>
                  </a:lnTo>
                  <a:lnTo>
                    <a:pt x="1289" y="5841"/>
                  </a:lnTo>
                  <a:lnTo>
                    <a:pt x="1300" y="5911"/>
                  </a:lnTo>
                  <a:lnTo>
                    <a:pt x="1312" y="5981"/>
                  </a:lnTo>
                  <a:lnTo>
                    <a:pt x="619" y="5652"/>
                  </a:lnTo>
                  <a:lnTo>
                    <a:pt x="116" y="6210"/>
                  </a:lnTo>
                  <a:lnTo>
                    <a:pt x="103" y="6127"/>
                  </a:lnTo>
                  <a:lnTo>
                    <a:pt x="90" y="6043"/>
                  </a:lnTo>
                  <a:lnTo>
                    <a:pt x="77" y="5959"/>
                  </a:lnTo>
                  <a:lnTo>
                    <a:pt x="66" y="5874"/>
                  </a:lnTo>
                  <a:lnTo>
                    <a:pt x="55" y="5789"/>
                  </a:lnTo>
                  <a:lnTo>
                    <a:pt x="46" y="5704"/>
                  </a:lnTo>
                  <a:lnTo>
                    <a:pt x="37" y="5619"/>
                  </a:lnTo>
                  <a:lnTo>
                    <a:pt x="30" y="5533"/>
                  </a:lnTo>
                  <a:lnTo>
                    <a:pt x="23" y="5448"/>
                  </a:lnTo>
                  <a:lnTo>
                    <a:pt x="17" y="5361"/>
                  </a:lnTo>
                  <a:lnTo>
                    <a:pt x="12" y="5275"/>
                  </a:lnTo>
                  <a:lnTo>
                    <a:pt x="7" y="5188"/>
                  </a:lnTo>
                  <a:lnTo>
                    <a:pt x="4" y="5102"/>
                  </a:lnTo>
                  <a:lnTo>
                    <a:pt x="1" y="5014"/>
                  </a:lnTo>
                  <a:lnTo>
                    <a:pt x="0" y="4927"/>
                  </a:lnTo>
                  <a:lnTo>
                    <a:pt x="0" y="4840"/>
                  </a:lnTo>
                  <a:lnTo>
                    <a:pt x="1" y="4674"/>
                  </a:lnTo>
                  <a:lnTo>
                    <a:pt x="6" y="4508"/>
                  </a:lnTo>
                  <a:lnTo>
                    <a:pt x="15" y="4343"/>
                  </a:lnTo>
                  <a:lnTo>
                    <a:pt x="27" y="4180"/>
                  </a:lnTo>
                  <a:lnTo>
                    <a:pt x="41" y="4016"/>
                  </a:lnTo>
                  <a:lnTo>
                    <a:pt x="59" y="3854"/>
                  </a:lnTo>
                  <a:lnTo>
                    <a:pt x="80" y="3694"/>
                  </a:lnTo>
                  <a:lnTo>
                    <a:pt x="105" y="3534"/>
                  </a:lnTo>
                  <a:lnTo>
                    <a:pt x="132" y="3374"/>
                  </a:lnTo>
                  <a:lnTo>
                    <a:pt x="163" y="3217"/>
                  </a:lnTo>
                  <a:lnTo>
                    <a:pt x="196" y="3060"/>
                  </a:lnTo>
                  <a:lnTo>
                    <a:pt x="233" y="2905"/>
                  </a:lnTo>
                  <a:lnTo>
                    <a:pt x="273" y="2751"/>
                  </a:lnTo>
                  <a:lnTo>
                    <a:pt x="315" y="2597"/>
                  </a:lnTo>
                  <a:lnTo>
                    <a:pt x="360" y="2445"/>
                  </a:lnTo>
                  <a:lnTo>
                    <a:pt x="409" y="2294"/>
                  </a:lnTo>
                  <a:lnTo>
                    <a:pt x="460" y="2145"/>
                  </a:lnTo>
                  <a:lnTo>
                    <a:pt x="514" y="1997"/>
                  </a:lnTo>
                  <a:lnTo>
                    <a:pt x="571" y="1850"/>
                  </a:lnTo>
                  <a:lnTo>
                    <a:pt x="630" y="1705"/>
                  </a:lnTo>
                  <a:lnTo>
                    <a:pt x="693" y="1561"/>
                  </a:lnTo>
                  <a:lnTo>
                    <a:pt x="758" y="1419"/>
                  </a:lnTo>
                  <a:lnTo>
                    <a:pt x="825" y="1278"/>
                  </a:lnTo>
                  <a:lnTo>
                    <a:pt x="896" y="1138"/>
                  </a:lnTo>
                  <a:lnTo>
                    <a:pt x="968" y="1000"/>
                  </a:lnTo>
                  <a:lnTo>
                    <a:pt x="1044" y="864"/>
                  </a:lnTo>
                  <a:lnTo>
                    <a:pt x="1121" y="729"/>
                  </a:lnTo>
                  <a:lnTo>
                    <a:pt x="1202" y="596"/>
                  </a:lnTo>
                  <a:lnTo>
                    <a:pt x="1284" y="464"/>
                  </a:lnTo>
                  <a:lnTo>
                    <a:pt x="1370" y="336"/>
                  </a:lnTo>
                  <a:lnTo>
                    <a:pt x="1458" y="208"/>
                  </a:lnTo>
                  <a:lnTo>
                    <a:pt x="1548" y="81"/>
                  </a:lnTo>
                  <a:lnTo>
                    <a:pt x="2439" y="0"/>
                  </a:lnTo>
                  <a:lnTo>
                    <a:pt x="2543" y="782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1930" y="1891"/>
              <a:ext cx="285" cy="696"/>
            </a:xfrm>
            <a:custGeom>
              <a:avLst/>
              <a:gdLst/>
              <a:ahLst/>
              <a:cxnLst>
                <a:cxn ang="0">
                  <a:pos x="2466" y="889"/>
                </a:cxn>
                <a:cxn ang="0">
                  <a:pos x="2316" y="1109"/>
                </a:cxn>
                <a:cxn ang="0">
                  <a:pos x="2178" y="1334"/>
                </a:cxn>
                <a:cxn ang="0">
                  <a:pos x="2046" y="1565"/>
                </a:cxn>
                <a:cxn ang="0">
                  <a:pos x="1923" y="1801"/>
                </a:cxn>
                <a:cxn ang="0">
                  <a:pos x="1809" y="2043"/>
                </a:cxn>
                <a:cxn ang="0">
                  <a:pos x="1706" y="2289"/>
                </a:cxn>
                <a:cxn ang="0">
                  <a:pos x="1611" y="2541"/>
                </a:cxn>
                <a:cxn ang="0">
                  <a:pos x="1526" y="2797"/>
                </a:cxn>
                <a:cxn ang="0">
                  <a:pos x="1450" y="3057"/>
                </a:cxn>
                <a:cxn ang="0">
                  <a:pos x="1385" y="3322"/>
                </a:cxn>
                <a:cxn ang="0">
                  <a:pos x="1330" y="3589"/>
                </a:cxn>
                <a:cxn ang="0">
                  <a:pos x="1285" y="3862"/>
                </a:cxn>
                <a:cxn ang="0">
                  <a:pos x="1252" y="4137"/>
                </a:cxn>
                <a:cxn ang="0">
                  <a:pos x="1229" y="4416"/>
                </a:cxn>
                <a:cxn ang="0">
                  <a:pos x="1218" y="4698"/>
                </a:cxn>
                <a:cxn ang="0">
                  <a:pos x="1217" y="4913"/>
                </a:cxn>
                <a:cxn ang="0">
                  <a:pos x="1220" y="5058"/>
                </a:cxn>
                <a:cxn ang="0">
                  <a:pos x="1226" y="5202"/>
                </a:cxn>
                <a:cxn ang="0">
                  <a:pos x="1234" y="5345"/>
                </a:cxn>
                <a:cxn ang="0">
                  <a:pos x="1247" y="5488"/>
                </a:cxn>
                <a:cxn ang="0">
                  <a:pos x="1262" y="5630"/>
                </a:cxn>
                <a:cxn ang="0">
                  <a:pos x="1279" y="5771"/>
                </a:cxn>
                <a:cxn ang="0">
                  <a:pos x="1300" y="5911"/>
                </a:cxn>
                <a:cxn ang="0">
                  <a:pos x="619" y="5652"/>
                </a:cxn>
                <a:cxn ang="0">
                  <a:pos x="103" y="6127"/>
                </a:cxn>
                <a:cxn ang="0">
                  <a:pos x="77" y="5959"/>
                </a:cxn>
                <a:cxn ang="0">
                  <a:pos x="55" y="5789"/>
                </a:cxn>
                <a:cxn ang="0">
                  <a:pos x="37" y="5619"/>
                </a:cxn>
                <a:cxn ang="0">
                  <a:pos x="23" y="5448"/>
                </a:cxn>
                <a:cxn ang="0">
                  <a:pos x="12" y="5275"/>
                </a:cxn>
                <a:cxn ang="0">
                  <a:pos x="4" y="5102"/>
                </a:cxn>
                <a:cxn ang="0">
                  <a:pos x="0" y="4927"/>
                </a:cxn>
                <a:cxn ang="0">
                  <a:pos x="1" y="4674"/>
                </a:cxn>
                <a:cxn ang="0">
                  <a:pos x="15" y="4343"/>
                </a:cxn>
                <a:cxn ang="0">
                  <a:pos x="41" y="4016"/>
                </a:cxn>
                <a:cxn ang="0">
                  <a:pos x="80" y="3694"/>
                </a:cxn>
                <a:cxn ang="0">
                  <a:pos x="132" y="3374"/>
                </a:cxn>
                <a:cxn ang="0">
                  <a:pos x="196" y="3060"/>
                </a:cxn>
                <a:cxn ang="0">
                  <a:pos x="273" y="2751"/>
                </a:cxn>
                <a:cxn ang="0">
                  <a:pos x="360" y="2445"/>
                </a:cxn>
                <a:cxn ang="0">
                  <a:pos x="460" y="2145"/>
                </a:cxn>
                <a:cxn ang="0">
                  <a:pos x="571" y="1850"/>
                </a:cxn>
                <a:cxn ang="0">
                  <a:pos x="693" y="1561"/>
                </a:cxn>
                <a:cxn ang="0">
                  <a:pos x="825" y="1278"/>
                </a:cxn>
                <a:cxn ang="0">
                  <a:pos x="968" y="1000"/>
                </a:cxn>
                <a:cxn ang="0">
                  <a:pos x="1121" y="729"/>
                </a:cxn>
                <a:cxn ang="0">
                  <a:pos x="1284" y="464"/>
                </a:cxn>
                <a:cxn ang="0">
                  <a:pos x="1458" y="208"/>
                </a:cxn>
                <a:cxn ang="0">
                  <a:pos x="2439" y="0"/>
                </a:cxn>
              </a:cxnLst>
              <a:rect l="0" t="0" r="r" b="b"/>
              <a:pathLst>
                <a:path w="2543" h="6210">
                  <a:moveTo>
                    <a:pt x="2543" y="782"/>
                  </a:moveTo>
                  <a:lnTo>
                    <a:pt x="2466" y="889"/>
                  </a:lnTo>
                  <a:lnTo>
                    <a:pt x="2389" y="998"/>
                  </a:lnTo>
                  <a:lnTo>
                    <a:pt x="2316" y="1109"/>
                  </a:lnTo>
                  <a:lnTo>
                    <a:pt x="2245" y="1221"/>
                  </a:lnTo>
                  <a:lnTo>
                    <a:pt x="2178" y="1334"/>
                  </a:lnTo>
                  <a:lnTo>
                    <a:pt x="2111" y="1449"/>
                  </a:lnTo>
                  <a:lnTo>
                    <a:pt x="2046" y="1565"/>
                  </a:lnTo>
                  <a:lnTo>
                    <a:pt x="1984" y="1683"/>
                  </a:lnTo>
                  <a:lnTo>
                    <a:pt x="1923" y="1801"/>
                  </a:lnTo>
                  <a:lnTo>
                    <a:pt x="1865" y="1922"/>
                  </a:lnTo>
                  <a:lnTo>
                    <a:pt x="1809" y="2043"/>
                  </a:lnTo>
                  <a:lnTo>
                    <a:pt x="1757" y="2165"/>
                  </a:lnTo>
                  <a:lnTo>
                    <a:pt x="1706" y="2289"/>
                  </a:lnTo>
                  <a:lnTo>
                    <a:pt x="1657" y="2415"/>
                  </a:lnTo>
                  <a:lnTo>
                    <a:pt x="1611" y="2541"/>
                  </a:lnTo>
                  <a:lnTo>
                    <a:pt x="1567" y="2668"/>
                  </a:lnTo>
                  <a:lnTo>
                    <a:pt x="1526" y="2797"/>
                  </a:lnTo>
                  <a:lnTo>
                    <a:pt x="1487" y="2926"/>
                  </a:lnTo>
                  <a:lnTo>
                    <a:pt x="1450" y="3057"/>
                  </a:lnTo>
                  <a:lnTo>
                    <a:pt x="1416" y="3189"/>
                  </a:lnTo>
                  <a:lnTo>
                    <a:pt x="1385" y="3322"/>
                  </a:lnTo>
                  <a:lnTo>
                    <a:pt x="1356" y="3456"/>
                  </a:lnTo>
                  <a:lnTo>
                    <a:pt x="1330" y="3589"/>
                  </a:lnTo>
                  <a:lnTo>
                    <a:pt x="1306" y="3725"/>
                  </a:lnTo>
                  <a:lnTo>
                    <a:pt x="1285" y="3862"/>
                  </a:lnTo>
                  <a:lnTo>
                    <a:pt x="1267" y="3999"/>
                  </a:lnTo>
                  <a:lnTo>
                    <a:pt x="1252" y="4137"/>
                  </a:lnTo>
                  <a:lnTo>
                    <a:pt x="1240" y="4276"/>
                  </a:lnTo>
                  <a:lnTo>
                    <a:pt x="1229" y="4416"/>
                  </a:lnTo>
                  <a:lnTo>
                    <a:pt x="1222" y="4557"/>
                  </a:lnTo>
                  <a:lnTo>
                    <a:pt x="1218" y="4698"/>
                  </a:lnTo>
                  <a:lnTo>
                    <a:pt x="1216" y="4840"/>
                  </a:lnTo>
                  <a:lnTo>
                    <a:pt x="1217" y="4913"/>
                  </a:lnTo>
                  <a:lnTo>
                    <a:pt x="1218" y="4985"/>
                  </a:lnTo>
                  <a:lnTo>
                    <a:pt x="1220" y="5058"/>
                  </a:lnTo>
                  <a:lnTo>
                    <a:pt x="1222" y="5130"/>
                  </a:lnTo>
                  <a:lnTo>
                    <a:pt x="1226" y="5202"/>
                  </a:lnTo>
                  <a:lnTo>
                    <a:pt x="1230" y="5274"/>
                  </a:lnTo>
                  <a:lnTo>
                    <a:pt x="1234" y="5345"/>
                  </a:lnTo>
                  <a:lnTo>
                    <a:pt x="1241" y="5417"/>
                  </a:lnTo>
                  <a:lnTo>
                    <a:pt x="1247" y="5488"/>
                  </a:lnTo>
                  <a:lnTo>
                    <a:pt x="1254" y="5559"/>
                  </a:lnTo>
                  <a:lnTo>
                    <a:pt x="1262" y="5630"/>
                  </a:lnTo>
                  <a:lnTo>
                    <a:pt x="1270" y="5701"/>
                  </a:lnTo>
                  <a:lnTo>
                    <a:pt x="1279" y="5771"/>
                  </a:lnTo>
                  <a:lnTo>
                    <a:pt x="1289" y="5841"/>
                  </a:lnTo>
                  <a:lnTo>
                    <a:pt x="1300" y="5911"/>
                  </a:lnTo>
                  <a:lnTo>
                    <a:pt x="1312" y="5981"/>
                  </a:lnTo>
                  <a:lnTo>
                    <a:pt x="619" y="5652"/>
                  </a:lnTo>
                  <a:lnTo>
                    <a:pt x="116" y="6210"/>
                  </a:lnTo>
                  <a:lnTo>
                    <a:pt x="103" y="6127"/>
                  </a:lnTo>
                  <a:lnTo>
                    <a:pt x="90" y="6043"/>
                  </a:lnTo>
                  <a:lnTo>
                    <a:pt x="77" y="5959"/>
                  </a:lnTo>
                  <a:lnTo>
                    <a:pt x="66" y="5874"/>
                  </a:lnTo>
                  <a:lnTo>
                    <a:pt x="55" y="5789"/>
                  </a:lnTo>
                  <a:lnTo>
                    <a:pt x="46" y="5704"/>
                  </a:lnTo>
                  <a:lnTo>
                    <a:pt x="37" y="5619"/>
                  </a:lnTo>
                  <a:lnTo>
                    <a:pt x="30" y="5533"/>
                  </a:lnTo>
                  <a:lnTo>
                    <a:pt x="23" y="5448"/>
                  </a:lnTo>
                  <a:lnTo>
                    <a:pt x="17" y="5361"/>
                  </a:lnTo>
                  <a:lnTo>
                    <a:pt x="12" y="5275"/>
                  </a:lnTo>
                  <a:lnTo>
                    <a:pt x="7" y="5188"/>
                  </a:lnTo>
                  <a:lnTo>
                    <a:pt x="4" y="5102"/>
                  </a:lnTo>
                  <a:lnTo>
                    <a:pt x="1" y="5014"/>
                  </a:lnTo>
                  <a:lnTo>
                    <a:pt x="0" y="4927"/>
                  </a:lnTo>
                  <a:lnTo>
                    <a:pt x="0" y="4840"/>
                  </a:lnTo>
                  <a:lnTo>
                    <a:pt x="1" y="4674"/>
                  </a:lnTo>
                  <a:lnTo>
                    <a:pt x="6" y="4508"/>
                  </a:lnTo>
                  <a:lnTo>
                    <a:pt x="15" y="4343"/>
                  </a:lnTo>
                  <a:lnTo>
                    <a:pt x="27" y="4180"/>
                  </a:lnTo>
                  <a:lnTo>
                    <a:pt x="41" y="4016"/>
                  </a:lnTo>
                  <a:lnTo>
                    <a:pt x="59" y="3854"/>
                  </a:lnTo>
                  <a:lnTo>
                    <a:pt x="80" y="3694"/>
                  </a:lnTo>
                  <a:lnTo>
                    <a:pt x="105" y="3534"/>
                  </a:lnTo>
                  <a:lnTo>
                    <a:pt x="132" y="3374"/>
                  </a:lnTo>
                  <a:lnTo>
                    <a:pt x="163" y="3217"/>
                  </a:lnTo>
                  <a:lnTo>
                    <a:pt x="196" y="3060"/>
                  </a:lnTo>
                  <a:lnTo>
                    <a:pt x="233" y="2905"/>
                  </a:lnTo>
                  <a:lnTo>
                    <a:pt x="273" y="2751"/>
                  </a:lnTo>
                  <a:lnTo>
                    <a:pt x="315" y="2597"/>
                  </a:lnTo>
                  <a:lnTo>
                    <a:pt x="360" y="2445"/>
                  </a:lnTo>
                  <a:lnTo>
                    <a:pt x="409" y="2294"/>
                  </a:lnTo>
                  <a:lnTo>
                    <a:pt x="460" y="2145"/>
                  </a:lnTo>
                  <a:lnTo>
                    <a:pt x="514" y="1997"/>
                  </a:lnTo>
                  <a:lnTo>
                    <a:pt x="571" y="1850"/>
                  </a:lnTo>
                  <a:lnTo>
                    <a:pt x="630" y="1705"/>
                  </a:lnTo>
                  <a:lnTo>
                    <a:pt x="693" y="1561"/>
                  </a:lnTo>
                  <a:lnTo>
                    <a:pt x="758" y="1419"/>
                  </a:lnTo>
                  <a:lnTo>
                    <a:pt x="825" y="1278"/>
                  </a:lnTo>
                  <a:lnTo>
                    <a:pt x="896" y="1138"/>
                  </a:lnTo>
                  <a:lnTo>
                    <a:pt x="968" y="1000"/>
                  </a:lnTo>
                  <a:lnTo>
                    <a:pt x="1044" y="864"/>
                  </a:lnTo>
                  <a:lnTo>
                    <a:pt x="1121" y="729"/>
                  </a:lnTo>
                  <a:lnTo>
                    <a:pt x="1202" y="596"/>
                  </a:lnTo>
                  <a:lnTo>
                    <a:pt x="1284" y="464"/>
                  </a:lnTo>
                  <a:lnTo>
                    <a:pt x="1370" y="336"/>
                  </a:lnTo>
                  <a:lnTo>
                    <a:pt x="1458" y="208"/>
                  </a:lnTo>
                  <a:lnTo>
                    <a:pt x="1548" y="81"/>
                  </a:lnTo>
                  <a:lnTo>
                    <a:pt x="2439" y="0"/>
                  </a:lnTo>
                  <a:lnTo>
                    <a:pt x="2543" y="78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2156" y="1528"/>
              <a:ext cx="712" cy="390"/>
            </a:xfrm>
            <a:custGeom>
              <a:avLst/>
              <a:gdLst/>
              <a:ahLst/>
              <a:cxnLst>
                <a:cxn ang="0">
                  <a:pos x="5570" y="1232"/>
                </a:cxn>
                <a:cxn ang="0">
                  <a:pos x="5221" y="1266"/>
                </a:cxn>
                <a:cxn ang="0">
                  <a:pos x="4877" y="1318"/>
                </a:cxn>
                <a:cxn ang="0">
                  <a:pos x="4538" y="1387"/>
                </a:cxn>
                <a:cxn ang="0">
                  <a:pos x="4207" y="1471"/>
                </a:cxn>
                <a:cxn ang="0">
                  <a:pos x="3881" y="1572"/>
                </a:cxn>
                <a:cxn ang="0">
                  <a:pos x="3563" y="1688"/>
                </a:cxn>
                <a:cxn ang="0">
                  <a:pos x="3252" y="1820"/>
                </a:cxn>
                <a:cxn ang="0">
                  <a:pos x="2949" y="1966"/>
                </a:cxn>
                <a:cxn ang="0">
                  <a:pos x="2655" y="2125"/>
                </a:cxn>
                <a:cxn ang="0">
                  <a:pos x="2369" y="2300"/>
                </a:cxn>
                <a:cxn ang="0">
                  <a:pos x="2093" y="2486"/>
                </a:cxn>
                <a:cxn ang="0">
                  <a:pos x="1827" y="2686"/>
                </a:cxn>
                <a:cxn ang="0">
                  <a:pos x="1571" y="2898"/>
                </a:cxn>
                <a:cxn ang="0">
                  <a:pos x="1326" y="3122"/>
                </a:cxn>
                <a:cxn ang="0">
                  <a:pos x="1091" y="3359"/>
                </a:cxn>
                <a:cxn ang="0">
                  <a:pos x="820" y="2750"/>
                </a:cxn>
                <a:cxn ang="0">
                  <a:pos x="136" y="2599"/>
                </a:cxn>
                <a:cxn ang="0">
                  <a:pos x="419" y="2307"/>
                </a:cxn>
                <a:cxn ang="0">
                  <a:pos x="717" y="2030"/>
                </a:cxn>
                <a:cxn ang="0">
                  <a:pos x="1028" y="1767"/>
                </a:cxn>
                <a:cxn ang="0">
                  <a:pos x="1353" y="1521"/>
                </a:cxn>
                <a:cxn ang="0">
                  <a:pos x="1690" y="1290"/>
                </a:cxn>
                <a:cxn ang="0">
                  <a:pos x="2038" y="1076"/>
                </a:cxn>
                <a:cxn ang="0">
                  <a:pos x="2398" y="881"/>
                </a:cxn>
                <a:cxn ang="0">
                  <a:pos x="2770" y="702"/>
                </a:cxn>
                <a:cxn ang="0">
                  <a:pos x="3150" y="543"/>
                </a:cxn>
                <a:cxn ang="0">
                  <a:pos x="3540" y="403"/>
                </a:cxn>
                <a:cxn ang="0">
                  <a:pos x="3940" y="282"/>
                </a:cxn>
                <a:cxn ang="0">
                  <a:pos x="4349" y="182"/>
                </a:cxn>
                <a:cxn ang="0">
                  <a:pos x="4763" y="103"/>
                </a:cxn>
                <a:cxn ang="0">
                  <a:pos x="5187" y="45"/>
                </a:cxn>
                <a:cxn ang="0">
                  <a:pos x="5616" y="9"/>
                </a:cxn>
                <a:cxn ang="0">
                  <a:pos x="6355" y="613"/>
                </a:cxn>
              </a:cxnLst>
              <a:rect l="0" t="0" r="r" b="b"/>
              <a:pathLst>
                <a:path w="6355" h="3480">
                  <a:moveTo>
                    <a:pt x="5747" y="1222"/>
                  </a:moveTo>
                  <a:lnTo>
                    <a:pt x="5570" y="1232"/>
                  </a:lnTo>
                  <a:lnTo>
                    <a:pt x="5395" y="1247"/>
                  </a:lnTo>
                  <a:lnTo>
                    <a:pt x="5221" y="1266"/>
                  </a:lnTo>
                  <a:lnTo>
                    <a:pt x="5048" y="1290"/>
                  </a:lnTo>
                  <a:lnTo>
                    <a:pt x="4877" y="1318"/>
                  </a:lnTo>
                  <a:lnTo>
                    <a:pt x="4706" y="1350"/>
                  </a:lnTo>
                  <a:lnTo>
                    <a:pt x="4538" y="1387"/>
                  </a:lnTo>
                  <a:lnTo>
                    <a:pt x="4372" y="1427"/>
                  </a:lnTo>
                  <a:lnTo>
                    <a:pt x="4207" y="1471"/>
                  </a:lnTo>
                  <a:lnTo>
                    <a:pt x="4042" y="1520"/>
                  </a:lnTo>
                  <a:lnTo>
                    <a:pt x="3881" y="1572"/>
                  </a:lnTo>
                  <a:lnTo>
                    <a:pt x="3721" y="1628"/>
                  </a:lnTo>
                  <a:lnTo>
                    <a:pt x="3563" y="1688"/>
                  </a:lnTo>
                  <a:lnTo>
                    <a:pt x="3406" y="1752"/>
                  </a:lnTo>
                  <a:lnTo>
                    <a:pt x="3252" y="1820"/>
                  </a:lnTo>
                  <a:lnTo>
                    <a:pt x="3099" y="1891"/>
                  </a:lnTo>
                  <a:lnTo>
                    <a:pt x="2949" y="1966"/>
                  </a:lnTo>
                  <a:lnTo>
                    <a:pt x="2801" y="2044"/>
                  </a:lnTo>
                  <a:lnTo>
                    <a:pt x="2655" y="2125"/>
                  </a:lnTo>
                  <a:lnTo>
                    <a:pt x="2511" y="2210"/>
                  </a:lnTo>
                  <a:lnTo>
                    <a:pt x="2369" y="2300"/>
                  </a:lnTo>
                  <a:lnTo>
                    <a:pt x="2230" y="2391"/>
                  </a:lnTo>
                  <a:lnTo>
                    <a:pt x="2093" y="2486"/>
                  </a:lnTo>
                  <a:lnTo>
                    <a:pt x="1959" y="2585"/>
                  </a:lnTo>
                  <a:lnTo>
                    <a:pt x="1827" y="2686"/>
                  </a:lnTo>
                  <a:lnTo>
                    <a:pt x="1698" y="2791"/>
                  </a:lnTo>
                  <a:lnTo>
                    <a:pt x="1571" y="2898"/>
                  </a:lnTo>
                  <a:lnTo>
                    <a:pt x="1446" y="3009"/>
                  </a:lnTo>
                  <a:lnTo>
                    <a:pt x="1326" y="3122"/>
                  </a:lnTo>
                  <a:lnTo>
                    <a:pt x="1207" y="3239"/>
                  </a:lnTo>
                  <a:lnTo>
                    <a:pt x="1091" y="3359"/>
                  </a:lnTo>
                  <a:lnTo>
                    <a:pt x="978" y="3480"/>
                  </a:lnTo>
                  <a:lnTo>
                    <a:pt x="820" y="2750"/>
                  </a:lnTo>
                  <a:lnTo>
                    <a:pt x="0" y="2750"/>
                  </a:lnTo>
                  <a:lnTo>
                    <a:pt x="136" y="2599"/>
                  </a:lnTo>
                  <a:lnTo>
                    <a:pt x="276" y="2451"/>
                  </a:lnTo>
                  <a:lnTo>
                    <a:pt x="419" y="2307"/>
                  </a:lnTo>
                  <a:lnTo>
                    <a:pt x="566" y="2167"/>
                  </a:lnTo>
                  <a:lnTo>
                    <a:pt x="717" y="2030"/>
                  </a:lnTo>
                  <a:lnTo>
                    <a:pt x="871" y="1897"/>
                  </a:lnTo>
                  <a:lnTo>
                    <a:pt x="1028" y="1767"/>
                  </a:lnTo>
                  <a:lnTo>
                    <a:pt x="1189" y="1642"/>
                  </a:lnTo>
                  <a:lnTo>
                    <a:pt x="1353" y="1521"/>
                  </a:lnTo>
                  <a:lnTo>
                    <a:pt x="1519" y="1403"/>
                  </a:lnTo>
                  <a:lnTo>
                    <a:pt x="1690" y="1290"/>
                  </a:lnTo>
                  <a:lnTo>
                    <a:pt x="1862" y="1181"/>
                  </a:lnTo>
                  <a:lnTo>
                    <a:pt x="2038" y="1076"/>
                  </a:lnTo>
                  <a:lnTo>
                    <a:pt x="2217" y="976"/>
                  </a:lnTo>
                  <a:lnTo>
                    <a:pt x="2398" y="881"/>
                  </a:lnTo>
                  <a:lnTo>
                    <a:pt x="2582" y="789"/>
                  </a:lnTo>
                  <a:lnTo>
                    <a:pt x="2770" y="702"/>
                  </a:lnTo>
                  <a:lnTo>
                    <a:pt x="2958" y="620"/>
                  </a:lnTo>
                  <a:lnTo>
                    <a:pt x="3150" y="543"/>
                  </a:lnTo>
                  <a:lnTo>
                    <a:pt x="3345" y="471"/>
                  </a:lnTo>
                  <a:lnTo>
                    <a:pt x="3540" y="403"/>
                  </a:lnTo>
                  <a:lnTo>
                    <a:pt x="3739" y="340"/>
                  </a:lnTo>
                  <a:lnTo>
                    <a:pt x="3940" y="282"/>
                  </a:lnTo>
                  <a:lnTo>
                    <a:pt x="4143" y="230"/>
                  </a:lnTo>
                  <a:lnTo>
                    <a:pt x="4349" y="182"/>
                  </a:lnTo>
                  <a:lnTo>
                    <a:pt x="4555" y="139"/>
                  </a:lnTo>
                  <a:lnTo>
                    <a:pt x="4763" y="103"/>
                  </a:lnTo>
                  <a:lnTo>
                    <a:pt x="4974" y="71"/>
                  </a:lnTo>
                  <a:lnTo>
                    <a:pt x="5187" y="45"/>
                  </a:lnTo>
                  <a:lnTo>
                    <a:pt x="5401" y="25"/>
                  </a:lnTo>
                  <a:lnTo>
                    <a:pt x="5616" y="9"/>
                  </a:lnTo>
                  <a:lnTo>
                    <a:pt x="5833" y="0"/>
                  </a:lnTo>
                  <a:lnTo>
                    <a:pt x="6355" y="613"/>
                  </a:lnTo>
                  <a:lnTo>
                    <a:pt x="5747" y="1222"/>
                  </a:lnTo>
                  <a:close/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156" y="1528"/>
              <a:ext cx="712" cy="390"/>
            </a:xfrm>
            <a:custGeom>
              <a:avLst/>
              <a:gdLst/>
              <a:ahLst/>
              <a:cxnLst>
                <a:cxn ang="0">
                  <a:pos x="5570" y="1232"/>
                </a:cxn>
                <a:cxn ang="0">
                  <a:pos x="5221" y="1266"/>
                </a:cxn>
                <a:cxn ang="0">
                  <a:pos x="4877" y="1318"/>
                </a:cxn>
                <a:cxn ang="0">
                  <a:pos x="4538" y="1387"/>
                </a:cxn>
                <a:cxn ang="0">
                  <a:pos x="4207" y="1471"/>
                </a:cxn>
                <a:cxn ang="0">
                  <a:pos x="3881" y="1572"/>
                </a:cxn>
                <a:cxn ang="0">
                  <a:pos x="3563" y="1688"/>
                </a:cxn>
                <a:cxn ang="0">
                  <a:pos x="3252" y="1820"/>
                </a:cxn>
                <a:cxn ang="0">
                  <a:pos x="2949" y="1966"/>
                </a:cxn>
                <a:cxn ang="0">
                  <a:pos x="2655" y="2125"/>
                </a:cxn>
                <a:cxn ang="0">
                  <a:pos x="2369" y="2300"/>
                </a:cxn>
                <a:cxn ang="0">
                  <a:pos x="2093" y="2486"/>
                </a:cxn>
                <a:cxn ang="0">
                  <a:pos x="1827" y="2686"/>
                </a:cxn>
                <a:cxn ang="0">
                  <a:pos x="1571" y="2898"/>
                </a:cxn>
                <a:cxn ang="0">
                  <a:pos x="1326" y="3122"/>
                </a:cxn>
                <a:cxn ang="0">
                  <a:pos x="1091" y="3359"/>
                </a:cxn>
                <a:cxn ang="0">
                  <a:pos x="820" y="2750"/>
                </a:cxn>
                <a:cxn ang="0">
                  <a:pos x="136" y="2599"/>
                </a:cxn>
                <a:cxn ang="0">
                  <a:pos x="419" y="2307"/>
                </a:cxn>
                <a:cxn ang="0">
                  <a:pos x="717" y="2030"/>
                </a:cxn>
                <a:cxn ang="0">
                  <a:pos x="1028" y="1767"/>
                </a:cxn>
                <a:cxn ang="0">
                  <a:pos x="1353" y="1521"/>
                </a:cxn>
                <a:cxn ang="0">
                  <a:pos x="1690" y="1290"/>
                </a:cxn>
                <a:cxn ang="0">
                  <a:pos x="2038" y="1076"/>
                </a:cxn>
                <a:cxn ang="0">
                  <a:pos x="2398" y="881"/>
                </a:cxn>
                <a:cxn ang="0">
                  <a:pos x="2770" y="702"/>
                </a:cxn>
                <a:cxn ang="0">
                  <a:pos x="3150" y="543"/>
                </a:cxn>
                <a:cxn ang="0">
                  <a:pos x="3540" y="403"/>
                </a:cxn>
                <a:cxn ang="0">
                  <a:pos x="3940" y="282"/>
                </a:cxn>
                <a:cxn ang="0">
                  <a:pos x="4349" y="182"/>
                </a:cxn>
                <a:cxn ang="0">
                  <a:pos x="4763" y="103"/>
                </a:cxn>
                <a:cxn ang="0">
                  <a:pos x="5187" y="45"/>
                </a:cxn>
                <a:cxn ang="0">
                  <a:pos x="5616" y="9"/>
                </a:cxn>
                <a:cxn ang="0">
                  <a:pos x="6355" y="613"/>
                </a:cxn>
              </a:cxnLst>
              <a:rect l="0" t="0" r="r" b="b"/>
              <a:pathLst>
                <a:path w="6355" h="3480">
                  <a:moveTo>
                    <a:pt x="5747" y="1222"/>
                  </a:moveTo>
                  <a:lnTo>
                    <a:pt x="5570" y="1232"/>
                  </a:lnTo>
                  <a:lnTo>
                    <a:pt x="5395" y="1247"/>
                  </a:lnTo>
                  <a:lnTo>
                    <a:pt x="5221" y="1266"/>
                  </a:lnTo>
                  <a:lnTo>
                    <a:pt x="5048" y="1290"/>
                  </a:lnTo>
                  <a:lnTo>
                    <a:pt x="4877" y="1318"/>
                  </a:lnTo>
                  <a:lnTo>
                    <a:pt x="4706" y="1350"/>
                  </a:lnTo>
                  <a:lnTo>
                    <a:pt x="4538" y="1387"/>
                  </a:lnTo>
                  <a:lnTo>
                    <a:pt x="4372" y="1427"/>
                  </a:lnTo>
                  <a:lnTo>
                    <a:pt x="4207" y="1471"/>
                  </a:lnTo>
                  <a:lnTo>
                    <a:pt x="4042" y="1520"/>
                  </a:lnTo>
                  <a:lnTo>
                    <a:pt x="3881" y="1572"/>
                  </a:lnTo>
                  <a:lnTo>
                    <a:pt x="3721" y="1628"/>
                  </a:lnTo>
                  <a:lnTo>
                    <a:pt x="3563" y="1688"/>
                  </a:lnTo>
                  <a:lnTo>
                    <a:pt x="3406" y="1752"/>
                  </a:lnTo>
                  <a:lnTo>
                    <a:pt x="3252" y="1820"/>
                  </a:lnTo>
                  <a:lnTo>
                    <a:pt x="3099" y="1891"/>
                  </a:lnTo>
                  <a:lnTo>
                    <a:pt x="2949" y="1966"/>
                  </a:lnTo>
                  <a:lnTo>
                    <a:pt x="2801" y="2044"/>
                  </a:lnTo>
                  <a:lnTo>
                    <a:pt x="2655" y="2125"/>
                  </a:lnTo>
                  <a:lnTo>
                    <a:pt x="2511" y="2210"/>
                  </a:lnTo>
                  <a:lnTo>
                    <a:pt x="2369" y="2300"/>
                  </a:lnTo>
                  <a:lnTo>
                    <a:pt x="2230" y="2391"/>
                  </a:lnTo>
                  <a:lnTo>
                    <a:pt x="2093" y="2486"/>
                  </a:lnTo>
                  <a:lnTo>
                    <a:pt x="1959" y="2585"/>
                  </a:lnTo>
                  <a:lnTo>
                    <a:pt x="1827" y="2686"/>
                  </a:lnTo>
                  <a:lnTo>
                    <a:pt x="1698" y="2791"/>
                  </a:lnTo>
                  <a:lnTo>
                    <a:pt x="1571" y="2898"/>
                  </a:lnTo>
                  <a:lnTo>
                    <a:pt x="1446" y="3009"/>
                  </a:lnTo>
                  <a:lnTo>
                    <a:pt x="1326" y="3122"/>
                  </a:lnTo>
                  <a:lnTo>
                    <a:pt x="1207" y="3239"/>
                  </a:lnTo>
                  <a:lnTo>
                    <a:pt x="1091" y="3359"/>
                  </a:lnTo>
                  <a:lnTo>
                    <a:pt x="978" y="3480"/>
                  </a:lnTo>
                  <a:lnTo>
                    <a:pt x="820" y="2750"/>
                  </a:lnTo>
                  <a:lnTo>
                    <a:pt x="0" y="2750"/>
                  </a:lnTo>
                  <a:lnTo>
                    <a:pt x="136" y="2599"/>
                  </a:lnTo>
                  <a:lnTo>
                    <a:pt x="276" y="2451"/>
                  </a:lnTo>
                  <a:lnTo>
                    <a:pt x="419" y="2307"/>
                  </a:lnTo>
                  <a:lnTo>
                    <a:pt x="566" y="2167"/>
                  </a:lnTo>
                  <a:lnTo>
                    <a:pt x="717" y="2030"/>
                  </a:lnTo>
                  <a:lnTo>
                    <a:pt x="871" y="1897"/>
                  </a:lnTo>
                  <a:lnTo>
                    <a:pt x="1028" y="1767"/>
                  </a:lnTo>
                  <a:lnTo>
                    <a:pt x="1189" y="1642"/>
                  </a:lnTo>
                  <a:lnTo>
                    <a:pt x="1353" y="1521"/>
                  </a:lnTo>
                  <a:lnTo>
                    <a:pt x="1519" y="1403"/>
                  </a:lnTo>
                  <a:lnTo>
                    <a:pt x="1690" y="1290"/>
                  </a:lnTo>
                  <a:lnTo>
                    <a:pt x="1862" y="1181"/>
                  </a:lnTo>
                  <a:lnTo>
                    <a:pt x="2038" y="1076"/>
                  </a:lnTo>
                  <a:lnTo>
                    <a:pt x="2217" y="976"/>
                  </a:lnTo>
                  <a:lnTo>
                    <a:pt x="2398" y="881"/>
                  </a:lnTo>
                  <a:lnTo>
                    <a:pt x="2582" y="789"/>
                  </a:lnTo>
                  <a:lnTo>
                    <a:pt x="2770" y="702"/>
                  </a:lnTo>
                  <a:lnTo>
                    <a:pt x="2958" y="620"/>
                  </a:lnTo>
                  <a:lnTo>
                    <a:pt x="3150" y="543"/>
                  </a:lnTo>
                  <a:lnTo>
                    <a:pt x="3345" y="471"/>
                  </a:lnTo>
                  <a:lnTo>
                    <a:pt x="3540" y="403"/>
                  </a:lnTo>
                  <a:lnTo>
                    <a:pt x="3739" y="340"/>
                  </a:lnTo>
                  <a:lnTo>
                    <a:pt x="3940" y="282"/>
                  </a:lnTo>
                  <a:lnTo>
                    <a:pt x="4143" y="230"/>
                  </a:lnTo>
                  <a:lnTo>
                    <a:pt x="4349" y="182"/>
                  </a:lnTo>
                  <a:lnTo>
                    <a:pt x="4555" y="139"/>
                  </a:lnTo>
                  <a:lnTo>
                    <a:pt x="4763" y="103"/>
                  </a:lnTo>
                  <a:lnTo>
                    <a:pt x="4974" y="71"/>
                  </a:lnTo>
                  <a:lnTo>
                    <a:pt x="5187" y="45"/>
                  </a:lnTo>
                  <a:lnTo>
                    <a:pt x="5401" y="25"/>
                  </a:lnTo>
                  <a:lnTo>
                    <a:pt x="5616" y="9"/>
                  </a:lnTo>
                  <a:lnTo>
                    <a:pt x="5833" y="0"/>
                  </a:lnTo>
                  <a:lnTo>
                    <a:pt x="6355" y="613"/>
                  </a:lnTo>
                  <a:lnTo>
                    <a:pt x="5747" y="1222"/>
                  </a:lnTo>
                  <a:close/>
                </a:path>
              </a:pathLst>
            </a:custGeom>
            <a:noFill/>
            <a:ln w="8001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65" y="1901"/>
              <a:ext cx="277" cy="742"/>
            </a:xfrm>
            <a:custGeom>
              <a:avLst/>
              <a:gdLst/>
              <a:ahLst/>
              <a:cxnLst>
                <a:cxn ang="0">
                  <a:pos x="1012" y="126"/>
                </a:cxn>
                <a:cxn ang="0">
                  <a:pos x="1185" y="384"/>
                </a:cxn>
                <a:cxn ang="0">
                  <a:pos x="1348" y="648"/>
                </a:cxn>
                <a:cxn ang="0">
                  <a:pos x="1501" y="919"/>
                </a:cxn>
                <a:cxn ang="0">
                  <a:pos x="1644" y="1196"/>
                </a:cxn>
                <a:cxn ang="0">
                  <a:pos x="1776" y="1479"/>
                </a:cxn>
                <a:cxn ang="0">
                  <a:pos x="1898" y="1768"/>
                </a:cxn>
                <a:cxn ang="0">
                  <a:pos x="2008" y="2063"/>
                </a:cxn>
                <a:cxn ang="0">
                  <a:pos x="2108" y="2362"/>
                </a:cxn>
                <a:cxn ang="0">
                  <a:pos x="2196" y="2668"/>
                </a:cxn>
                <a:cxn ang="0">
                  <a:pos x="2272" y="2977"/>
                </a:cxn>
                <a:cxn ang="0">
                  <a:pos x="2336" y="3291"/>
                </a:cxn>
                <a:cxn ang="0">
                  <a:pos x="2388" y="3611"/>
                </a:cxn>
                <a:cxn ang="0">
                  <a:pos x="2427" y="3933"/>
                </a:cxn>
                <a:cxn ang="0">
                  <a:pos x="2453" y="4260"/>
                </a:cxn>
                <a:cxn ang="0">
                  <a:pos x="2467" y="4590"/>
                </a:cxn>
                <a:cxn ang="0">
                  <a:pos x="2468" y="4849"/>
                </a:cxn>
                <a:cxn ang="0">
                  <a:pos x="2464" y="5037"/>
                </a:cxn>
                <a:cxn ang="0">
                  <a:pos x="2454" y="5223"/>
                </a:cxn>
                <a:cxn ang="0">
                  <a:pos x="2442" y="5408"/>
                </a:cxn>
                <a:cxn ang="0">
                  <a:pos x="2425" y="5592"/>
                </a:cxn>
                <a:cxn ang="0">
                  <a:pos x="2405" y="5774"/>
                </a:cxn>
                <a:cxn ang="0">
                  <a:pos x="2379" y="5956"/>
                </a:cxn>
                <a:cxn ang="0">
                  <a:pos x="2350" y="6135"/>
                </a:cxn>
                <a:cxn ang="0">
                  <a:pos x="1607" y="6633"/>
                </a:cxn>
                <a:cxn ang="0">
                  <a:pos x="1158" y="5890"/>
                </a:cxn>
                <a:cxn ang="0">
                  <a:pos x="1182" y="5742"/>
                </a:cxn>
                <a:cxn ang="0">
                  <a:pos x="1201" y="5593"/>
                </a:cxn>
                <a:cxn ang="0">
                  <a:pos x="1217" y="5443"/>
                </a:cxn>
                <a:cxn ang="0">
                  <a:pos x="1232" y="5292"/>
                </a:cxn>
                <a:cxn ang="0">
                  <a:pos x="1241" y="5139"/>
                </a:cxn>
                <a:cxn ang="0">
                  <a:pos x="1248" y="4986"/>
                </a:cxn>
                <a:cxn ang="0">
                  <a:pos x="1251" y="4833"/>
                </a:cxn>
                <a:cxn ang="0">
                  <a:pos x="1251" y="4618"/>
                </a:cxn>
                <a:cxn ang="0">
                  <a:pos x="1240" y="4345"/>
                </a:cxn>
                <a:cxn ang="0">
                  <a:pos x="1218" y="4074"/>
                </a:cxn>
                <a:cxn ang="0">
                  <a:pos x="1187" y="3807"/>
                </a:cxn>
                <a:cxn ang="0">
                  <a:pos x="1145" y="3543"/>
                </a:cxn>
                <a:cxn ang="0">
                  <a:pos x="1093" y="3282"/>
                </a:cxn>
                <a:cxn ang="0">
                  <a:pos x="1032" y="3025"/>
                </a:cxn>
                <a:cxn ang="0">
                  <a:pos x="961" y="2771"/>
                </a:cxn>
                <a:cxn ang="0">
                  <a:pos x="881" y="2523"/>
                </a:cxn>
                <a:cxn ang="0">
                  <a:pos x="790" y="2277"/>
                </a:cxn>
                <a:cxn ang="0">
                  <a:pos x="692" y="2037"/>
                </a:cxn>
                <a:cxn ang="0">
                  <a:pos x="586" y="1800"/>
                </a:cxn>
                <a:cxn ang="0">
                  <a:pos x="470" y="1570"/>
                </a:cxn>
                <a:cxn ang="0">
                  <a:pos x="345" y="1344"/>
                </a:cxn>
                <a:cxn ang="0">
                  <a:pos x="213" y="1123"/>
                </a:cxn>
                <a:cxn ang="0">
                  <a:pos x="73" y="908"/>
                </a:cxn>
                <a:cxn ang="0">
                  <a:pos x="789" y="764"/>
                </a:cxn>
              </a:cxnLst>
              <a:rect l="0" t="0" r="r" b="b"/>
              <a:pathLst>
                <a:path w="2468" h="6633">
                  <a:moveTo>
                    <a:pt x="922" y="0"/>
                  </a:moveTo>
                  <a:lnTo>
                    <a:pt x="1012" y="126"/>
                  </a:lnTo>
                  <a:lnTo>
                    <a:pt x="1100" y="254"/>
                  </a:lnTo>
                  <a:lnTo>
                    <a:pt x="1185" y="384"/>
                  </a:lnTo>
                  <a:lnTo>
                    <a:pt x="1268" y="515"/>
                  </a:lnTo>
                  <a:lnTo>
                    <a:pt x="1348" y="648"/>
                  </a:lnTo>
                  <a:lnTo>
                    <a:pt x="1426" y="782"/>
                  </a:lnTo>
                  <a:lnTo>
                    <a:pt x="1501" y="919"/>
                  </a:lnTo>
                  <a:lnTo>
                    <a:pt x="1574" y="1057"/>
                  </a:lnTo>
                  <a:lnTo>
                    <a:pt x="1644" y="1196"/>
                  </a:lnTo>
                  <a:lnTo>
                    <a:pt x="1711" y="1337"/>
                  </a:lnTo>
                  <a:lnTo>
                    <a:pt x="1776" y="1479"/>
                  </a:lnTo>
                  <a:lnTo>
                    <a:pt x="1839" y="1623"/>
                  </a:lnTo>
                  <a:lnTo>
                    <a:pt x="1898" y="1768"/>
                  </a:lnTo>
                  <a:lnTo>
                    <a:pt x="1955" y="1915"/>
                  </a:lnTo>
                  <a:lnTo>
                    <a:pt x="2008" y="2063"/>
                  </a:lnTo>
                  <a:lnTo>
                    <a:pt x="2060" y="2212"/>
                  </a:lnTo>
                  <a:lnTo>
                    <a:pt x="2108" y="2362"/>
                  </a:lnTo>
                  <a:lnTo>
                    <a:pt x="2153" y="2514"/>
                  </a:lnTo>
                  <a:lnTo>
                    <a:pt x="2196" y="2668"/>
                  </a:lnTo>
                  <a:lnTo>
                    <a:pt x="2235" y="2822"/>
                  </a:lnTo>
                  <a:lnTo>
                    <a:pt x="2272" y="2977"/>
                  </a:lnTo>
                  <a:lnTo>
                    <a:pt x="2305" y="3134"/>
                  </a:lnTo>
                  <a:lnTo>
                    <a:pt x="2336" y="3291"/>
                  </a:lnTo>
                  <a:lnTo>
                    <a:pt x="2363" y="3451"/>
                  </a:lnTo>
                  <a:lnTo>
                    <a:pt x="2388" y="3611"/>
                  </a:lnTo>
                  <a:lnTo>
                    <a:pt x="2409" y="3771"/>
                  </a:lnTo>
                  <a:lnTo>
                    <a:pt x="2427" y="3933"/>
                  </a:lnTo>
                  <a:lnTo>
                    <a:pt x="2441" y="4096"/>
                  </a:lnTo>
                  <a:lnTo>
                    <a:pt x="2453" y="4260"/>
                  </a:lnTo>
                  <a:lnTo>
                    <a:pt x="2462" y="4424"/>
                  </a:lnTo>
                  <a:lnTo>
                    <a:pt x="2467" y="4590"/>
                  </a:lnTo>
                  <a:lnTo>
                    <a:pt x="2468" y="4756"/>
                  </a:lnTo>
                  <a:lnTo>
                    <a:pt x="2468" y="4849"/>
                  </a:lnTo>
                  <a:lnTo>
                    <a:pt x="2466" y="4944"/>
                  </a:lnTo>
                  <a:lnTo>
                    <a:pt x="2464" y="5037"/>
                  </a:lnTo>
                  <a:lnTo>
                    <a:pt x="2460" y="5130"/>
                  </a:lnTo>
                  <a:lnTo>
                    <a:pt x="2454" y="5223"/>
                  </a:lnTo>
                  <a:lnTo>
                    <a:pt x="2448" y="5316"/>
                  </a:lnTo>
                  <a:lnTo>
                    <a:pt x="2442" y="5408"/>
                  </a:lnTo>
                  <a:lnTo>
                    <a:pt x="2434" y="5500"/>
                  </a:lnTo>
                  <a:lnTo>
                    <a:pt x="2425" y="5592"/>
                  </a:lnTo>
                  <a:lnTo>
                    <a:pt x="2415" y="5683"/>
                  </a:lnTo>
                  <a:lnTo>
                    <a:pt x="2405" y="5774"/>
                  </a:lnTo>
                  <a:lnTo>
                    <a:pt x="2393" y="5866"/>
                  </a:lnTo>
                  <a:lnTo>
                    <a:pt x="2379" y="5956"/>
                  </a:lnTo>
                  <a:lnTo>
                    <a:pt x="2365" y="6046"/>
                  </a:lnTo>
                  <a:lnTo>
                    <a:pt x="2350" y="6135"/>
                  </a:lnTo>
                  <a:lnTo>
                    <a:pt x="2335" y="6226"/>
                  </a:lnTo>
                  <a:lnTo>
                    <a:pt x="1607" y="6633"/>
                  </a:lnTo>
                  <a:lnTo>
                    <a:pt x="1145" y="5963"/>
                  </a:lnTo>
                  <a:lnTo>
                    <a:pt x="1158" y="5890"/>
                  </a:lnTo>
                  <a:lnTo>
                    <a:pt x="1171" y="5816"/>
                  </a:lnTo>
                  <a:lnTo>
                    <a:pt x="1182" y="5742"/>
                  </a:lnTo>
                  <a:lnTo>
                    <a:pt x="1192" y="5667"/>
                  </a:lnTo>
                  <a:lnTo>
                    <a:pt x="1201" y="5593"/>
                  </a:lnTo>
                  <a:lnTo>
                    <a:pt x="1210" y="5518"/>
                  </a:lnTo>
                  <a:lnTo>
                    <a:pt x="1217" y="5443"/>
                  </a:lnTo>
                  <a:lnTo>
                    <a:pt x="1224" y="5367"/>
                  </a:lnTo>
                  <a:lnTo>
                    <a:pt x="1232" y="5292"/>
                  </a:lnTo>
                  <a:lnTo>
                    <a:pt x="1237" y="5215"/>
                  </a:lnTo>
                  <a:lnTo>
                    <a:pt x="1241" y="5139"/>
                  </a:lnTo>
                  <a:lnTo>
                    <a:pt x="1245" y="5063"/>
                  </a:lnTo>
                  <a:lnTo>
                    <a:pt x="1248" y="4986"/>
                  </a:lnTo>
                  <a:lnTo>
                    <a:pt x="1250" y="4910"/>
                  </a:lnTo>
                  <a:lnTo>
                    <a:pt x="1251" y="4833"/>
                  </a:lnTo>
                  <a:lnTo>
                    <a:pt x="1252" y="4756"/>
                  </a:lnTo>
                  <a:lnTo>
                    <a:pt x="1251" y="4618"/>
                  </a:lnTo>
                  <a:lnTo>
                    <a:pt x="1247" y="4481"/>
                  </a:lnTo>
                  <a:lnTo>
                    <a:pt x="1240" y="4345"/>
                  </a:lnTo>
                  <a:lnTo>
                    <a:pt x="1230" y="4209"/>
                  </a:lnTo>
                  <a:lnTo>
                    <a:pt x="1218" y="4074"/>
                  </a:lnTo>
                  <a:lnTo>
                    <a:pt x="1204" y="3941"/>
                  </a:lnTo>
                  <a:lnTo>
                    <a:pt x="1187" y="3807"/>
                  </a:lnTo>
                  <a:lnTo>
                    <a:pt x="1167" y="3675"/>
                  </a:lnTo>
                  <a:lnTo>
                    <a:pt x="1145" y="3543"/>
                  </a:lnTo>
                  <a:lnTo>
                    <a:pt x="1120" y="3412"/>
                  </a:lnTo>
                  <a:lnTo>
                    <a:pt x="1093" y="3282"/>
                  </a:lnTo>
                  <a:lnTo>
                    <a:pt x="1063" y="3152"/>
                  </a:lnTo>
                  <a:lnTo>
                    <a:pt x="1032" y="3025"/>
                  </a:lnTo>
                  <a:lnTo>
                    <a:pt x="997" y="2898"/>
                  </a:lnTo>
                  <a:lnTo>
                    <a:pt x="961" y="2771"/>
                  </a:lnTo>
                  <a:lnTo>
                    <a:pt x="921" y="2646"/>
                  </a:lnTo>
                  <a:lnTo>
                    <a:pt x="881" y="2523"/>
                  </a:lnTo>
                  <a:lnTo>
                    <a:pt x="837" y="2399"/>
                  </a:lnTo>
                  <a:lnTo>
                    <a:pt x="790" y="2277"/>
                  </a:lnTo>
                  <a:lnTo>
                    <a:pt x="743" y="2156"/>
                  </a:lnTo>
                  <a:lnTo>
                    <a:pt x="692" y="2037"/>
                  </a:lnTo>
                  <a:lnTo>
                    <a:pt x="640" y="1918"/>
                  </a:lnTo>
                  <a:lnTo>
                    <a:pt x="586" y="1800"/>
                  </a:lnTo>
                  <a:lnTo>
                    <a:pt x="529" y="1685"/>
                  </a:lnTo>
                  <a:lnTo>
                    <a:pt x="470" y="1570"/>
                  </a:lnTo>
                  <a:lnTo>
                    <a:pt x="408" y="1456"/>
                  </a:lnTo>
                  <a:lnTo>
                    <a:pt x="345" y="1344"/>
                  </a:lnTo>
                  <a:lnTo>
                    <a:pt x="280" y="1232"/>
                  </a:lnTo>
                  <a:lnTo>
                    <a:pt x="213" y="1123"/>
                  </a:lnTo>
                  <a:lnTo>
                    <a:pt x="144" y="1014"/>
                  </a:lnTo>
                  <a:lnTo>
                    <a:pt x="73" y="908"/>
                  </a:lnTo>
                  <a:lnTo>
                    <a:pt x="0" y="802"/>
                  </a:lnTo>
                  <a:lnTo>
                    <a:pt x="789" y="764"/>
                  </a:lnTo>
                  <a:lnTo>
                    <a:pt x="922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1901"/>
              <a:ext cx="277" cy="742"/>
            </a:xfrm>
            <a:custGeom>
              <a:avLst/>
              <a:gdLst/>
              <a:ahLst/>
              <a:cxnLst>
                <a:cxn ang="0">
                  <a:pos x="1012" y="126"/>
                </a:cxn>
                <a:cxn ang="0">
                  <a:pos x="1185" y="384"/>
                </a:cxn>
                <a:cxn ang="0">
                  <a:pos x="1348" y="648"/>
                </a:cxn>
                <a:cxn ang="0">
                  <a:pos x="1501" y="919"/>
                </a:cxn>
                <a:cxn ang="0">
                  <a:pos x="1644" y="1196"/>
                </a:cxn>
                <a:cxn ang="0">
                  <a:pos x="1776" y="1479"/>
                </a:cxn>
                <a:cxn ang="0">
                  <a:pos x="1898" y="1768"/>
                </a:cxn>
                <a:cxn ang="0">
                  <a:pos x="2008" y="2063"/>
                </a:cxn>
                <a:cxn ang="0">
                  <a:pos x="2108" y="2362"/>
                </a:cxn>
                <a:cxn ang="0">
                  <a:pos x="2196" y="2668"/>
                </a:cxn>
                <a:cxn ang="0">
                  <a:pos x="2272" y="2977"/>
                </a:cxn>
                <a:cxn ang="0">
                  <a:pos x="2336" y="3291"/>
                </a:cxn>
                <a:cxn ang="0">
                  <a:pos x="2388" y="3611"/>
                </a:cxn>
                <a:cxn ang="0">
                  <a:pos x="2427" y="3933"/>
                </a:cxn>
                <a:cxn ang="0">
                  <a:pos x="2453" y="4260"/>
                </a:cxn>
                <a:cxn ang="0">
                  <a:pos x="2467" y="4590"/>
                </a:cxn>
                <a:cxn ang="0">
                  <a:pos x="2468" y="4849"/>
                </a:cxn>
                <a:cxn ang="0">
                  <a:pos x="2464" y="5037"/>
                </a:cxn>
                <a:cxn ang="0">
                  <a:pos x="2454" y="5223"/>
                </a:cxn>
                <a:cxn ang="0">
                  <a:pos x="2442" y="5408"/>
                </a:cxn>
                <a:cxn ang="0">
                  <a:pos x="2425" y="5592"/>
                </a:cxn>
                <a:cxn ang="0">
                  <a:pos x="2405" y="5774"/>
                </a:cxn>
                <a:cxn ang="0">
                  <a:pos x="2379" y="5956"/>
                </a:cxn>
                <a:cxn ang="0">
                  <a:pos x="2350" y="6135"/>
                </a:cxn>
                <a:cxn ang="0">
                  <a:pos x="1607" y="6633"/>
                </a:cxn>
                <a:cxn ang="0">
                  <a:pos x="1158" y="5890"/>
                </a:cxn>
                <a:cxn ang="0">
                  <a:pos x="1182" y="5742"/>
                </a:cxn>
                <a:cxn ang="0">
                  <a:pos x="1201" y="5593"/>
                </a:cxn>
                <a:cxn ang="0">
                  <a:pos x="1217" y="5443"/>
                </a:cxn>
                <a:cxn ang="0">
                  <a:pos x="1232" y="5292"/>
                </a:cxn>
                <a:cxn ang="0">
                  <a:pos x="1241" y="5139"/>
                </a:cxn>
                <a:cxn ang="0">
                  <a:pos x="1248" y="4986"/>
                </a:cxn>
                <a:cxn ang="0">
                  <a:pos x="1251" y="4833"/>
                </a:cxn>
                <a:cxn ang="0">
                  <a:pos x="1251" y="4618"/>
                </a:cxn>
                <a:cxn ang="0">
                  <a:pos x="1240" y="4345"/>
                </a:cxn>
                <a:cxn ang="0">
                  <a:pos x="1218" y="4074"/>
                </a:cxn>
                <a:cxn ang="0">
                  <a:pos x="1187" y="3807"/>
                </a:cxn>
                <a:cxn ang="0">
                  <a:pos x="1145" y="3543"/>
                </a:cxn>
                <a:cxn ang="0">
                  <a:pos x="1093" y="3282"/>
                </a:cxn>
                <a:cxn ang="0">
                  <a:pos x="1032" y="3025"/>
                </a:cxn>
                <a:cxn ang="0">
                  <a:pos x="961" y="2771"/>
                </a:cxn>
                <a:cxn ang="0">
                  <a:pos x="881" y="2523"/>
                </a:cxn>
                <a:cxn ang="0">
                  <a:pos x="790" y="2277"/>
                </a:cxn>
                <a:cxn ang="0">
                  <a:pos x="692" y="2037"/>
                </a:cxn>
                <a:cxn ang="0">
                  <a:pos x="586" y="1800"/>
                </a:cxn>
                <a:cxn ang="0">
                  <a:pos x="470" y="1570"/>
                </a:cxn>
                <a:cxn ang="0">
                  <a:pos x="345" y="1344"/>
                </a:cxn>
                <a:cxn ang="0">
                  <a:pos x="213" y="1123"/>
                </a:cxn>
                <a:cxn ang="0">
                  <a:pos x="73" y="908"/>
                </a:cxn>
                <a:cxn ang="0">
                  <a:pos x="789" y="764"/>
                </a:cxn>
              </a:cxnLst>
              <a:rect l="0" t="0" r="r" b="b"/>
              <a:pathLst>
                <a:path w="2468" h="6633">
                  <a:moveTo>
                    <a:pt x="922" y="0"/>
                  </a:moveTo>
                  <a:lnTo>
                    <a:pt x="1012" y="126"/>
                  </a:lnTo>
                  <a:lnTo>
                    <a:pt x="1100" y="254"/>
                  </a:lnTo>
                  <a:lnTo>
                    <a:pt x="1185" y="384"/>
                  </a:lnTo>
                  <a:lnTo>
                    <a:pt x="1268" y="515"/>
                  </a:lnTo>
                  <a:lnTo>
                    <a:pt x="1348" y="648"/>
                  </a:lnTo>
                  <a:lnTo>
                    <a:pt x="1426" y="782"/>
                  </a:lnTo>
                  <a:lnTo>
                    <a:pt x="1501" y="919"/>
                  </a:lnTo>
                  <a:lnTo>
                    <a:pt x="1574" y="1057"/>
                  </a:lnTo>
                  <a:lnTo>
                    <a:pt x="1644" y="1196"/>
                  </a:lnTo>
                  <a:lnTo>
                    <a:pt x="1711" y="1337"/>
                  </a:lnTo>
                  <a:lnTo>
                    <a:pt x="1776" y="1479"/>
                  </a:lnTo>
                  <a:lnTo>
                    <a:pt x="1839" y="1623"/>
                  </a:lnTo>
                  <a:lnTo>
                    <a:pt x="1898" y="1768"/>
                  </a:lnTo>
                  <a:lnTo>
                    <a:pt x="1955" y="1915"/>
                  </a:lnTo>
                  <a:lnTo>
                    <a:pt x="2008" y="2063"/>
                  </a:lnTo>
                  <a:lnTo>
                    <a:pt x="2060" y="2212"/>
                  </a:lnTo>
                  <a:lnTo>
                    <a:pt x="2108" y="2362"/>
                  </a:lnTo>
                  <a:lnTo>
                    <a:pt x="2153" y="2514"/>
                  </a:lnTo>
                  <a:lnTo>
                    <a:pt x="2196" y="2668"/>
                  </a:lnTo>
                  <a:lnTo>
                    <a:pt x="2235" y="2822"/>
                  </a:lnTo>
                  <a:lnTo>
                    <a:pt x="2272" y="2977"/>
                  </a:lnTo>
                  <a:lnTo>
                    <a:pt x="2305" y="3134"/>
                  </a:lnTo>
                  <a:lnTo>
                    <a:pt x="2336" y="3291"/>
                  </a:lnTo>
                  <a:lnTo>
                    <a:pt x="2363" y="3451"/>
                  </a:lnTo>
                  <a:lnTo>
                    <a:pt x="2388" y="3611"/>
                  </a:lnTo>
                  <a:lnTo>
                    <a:pt x="2409" y="3771"/>
                  </a:lnTo>
                  <a:lnTo>
                    <a:pt x="2427" y="3933"/>
                  </a:lnTo>
                  <a:lnTo>
                    <a:pt x="2441" y="4096"/>
                  </a:lnTo>
                  <a:lnTo>
                    <a:pt x="2453" y="4260"/>
                  </a:lnTo>
                  <a:lnTo>
                    <a:pt x="2462" y="4424"/>
                  </a:lnTo>
                  <a:lnTo>
                    <a:pt x="2467" y="4590"/>
                  </a:lnTo>
                  <a:lnTo>
                    <a:pt x="2468" y="4756"/>
                  </a:lnTo>
                  <a:lnTo>
                    <a:pt x="2468" y="4849"/>
                  </a:lnTo>
                  <a:lnTo>
                    <a:pt x="2466" y="4944"/>
                  </a:lnTo>
                  <a:lnTo>
                    <a:pt x="2464" y="5037"/>
                  </a:lnTo>
                  <a:lnTo>
                    <a:pt x="2460" y="5130"/>
                  </a:lnTo>
                  <a:lnTo>
                    <a:pt x="2454" y="5223"/>
                  </a:lnTo>
                  <a:lnTo>
                    <a:pt x="2448" y="5316"/>
                  </a:lnTo>
                  <a:lnTo>
                    <a:pt x="2442" y="5408"/>
                  </a:lnTo>
                  <a:lnTo>
                    <a:pt x="2434" y="5500"/>
                  </a:lnTo>
                  <a:lnTo>
                    <a:pt x="2425" y="5592"/>
                  </a:lnTo>
                  <a:lnTo>
                    <a:pt x="2415" y="5683"/>
                  </a:lnTo>
                  <a:lnTo>
                    <a:pt x="2405" y="5774"/>
                  </a:lnTo>
                  <a:lnTo>
                    <a:pt x="2393" y="5866"/>
                  </a:lnTo>
                  <a:lnTo>
                    <a:pt x="2379" y="5956"/>
                  </a:lnTo>
                  <a:lnTo>
                    <a:pt x="2365" y="6046"/>
                  </a:lnTo>
                  <a:lnTo>
                    <a:pt x="2350" y="6135"/>
                  </a:lnTo>
                  <a:lnTo>
                    <a:pt x="2335" y="6226"/>
                  </a:lnTo>
                  <a:lnTo>
                    <a:pt x="1607" y="6633"/>
                  </a:lnTo>
                  <a:lnTo>
                    <a:pt x="1145" y="5963"/>
                  </a:lnTo>
                  <a:lnTo>
                    <a:pt x="1158" y="5890"/>
                  </a:lnTo>
                  <a:lnTo>
                    <a:pt x="1171" y="5816"/>
                  </a:lnTo>
                  <a:lnTo>
                    <a:pt x="1182" y="5742"/>
                  </a:lnTo>
                  <a:lnTo>
                    <a:pt x="1192" y="5667"/>
                  </a:lnTo>
                  <a:lnTo>
                    <a:pt x="1201" y="5593"/>
                  </a:lnTo>
                  <a:lnTo>
                    <a:pt x="1210" y="5518"/>
                  </a:lnTo>
                  <a:lnTo>
                    <a:pt x="1217" y="5443"/>
                  </a:lnTo>
                  <a:lnTo>
                    <a:pt x="1224" y="5367"/>
                  </a:lnTo>
                  <a:lnTo>
                    <a:pt x="1232" y="5292"/>
                  </a:lnTo>
                  <a:lnTo>
                    <a:pt x="1237" y="5215"/>
                  </a:lnTo>
                  <a:lnTo>
                    <a:pt x="1241" y="5139"/>
                  </a:lnTo>
                  <a:lnTo>
                    <a:pt x="1245" y="5063"/>
                  </a:lnTo>
                  <a:lnTo>
                    <a:pt x="1248" y="4986"/>
                  </a:lnTo>
                  <a:lnTo>
                    <a:pt x="1250" y="4910"/>
                  </a:lnTo>
                  <a:lnTo>
                    <a:pt x="1251" y="4833"/>
                  </a:lnTo>
                  <a:lnTo>
                    <a:pt x="1252" y="4756"/>
                  </a:lnTo>
                  <a:lnTo>
                    <a:pt x="1251" y="4618"/>
                  </a:lnTo>
                  <a:lnTo>
                    <a:pt x="1247" y="4481"/>
                  </a:lnTo>
                  <a:lnTo>
                    <a:pt x="1240" y="4345"/>
                  </a:lnTo>
                  <a:lnTo>
                    <a:pt x="1230" y="4209"/>
                  </a:lnTo>
                  <a:lnTo>
                    <a:pt x="1218" y="4074"/>
                  </a:lnTo>
                  <a:lnTo>
                    <a:pt x="1204" y="3941"/>
                  </a:lnTo>
                  <a:lnTo>
                    <a:pt x="1187" y="3807"/>
                  </a:lnTo>
                  <a:lnTo>
                    <a:pt x="1167" y="3675"/>
                  </a:lnTo>
                  <a:lnTo>
                    <a:pt x="1145" y="3543"/>
                  </a:lnTo>
                  <a:lnTo>
                    <a:pt x="1120" y="3412"/>
                  </a:lnTo>
                  <a:lnTo>
                    <a:pt x="1093" y="3282"/>
                  </a:lnTo>
                  <a:lnTo>
                    <a:pt x="1063" y="3152"/>
                  </a:lnTo>
                  <a:lnTo>
                    <a:pt x="1032" y="3025"/>
                  </a:lnTo>
                  <a:lnTo>
                    <a:pt x="997" y="2898"/>
                  </a:lnTo>
                  <a:lnTo>
                    <a:pt x="961" y="2771"/>
                  </a:lnTo>
                  <a:lnTo>
                    <a:pt x="921" y="2646"/>
                  </a:lnTo>
                  <a:lnTo>
                    <a:pt x="881" y="2523"/>
                  </a:lnTo>
                  <a:lnTo>
                    <a:pt x="837" y="2399"/>
                  </a:lnTo>
                  <a:lnTo>
                    <a:pt x="790" y="2277"/>
                  </a:lnTo>
                  <a:lnTo>
                    <a:pt x="743" y="2156"/>
                  </a:lnTo>
                  <a:lnTo>
                    <a:pt x="692" y="2037"/>
                  </a:lnTo>
                  <a:lnTo>
                    <a:pt x="640" y="1918"/>
                  </a:lnTo>
                  <a:lnTo>
                    <a:pt x="586" y="1800"/>
                  </a:lnTo>
                  <a:lnTo>
                    <a:pt x="529" y="1685"/>
                  </a:lnTo>
                  <a:lnTo>
                    <a:pt x="470" y="1570"/>
                  </a:lnTo>
                  <a:lnTo>
                    <a:pt x="408" y="1456"/>
                  </a:lnTo>
                  <a:lnTo>
                    <a:pt x="345" y="1344"/>
                  </a:lnTo>
                  <a:lnTo>
                    <a:pt x="280" y="1232"/>
                  </a:lnTo>
                  <a:lnTo>
                    <a:pt x="213" y="1123"/>
                  </a:lnTo>
                  <a:lnTo>
                    <a:pt x="144" y="1014"/>
                  </a:lnTo>
                  <a:lnTo>
                    <a:pt x="73" y="908"/>
                  </a:lnTo>
                  <a:lnTo>
                    <a:pt x="0" y="802"/>
                  </a:lnTo>
                  <a:lnTo>
                    <a:pt x="789" y="764"/>
                  </a:lnTo>
                  <a:lnTo>
                    <a:pt x="922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879" y="1529"/>
              <a:ext cx="640" cy="400"/>
            </a:xfrm>
            <a:custGeom>
              <a:avLst/>
              <a:gdLst/>
              <a:ahLst/>
              <a:cxnLst>
                <a:cxn ang="0">
                  <a:pos x="291" y="15"/>
                </a:cxn>
                <a:cxn ang="0">
                  <a:pos x="706" y="59"/>
                </a:cxn>
                <a:cxn ang="0">
                  <a:pos x="1114" y="125"/>
                </a:cxn>
                <a:cxn ang="0">
                  <a:pos x="1516" y="211"/>
                </a:cxn>
                <a:cxn ang="0">
                  <a:pos x="1909" y="317"/>
                </a:cxn>
                <a:cxn ang="0">
                  <a:pos x="2296" y="441"/>
                </a:cxn>
                <a:cxn ang="0">
                  <a:pos x="2672" y="584"/>
                </a:cxn>
                <a:cxn ang="0">
                  <a:pos x="3040" y="745"/>
                </a:cxn>
                <a:cxn ang="0">
                  <a:pos x="3398" y="923"/>
                </a:cxn>
                <a:cxn ang="0">
                  <a:pos x="3746" y="1119"/>
                </a:cxn>
                <a:cxn ang="0">
                  <a:pos x="4082" y="1331"/>
                </a:cxn>
                <a:cxn ang="0">
                  <a:pos x="4408" y="1558"/>
                </a:cxn>
                <a:cxn ang="0">
                  <a:pos x="4721" y="1801"/>
                </a:cxn>
                <a:cxn ang="0">
                  <a:pos x="5021" y="2058"/>
                </a:cxn>
                <a:cxn ang="0">
                  <a:pos x="5309" y="2330"/>
                </a:cxn>
                <a:cxn ang="0">
                  <a:pos x="5584" y="2616"/>
                </a:cxn>
                <a:cxn ang="0">
                  <a:pos x="5626" y="3570"/>
                </a:cxn>
                <a:cxn ang="0">
                  <a:pos x="4692" y="3443"/>
                </a:cxn>
                <a:cxn ang="0">
                  <a:pos x="4459" y="3199"/>
                </a:cxn>
                <a:cxn ang="0">
                  <a:pos x="4213" y="2967"/>
                </a:cxn>
                <a:cxn ang="0">
                  <a:pos x="3957" y="2748"/>
                </a:cxn>
                <a:cxn ang="0">
                  <a:pos x="3690" y="2540"/>
                </a:cxn>
                <a:cxn ang="0">
                  <a:pos x="3412" y="2346"/>
                </a:cxn>
                <a:cxn ang="0">
                  <a:pos x="3125" y="2166"/>
                </a:cxn>
                <a:cxn ang="0">
                  <a:pos x="2829" y="2000"/>
                </a:cxn>
                <a:cxn ang="0">
                  <a:pos x="2524" y="1847"/>
                </a:cxn>
                <a:cxn ang="0">
                  <a:pos x="2210" y="1710"/>
                </a:cxn>
                <a:cxn ang="0">
                  <a:pos x="1889" y="1588"/>
                </a:cxn>
                <a:cxn ang="0">
                  <a:pos x="1559" y="1482"/>
                </a:cxn>
                <a:cxn ang="0">
                  <a:pos x="1224" y="1392"/>
                </a:cxn>
                <a:cxn ang="0">
                  <a:pos x="881" y="1320"/>
                </a:cxn>
                <a:cxn ang="0">
                  <a:pos x="533" y="1264"/>
                </a:cxn>
                <a:cxn ang="0">
                  <a:pos x="178" y="1226"/>
                </a:cxn>
                <a:cxn ang="0">
                  <a:pos x="517" y="605"/>
                </a:cxn>
              </a:cxnLst>
              <a:rect l="0" t="0" r="r" b="b"/>
              <a:pathLst>
                <a:path w="5716" h="3570">
                  <a:moveTo>
                    <a:pt x="81" y="0"/>
                  </a:moveTo>
                  <a:lnTo>
                    <a:pt x="291" y="15"/>
                  </a:lnTo>
                  <a:lnTo>
                    <a:pt x="499" y="35"/>
                  </a:lnTo>
                  <a:lnTo>
                    <a:pt x="706" y="59"/>
                  </a:lnTo>
                  <a:lnTo>
                    <a:pt x="910" y="90"/>
                  </a:lnTo>
                  <a:lnTo>
                    <a:pt x="1114" y="125"/>
                  </a:lnTo>
                  <a:lnTo>
                    <a:pt x="1316" y="166"/>
                  </a:lnTo>
                  <a:lnTo>
                    <a:pt x="1516" y="211"/>
                  </a:lnTo>
                  <a:lnTo>
                    <a:pt x="1714" y="261"/>
                  </a:lnTo>
                  <a:lnTo>
                    <a:pt x="1909" y="317"/>
                  </a:lnTo>
                  <a:lnTo>
                    <a:pt x="2103" y="377"/>
                  </a:lnTo>
                  <a:lnTo>
                    <a:pt x="2296" y="441"/>
                  </a:lnTo>
                  <a:lnTo>
                    <a:pt x="2485" y="511"/>
                  </a:lnTo>
                  <a:lnTo>
                    <a:pt x="2672" y="584"/>
                  </a:lnTo>
                  <a:lnTo>
                    <a:pt x="2857" y="663"/>
                  </a:lnTo>
                  <a:lnTo>
                    <a:pt x="3040" y="745"/>
                  </a:lnTo>
                  <a:lnTo>
                    <a:pt x="3220" y="832"/>
                  </a:lnTo>
                  <a:lnTo>
                    <a:pt x="3398" y="923"/>
                  </a:lnTo>
                  <a:lnTo>
                    <a:pt x="3573" y="1019"/>
                  </a:lnTo>
                  <a:lnTo>
                    <a:pt x="3746" y="1119"/>
                  </a:lnTo>
                  <a:lnTo>
                    <a:pt x="3915" y="1223"/>
                  </a:lnTo>
                  <a:lnTo>
                    <a:pt x="4082" y="1331"/>
                  </a:lnTo>
                  <a:lnTo>
                    <a:pt x="4247" y="1443"/>
                  </a:lnTo>
                  <a:lnTo>
                    <a:pt x="4408" y="1558"/>
                  </a:lnTo>
                  <a:lnTo>
                    <a:pt x="4566" y="1678"/>
                  </a:lnTo>
                  <a:lnTo>
                    <a:pt x="4721" y="1801"/>
                  </a:lnTo>
                  <a:lnTo>
                    <a:pt x="4872" y="1929"/>
                  </a:lnTo>
                  <a:lnTo>
                    <a:pt x="5021" y="2058"/>
                  </a:lnTo>
                  <a:lnTo>
                    <a:pt x="5167" y="2193"/>
                  </a:lnTo>
                  <a:lnTo>
                    <a:pt x="5309" y="2330"/>
                  </a:lnTo>
                  <a:lnTo>
                    <a:pt x="5448" y="2471"/>
                  </a:lnTo>
                  <a:lnTo>
                    <a:pt x="5584" y="2616"/>
                  </a:lnTo>
                  <a:lnTo>
                    <a:pt x="5716" y="2763"/>
                  </a:lnTo>
                  <a:lnTo>
                    <a:pt x="5626" y="3570"/>
                  </a:lnTo>
                  <a:lnTo>
                    <a:pt x="4804" y="3570"/>
                  </a:lnTo>
                  <a:lnTo>
                    <a:pt x="4692" y="3443"/>
                  </a:lnTo>
                  <a:lnTo>
                    <a:pt x="4577" y="3320"/>
                  </a:lnTo>
                  <a:lnTo>
                    <a:pt x="4459" y="3199"/>
                  </a:lnTo>
                  <a:lnTo>
                    <a:pt x="4338" y="3082"/>
                  </a:lnTo>
                  <a:lnTo>
                    <a:pt x="4213" y="2967"/>
                  </a:lnTo>
                  <a:lnTo>
                    <a:pt x="4086" y="2857"/>
                  </a:lnTo>
                  <a:lnTo>
                    <a:pt x="3957" y="2748"/>
                  </a:lnTo>
                  <a:lnTo>
                    <a:pt x="3825" y="2643"/>
                  </a:lnTo>
                  <a:lnTo>
                    <a:pt x="3690" y="2540"/>
                  </a:lnTo>
                  <a:lnTo>
                    <a:pt x="3552" y="2442"/>
                  </a:lnTo>
                  <a:lnTo>
                    <a:pt x="3412" y="2346"/>
                  </a:lnTo>
                  <a:lnTo>
                    <a:pt x="3270" y="2254"/>
                  </a:lnTo>
                  <a:lnTo>
                    <a:pt x="3125" y="2166"/>
                  </a:lnTo>
                  <a:lnTo>
                    <a:pt x="2978" y="2081"/>
                  </a:lnTo>
                  <a:lnTo>
                    <a:pt x="2829" y="2000"/>
                  </a:lnTo>
                  <a:lnTo>
                    <a:pt x="2678" y="1921"/>
                  </a:lnTo>
                  <a:lnTo>
                    <a:pt x="2524" y="1847"/>
                  </a:lnTo>
                  <a:lnTo>
                    <a:pt x="2368" y="1776"/>
                  </a:lnTo>
                  <a:lnTo>
                    <a:pt x="2210" y="1710"/>
                  </a:lnTo>
                  <a:lnTo>
                    <a:pt x="2050" y="1647"/>
                  </a:lnTo>
                  <a:lnTo>
                    <a:pt x="1889" y="1588"/>
                  </a:lnTo>
                  <a:lnTo>
                    <a:pt x="1725" y="1533"/>
                  </a:lnTo>
                  <a:lnTo>
                    <a:pt x="1559" y="1482"/>
                  </a:lnTo>
                  <a:lnTo>
                    <a:pt x="1393" y="1435"/>
                  </a:lnTo>
                  <a:lnTo>
                    <a:pt x="1224" y="1392"/>
                  </a:lnTo>
                  <a:lnTo>
                    <a:pt x="1053" y="1354"/>
                  </a:lnTo>
                  <a:lnTo>
                    <a:pt x="881" y="1320"/>
                  </a:lnTo>
                  <a:lnTo>
                    <a:pt x="708" y="1290"/>
                  </a:lnTo>
                  <a:lnTo>
                    <a:pt x="533" y="1264"/>
                  </a:lnTo>
                  <a:lnTo>
                    <a:pt x="357" y="1243"/>
                  </a:lnTo>
                  <a:lnTo>
                    <a:pt x="178" y="1226"/>
                  </a:lnTo>
                  <a:lnTo>
                    <a:pt x="0" y="1214"/>
                  </a:lnTo>
                  <a:lnTo>
                    <a:pt x="517" y="605"/>
                  </a:lnTo>
                  <a:lnTo>
                    <a:pt x="81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2879" y="1529"/>
              <a:ext cx="640" cy="400"/>
            </a:xfrm>
            <a:custGeom>
              <a:avLst/>
              <a:gdLst/>
              <a:ahLst/>
              <a:cxnLst>
                <a:cxn ang="0">
                  <a:pos x="291" y="15"/>
                </a:cxn>
                <a:cxn ang="0">
                  <a:pos x="706" y="59"/>
                </a:cxn>
                <a:cxn ang="0">
                  <a:pos x="1114" y="125"/>
                </a:cxn>
                <a:cxn ang="0">
                  <a:pos x="1516" y="211"/>
                </a:cxn>
                <a:cxn ang="0">
                  <a:pos x="1909" y="317"/>
                </a:cxn>
                <a:cxn ang="0">
                  <a:pos x="2296" y="441"/>
                </a:cxn>
                <a:cxn ang="0">
                  <a:pos x="2672" y="584"/>
                </a:cxn>
                <a:cxn ang="0">
                  <a:pos x="3040" y="745"/>
                </a:cxn>
                <a:cxn ang="0">
                  <a:pos x="3398" y="923"/>
                </a:cxn>
                <a:cxn ang="0">
                  <a:pos x="3746" y="1119"/>
                </a:cxn>
                <a:cxn ang="0">
                  <a:pos x="4082" y="1331"/>
                </a:cxn>
                <a:cxn ang="0">
                  <a:pos x="4408" y="1558"/>
                </a:cxn>
                <a:cxn ang="0">
                  <a:pos x="4721" y="1801"/>
                </a:cxn>
                <a:cxn ang="0">
                  <a:pos x="5021" y="2058"/>
                </a:cxn>
                <a:cxn ang="0">
                  <a:pos x="5309" y="2330"/>
                </a:cxn>
                <a:cxn ang="0">
                  <a:pos x="5584" y="2616"/>
                </a:cxn>
                <a:cxn ang="0">
                  <a:pos x="5626" y="3570"/>
                </a:cxn>
                <a:cxn ang="0">
                  <a:pos x="4692" y="3443"/>
                </a:cxn>
                <a:cxn ang="0">
                  <a:pos x="4459" y="3199"/>
                </a:cxn>
                <a:cxn ang="0">
                  <a:pos x="4213" y="2967"/>
                </a:cxn>
                <a:cxn ang="0">
                  <a:pos x="3957" y="2748"/>
                </a:cxn>
                <a:cxn ang="0">
                  <a:pos x="3690" y="2540"/>
                </a:cxn>
                <a:cxn ang="0">
                  <a:pos x="3412" y="2346"/>
                </a:cxn>
                <a:cxn ang="0">
                  <a:pos x="3125" y="2166"/>
                </a:cxn>
                <a:cxn ang="0">
                  <a:pos x="2829" y="2000"/>
                </a:cxn>
                <a:cxn ang="0">
                  <a:pos x="2524" y="1847"/>
                </a:cxn>
                <a:cxn ang="0">
                  <a:pos x="2210" y="1710"/>
                </a:cxn>
                <a:cxn ang="0">
                  <a:pos x="1889" y="1588"/>
                </a:cxn>
                <a:cxn ang="0">
                  <a:pos x="1559" y="1482"/>
                </a:cxn>
                <a:cxn ang="0">
                  <a:pos x="1224" y="1392"/>
                </a:cxn>
                <a:cxn ang="0">
                  <a:pos x="881" y="1320"/>
                </a:cxn>
                <a:cxn ang="0">
                  <a:pos x="533" y="1264"/>
                </a:cxn>
                <a:cxn ang="0">
                  <a:pos x="178" y="1226"/>
                </a:cxn>
                <a:cxn ang="0">
                  <a:pos x="517" y="605"/>
                </a:cxn>
              </a:cxnLst>
              <a:rect l="0" t="0" r="r" b="b"/>
              <a:pathLst>
                <a:path w="5716" h="3570">
                  <a:moveTo>
                    <a:pt x="81" y="0"/>
                  </a:moveTo>
                  <a:lnTo>
                    <a:pt x="291" y="15"/>
                  </a:lnTo>
                  <a:lnTo>
                    <a:pt x="499" y="35"/>
                  </a:lnTo>
                  <a:lnTo>
                    <a:pt x="706" y="59"/>
                  </a:lnTo>
                  <a:lnTo>
                    <a:pt x="910" y="90"/>
                  </a:lnTo>
                  <a:lnTo>
                    <a:pt x="1114" y="125"/>
                  </a:lnTo>
                  <a:lnTo>
                    <a:pt x="1316" y="166"/>
                  </a:lnTo>
                  <a:lnTo>
                    <a:pt x="1516" y="211"/>
                  </a:lnTo>
                  <a:lnTo>
                    <a:pt x="1714" y="261"/>
                  </a:lnTo>
                  <a:lnTo>
                    <a:pt x="1909" y="317"/>
                  </a:lnTo>
                  <a:lnTo>
                    <a:pt x="2103" y="377"/>
                  </a:lnTo>
                  <a:lnTo>
                    <a:pt x="2296" y="441"/>
                  </a:lnTo>
                  <a:lnTo>
                    <a:pt x="2485" y="511"/>
                  </a:lnTo>
                  <a:lnTo>
                    <a:pt x="2672" y="584"/>
                  </a:lnTo>
                  <a:lnTo>
                    <a:pt x="2857" y="663"/>
                  </a:lnTo>
                  <a:lnTo>
                    <a:pt x="3040" y="745"/>
                  </a:lnTo>
                  <a:lnTo>
                    <a:pt x="3220" y="832"/>
                  </a:lnTo>
                  <a:lnTo>
                    <a:pt x="3398" y="923"/>
                  </a:lnTo>
                  <a:lnTo>
                    <a:pt x="3573" y="1019"/>
                  </a:lnTo>
                  <a:lnTo>
                    <a:pt x="3746" y="1119"/>
                  </a:lnTo>
                  <a:lnTo>
                    <a:pt x="3915" y="1223"/>
                  </a:lnTo>
                  <a:lnTo>
                    <a:pt x="4082" y="1331"/>
                  </a:lnTo>
                  <a:lnTo>
                    <a:pt x="4247" y="1443"/>
                  </a:lnTo>
                  <a:lnTo>
                    <a:pt x="4408" y="1558"/>
                  </a:lnTo>
                  <a:lnTo>
                    <a:pt x="4566" y="1678"/>
                  </a:lnTo>
                  <a:lnTo>
                    <a:pt x="4721" y="1801"/>
                  </a:lnTo>
                  <a:lnTo>
                    <a:pt x="4872" y="1929"/>
                  </a:lnTo>
                  <a:lnTo>
                    <a:pt x="5021" y="2058"/>
                  </a:lnTo>
                  <a:lnTo>
                    <a:pt x="5167" y="2193"/>
                  </a:lnTo>
                  <a:lnTo>
                    <a:pt x="5309" y="2330"/>
                  </a:lnTo>
                  <a:lnTo>
                    <a:pt x="5448" y="2471"/>
                  </a:lnTo>
                  <a:lnTo>
                    <a:pt x="5584" y="2616"/>
                  </a:lnTo>
                  <a:lnTo>
                    <a:pt x="5716" y="2763"/>
                  </a:lnTo>
                  <a:lnTo>
                    <a:pt x="5626" y="3570"/>
                  </a:lnTo>
                  <a:lnTo>
                    <a:pt x="4804" y="3570"/>
                  </a:lnTo>
                  <a:lnTo>
                    <a:pt x="4692" y="3443"/>
                  </a:lnTo>
                  <a:lnTo>
                    <a:pt x="4577" y="3320"/>
                  </a:lnTo>
                  <a:lnTo>
                    <a:pt x="4459" y="3199"/>
                  </a:lnTo>
                  <a:lnTo>
                    <a:pt x="4338" y="3082"/>
                  </a:lnTo>
                  <a:lnTo>
                    <a:pt x="4213" y="2967"/>
                  </a:lnTo>
                  <a:lnTo>
                    <a:pt x="4086" y="2857"/>
                  </a:lnTo>
                  <a:lnTo>
                    <a:pt x="3957" y="2748"/>
                  </a:lnTo>
                  <a:lnTo>
                    <a:pt x="3825" y="2643"/>
                  </a:lnTo>
                  <a:lnTo>
                    <a:pt x="3690" y="2540"/>
                  </a:lnTo>
                  <a:lnTo>
                    <a:pt x="3552" y="2442"/>
                  </a:lnTo>
                  <a:lnTo>
                    <a:pt x="3412" y="2346"/>
                  </a:lnTo>
                  <a:lnTo>
                    <a:pt x="3270" y="2254"/>
                  </a:lnTo>
                  <a:lnTo>
                    <a:pt x="3125" y="2166"/>
                  </a:lnTo>
                  <a:lnTo>
                    <a:pt x="2978" y="2081"/>
                  </a:lnTo>
                  <a:lnTo>
                    <a:pt x="2829" y="2000"/>
                  </a:lnTo>
                  <a:lnTo>
                    <a:pt x="2678" y="1921"/>
                  </a:lnTo>
                  <a:lnTo>
                    <a:pt x="2524" y="1847"/>
                  </a:lnTo>
                  <a:lnTo>
                    <a:pt x="2368" y="1776"/>
                  </a:lnTo>
                  <a:lnTo>
                    <a:pt x="2210" y="1710"/>
                  </a:lnTo>
                  <a:lnTo>
                    <a:pt x="2050" y="1647"/>
                  </a:lnTo>
                  <a:lnTo>
                    <a:pt x="1889" y="1588"/>
                  </a:lnTo>
                  <a:lnTo>
                    <a:pt x="1725" y="1533"/>
                  </a:lnTo>
                  <a:lnTo>
                    <a:pt x="1559" y="1482"/>
                  </a:lnTo>
                  <a:lnTo>
                    <a:pt x="1393" y="1435"/>
                  </a:lnTo>
                  <a:lnTo>
                    <a:pt x="1224" y="1392"/>
                  </a:lnTo>
                  <a:lnTo>
                    <a:pt x="1053" y="1354"/>
                  </a:lnTo>
                  <a:lnTo>
                    <a:pt x="881" y="1320"/>
                  </a:lnTo>
                  <a:lnTo>
                    <a:pt x="708" y="1290"/>
                  </a:lnTo>
                  <a:lnTo>
                    <a:pt x="533" y="1264"/>
                  </a:lnTo>
                  <a:lnTo>
                    <a:pt x="357" y="1243"/>
                  </a:lnTo>
                  <a:lnTo>
                    <a:pt x="178" y="1226"/>
                  </a:lnTo>
                  <a:lnTo>
                    <a:pt x="0" y="1214"/>
                  </a:lnTo>
                  <a:lnTo>
                    <a:pt x="517" y="605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2299" y="1715"/>
              <a:ext cx="512" cy="494"/>
            </a:xfrm>
            <a:custGeom>
              <a:avLst/>
              <a:gdLst/>
              <a:ahLst/>
              <a:cxnLst>
                <a:cxn ang="0">
                  <a:pos x="107" y="2040"/>
                </a:cxn>
                <a:cxn ang="0">
                  <a:pos x="331" y="1812"/>
                </a:cxn>
                <a:cxn ang="0">
                  <a:pos x="566" y="1595"/>
                </a:cxn>
                <a:cxn ang="0">
                  <a:pos x="810" y="1390"/>
                </a:cxn>
                <a:cxn ang="0">
                  <a:pos x="1066" y="1197"/>
                </a:cxn>
                <a:cxn ang="0">
                  <a:pos x="1330" y="1017"/>
                </a:cxn>
                <a:cxn ang="0">
                  <a:pos x="1605" y="850"/>
                </a:cxn>
                <a:cxn ang="0">
                  <a:pos x="1888" y="696"/>
                </a:cxn>
                <a:cxn ang="0">
                  <a:pos x="2179" y="556"/>
                </a:cxn>
                <a:cxn ang="0">
                  <a:pos x="2478" y="431"/>
                </a:cxn>
                <a:cxn ang="0">
                  <a:pos x="2784" y="320"/>
                </a:cxn>
                <a:cxn ang="0">
                  <a:pos x="3098" y="225"/>
                </a:cxn>
                <a:cxn ang="0">
                  <a:pos x="3417" y="146"/>
                </a:cxn>
                <a:cxn ang="0">
                  <a:pos x="3744" y="83"/>
                </a:cxn>
                <a:cxn ang="0">
                  <a:pos x="4075" y="36"/>
                </a:cxn>
                <a:cxn ang="0">
                  <a:pos x="4412" y="8"/>
                </a:cxn>
                <a:cxn ang="0">
                  <a:pos x="4582" y="3514"/>
                </a:cxn>
                <a:cxn ang="0">
                  <a:pos x="4446" y="3527"/>
                </a:cxn>
                <a:cxn ang="0">
                  <a:pos x="4310" y="3548"/>
                </a:cxn>
                <a:cxn ang="0">
                  <a:pos x="4176" y="3574"/>
                </a:cxn>
                <a:cxn ang="0">
                  <a:pos x="4044" y="3606"/>
                </a:cxn>
                <a:cxn ang="0">
                  <a:pos x="3915" y="3644"/>
                </a:cxn>
                <a:cxn ang="0">
                  <a:pos x="3789" y="3688"/>
                </a:cxn>
                <a:cxn ang="0">
                  <a:pos x="3666" y="3737"/>
                </a:cxn>
                <a:cxn ang="0">
                  <a:pos x="3545" y="3792"/>
                </a:cxn>
                <a:cxn ang="0">
                  <a:pos x="3426" y="3852"/>
                </a:cxn>
                <a:cxn ang="0">
                  <a:pos x="3312" y="3918"/>
                </a:cxn>
                <a:cxn ang="0">
                  <a:pos x="3201" y="3988"/>
                </a:cxn>
                <a:cxn ang="0">
                  <a:pos x="3093" y="4063"/>
                </a:cxn>
                <a:cxn ang="0">
                  <a:pos x="2988" y="4142"/>
                </a:cxn>
                <a:cxn ang="0">
                  <a:pos x="2888" y="4226"/>
                </a:cxn>
                <a:cxn ang="0">
                  <a:pos x="2792" y="4314"/>
                </a:cxn>
                <a:cxn ang="0">
                  <a:pos x="2699" y="4408"/>
                </a:cxn>
              </a:cxnLst>
              <a:rect l="0" t="0" r="r" b="b"/>
              <a:pathLst>
                <a:path w="4582" h="4408">
                  <a:moveTo>
                    <a:pt x="0" y="2158"/>
                  </a:moveTo>
                  <a:lnTo>
                    <a:pt x="107" y="2040"/>
                  </a:lnTo>
                  <a:lnTo>
                    <a:pt x="218" y="1925"/>
                  </a:lnTo>
                  <a:lnTo>
                    <a:pt x="331" y="1812"/>
                  </a:lnTo>
                  <a:lnTo>
                    <a:pt x="447" y="1702"/>
                  </a:lnTo>
                  <a:lnTo>
                    <a:pt x="566" y="1595"/>
                  </a:lnTo>
                  <a:lnTo>
                    <a:pt x="686" y="1491"/>
                  </a:lnTo>
                  <a:lnTo>
                    <a:pt x="810" y="1390"/>
                  </a:lnTo>
                  <a:lnTo>
                    <a:pt x="937" y="1292"/>
                  </a:lnTo>
                  <a:lnTo>
                    <a:pt x="1066" y="1197"/>
                  </a:lnTo>
                  <a:lnTo>
                    <a:pt x="1197" y="1105"/>
                  </a:lnTo>
                  <a:lnTo>
                    <a:pt x="1330" y="1017"/>
                  </a:lnTo>
                  <a:lnTo>
                    <a:pt x="1466" y="932"/>
                  </a:lnTo>
                  <a:lnTo>
                    <a:pt x="1605" y="850"/>
                  </a:lnTo>
                  <a:lnTo>
                    <a:pt x="1745" y="771"/>
                  </a:lnTo>
                  <a:lnTo>
                    <a:pt x="1888" y="696"/>
                  </a:lnTo>
                  <a:lnTo>
                    <a:pt x="2032" y="625"/>
                  </a:lnTo>
                  <a:lnTo>
                    <a:pt x="2179" y="556"/>
                  </a:lnTo>
                  <a:lnTo>
                    <a:pt x="2327" y="492"/>
                  </a:lnTo>
                  <a:lnTo>
                    <a:pt x="2478" y="431"/>
                  </a:lnTo>
                  <a:lnTo>
                    <a:pt x="2630" y="374"/>
                  </a:lnTo>
                  <a:lnTo>
                    <a:pt x="2784" y="320"/>
                  </a:lnTo>
                  <a:lnTo>
                    <a:pt x="2941" y="271"/>
                  </a:lnTo>
                  <a:lnTo>
                    <a:pt x="3098" y="225"/>
                  </a:lnTo>
                  <a:lnTo>
                    <a:pt x="3257" y="183"/>
                  </a:lnTo>
                  <a:lnTo>
                    <a:pt x="3417" y="146"/>
                  </a:lnTo>
                  <a:lnTo>
                    <a:pt x="3581" y="112"/>
                  </a:lnTo>
                  <a:lnTo>
                    <a:pt x="3744" y="83"/>
                  </a:lnTo>
                  <a:lnTo>
                    <a:pt x="3909" y="58"/>
                  </a:lnTo>
                  <a:lnTo>
                    <a:pt x="4075" y="36"/>
                  </a:lnTo>
                  <a:lnTo>
                    <a:pt x="4244" y="20"/>
                  </a:lnTo>
                  <a:lnTo>
                    <a:pt x="4412" y="8"/>
                  </a:lnTo>
                  <a:lnTo>
                    <a:pt x="4582" y="0"/>
                  </a:lnTo>
                  <a:lnTo>
                    <a:pt x="4582" y="3514"/>
                  </a:lnTo>
                  <a:lnTo>
                    <a:pt x="4513" y="3520"/>
                  </a:lnTo>
                  <a:lnTo>
                    <a:pt x="4446" y="3527"/>
                  </a:lnTo>
                  <a:lnTo>
                    <a:pt x="4377" y="3537"/>
                  </a:lnTo>
                  <a:lnTo>
                    <a:pt x="4310" y="3548"/>
                  </a:lnTo>
                  <a:lnTo>
                    <a:pt x="4243" y="3560"/>
                  </a:lnTo>
                  <a:lnTo>
                    <a:pt x="4176" y="3574"/>
                  </a:lnTo>
                  <a:lnTo>
                    <a:pt x="4110" y="3589"/>
                  </a:lnTo>
                  <a:lnTo>
                    <a:pt x="4044" y="3606"/>
                  </a:lnTo>
                  <a:lnTo>
                    <a:pt x="3980" y="3625"/>
                  </a:lnTo>
                  <a:lnTo>
                    <a:pt x="3915" y="3644"/>
                  </a:lnTo>
                  <a:lnTo>
                    <a:pt x="3852" y="3665"/>
                  </a:lnTo>
                  <a:lnTo>
                    <a:pt x="3789" y="3688"/>
                  </a:lnTo>
                  <a:lnTo>
                    <a:pt x="3727" y="3712"/>
                  </a:lnTo>
                  <a:lnTo>
                    <a:pt x="3666" y="3737"/>
                  </a:lnTo>
                  <a:lnTo>
                    <a:pt x="3605" y="3765"/>
                  </a:lnTo>
                  <a:lnTo>
                    <a:pt x="3545" y="3792"/>
                  </a:lnTo>
                  <a:lnTo>
                    <a:pt x="3485" y="3821"/>
                  </a:lnTo>
                  <a:lnTo>
                    <a:pt x="3426" y="3852"/>
                  </a:lnTo>
                  <a:lnTo>
                    <a:pt x="3369" y="3884"/>
                  </a:lnTo>
                  <a:lnTo>
                    <a:pt x="3312" y="3918"/>
                  </a:lnTo>
                  <a:lnTo>
                    <a:pt x="3256" y="3952"/>
                  </a:lnTo>
                  <a:lnTo>
                    <a:pt x="3201" y="3988"/>
                  </a:lnTo>
                  <a:lnTo>
                    <a:pt x="3146" y="4024"/>
                  </a:lnTo>
                  <a:lnTo>
                    <a:pt x="3093" y="4063"/>
                  </a:lnTo>
                  <a:lnTo>
                    <a:pt x="3040" y="4101"/>
                  </a:lnTo>
                  <a:lnTo>
                    <a:pt x="2988" y="4142"/>
                  </a:lnTo>
                  <a:lnTo>
                    <a:pt x="2938" y="4184"/>
                  </a:lnTo>
                  <a:lnTo>
                    <a:pt x="2888" y="4226"/>
                  </a:lnTo>
                  <a:lnTo>
                    <a:pt x="2839" y="4270"/>
                  </a:lnTo>
                  <a:lnTo>
                    <a:pt x="2792" y="4314"/>
                  </a:lnTo>
                  <a:lnTo>
                    <a:pt x="2745" y="4361"/>
                  </a:lnTo>
                  <a:lnTo>
                    <a:pt x="2699" y="4408"/>
                  </a:lnTo>
                  <a:lnTo>
                    <a:pt x="0" y="2158"/>
                  </a:lnTo>
                  <a:close/>
                </a:path>
              </a:pathLst>
            </a:custGeom>
            <a:gradFill rotWithShape="1">
              <a:gsLst>
                <a:gs pos="0">
                  <a:srgbClr val="C3C3C3"/>
                </a:gs>
                <a:gs pos="100000">
                  <a:srgbClr val="E0E0E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299" y="1715"/>
              <a:ext cx="512" cy="494"/>
            </a:xfrm>
            <a:custGeom>
              <a:avLst/>
              <a:gdLst/>
              <a:ahLst/>
              <a:cxnLst>
                <a:cxn ang="0">
                  <a:pos x="107" y="2040"/>
                </a:cxn>
                <a:cxn ang="0">
                  <a:pos x="331" y="1812"/>
                </a:cxn>
                <a:cxn ang="0">
                  <a:pos x="566" y="1595"/>
                </a:cxn>
                <a:cxn ang="0">
                  <a:pos x="810" y="1390"/>
                </a:cxn>
                <a:cxn ang="0">
                  <a:pos x="1066" y="1197"/>
                </a:cxn>
                <a:cxn ang="0">
                  <a:pos x="1330" y="1017"/>
                </a:cxn>
                <a:cxn ang="0">
                  <a:pos x="1605" y="850"/>
                </a:cxn>
                <a:cxn ang="0">
                  <a:pos x="1888" y="696"/>
                </a:cxn>
                <a:cxn ang="0">
                  <a:pos x="2179" y="556"/>
                </a:cxn>
                <a:cxn ang="0">
                  <a:pos x="2478" y="431"/>
                </a:cxn>
                <a:cxn ang="0">
                  <a:pos x="2784" y="320"/>
                </a:cxn>
                <a:cxn ang="0">
                  <a:pos x="3098" y="225"/>
                </a:cxn>
                <a:cxn ang="0">
                  <a:pos x="3417" y="146"/>
                </a:cxn>
                <a:cxn ang="0">
                  <a:pos x="3744" y="83"/>
                </a:cxn>
                <a:cxn ang="0">
                  <a:pos x="4075" y="36"/>
                </a:cxn>
                <a:cxn ang="0">
                  <a:pos x="4412" y="8"/>
                </a:cxn>
                <a:cxn ang="0">
                  <a:pos x="4582" y="3514"/>
                </a:cxn>
                <a:cxn ang="0">
                  <a:pos x="4446" y="3527"/>
                </a:cxn>
                <a:cxn ang="0">
                  <a:pos x="4310" y="3548"/>
                </a:cxn>
                <a:cxn ang="0">
                  <a:pos x="4176" y="3574"/>
                </a:cxn>
                <a:cxn ang="0">
                  <a:pos x="4044" y="3606"/>
                </a:cxn>
                <a:cxn ang="0">
                  <a:pos x="3915" y="3644"/>
                </a:cxn>
                <a:cxn ang="0">
                  <a:pos x="3789" y="3688"/>
                </a:cxn>
                <a:cxn ang="0">
                  <a:pos x="3666" y="3737"/>
                </a:cxn>
                <a:cxn ang="0">
                  <a:pos x="3545" y="3792"/>
                </a:cxn>
                <a:cxn ang="0">
                  <a:pos x="3426" y="3852"/>
                </a:cxn>
                <a:cxn ang="0">
                  <a:pos x="3312" y="3918"/>
                </a:cxn>
                <a:cxn ang="0">
                  <a:pos x="3201" y="3988"/>
                </a:cxn>
                <a:cxn ang="0">
                  <a:pos x="3093" y="4063"/>
                </a:cxn>
                <a:cxn ang="0">
                  <a:pos x="2988" y="4142"/>
                </a:cxn>
                <a:cxn ang="0">
                  <a:pos x="2888" y="4226"/>
                </a:cxn>
                <a:cxn ang="0">
                  <a:pos x="2792" y="4314"/>
                </a:cxn>
                <a:cxn ang="0">
                  <a:pos x="2699" y="4408"/>
                </a:cxn>
              </a:cxnLst>
              <a:rect l="0" t="0" r="r" b="b"/>
              <a:pathLst>
                <a:path w="4582" h="4408">
                  <a:moveTo>
                    <a:pt x="0" y="2158"/>
                  </a:moveTo>
                  <a:lnTo>
                    <a:pt x="107" y="2040"/>
                  </a:lnTo>
                  <a:lnTo>
                    <a:pt x="218" y="1925"/>
                  </a:lnTo>
                  <a:lnTo>
                    <a:pt x="331" y="1812"/>
                  </a:lnTo>
                  <a:lnTo>
                    <a:pt x="447" y="1702"/>
                  </a:lnTo>
                  <a:lnTo>
                    <a:pt x="566" y="1595"/>
                  </a:lnTo>
                  <a:lnTo>
                    <a:pt x="686" y="1491"/>
                  </a:lnTo>
                  <a:lnTo>
                    <a:pt x="810" y="1390"/>
                  </a:lnTo>
                  <a:lnTo>
                    <a:pt x="937" y="1292"/>
                  </a:lnTo>
                  <a:lnTo>
                    <a:pt x="1066" y="1197"/>
                  </a:lnTo>
                  <a:lnTo>
                    <a:pt x="1197" y="1105"/>
                  </a:lnTo>
                  <a:lnTo>
                    <a:pt x="1330" y="1017"/>
                  </a:lnTo>
                  <a:lnTo>
                    <a:pt x="1466" y="932"/>
                  </a:lnTo>
                  <a:lnTo>
                    <a:pt x="1605" y="850"/>
                  </a:lnTo>
                  <a:lnTo>
                    <a:pt x="1745" y="771"/>
                  </a:lnTo>
                  <a:lnTo>
                    <a:pt x="1888" y="696"/>
                  </a:lnTo>
                  <a:lnTo>
                    <a:pt x="2032" y="625"/>
                  </a:lnTo>
                  <a:lnTo>
                    <a:pt x="2179" y="556"/>
                  </a:lnTo>
                  <a:lnTo>
                    <a:pt x="2327" y="492"/>
                  </a:lnTo>
                  <a:lnTo>
                    <a:pt x="2478" y="431"/>
                  </a:lnTo>
                  <a:lnTo>
                    <a:pt x="2630" y="374"/>
                  </a:lnTo>
                  <a:lnTo>
                    <a:pt x="2784" y="320"/>
                  </a:lnTo>
                  <a:lnTo>
                    <a:pt x="2941" y="271"/>
                  </a:lnTo>
                  <a:lnTo>
                    <a:pt x="3098" y="225"/>
                  </a:lnTo>
                  <a:lnTo>
                    <a:pt x="3257" y="183"/>
                  </a:lnTo>
                  <a:lnTo>
                    <a:pt x="3417" y="146"/>
                  </a:lnTo>
                  <a:lnTo>
                    <a:pt x="3581" y="112"/>
                  </a:lnTo>
                  <a:lnTo>
                    <a:pt x="3744" y="83"/>
                  </a:lnTo>
                  <a:lnTo>
                    <a:pt x="3909" y="58"/>
                  </a:lnTo>
                  <a:lnTo>
                    <a:pt x="4075" y="36"/>
                  </a:lnTo>
                  <a:lnTo>
                    <a:pt x="4244" y="20"/>
                  </a:lnTo>
                  <a:lnTo>
                    <a:pt x="4412" y="8"/>
                  </a:lnTo>
                  <a:lnTo>
                    <a:pt x="4582" y="0"/>
                  </a:lnTo>
                  <a:lnTo>
                    <a:pt x="4582" y="3514"/>
                  </a:lnTo>
                  <a:lnTo>
                    <a:pt x="4513" y="3520"/>
                  </a:lnTo>
                  <a:lnTo>
                    <a:pt x="4446" y="3527"/>
                  </a:lnTo>
                  <a:lnTo>
                    <a:pt x="4377" y="3537"/>
                  </a:lnTo>
                  <a:lnTo>
                    <a:pt x="4310" y="3548"/>
                  </a:lnTo>
                  <a:lnTo>
                    <a:pt x="4243" y="3560"/>
                  </a:lnTo>
                  <a:lnTo>
                    <a:pt x="4176" y="3574"/>
                  </a:lnTo>
                  <a:lnTo>
                    <a:pt x="4110" y="3589"/>
                  </a:lnTo>
                  <a:lnTo>
                    <a:pt x="4044" y="3606"/>
                  </a:lnTo>
                  <a:lnTo>
                    <a:pt x="3980" y="3625"/>
                  </a:lnTo>
                  <a:lnTo>
                    <a:pt x="3915" y="3644"/>
                  </a:lnTo>
                  <a:lnTo>
                    <a:pt x="3852" y="3665"/>
                  </a:lnTo>
                  <a:lnTo>
                    <a:pt x="3789" y="3688"/>
                  </a:lnTo>
                  <a:lnTo>
                    <a:pt x="3727" y="3712"/>
                  </a:lnTo>
                  <a:lnTo>
                    <a:pt x="3666" y="3737"/>
                  </a:lnTo>
                  <a:lnTo>
                    <a:pt x="3605" y="3765"/>
                  </a:lnTo>
                  <a:lnTo>
                    <a:pt x="3545" y="3792"/>
                  </a:lnTo>
                  <a:lnTo>
                    <a:pt x="3485" y="3821"/>
                  </a:lnTo>
                  <a:lnTo>
                    <a:pt x="3426" y="3852"/>
                  </a:lnTo>
                  <a:lnTo>
                    <a:pt x="3369" y="3884"/>
                  </a:lnTo>
                  <a:lnTo>
                    <a:pt x="3312" y="3918"/>
                  </a:lnTo>
                  <a:lnTo>
                    <a:pt x="3256" y="3952"/>
                  </a:lnTo>
                  <a:lnTo>
                    <a:pt x="3201" y="3988"/>
                  </a:lnTo>
                  <a:lnTo>
                    <a:pt x="3146" y="4024"/>
                  </a:lnTo>
                  <a:lnTo>
                    <a:pt x="3093" y="4063"/>
                  </a:lnTo>
                  <a:lnTo>
                    <a:pt x="3040" y="4101"/>
                  </a:lnTo>
                  <a:lnTo>
                    <a:pt x="2988" y="4142"/>
                  </a:lnTo>
                  <a:lnTo>
                    <a:pt x="2938" y="4184"/>
                  </a:lnTo>
                  <a:lnTo>
                    <a:pt x="2888" y="4226"/>
                  </a:lnTo>
                  <a:lnTo>
                    <a:pt x="2839" y="4270"/>
                  </a:lnTo>
                  <a:lnTo>
                    <a:pt x="2792" y="4314"/>
                  </a:lnTo>
                  <a:lnTo>
                    <a:pt x="2745" y="4361"/>
                  </a:lnTo>
                  <a:lnTo>
                    <a:pt x="2699" y="4408"/>
                  </a:lnTo>
                  <a:lnTo>
                    <a:pt x="0" y="2158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2118" y="2004"/>
              <a:ext cx="444" cy="566"/>
            </a:xfrm>
            <a:custGeom>
              <a:avLst/>
              <a:gdLst/>
              <a:ahLst/>
              <a:cxnLst>
                <a:cxn ang="0">
                  <a:pos x="103" y="4978"/>
                </a:cxn>
                <a:cxn ang="0">
                  <a:pos x="78" y="4829"/>
                </a:cxn>
                <a:cxn ang="0">
                  <a:pos x="56" y="4678"/>
                </a:cxn>
                <a:cxn ang="0">
                  <a:pos x="38" y="4527"/>
                </a:cxn>
                <a:cxn ang="0">
                  <a:pos x="23" y="4374"/>
                </a:cxn>
                <a:cxn ang="0">
                  <a:pos x="12" y="4220"/>
                </a:cxn>
                <a:cxn ang="0">
                  <a:pos x="4" y="4065"/>
                </a:cxn>
                <a:cxn ang="0">
                  <a:pos x="0" y="3910"/>
                </a:cxn>
                <a:cxn ang="0">
                  <a:pos x="1" y="3697"/>
                </a:cxn>
                <a:cxn ang="0">
                  <a:pos x="13" y="3431"/>
                </a:cxn>
                <a:cxn ang="0">
                  <a:pos x="34" y="3168"/>
                </a:cxn>
                <a:cxn ang="0">
                  <a:pos x="66" y="2907"/>
                </a:cxn>
                <a:cxn ang="0">
                  <a:pos x="109" y="2649"/>
                </a:cxn>
                <a:cxn ang="0">
                  <a:pos x="162" y="2396"/>
                </a:cxn>
                <a:cxn ang="0">
                  <a:pos x="224" y="2146"/>
                </a:cxn>
                <a:cxn ang="0">
                  <a:pos x="297" y="1900"/>
                </a:cxn>
                <a:cxn ang="0">
                  <a:pos x="378" y="1658"/>
                </a:cxn>
                <a:cxn ang="0">
                  <a:pos x="469" y="1421"/>
                </a:cxn>
                <a:cxn ang="0">
                  <a:pos x="568" y="1188"/>
                </a:cxn>
                <a:cxn ang="0">
                  <a:pos x="677" y="961"/>
                </a:cxn>
                <a:cxn ang="0">
                  <a:pos x="794" y="737"/>
                </a:cxn>
                <a:cxn ang="0">
                  <a:pos x="919" y="519"/>
                </a:cxn>
                <a:cxn ang="0">
                  <a:pos x="1053" y="307"/>
                </a:cxn>
                <a:cxn ang="0">
                  <a:pos x="1195" y="102"/>
                </a:cxn>
                <a:cxn ang="0">
                  <a:pos x="3974" y="2255"/>
                </a:cxn>
                <a:cxn ang="0">
                  <a:pos x="3920" y="2341"/>
                </a:cxn>
                <a:cxn ang="0">
                  <a:pos x="3869" y="2429"/>
                </a:cxn>
                <a:cxn ang="0">
                  <a:pos x="3821" y="2520"/>
                </a:cxn>
                <a:cxn ang="0">
                  <a:pos x="3778" y="2611"/>
                </a:cxn>
                <a:cxn ang="0">
                  <a:pos x="3736" y="2705"/>
                </a:cxn>
                <a:cxn ang="0">
                  <a:pos x="3698" y="2800"/>
                </a:cxn>
                <a:cxn ang="0">
                  <a:pos x="3663" y="2897"/>
                </a:cxn>
                <a:cxn ang="0">
                  <a:pos x="3632" y="2996"/>
                </a:cxn>
                <a:cxn ang="0">
                  <a:pos x="3603" y="3096"/>
                </a:cxn>
                <a:cxn ang="0">
                  <a:pos x="3579" y="3197"/>
                </a:cxn>
                <a:cxn ang="0">
                  <a:pos x="3559" y="3301"/>
                </a:cxn>
                <a:cxn ang="0">
                  <a:pos x="3542" y="3404"/>
                </a:cxn>
                <a:cxn ang="0">
                  <a:pos x="3527" y="3509"/>
                </a:cxn>
                <a:cxn ang="0">
                  <a:pos x="3518" y="3616"/>
                </a:cxn>
                <a:cxn ang="0">
                  <a:pos x="3512" y="3723"/>
                </a:cxn>
                <a:cxn ang="0">
                  <a:pos x="3510" y="3832"/>
                </a:cxn>
                <a:cxn ang="0">
                  <a:pos x="3512" y="3933"/>
                </a:cxn>
                <a:cxn ang="0">
                  <a:pos x="3517" y="4035"/>
                </a:cxn>
                <a:cxn ang="0">
                  <a:pos x="3525" y="4134"/>
                </a:cxn>
                <a:cxn ang="0">
                  <a:pos x="3537" y="4234"/>
                </a:cxn>
              </a:cxnLst>
              <a:rect l="0" t="0" r="r" b="b"/>
              <a:pathLst>
                <a:path w="3974" h="5052">
                  <a:moveTo>
                    <a:pt x="117" y="5052"/>
                  </a:moveTo>
                  <a:lnTo>
                    <a:pt x="103" y="4978"/>
                  </a:lnTo>
                  <a:lnTo>
                    <a:pt x="90" y="4903"/>
                  </a:lnTo>
                  <a:lnTo>
                    <a:pt x="78" y="4829"/>
                  </a:lnTo>
                  <a:lnTo>
                    <a:pt x="66" y="4754"/>
                  </a:lnTo>
                  <a:lnTo>
                    <a:pt x="56" y="4678"/>
                  </a:lnTo>
                  <a:lnTo>
                    <a:pt x="46" y="4603"/>
                  </a:lnTo>
                  <a:lnTo>
                    <a:pt x="38" y="4527"/>
                  </a:lnTo>
                  <a:lnTo>
                    <a:pt x="30" y="4451"/>
                  </a:lnTo>
                  <a:lnTo>
                    <a:pt x="23" y="4374"/>
                  </a:lnTo>
                  <a:lnTo>
                    <a:pt x="17" y="4298"/>
                  </a:lnTo>
                  <a:lnTo>
                    <a:pt x="12" y="4220"/>
                  </a:lnTo>
                  <a:lnTo>
                    <a:pt x="8" y="4143"/>
                  </a:lnTo>
                  <a:lnTo>
                    <a:pt x="4" y="4065"/>
                  </a:lnTo>
                  <a:lnTo>
                    <a:pt x="2" y="3988"/>
                  </a:lnTo>
                  <a:lnTo>
                    <a:pt x="0" y="3910"/>
                  </a:lnTo>
                  <a:lnTo>
                    <a:pt x="0" y="3832"/>
                  </a:lnTo>
                  <a:lnTo>
                    <a:pt x="1" y="3697"/>
                  </a:lnTo>
                  <a:lnTo>
                    <a:pt x="6" y="3564"/>
                  </a:lnTo>
                  <a:lnTo>
                    <a:pt x="13" y="3431"/>
                  </a:lnTo>
                  <a:lnTo>
                    <a:pt x="22" y="3298"/>
                  </a:lnTo>
                  <a:lnTo>
                    <a:pt x="34" y="3168"/>
                  </a:lnTo>
                  <a:lnTo>
                    <a:pt x="49" y="3037"/>
                  </a:lnTo>
                  <a:lnTo>
                    <a:pt x="66" y="2907"/>
                  </a:lnTo>
                  <a:lnTo>
                    <a:pt x="87" y="2778"/>
                  </a:lnTo>
                  <a:lnTo>
                    <a:pt x="109" y="2649"/>
                  </a:lnTo>
                  <a:lnTo>
                    <a:pt x="134" y="2523"/>
                  </a:lnTo>
                  <a:lnTo>
                    <a:pt x="162" y="2396"/>
                  </a:lnTo>
                  <a:lnTo>
                    <a:pt x="191" y="2270"/>
                  </a:lnTo>
                  <a:lnTo>
                    <a:pt x="224" y="2146"/>
                  </a:lnTo>
                  <a:lnTo>
                    <a:pt x="259" y="2023"/>
                  </a:lnTo>
                  <a:lnTo>
                    <a:pt x="297" y="1900"/>
                  </a:lnTo>
                  <a:lnTo>
                    <a:pt x="336" y="1779"/>
                  </a:lnTo>
                  <a:lnTo>
                    <a:pt x="378" y="1658"/>
                  </a:lnTo>
                  <a:lnTo>
                    <a:pt x="422" y="1539"/>
                  </a:lnTo>
                  <a:lnTo>
                    <a:pt x="469" y="1421"/>
                  </a:lnTo>
                  <a:lnTo>
                    <a:pt x="518" y="1304"/>
                  </a:lnTo>
                  <a:lnTo>
                    <a:pt x="568" y="1188"/>
                  </a:lnTo>
                  <a:lnTo>
                    <a:pt x="621" y="1073"/>
                  </a:lnTo>
                  <a:lnTo>
                    <a:pt x="677" y="961"/>
                  </a:lnTo>
                  <a:lnTo>
                    <a:pt x="735" y="848"/>
                  </a:lnTo>
                  <a:lnTo>
                    <a:pt x="794" y="737"/>
                  </a:lnTo>
                  <a:lnTo>
                    <a:pt x="855" y="628"/>
                  </a:lnTo>
                  <a:lnTo>
                    <a:pt x="919" y="519"/>
                  </a:lnTo>
                  <a:lnTo>
                    <a:pt x="985" y="413"/>
                  </a:lnTo>
                  <a:lnTo>
                    <a:pt x="1053" y="307"/>
                  </a:lnTo>
                  <a:lnTo>
                    <a:pt x="1123" y="204"/>
                  </a:lnTo>
                  <a:lnTo>
                    <a:pt x="1195" y="102"/>
                  </a:lnTo>
                  <a:lnTo>
                    <a:pt x="1268" y="0"/>
                  </a:lnTo>
                  <a:lnTo>
                    <a:pt x="3974" y="2255"/>
                  </a:lnTo>
                  <a:lnTo>
                    <a:pt x="3946" y="2297"/>
                  </a:lnTo>
                  <a:lnTo>
                    <a:pt x="3920" y="2341"/>
                  </a:lnTo>
                  <a:lnTo>
                    <a:pt x="3894" y="2385"/>
                  </a:lnTo>
                  <a:lnTo>
                    <a:pt x="3869" y="2429"/>
                  </a:lnTo>
                  <a:lnTo>
                    <a:pt x="3846" y="2474"/>
                  </a:lnTo>
                  <a:lnTo>
                    <a:pt x="3821" y="2520"/>
                  </a:lnTo>
                  <a:lnTo>
                    <a:pt x="3799" y="2565"/>
                  </a:lnTo>
                  <a:lnTo>
                    <a:pt x="3778" y="2611"/>
                  </a:lnTo>
                  <a:lnTo>
                    <a:pt x="3757" y="2657"/>
                  </a:lnTo>
                  <a:lnTo>
                    <a:pt x="3736" y="2705"/>
                  </a:lnTo>
                  <a:lnTo>
                    <a:pt x="3717" y="2753"/>
                  </a:lnTo>
                  <a:lnTo>
                    <a:pt x="3698" y="2800"/>
                  </a:lnTo>
                  <a:lnTo>
                    <a:pt x="3680" y="2848"/>
                  </a:lnTo>
                  <a:lnTo>
                    <a:pt x="3663" y="2897"/>
                  </a:lnTo>
                  <a:lnTo>
                    <a:pt x="3647" y="2947"/>
                  </a:lnTo>
                  <a:lnTo>
                    <a:pt x="3632" y="2996"/>
                  </a:lnTo>
                  <a:lnTo>
                    <a:pt x="3618" y="3046"/>
                  </a:lnTo>
                  <a:lnTo>
                    <a:pt x="3603" y="3096"/>
                  </a:lnTo>
                  <a:lnTo>
                    <a:pt x="3591" y="3146"/>
                  </a:lnTo>
                  <a:lnTo>
                    <a:pt x="3579" y="3197"/>
                  </a:lnTo>
                  <a:lnTo>
                    <a:pt x="3569" y="3249"/>
                  </a:lnTo>
                  <a:lnTo>
                    <a:pt x="3559" y="3301"/>
                  </a:lnTo>
                  <a:lnTo>
                    <a:pt x="3550" y="3352"/>
                  </a:lnTo>
                  <a:lnTo>
                    <a:pt x="3542" y="3404"/>
                  </a:lnTo>
                  <a:lnTo>
                    <a:pt x="3534" y="3457"/>
                  </a:lnTo>
                  <a:lnTo>
                    <a:pt x="3527" y="3509"/>
                  </a:lnTo>
                  <a:lnTo>
                    <a:pt x="3522" y="3562"/>
                  </a:lnTo>
                  <a:lnTo>
                    <a:pt x="3518" y="3616"/>
                  </a:lnTo>
                  <a:lnTo>
                    <a:pt x="3514" y="3670"/>
                  </a:lnTo>
                  <a:lnTo>
                    <a:pt x="3512" y="3723"/>
                  </a:lnTo>
                  <a:lnTo>
                    <a:pt x="3510" y="3777"/>
                  </a:lnTo>
                  <a:lnTo>
                    <a:pt x="3510" y="3832"/>
                  </a:lnTo>
                  <a:lnTo>
                    <a:pt x="3510" y="3883"/>
                  </a:lnTo>
                  <a:lnTo>
                    <a:pt x="3512" y="3933"/>
                  </a:lnTo>
                  <a:lnTo>
                    <a:pt x="3514" y="3984"/>
                  </a:lnTo>
                  <a:lnTo>
                    <a:pt x="3517" y="4035"/>
                  </a:lnTo>
                  <a:lnTo>
                    <a:pt x="3521" y="4085"/>
                  </a:lnTo>
                  <a:lnTo>
                    <a:pt x="3525" y="4134"/>
                  </a:lnTo>
                  <a:lnTo>
                    <a:pt x="3531" y="4184"/>
                  </a:lnTo>
                  <a:lnTo>
                    <a:pt x="3537" y="4234"/>
                  </a:lnTo>
                  <a:lnTo>
                    <a:pt x="117" y="5052"/>
                  </a:lnTo>
                  <a:close/>
                </a:path>
              </a:pathLst>
            </a:custGeom>
            <a:gradFill rotWithShape="1">
              <a:gsLst>
                <a:gs pos="0">
                  <a:srgbClr val="C2C2C2"/>
                </a:gs>
                <a:gs pos="100000">
                  <a:srgbClr val="D9D9D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118" y="2004"/>
              <a:ext cx="444" cy="566"/>
            </a:xfrm>
            <a:custGeom>
              <a:avLst/>
              <a:gdLst/>
              <a:ahLst/>
              <a:cxnLst>
                <a:cxn ang="0">
                  <a:pos x="103" y="4978"/>
                </a:cxn>
                <a:cxn ang="0">
                  <a:pos x="78" y="4829"/>
                </a:cxn>
                <a:cxn ang="0">
                  <a:pos x="56" y="4678"/>
                </a:cxn>
                <a:cxn ang="0">
                  <a:pos x="38" y="4527"/>
                </a:cxn>
                <a:cxn ang="0">
                  <a:pos x="23" y="4374"/>
                </a:cxn>
                <a:cxn ang="0">
                  <a:pos x="12" y="4220"/>
                </a:cxn>
                <a:cxn ang="0">
                  <a:pos x="4" y="4065"/>
                </a:cxn>
                <a:cxn ang="0">
                  <a:pos x="0" y="3910"/>
                </a:cxn>
                <a:cxn ang="0">
                  <a:pos x="1" y="3697"/>
                </a:cxn>
                <a:cxn ang="0">
                  <a:pos x="13" y="3431"/>
                </a:cxn>
                <a:cxn ang="0">
                  <a:pos x="34" y="3168"/>
                </a:cxn>
                <a:cxn ang="0">
                  <a:pos x="66" y="2907"/>
                </a:cxn>
                <a:cxn ang="0">
                  <a:pos x="109" y="2649"/>
                </a:cxn>
                <a:cxn ang="0">
                  <a:pos x="162" y="2396"/>
                </a:cxn>
                <a:cxn ang="0">
                  <a:pos x="224" y="2146"/>
                </a:cxn>
                <a:cxn ang="0">
                  <a:pos x="297" y="1900"/>
                </a:cxn>
                <a:cxn ang="0">
                  <a:pos x="378" y="1658"/>
                </a:cxn>
                <a:cxn ang="0">
                  <a:pos x="469" y="1421"/>
                </a:cxn>
                <a:cxn ang="0">
                  <a:pos x="568" y="1188"/>
                </a:cxn>
                <a:cxn ang="0">
                  <a:pos x="677" y="961"/>
                </a:cxn>
                <a:cxn ang="0">
                  <a:pos x="794" y="737"/>
                </a:cxn>
                <a:cxn ang="0">
                  <a:pos x="919" y="519"/>
                </a:cxn>
                <a:cxn ang="0">
                  <a:pos x="1053" y="307"/>
                </a:cxn>
                <a:cxn ang="0">
                  <a:pos x="1195" y="102"/>
                </a:cxn>
                <a:cxn ang="0">
                  <a:pos x="3974" y="2255"/>
                </a:cxn>
                <a:cxn ang="0">
                  <a:pos x="3920" y="2341"/>
                </a:cxn>
                <a:cxn ang="0">
                  <a:pos x="3869" y="2429"/>
                </a:cxn>
                <a:cxn ang="0">
                  <a:pos x="3821" y="2520"/>
                </a:cxn>
                <a:cxn ang="0">
                  <a:pos x="3778" y="2611"/>
                </a:cxn>
                <a:cxn ang="0">
                  <a:pos x="3736" y="2705"/>
                </a:cxn>
                <a:cxn ang="0">
                  <a:pos x="3698" y="2800"/>
                </a:cxn>
                <a:cxn ang="0">
                  <a:pos x="3663" y="2897"/>
                </a:cxn>
                <a:cxn ang="0">
                  <a:pos x="3632" y="2996"/>
                </a:cxn>
                <a:cxn ang="0">
                  <a:pos x="3603" y="3096"/>
                </a:cxn>
                <a:cxn ang="0">
                  <a:pos x="3579" y="3197"/>
                </a:cxn>
                <a:cxn ang="0">
                  <a:pos x="3559" y="3301"/>
                </a:cxn>
                <a:cxn ang="0">
                  <a:pos x="3542" y="3404"/>
                </a:cxn>
                <a:cxn ang="0">
                  <a:pos x="3527" y="3509"/>
                </a:cxn>
                <a:cxn ang="0">
                  <a:pos x="3518" y="3616"/>
                </a:cxn>
                <a:cxn ang="0">
                  <a:pos x="3512" y="3723"/>
                </a:cxn>
                <a:cxn ang="0">
                  <a:pos x="3510" y="3832"/>
                </a:cxn>
                <a:cxn ang="0">
                  <a:pos x="3512" y="3933"/>
                </a:cxn>
                <a:cxn ang="0">
                  <a:pos x="3517" y="4035"/>
                </a:cxn>
                <a:cxn ang="0">
                  <a:pos x="3525" y="4134"/>
                </a:cxn>
                <a:cxn ang="0">
                  <a:pos x="3537" y="4234"/>
                </a:cxn>
              </a:cxnLst>
              <a:rect l="0" t="0" r="r" b="b"/>
              <a:pathLst>
                <a:path w="3974" h="5052">
                  <a:moveTo>
                    <a:pt x="117" y="5052"/>
                  </a:moveTo>
                  <a:lnTo>
                    <a:pt x="103" y="4978"/>
                  </a:lnTo>
                  <a:lnTo>
                    <a:pt x="90" y="4903"/>
                  </a:lnTo>
                  <a:lnTo>
                    <a:pt x="78" y="4829"/>
                  </a:lnTo>
                  <a:lnTo>
                    <a:pt x="66" y="4754"/>
                  </a:lnTo>
                  <a:lnTo>
                    <a:pt x="56" y="4678"/>
                  </a:lnTo>
                  <a:lnTo>
                    <a:pt x="46" y="4603"/>
                  </a:lnTo>
                  <a:lnTo>
                    <a:pt x="38" y="4527"/>
                  </a:lnTo>
                  <a:lnTo>
                    <a:pt x="30" y="4451"/>
                  </a:lnTo>
                  <a:lnTo>
                    <a:pt x="23" y="4374"/>
                  </a:lnTo>
                  <a:lnTo>
                    <a:pt x="17" y="4298"/>
                  </a:lnTo>
                  <a:lnTo>
                    <a:pt x="12" y="4220"/>
                  </a:lnTo>
                  <a:lnTo>
                    <a:pt x="8" y="4143"/>
                  </a:lnTo>
                  <a:lnTo>
                    <a:pt x="4" y="4065"/>
                  </a:lnTo>
                  <a:lnTo>
                    <a:pt x="2" y="3988"/>
                  </a:lnTo>
                  <a:lnTo>
                    <a:pt x="0" y="3910"/>
                  </a:lnTo>
                  <a:lnTo>
                    <a:pt x="0" y="3832"/>
                  </a:lnTo>
                  <a:lnTo>
                    <a:pt x="1" y="3697"/>
                  </a:lnTo>
                  <a:lnTo>
                    <a:pt x="6" y="3564"/>
                  </a:lnTo>
                  <a:lnTo>
                    <a:pt x="13" y="3431"/>
                  </a:lnTo>
                  <a:lnTo>
                    <a:pt x="22" y="3298"/>
                  </a:lnTo>
                  <a:lnTo>
                    <a:pt x="34" y="3168"/>
                  </a:lnTo>
                  <a:lnTo>
                    <a:pt x="49" y="3037"/>
                  </a:lnTo>
                  <a:lnTo>
                    <a:pt x="66" y="2907"/>
                  </a:lnTo>
                  <a:lnTo>
                    <a:pt x="87" y="2778"/>
                  </a:lnTo>
                  <a:lnTo>
                    <a:pt x="109" y="2649"/>
                  </a:lnTo>
                  <a:lnTo>
                    <a:pt x="134" y="2523"/>
                  </a:lnTo>
                  <a:lnTo>
                    <a:pt x="162" y="2396"/>
                  </a:lnTo>
                  <a:lnTo>
                    <a:pt x="191" y="2270"/>
                  </a:lnTo>
                  <a:lnTo>
                    <a:pt x="224" y="2146"/>
                  </a:lnTo>
                  <a:lnTo>
                    <a:pt x="259" y="2023"/>
                  </a:lnTo>
                  <a:lnTo>
                    <a:pt x="297" y="1900"/>
                  </a:lnTo>
                  <a:lnTo>
                    <a:pt x="336" y="1779"/>
                  </a:lnTo>
                  <a:lnTo>
                    <a:pt x="378" y="1658"/>
                  </a:lnTo>
                  <a:lnTo>
                    <a:pt x="422" y="1539"/>
                  </a:lnTo>
                  <a:lnTo>
                    <a:pt x="469" y="1421"/>
                  </a:lnTo>
                  <a:lnTo>
                    <a:pt x="518" y="1304"/>
                  </a:lnTo>
                  <a:lnTo>
                    <a:pt x="568" y="1188"/>
                  </a:lnTo>
                  <a:lnTo>
                    <a:pt x="621" y="1073"/>
                  </a:lnTo>
                  <a:lnTo>
                    <a:pt x="677" y="961"/>
                  </a:lnTo>
                  <a:lnTo>
                    <a:pt x="735" y="848"/>
                  </a:lnTo>
                  <a:lnTo>
                    <a:pt x="794" y="737"/>
                  </a:lnTo>
                  <a:lnTo>
                    <a:pt x="855" y="628"/>
                  </a:lnTo>
                  <a:lnTo>
                    <a:pt x="919" y="519"/>
                  </a:lnTo>
                  <a:lnTo>
                    <a:pt x="985" y="413"/>
                  </a:lnTo>
                  <a:lnTo>
                    <a:pt x="1053" y="307"/>
                  </a:lnTo>
                  <a:lnTo>
                    <a:pt x="1123" y="204"/>
                  </a:lnTo>
                  <a:lnTo>
                    <a:pt x="1195" y="102"/>
                  </a:lnTo>
                  <a:lnTo>
                    <a:pt x="1268" y="0"/>
                  </a:lnTo>
                  <a:lnTo>
                    <a:pt x="3974" y="2255"/>
                  </a:lnTo>
                  <a:lnTo>
                    <a:pt x="3946" y="2297"/>
                  </a:lnTo>
                  <a:lnTo>
                    <a:pt x="3920" y="2341"/>
                  </a:lnTo>
                  <a:lnTo>
                    <a:pt x="3894" y="2385"/>
                  </a:lnTo>
                  <a:lnTo>
                    <a:pt x="3869" y="2429"/>
                  </a:lnTo>
                  <a:lnTo>
                    <a:pt x="3846" y="2474"/>
                  </a:lnTo>
                  <a:lnTo>
                    <a:pt x="3821" y="2520"/>
                  </a:lnTo>
                  <a:lnTo>
                    <a:pt x="3799" y="2565"/>
                  </a:lnTo>
                  <a:lnTo>
                    <a:pt x="3778" y="2611"/>
                  </a:lnTo>
                  <a:lnTo>
                    <a:pt x="3757" y="2657"/>
                  </a:lnTo>
                  <a:lnTo>
                    <a:pt x="3736" y="2705"/>
                  </a:lnTo>
                  <a:lnTo>
                    <a:pt x="3717" y="2753"/>
                  </a:lnTo>
                  <a:lnTo>
                    <a:pt x="3698" y="2800"/>
                  </a:lnTo>
                  <a:lnTo>
                    <a:pt x="3680" y="2848"/>
                  </a:lnTo>
                  <a:lnTo>
                    <a:pt x="3663" y="2897"/>
                  </a:lnTo>
                  <a:lnTo>
                    <a:pt x="3647" y="2947"/>
                  </a:lnTo>
                  <a:lnTo>
                    <a:pt x="3632" y="2996"/>
                  </a:lnTo>
                  <a:lnTo>
                    <a:pt x="3618" y="3046"/>
                  </a:lnTo>
                  <a:lnTo>
                    <a:pt x="3603" y="3096"/>
                  </a:lnTo>
                  <a:lnTo>
                    <a:pt x="3591" y="3146"/>
                  </a:lnTo>
                  <a:lnTo>
                    <a:pt x="3579" y="3197"/>
                  </a:lnTo>
                  <a:lnTo>
                    <a:pt x="3569" y="3249"/>
                  </a:lnTo>
                  <a:lnTo>
                    <a:pt x="3559" y="3301"/>
                  </a:lnTo>
                  <a:lnTo>
                    <a:pt x="3550" y="3352"/>
                  </a:lnTo>
                  <a:lnTo>
                    <a:pt x="3542" y="3404"/>
                  </a:lnTo>
                  <a:lnTo>
                    <a:pt x="3534" y="3457"/>
                  </a:lnTo>
                  <a:lnTo>
                    <a:pt x="3527" y="3509"/>
                  </a:lnTo>
                  <a:lnTo>
                    <a:pt x="3522" y="3562"/>
                  </a:lnTo>
                  <a:lnTo>
                    <a:pt x="3518" y="3616"/>
                  </a:lnTo>
                  <a:lnTo>
                    <a:pt x="3514" y="3670"/>
                  </a:lnTo>
                  <a:lnTo>
                    <a:pt x="3512" y="3723"/>
                  </a:lnTo>
                  <a:lnTo>
                    <a:pt x="3510" y="3777"/>
                  </a:lnTo>
                  <a:lnTo>
                    <a:pt x="3510" y="3832"/>
                  </a:lnTo>
                  <a:lnTo>
                    <a:pt x="3510" y="3883"/>
                  </a:lnTo>
                  <a:lnTo>
                    <a:pt x="3512" y="3933"/>
                  </a:lnTo>
                  <a:lnTo>
                    <a:pt x="3514" y="3984"/>
                  </a:lnTo>
                  <a:lnTo>
                    <a:pt x="3517" y="4035"/>
                  </a:lnTo>
                  <a:lnTo>
                    <a:pt x="3521" y="4085"/>
                  </a:lnTo>
                  <a:lnTo>
                    <a:pt x="3525" y="4134"/>
                  </a:lnTo>
                  <a:lnTo>
                    <a:pt x="3531" y="4184"/>
                  </a:lnTo>
                  <a:lnTo>
                    <a:pt x="3537" y="4234"/>
                  </a:lnTo>
                  <a:lnTo>
                    <a:pt x="117" y="505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2141" y="2526"/>
              <a:ext cx="533" cy="543"/>
            </a:xfrm>
            <a:custGeom>
              <a:avLst/>
              <a:gdLst/>
              <a:ahLst/>
              <a:cxnLst>
                <a:cxn ang="0">
                  <a:pos x="3061" y="4770"/>
                </a:cxn>
                <a:cxn ang="0">
                  <a:pos x="2777" y="4600"/>
                </a:cxn>
                <a:cxn ang="0">
                  <a:pos x="2503" y="4417"/>
                </a:cxn>
                <a:cxn ang="0">
                  <a:pos x="2239" y="4219"/>
                </a:cxn>
                <a:cxn ang="0">
                  <a:pos x="1986" y="4009"/>
                </a:cxn>
                <a:cxn ang="0">
                  <a:pos x="1744" y="3786"/>
                </a:cxn>
                <a:cxn ang="0">
                  <a:pos x="1513" y="3552"/>
                </a:cxn>
                <a:cxn ang="0">
                  <a:pos x="1295" y="3305"/>
                </a:cxn>
                <a:cxn ang="0">
                  <a:pos x="1089" y="3047"/>
                </a:cxn>
                <a:cxn ang="0">
                  <a:pos x="897" y="2780"/>
                </a:cxn>
                <a:cxn ang="0">
                  <a:pos x="718" y="2502"/>
                </a:cxn>
                <a:cxn ang="0">
                  <a:pos x="553" y="2215"/>
                </a:cxn>
                <a:cxn ang="0">
                  <a:pos x="403" y="1919"/>
                </a:cxn>
                <a:cxn ang="0">
                  <a:pos x="268" y="1613"/>
                </a:cxn>
                <a:cxn ang="0">
                  <a:pos x="149" y="1300"/>
                </a:cxn>
                <a:cxn ang="0">
                  <a:pos x="46" y="979"/>
                </a:cxn>
                <a:cxn ang="0">
                  <a:pos x="3417" y="0"/>
                </a:cxn>
                <a:cxn ang="0">
                  <a:pos x="3460" y="134"/>
                </a:cxn>
                <a:cxn ang="0">
                  <a:pos x="3510" y="265"/>
                </a:cxn>
                <a:cxn ang="0">
                  <a:pos x="3566" y="393"/>
                </a:cxn>
                <a:cxn ang="0">
                  <a:pos x="3627" y="518"/>
                </a:cxn>
                <a:cxn ang="0">
                  <a:pos x="3694" y="640"/>
                </a:cxn>
                <a:cxn ang="0">
                  <a:pos x="3767" y="757"/>
                </a:cxn>
                <a:cxn ang="0">
                  <a:pos x="3845" y="871"/>
                </a:cxn>
                <a:cxn ang="0">
                  <a:pos x="3928" y="981"/>
                </a:cxn>
                <a:cxn ang="0">
                  <a:pos x="4016" y="1087"/>
                </a:cxn>
                <a:cxn ang="0">
                  <a:pos x="4109" y="1189"/>
                </a:cxn>
                <a:cxn ang="0">
                  <a:pos x="4208" y="1286"/>
                </a:cxn>
                <a:cxn ang="0">
                  <a:pos x="4309" y="1378"/>
                </a:cxn>
                <a:cxn ang="0">
                  <a:pos x="4417" y="1466"/>
                </a:cxn>
                <a:cxn ang="0">
                  <a:pos x="4527" y="1548"/>
                </a:cxn>
                <a:cxn ang="0">
                  <a:pos x="4642" y="1625"/>
                </a:cxn>
                <a:cxn ang="0">
                  <a:pos x="4759" y="1697"/>
                </a:cxn>
              </a:cxnLst>
              <a:rect l="0" t="0" r="r" b="b"/>
              <a:pathLst>
                <a:path w="4759" h="4850">
                  <a:moveTo>
                    <a:pt x="3207" y="4850"/>
                  </a:moveTo>
                  <a:lnTo>
                    <a:pt x="3061" y="4770"/>
                  </a:lnTo>
                  <a:lnTo>
                    <a:pt x="2918" y="4686"/>
                  </a:lnTo>
                  <a:lnTo>
                    <a:pt x="2777" y="4600"/>
                  </a:lnTo>
                  <a:lnTo>
                    <a:pt x="2639" y="4510"/>
                  </a:lnTo>
                  <a:lnTo>
                    <a:pt x="2503" y="4417"/>
                  </a:lnTo>
                  <a:lnTo>
                    <a:pt x="2369" y="4319"/>
                  </a:lnTo>
                  <a:lnTo>
                    <a:pt x="2239" y="4219"/>
                  </a:lnTo>
                  <a:lnTo>
                    <a:pt x="2111" y="4115"/>
                  </a:lnTo>
                  <a:lnTo>
                    <a:pt x="1986" y="4009"/>
                  </a:lnTo>
                  <a:lnTo>
                    <a:pt x="1863" y="3898"/>
                  </a:lnTo>
                  <a:lnTo>
                    <a:pt x="1744" y="3786"/>
                  </a:lnTo>
                  <a:lnTo>
                    <a:pt x="1627" y="3670"/>
                  </a:lnTo>
                  <a:lnTo>
                    <a:pt x="1513" y="3552"/>
                  </a:lnTo>
                  <a:lnTo>
                    <a:pt x="1403" y="3430"/>
                  </a:lnTo>
                  <a:lnTo>
                    <a:pt x="1295" y="3305"/>
                  </a:lnTo>
                  <a:lnTo>
                    <a:pt x="1191" y="3177"/>
                  </a:lnTo>
                  <a:lnTo>
                    <a:pt x="1089" y="3047"/>
                  </a:lnTo>
                  <a:lnTo>
                    <a:pt x="991" y="2915"/>
                  </a:lnTo>
                  <a:lnTo>
                    <a:pt x="897" y="2780"/>
                  </a:lnTo>
                  <a:lnTo>
                    <a:pt x="806" y="2642"/>
                  </a:lnTo>
                  <a:lnTo>
                    <a:pt x="718" y="2502"/>
                  </a:lnTo>
                  <a:lnTo>
                    <a:pt x="634" y="2360"/>
                  </a:lnTo>
                  <a:lnTo>
                    <a:pt x="553" y="2215"/>
                  </a:lnTo>
                  <a:lnTo>
                    <a:pt x="477" y="2068"/>
                  </a:lnTo>
                  <a:lnTo>
                    <a:pt x="403" y="1919"/>
                  </a:lnTo>
                  <a:lnTo>
                    <a:pt x="334" y="1766"/>
                  </a:lnTo>
                  <a:lnTo>
                    <a:pt x="268" y="1613"/>
                  </a:lnTo>
                  <a:lnTo>
                    <a:pt x="207" y="1458"/>
                  </a:lnTo>
                  <a:lnTo>
                    <a:pt x="149" y="1300"/>
                  </a:lnTo>
                  <a:lnTo>
                    <a:pt x="96" y="1141"/>
                  </a:lnTo>
                  <a:lnTo>
                    <a:pt x="46" y="979"/>
                  </a:lnTo>
                  <a:lnTo>
                    <a:pt x="0" y="817"/>
                  </a:lnTo>
                  <a:lnTo>
                    <a:pt x="3417" y="0"/>
                  </a:lnTo>
                  <a:lnTo>
                    <a:pt x="3438" y="67"/>
                  </a:lnTo>
                  <a:lnTo>
                    <a:pt x="3460" y="134"/>
                  </a:lnTo>
                  <a:lnTo>
                    <a:pt x="3484" y="199"/>
                  </a:lnTo>
                  <a:lnTo>
                    <a:pt x="3510" y="265"/>
                  </a:lnTo>
                  <a:lnTo>
                    <a:pt x="3536" y="329"/>
                  </a:lnTo>
                  <a:lnTo>
                    <a:pt x="3566" y="393"/>
                  </a:lnTo>
                  <a:lnTo>
                    <a:pt x="3595" y="456"/>
                  </a:lnTo>
                  <a:lnTo>
                    <a:pt x="3627" y="518"/>
                  </a:lnTo>
                  <a:lnTo>
                    <a:pt x="3660" y="579"/>
                  </a:lnTo>
                  <a:lnTo>
                    <a:pt x="3694" y="640"/>
                  </a:lnTo>
                  <a:lnTo>
                    <a:pt x="3730" y="698"/>
                  </a:lnTo>
                  <a:lnTo>
                    <a:pt x="3767" y="757"/>
                  </a:lnTo>
                  <a:lnTo>
                    <a:pt x="3805" y="815"/>
                  </a:lnTo>
                  <a:lnTo>
                    <a:pt x="3845" y="871"/>
                  </a:lnTo>
                  <a:lnTo>
                    <a:pt x="3886" y="927"/>
                  </a:lnTo>
                  <a:lnTo>
                    <a:pt x="3928" y="981"/>
                  </a:lnTo>
                  <a:lnTo>
                    <a:pt x="3971" y="1035"/>
                  </a:lnTo>
                  <a:lnTo>
                    <a:pt x="4016" y="1087"/>
                  </a:lnTo>
                  <a:lnTo>
                    <a:pt x="4063" y="1139"/>
                  </a:lnTo>
                  <a:lnTo>
                    <a:pt x="4109" y="1189"/>
                  </a:lnTo>
                  <a:lnTo>
                    <a:pt x="4158" y="1238"/>
                  </a:lnTo>
                  <a:lnTo>
                    <a:pt x="4208" y="1286"/>
                  </a:lnTo>
                  <a:lnTo>
                    <a:pt x="4258" y="1332"/>
                  </a:lnTo>
                  <a:lnTo>
                    <a:pt x="4309" y="1378"/>
                  </a:lnTo>
                  <a:lnTo>
                    <a:pt x="4362" y="1423"/>
                  </a:lnTo>
                  <a:lnTo>
                    <a:pt x="4417" y="1466"/>
                  </a:lnTo>
                  <a:lnTo>
                    <a:pt x="4471" y="1508"/>
                  </a:lnTo>
                  <a:lnTo>
                    <a:pt x="4527" y="1548"/>
                  </a:lnTo>
                  <a:lnTo>
                    <a:pt x="4584" y="1588"/>
                  </a:lnTo>
                  <a:lnTo>
                    <a:pt x="4642" y="1625"/>
                  </a:lnTo>
                  <a:lnTo>
                    <a:pt x="4701" y="1662"/>
                  </a:lnTo>
                  <a:lnTo>
                    <a:pt x="4759" y="1697"/>
                  </a:lnTo>
                  <a:lnTo>
                    <a:pt x="3207" y="485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2141" y="2526"/>
              <a:ext cx="533" cy="543"/>
            </a:xfrm>
            <a:custGeom>
              <a:avLst/>
              <a:gdLst/>
              <a:ahLst/>
              <a:cxnLst>
                <a:cxn ang="0">
                  <a:pos x="3061" y="4770"/>
                </a:cxn>
                <a:cxn ang="0">
                  <a:pos x="2777" y="4600"/>
                </a:cxn>
                <a:cxn ang="0">
                  <a:pos x="2503" y="4417"/>
                </a:cxn>
                <a:cxn ang="0">
                  <a:pos x="2239" y="4219"/>
                </a:cxn>
                <a:cxn ang="0">
                  <a:pos x="1986" y="4009"/>
                </a:cxn>
                <a:cxn ang="0">
                  <a:pos x="1744" y="3786"/>
                </a:cxn>
                <a:cxn ang="0">
                  <a:pos x="1513" y="3552"/>
                </a:cxn>
                <a:cxn ang="0">
                  <a:pos x="1295" y="3305"/>
                </a:cxn>
                <a:cxn ang="0">
                  <a:pos x="1089" y="3047"/>
                </a:cxn>
                <a:cxn ang="0">
                  <a:pos x="897" y="2780"/>
                </a:cxn>
                <a:cxn ang="0">
                  <a:pos x="718" y="2502"/>
                </a:cxn>
                <a:cxn ang="0">
                  <a:pos x="553" y="2215"/>
                </a:cxn>
                <a:cxn ang="0">
                  <a:pos x="403" y="1919"/>
                </a:cxn>
                <a:cxn ang="0">
                  <a:pos x="268" y="1613"/>
                </a:cxn>
                <a:cxn ang="0">
                  <a:pos x="149" y="1300"/>
                </a:cxn>
                <a:cxn ang="0">
                  <a:pos x="46" y="979"/>
                </a:cxn>
                <a:cxn ang="0">
                  <a:pos x="3417" y="0"/>
                </a:cxn>
                <a:cxn ang="0">
                  <a:pos x="3460" y="134"/>
                </a:cxn>
                <a:cxn ang="0">
                  <a:pos x="3510" y="265"/>
                </a:cxn>
                <a:cxn ang="0">
                  <a:pos x="3566" y="393"/>
                </a:cxn>
                <a:cxn ang="0">
                  <a:pos x="3627" y="518"/>
                </a:cxn>
                <a:cxn ang="0">
                  <a:pos x="3694" y="640"/>
                </a:cxn>
                <a:cxn ang="0">
                  <a:pos x="3767" y="757"/>
                </a:cxn>
                <a:cxn ang="0">
                  <a:pos x="3845" y="871"/>
                </a:cxn>
                <a:cxn ang="0">
                  <a:pos x="3928" y="981"/>
                </a:cxn>
                <a:cxn ang="0">
                  <a:pos x="4016" y="1087"/>
                </a:cxn>
                <a:cxn ang="0">
                  <a:pos x="4109" y="1189"/>
                </a:cxn>
                <a:cxn ang="0">
                  <a:pos x="4208" y="1286"/>
                </a:cxn>
                <a:cxn ang="0">
                  <a:pos x="4309" y="1378"/>
                </a:cxn>
                <a:cxn ang="0">
                  <a:pos x="4417" y="1466"/>
                </a:cxn>
                <a:cxn ang="0">
                  <a:pos x="4527" y="1548"/>
                </a:cxn>
                <a:cxn ang="0">
                  <a:pos x="4642" y="1625"/>
                </a:cxn>
                <a:cxn ang="0">
                  <a:pos x="4759" y="1697"/>
                </a:cxn>
              </a:cxnLst>
              <a:rect l="0" t="0" r="r" b="b"/>
              <a:pathLst>
                <a:path w="4759" h="4850">
                  <a:moveTo>
                    <a:pt x="3207" y="4850"/>
                  </a:moveTo>
                  <a:lnTo>
                    <a:pt x="3061" y="4770"/>
                  </a:lnTo>
                  <a:lnTo>
                    <a:pt x="2918" y="4686"/>
                  </a:lnTo>
                  <a:lnTo>
                    <a:pt x="2777" y="4600"/>
                  </a:lnTo>
                  <a:lnTo>
                    <a:pt x="2639" y="4510"/>
                  </a:lnTo>
                  <a:lnTo>
                    <a:pt x="2503" y="4417"/>
                  </a:lnTo>
                  <a:lnTo>
                    <a:pt x="2369" y="4319"/>
                  </a:lnTo>
                  <a:lnTo>
                    <a:pt x="2239" y="4219"/>
                  </a:lnTo>
                  <a:lnTo>
                    <a:pt x="2111" y="4115"/>
                  </a:lnTo>
                  <a:lnTo>
                    <a:pt x="1986" y="4009"/>
                  </a:lnTo>
                  <a:lnTo>
                    <a:pt x="1863" y="3898"/>
                  </a:lnTo>
                  <a:lnTo>
                    <a:pt x="1744" y="3786"/>
                  </a:lnTo>
                  <a:lnTo>
                    <a:pt x="1627" y="3670"/>
                  </a:lnTo>
                  <a:lnTo>
                    <a:pt x="1513" y="3552"/>
                  </a:lnTo>
                  <a:lnTo>
                    <a:pt x="1403" y="3430"/>
                  </a:lnTo>
                  <a:lnTo>
                    <a:pt x="1295" y="3305"/>
                  </a:lnTo>
                  <a:lnTo>
                    <a:pt x="1191" y="3177"/>
                  </a:lnTo>
                  <a:lnTo>
                    <a:pt x="1089" y="3047"/>
                  </a:lnTo>
                  <a:lnTo>
                    <a:pt x="991" y="2915"/>
                  </a:lnTo>
                  <a:lnTo>
                    <a:pt x="897" y="2780"/>
                  </a:lnTo>
                  <a:lnTo>
                    <a:pt x="806" y="2642"/>
                  </a:lnTo>
                  <a:lnTo>
                    <a:pt x="718" y="2502"/>
                  </a:lnTo>
                  <a:lnTo>
                    <a:pt x="634" y="2360"/>
                  </a:lnTo>
                  <a:lnTo>
                    <a:pt x="553" y="2215"/>
                  </a:lnTo>
                  <a:lnTo>
                    <a:pt x="477" y="2068"/>
                  </a:lnTo>
                  <a:lnTo>
                    <a:pt x="403" y="1919"/>
                  </a:lnTo>
                  <a:lnTo>
                    <a:pt x="334" y="1766"/>
                  </a:lnTo>
                  <a:lnTo>
                    <a:pt x="268" y="1613"/>
                  </a:lnTo>
                  <a:lnTo>
                    <a:pt x="207" y="1458"/>
                  </a:lnTo>
                  <a:lnTo>
                    <a:pt x="149" y="1300"/>
                  </a:lnTo>
                  <a:lnTo>
                    <a:pt x="96" y="1141"/>
                  </a:lnTo>
                  <a:lnTo>
                    <a:pt x="46" y="979"/>
                  </a:lnTo>
                  <a:lnTo>
                    <a:pt x="0" y="817"/>
                  </a:lnTo>
                  <a:lnTo>
                    <a:pt x="3417" y="0"/>
                  </a:lnTo>
                  <a:lnTo>
                    <a:pt x="3438" y="67"/>
                  </a:lnTo>
                  <a:lnTo>
                    <a:pt x="3460" y="134"/>
                  </a:lnTo>
                  <a:lnTo>
                    <a:pt x="3484" y="199"/>
                  </a:lnTo>
                  <a:lnTo>
                    <a:pt x="3510" y="265"/>
                  </a:lnTo>
                  <a:lnTo>
                    <a:pt x="3536" y="329"/>
                  </a:lnTo>
                  <a:lnTo>
                    <a:pt x="3566" y="393"/>
                  </a:lnTo>
                  <a:lnTo>
                    <a:pt x="3595" y="456"/>
                  </a:lnTo>
                  <a:lnTo>
                    <a:pt x="3627" y="518"/>
                  </a:lnTo>
                  <a:lnTo>
                    <a:pt x="3660" y="579"/>
                  </a:lnTo>
                  <a:lnTo>
                    <a:pt x="3694" y="640"/>
                  </a:lnTo>
                  <a:lnTo>
                    <a:pt x="3730" y="698"/>
                  </a:lnTo>
                  <a:lnTo>
                    <a:pt x="3767" y="757"/>
                  </a:lnTo>
                  <a:lnTo>
                    <a:pt x="3805" y="815"/>
                  </a:lnTo>
                  <a:lnTo>
                    <a:pt x="3845" y="871"/>
                  </a:lnTo>
                  <a:lnTo>
                    <a:pt x="3886" y="927"/>
                  </a:lnTo>
                  <a:lnTo>
                    <a:pt x="3928" y="981"/>
                  </a:lnTo>
                  <a:lnTo>
                    <a:pt x="3971" y="1035"/>
                  </a:lnTo>
                  <a:lnTo>
                    <a:pt x="4016" y="1087"/>
                  </a:lnTo>
                  <a:lnTo>
                    <a:pt x="4063" y="1139"/>
                  </a:lnTo>
                  <a:lnTo>
                    <a:pt x="4109" y="1189"/>
                  </a:lnTo>
                  <a:lnTo>
                    <a:pt x="4158" y="1238"/>
                  </a:lnTo>
                  <a:lnTo>
                    <a:pt x="4208" y="1286"/>
                  </a:lnTo>
                  <a:lnTo>
                    <a:pt x="4258" y="1332"/>
                  </a:lnTo>
                  <a:lnTo>
                    <a:pt x="4309" y="1378"/>
                  </a:lnTo>
                  <a:lnTo>
                    <a:pt x="4362" y="1423"/>
                  </a:lnTo>
                  <a:lnTo>
                    <a:pt x="4417" y="1466"/>
                  </a:lnTo>
                  <a:lnTo>
                    <a:pt x="4471" y="1508"/>
                  </a:lnTo>
                  <a:lnTo>
                    <a:pt x="4527" y="1548"/>
                  </a:lnTo>
                  <a:lnTo>
                    <a:pt x="4584" y="1588"/>
                  </a:lnTo>
                  <a:lnTo>
                    <a:pt x="4642" y="1625"/>
                  </a:lnTo>
                  <a:lnTo>
                    <a:pt x="4701" y="1662"/>
                  </a:lnTo>
                  <a:lnTo>
                    <a:pt x="4759" y="1697"/>
                  </a:lnTo>
                  <a:lnTo>
                    <a:pt x="3207" y="485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544" y="2737"/>
              <a:ext cx="586" cy="415"/>
            </a:xfrm>
            <a:custGeom>
              <a:avLst/>
              <a:gdLst/>
              <a:ahLst/>
              <a:cxnLst>
                <a:cxn ang="0">
                  <a:pos x="5156" y="3188"/>
                </a:cxn>
                <a:cxn ang="0">
                  <a:pos x="5005" y="3252"/>
                </a:cxn>
                <a:cxn ang="0">
                  <a:pos x="4851" y="3311"/>
                </a:cxn>
                <a:cxn ang="0">
                  <a:pos x="4694" y="3366"/>
                </a:cxn>
                <a:cxn ang="0">
                  <a:pos x="4537" y="3418"/>
                </a:cxn>
                <a:cxn ang="0">
                  <a:pos x="4377" y="3466"/>
                </a:cxn>
                <a:cxn ang="0">
                  <a:pos x="4216" y="3510"/>
                </a:cxn>
                <a:cxn ang="0">
                  <a:pos x="4053" y="3550"/>
                </a:cxn>
                <a:cxn ang="0">
                  <a:pos x="3889" y="3585"/>
                </a:cxn>
                <a:cxn ang="0">
                  <a:pos x="3723" y="3616"/>
                </a:cxn>
                <a:cxn ang="0">
                  <a:pos x="3556" y="3643"/>
                </a:cxn>
                <a:cxn ang="0">
                  <a:pos x="3387" y="3666"/>
                </a:cxn>
                <a:cxn ang="0">
                  <a:pos x="3217" y="3684"/>
                </a:cxn>
                <a:cxn ang="0">
                  <a:pos x="3046" y="3698"/>
                </a:cxn>
                <a:cxn ang="0">
                  <a:pos x="2873" y="3707"/>
                </a:cxn>
                <a:cxn ang="0">
                  <a:pos x="2699" y="3712"/>
                </a:cxn>
                <a:cxn ang="0">
                  <a:pos x="2524" y="3712"/>
                </a:cxn>
                <a:cxn ang="0">
                  <a:pos x="2351" y="3707"/>
                </a:cxn>
                <a:cxn ang="0">
                  <a:pos x="2180" y="3698"/>
                </a:cxn>
                <a:cxn ang="0">
                  <a:pos x="2008" y="3685"/>
                </a:cxn>
                <a:cxn ang="0">
                  <a:pos x="1839" y="3667"/>
                </a:cxn>
                <a:cxn ang="0">
                  <a:pos x="1670" y="3644"/>
                </a:cxn>
                <a:cxn ang="0">
                  <a:pos x="1504" y="3617"/>
                </a:cxn>
                <a:cxn ang="0">
                  <a:pos x="1339" y="3586"/>
                </a:cxn>
                <a:cxn ang="0">
                  <a:pos x="1175" y="3551"/>
                </a:cxn>
                <a:cxn ang="0">
                  <a:pos x="1012" y="3511"/>
                </a:cxn>
                <a:cxn ang="0">
                  <a:pos x="852" y="3468"/>
                </a:cxn>
                <a:cxn ang="0">
                  <a:pos x="693" y="3421"/>
                </a:cxn>
                <a:cxn ang="0">
                  <a:pos x="536" y="3369"/>
                </a:cxn>
                <a:cxn ang="0">
                  <a:pos x="381" y="3314"/>
                </a:cxn>
                <a:cxn ang="0">
                  <a:pos x="227" y="3255"/>
                </a:cxn>
                <a:cxn ang="0">
                  <a:pos x="75" y="3192"/>
                </a:cxn>
                <a:cxn ang="0">
                  <a:pos x="1555" y="4"/>
                </a:cxn>
                <a:cxn ang="0">
                  <a:pos x="1680" y="50"/>
                </a:cxn>
                <a:cxn ang="0">
                  <a:pos x="1806" y="89"/>
                </a:cxn>
                <a:cxn ang="0">
                  <a:pos x="1935" y="123"/>
                </a:cxn>
                <a:cxn ang="0">
                  <a:pos x="2067" y="151"/>
                </a:cxn>
                <a:cxn ang="0">
                  <a:pos x="2200" y="174"/>
                </a:cxn>
                <a:cxn ang="0">
                  <a:pos x="2336" y="189"/>
                </a:cxn>
                <a:cxn ang="0">
                  <a:pos x="2473" y="199"/>
                </a:cxn>
                <a:cxn ang="0">
                  <a:pos x="2612" y="202"/>
                </a:cxn>
                <a:cxn ang="0">
                  <a:pos x="2751" y="199"/>
                </a:cxn>
                <a:cxn ang="0">
                  <a:pos x="2890" y="189"/>
                </a:cxn>
                <a:cxn ang="0">
                  <a:pos x="3027" y="172"/>
                </a:cxn>
                <a:cxn ang="0">
                  <a:pos x="3161" y="150"/>
                </a:cxn>
                <a:cxn ang="0">
                  <a:pos x="3294" y="122"/>
                </a:cxn>
                <a:cxn ang="0">
                  <a:pos x="3424" y="87"/>
                </a:cxn>
                <a:cxn ang="0">
                  <a:pos x="3552" y="47"/>
                </a:cxn>
                <a:cxn ang="0">
                  <a:pos x="3677" y="0"/>
                </a:cxn>
              </a:cxnLst>
              <a:rect l="0" t="0" r="r" b="b"/>
              <a:pathLst>
                <a:path w="5232" h="3712">
                  <a:moveTo>
                    <a:pt x="5232" y="3154"/>
                  </a:moveTo>
                  <a:lnTo>
                    <a:pt x="5156" y="3188"/>
                  </a:lnTo>
                  <a:lnTo>
                    <a:pt x="5081" y="3220"/>
                  </a:lnTo>
                  <a:lnTo>
                    <a:pt x="5005" y="3252"/>
                  </a:lnTo>
                  <a:lnTo>
                    <a:pt x="4928" y="3281"/>
                  </a:lnTo>
                  <a:lnTo>
                    <a:pt x="4851" y="3311"/>
                  </a:lnTo>
                  <a:lnTo>
                    <a:pt x="4772" y="3339"/>
                  </a:lnTo>
                  <a:lnTo>
                    <a:pt x="4694" y="3366"/>
                  </a:lnTo>
                  <a:lnTo>
                    <a:pt x="4616" y="3393"/>
                  </a:lnTo>
                  <a:lnTo>
                    <a:pt x="4537" y="3418"/>
                  </a:lnTo>
                  <a:lnTo>
                    <a:pt x="4457" y="3442"/>
                  </a:lnTo>
                  <a:lnTo>
                    <a:pt x="4377" y="3466"/>
                  </a:lnTo>
                  <a:lnTo>
                    <a:pt x="4297" y="3489"/>
                  </a:lnTo>
                  <a:lnTo>
                    <a:pt x="4216" y="3510"/>
                  </a:lnTo>
                  <a:lnTo>
                    <a:pt x="4135" y="3531"/>
                  </a:lnTo>
                  <a:lnTo>
                    <a:pt x="4053" y="3550"/>
                  </a:lnTo>
                  <a:lnTo>
                    <a:pt x="3971" y="3568"/>
                  </a:lnTo>
                  <a:lnTo>
                    <a:pt x="3889" y="3585"/>
                  </a:lnTo>
                  <a:lnTo>
                    <a:pt x="3806" y="3602"/>
                  </a:lnTo>
                  <a:lnTo>
                    <a:pt x="3723" y="3616"/>
                  </a:lnTo>
                  <a:lnTo>
                    <a:pt x="3640" y="3630"/>
                  </a:lnTo>
                  <a:lnTo>
                    <a:pt x="3556" y="3643"/>
                  </a:lnTo>
                  <a:lnTo>
                    <a:pt x="3471" y="3655"/>
                  </a:lnTo>
                  <a:lnTo>
                    <a:pt x="3387" y="3666"/>
                  </a:lnTo>
                  <a:lnTo>
                    <a:pt x="3302" y="3676"/>
                  </a:lnTo>
                  <a:lnTo>
                    <a:pt x="3217" y="3684"/>
                  </a:lnTo>
                  <a:lnTo>
                    <a:pt x="3132" y="3692"/>
                  </a:lnTo>
                  <a:lnTo>
                    <a:pt x="3046" y="3698"/>
                  </a:lnTo>
                  <a:lnTo>
                    <a:pt x="2959" y="3703"/>
                  </a:lnTo>
                  <a:lnTo>
                    <a:pt x="2873" y="3707"/>
                  </a:lnTo>
                  <a:lnTo>
                    <a:pt x="2786" y="3710"/>
                  </a:lnTo>
                  <a:lnTo>
                    <a:pt x="2699" y="3712"/>
                  </a:lnTo>
                  <a:lnTo>
                    <a:pt x="2612" y="3712"/>
                  </a:lnTo>
                  <a:lnTo>
                    <a:pt x="2524" y="3712"/>
                  </a:lnTo>
                  <a:lnTo>
                    <a:pt x="2438" y="3710"/>
                  </a:lnTo>
                  <a:lnTo>
                    <a:pt x="2351" y="3707"/>
                  </a:lnTo>
                  <a:lnTo>
                    <a:pt x="2265" y="3703"/>
                  </a:lnTo>
                  <a:lnTo>
                    <a:pt x="2180" y="3698"/>
                  </a:lnTo>
                  <a:lnTo>
                    <a:pt x="2093" y="3692"/>
                  </a:lnTo>
                  <a:lnTo>
                    <a:pt x="2008" y="3685"/>
                  </a:lnTo>
                  <a:lnTo>
                    <a:pt x="1924" y="3676"/>
                  </a:lnTo>
                  <a:lnTo>
                    <a:pt x="1839" y="3667"/>
                  </a:lnTo>
                  <a:lnTo>
                    <a:pt x="1755" y="3655"/>
                  </a:lnTo>
                  <a:lnTo>
                    <a:pt x="1670" y="3644"/>
                  </a:lnTo>
                  <a:lnTo>
                    <a:pt x="1587" y="3631"/>
                  </a:lnTo>
                  <a:lnTo>
                    <a:pt x="1504" y="3617"/>
                  </a:lnTo>
                  <a:lnTo>
                    <a:pt x="1421" y="3602"/>
                  </a:lnTo>
                  <a:lnTo>
                    <a:pt x="1339" y="3586"/>
                  </a:lnTo>
                  <a:lnTo>
                    <a:pt x="1257" y="3569"/>
                  </a:lnTo>
                  <a:lnTo>
                    <a:pt x="1175" y="3551"/>
                  </a:lnTo>
                  <a:lnTo>
                    <a:pt x="1093" y="3532"/>
                  </a:lnTo>
                  <a:lnTo>
                    <a:pt x="1012" y="3511"/>
                  </a:lnTo>
                  <a:lnTo>
                    <a:pt x="932" y="3490"/>
                  </a:lnTo>
                  <a:lnTo>
                    <a:pt x="852" y="3468"/>
                  </a:lnTo>
                  <a:lnTo>
                    <a:pt x="772" y="3444"/>
                  </a:lnTo>
                  <a:lnTo>
                    <a:pt x="693" y="3421"/>
                  </a:lnTo>
                  <a:lnTo>
                    <a:pt x="614" y="3396"/>
                  </a:lnTo>
                  <a:lnTo>
                    <a:pt x="536" y="3369"/>
                  </a:lnTo>
                  <a:lnTo>
                    <a:pt x="458" y="3342"/>
                  </a:lnTo>
                  <a:lnTo>
                    <a:pt x="381" y="3314"/>
                  </a:lnTo>
                  <a:lnTo>
                    <a:pt x="303" y="3285"/>
                  </a:lnTo>
                  <a:lnTo>
                    <a:pt x="227" y="3255"/>
                  </a:lnTo>
                  <a:lnTo>
                    <a:pt x="151" y="3223"/>
                  </a:lnTo>
                  <a:lnTo>
                    <a:pt x="75" y="3192"/>
                  </a:lnTo>
                  <a:lnTo>
                    <a:pt x="0" y="3158"/>
                  </a:lnTo>
                  <a:lnTo>
                    <a:pt x="1555" y="4"/>
                  </a:lnTo>
                  <a:lnTo>
                    <a:pt x="1617" y="27"/>
                  </a:lnTo>
                  <a:lnTo>
                    <a:pt x="1680" y="50"/>
                  </a:lnTo>
                  <a:lnTo>
                    <a:pt x="1742" y="70"/>
                  </a:lnTo>
                  <a:lnTo>
                    <a:pt x="1806" y="89"/>
                  </a:lnTo>
                  <a:lnTo>
                    <a:pt x="1870" y="107"/>
                  </a:lnTo>
                  <a:lnTo>
                    <a:pt x="1935" y="123"/>
                  </a:lnTo>
                  <a:lnTo>
                    <a:pt x="2000" y="138"/>
                  </a:lnTo>
                  <a:lnTo>
                    <a:pt x="2067" y="151"/>
                  </a:lnTo>
                  <a:lnTo>
                    <a:pt x="2133" y="162"/>
                  </a:lnTo>
                  <a:lnTo>
                    <a:pt x="2200" y="174"/>
                  </a:lnTo>
                  <a:lnTo>
                    <a:pt x="2268" y="182"/>
                  </a:lnTo>
                  <a:lnTo>
                    <a:pt x="2336" y="189"/>
                  </a:lnTo>
                  <a:lnTo>
                    <a:pt x="2404" y="195"/>
                  </a:lnTo>
                  <a:lnTo>
                    <a:pt x="2473" y="199"/>
                  </a:lnTo>
                  <a:lnTo>
                    <a:pt x="2542" y="201"/>
                  </a:lnTo>
                  <a:lnTo>
                    <a:pt x="2612" y="202"/>
                  </a:lnTo>
                  <a:lnTo>
                    <a:pt x="2681" y="201"/>
                  </a:lnTo>
                  <a:lnTo>
                    <a:pt x="2751" y="199"/>
                  </a:lnTo>
                  <a:lnTo>
                    <a:pt x="2821" y="195"/>
                  </a:lnTo>
                  <a:lnTo>
                    <a:pt x="2890" y="189"/>
                  </a:lnTo>
                  <a:lnTo>
                    <a:pt x="2958" y="182"/>
                  </a:lnTo>
                  <a:lnTo>
                    <a:pt x="3027" y="172"/>
                  </a:lnTo>
                  <a:lnTo>
                    <a:pt x="3094" y="162"/>
                  </a:lnTo>
                  <a:lnTo>
                    <a:pt x="3161" y="150"/>
                  </a:lnTo>
                  <a:lnTo>
                    <a:pt x="3228" y="136"/>
                  </a:lnTo>
                  <a:lnTo>
                    <a:pt x="3294" y="122"/>
                  </a:lnTo>
                  <a:lnTo>
                    <a:pt x="3359" y="105"/>
                  </a:lnTo>
                  <a:lnTo>
                    <a:pt x="3424" y="87"/>
                  </a:lnTo>
                  <a:lnTo>
                    <a:pt x="3489" y="67"/>
                  </a:lnTo>
                  <a:lnTo>
                    <a:pt x="3552" y="47"/>
                  </a:lnTo>
                  <a:lnTo>
                    <a:pt x="3614" y="24"/>
                  </a:lnTo>
                  <a:lnTo>
                    <a:pt x="3677" y="0"/>
                  </a:lnTo>
                  <a:lnTo>
                    <a:pt x="5232" y="3154"/>
                  </a:lnTo>
                  <a:close/>
                </a:path>
              </a:pathLst>
            </a:custGeom>
            <a:gradFill rotWithShape="1">
              <a:gsLst>
                <a:gs pos="0">
                  <a:srgbClr val="DFDFDF"/>
                </a:gs>
                <a:gs pos="100000">
                  <a:srgbClr val="C2C2C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2544" y="2737"/>
              <a:ext cx="586" cy="415"/>
            </a:xfrm>
            <a:custGeom>
              <a:avLst/>
              <a:gdLst/>
              <a:ahLst/>
              <a:cxnLst>
                <a:cxn ang="0">
                  <a:pos x="5156" y="3188"/>
                </a:cxn>
                <a:cxn ang="0">
                  <a:pos x="5005" y="3252"/>
                </a:cxn>
                <a:cxn ang="0">
                  <a:pos x="4851" y="3311"/>
                </a:cxn>
                <a:cxn ang="0">
                  <a:pos x="4694" y="3366"/>
                </a:cxn>
                <a:cxn ang="0">
                  <a:pos x="4537" y="3418"/>
                </a:cxn>
                <a:cxn ang="0">
                  <a:pos x="4377" y="3466"/>
                </a:cxn>
                <a:cxn ang="0">
                  <a:pos x="4216" y="3510"/>
                </a:cxn>
                <a:cxn ang="0">
                  <a:pos x="4053" y="3550"/>
                </a:cxn>
                <a:cxn ang="0">
                  <a:pos x="3889" y="3585"/>
                </a:cxn>
                <a:cxn ang="0">
                  <a:pos x="3723" y="3616"/>
                </a:cxn>
                <a:cxn ang="0">
                  <a:pos x="3556" y="3643"/>
                </a:cxn>
                <a:cxn ang="0">
                  <a:pos x="3387" y="3666"/>
                </a:cxn>
                <a:cxn ang="0">
                  <a:pos x="3217" y="3684"/>
                </a:cxn>
                <a:cxn ang="0">
                  <a:pos x="3046" y="3698"/>
                </a:cxn>
                <a:cxn ang="0">
                  <a:pos x="2873" y="3707"/>
                </a:cxn>
                <a:cxn ang="0">
                  <a:pos x="2699" y="3712"/>
                </a:cxn>
                <a:cxn ang="0">
                  <a:pos x="2524" y="3712"/>
                </a:cxn>
                <a:cxn ang="0">
                  <a:pos x="2351" y="3707"/>
                </a:cxn>
                <a:cxn ang="0">
                  <a:pos x="2180" y="3698"/>
                </a:cxn>
                <a:cxn ang="0">
                  <a:pos x="2008" y="3685"/>
                </a:cxn>
                <a:cxn ang="0">
                  <a:pos x="1839" y="3667"/>
                </a:cxn>
                <a:cxn ang="0">
                  <a:pos x="1670" y="3644"/>
                </a:cxn>
                <a:cxn ang="0">
                  <a:pos x="1504" y="3617"/>
                </a:cxn>
                <a:cxn ang="0">
                  <a:pos x="1339" y="3586"/>
                </a:cxn>
                <a:cxn ang="0">
                  <a:pos x="1175" y="3551"/>
                </a:cxn>
                <a:cxn ang="0">
                  <a:pos x="1012" y="3511"/>
                </a:cxn>
                <a:cxn ang="0">
                  <a:pos x="852" y="3468"/>
                </a:cxn>
                <a:cxn ang="0">
                  <a:pos x="693" y="3421"/>
                </a:cxn>
                <a:cxn ang="0">
                  <a:pos x="536" y="3369"/>
                </a:cxn>
                <a:cxn ang="0">
                  <a:pos x="381" y="3314"/>
                </a:cxn>
                <a:cxn ang="0">
                  <a:pos x="227" y="3255"/>
                </a:cxn>
                <a:cxn ang="0">
                  <a:pos x="75" y="3192"/>
                </a:cxn>
                <a:cxn ang="0">
                  <a:pos x="1555" y="4"/>
                </a:cxn>
                <a:cxn ang="0">
                  <a:pos x="1680" y="50"/>
                </a:cxn>
                <a:cxn ang="0">
                  <a:pos x="1806" y="89"/>
                </a:cxn>
                <a:cxn ang="0">
                  <a:pos x="1935" y="123"/>
                </a:cxn>
                <a:cxn ang="0">
                  <a:pos x="2067" y="151"/>
                </a:cxn>
                <a:cxn ang="0">
                  <a:pos x="2200" y="174"/>
                </a:cxn>
                <a:cxn ang="0">
                  <a:pos x="2336" y="189"/>
                </a:cxn>
                <a:cxn ang="0">
                  <a:pos x="2473" y="199"/>
                </a:cxn>
                <a:cxn ang="0">
                  <a:pos x="2612" y="202"/>
                </a:cxn>
                <a:cxn ang="0">
                  <a:pos x="2751" y="199"/>
                </a:cxn>
                <a:cxn ang="0">
                  <a:pos x="2890" y="189"/>
                </a:cxn>
                <a:cxn ang="0">
                  <a:pos x="3027" y="172"/>
                </a:cxn>
                <a:cxn ang="0">
                  <a:pos x="3161" y="150"/>
                </a:cxn>
                <a:cxn ang="0">
                  <a:pos x="3294" y="122"/>
                </a:cxn>
                <a:cxn ang="0">
                  <a:pos x="3424" y="87"/>
                </a:cxn>
                <a:cxn ang="0">
                  <a:pos x="3552" y="47"/>
                </a:cxn>
                <a:cxn ang="0">
                  <a:pos x="3677" y="0"/>
                </a:cxn>
              </a:cxnLst>
              <a:rect l="0" t="0" r="r" b="b"/>
              <a:pathLst>
                <a:path w="5232" h="3712">
                  <a:moveTo>
                    <a:pt x="5232" y="3154"/>
                  </a:moveTo>
                  <a:lnTo>
                    <a:pt x="5156" y="3188"/>
                  </a:lnTo>
                  <a:lnTo>
                    <a:pt x="5081" y="3220"/>
                  </a:lnTo>
                  <a:lnTo>
                    <a:pt x="5005" y="3252"/>
                  </a:lnTo>
                  <a:lnTo>
                    <a:pt x="4928" y="3281"/>
                  </a:lnTo>
                  <a:lnTo>
                    <a:pt x="4851" y="3311"/>
                  </a:lnTo>
                  <a:lnTo>
                    <a:pt x="4772" y="3339"/>
                  </a:lnTo>
                  <a:lnTo>
                    <a:pt x="4694" y="3366"/>
                  </a:lnTo>
                  <a:lnTo>
                    <a:pt x="4616" y="3393"/>
                  </a:lnTo>
                  <a:lnTo>
                    <a:pt x="4537" y="3418"/>
                  </a:lnTo>
                  <a:lnTo>
                    <a:pt x="4457" y="3442"/>
                  </a:lnTo>
                  <a:lnTo>
                    <a:pt x="4377" y="3466"/>
                  </a:lnTo>
                  <a:lnTo>
                    <a:pt x="4297" y="3489"/>
                  </a:lnTo>
                  <a:lnTo>
                    <a:pt x="4216" y="3510"/>
                  </a:lnTo>
                  <a:lnTo>
                    <a:pt x="4135" y="3531"/>
                  </a:lnTo>
                  <a:lnTo>
                    <a:pt x="4053" y="3550"/>
                  </a:lnTo>
                  <a:lnTo>
                    <a:pt x="3971" y="3568"/>
                  </a:lnTo>
                  <a:lnTo>
                    <a:pt x="3889" y="3585"/>
                  </a:lnTo>
                  <a:lnTo>
                    <a:pt x="3806" y="3602"/>
                  </a:lnTo>
                  <a:lnTo>
                    <a:pt x="3723" y="3616"/>
                  </a:lnTo>
                  <a:lnTo>
                    <a:pt x="3640" y="3630"/>
                  </a:lnTo>
                  <a:lnTo>
                    <a:pt x="3556" y="3643"/>
                  </a:lnTo>
                  <a:lnTo>
                    <a:pt x="3471" y="3655"/>
                  </a:lnTo>
                  <a:lnTo>
                    <a:pt x="3387" y="3666"/>
                  </a:lnTo>
                  <a:lnTo>
                    <a:pt x="3302" y="3676"/>
                  </a:lnTo>
                  <a:lnTo>
                    <a:pt x="3217" y="3684"/>
                  </a:lnTo>
                  <a:lnTo>
                    <a:pt x="3132" y="3692"/>
                  </a:lnTo>
                  <a:lnTo>
                    <a:pt x="3046" y="3698"/>
                  </a:lnTo>
                  <a:lnTo>
                    <a:pt x="2959" y="3703"/>
                  </a:lnTo>
                  <a:lnTo>
                    <a:pt x="2873" y="3707"/>
                  </a:lnTo>
                  <a:lnTo>
                    <a:pt x="2786" y="3710"/>
                  </a:lnTo>
                  <a:lnTo>
                    <a:pt x="2699" y="3712"/>
                  </a:lnTo>
                  <a:lnTo>
                    <a:pt x="2612" y="3712"/>
                  </a:lnTo>
                  <a:lnTo>
                    <a:pt x="2524" y="3712"/>
                  </a:lnTo>
                  <a:lnTo>
                    <a:pt x="2438" y="3710"/>
                  </a:lnTo>
                  <a:lnTo>
                    <a:pt x="2351" y="3707"/>
                  </a:lnTo>
                  <a:lnTo>
                    <a:pt x="2265" y="3703"/>
                  </a:lnTo>
                  <a:lnTo>
                    <a:pt x="2180" y="3698"/>
                  </a:lnTo>
                  <a:lnTo>
                    <a:pt x="2093" y="3692"/>
                  </a:lnTo>
                  <a:lnTo>
                    <a:pt x="2008" y="3685"/>
                  </a:lnTo>
                  <a:lnTo>
                    <a:pt x="1924" y="3676"/>
                  </a:lnTo>
                  <a:lnTo>
                    <a:pt x="1839" y="3667"/>
                  </a:lnTo>
                  <a:lnTo>
                    <a:pt x="1755" y="3655"/>
                  </a:lnTo>
                  <a:lnTo>
                    <a:pt x="1670" y="3644"/>
                  </a:lnTo>
                  <a:lnTo>
                    <a:pt x="1587" y="3631"/>
                  </a:lnTo>
                  <a:lnTo>
                    <a:pt x="1504" y="3617"/>
                  </a:lnTo>
                  <a:lnTo>
                    <a:pt x="1421" y="3602"/>
                  </a:lnTo>
                  <a:lnTo>
                    <a:pt x="1339" y="3586"/>
                  </a:lnTo>
                  <a:lnTo>
                    <a:pt x="1257" y="3569"/>
                  </a:lnTo>
                  <a:lnTo>
                    <a:pt x="1175" y="3551"/>
                  </a:lnTo>
                  <a:lnTo>
                    <a:pt x="1093" y="3532"/>
                  </a:lnTo>
                  <a:lnTo>
                    <a:pt x="1012" y="3511"/>
                  </a:lnTo>
                  <a:lnTo>
                    <a:pt x="932" y="3490"/>
                  </a:lnTo>
                  <a:lnTo>
                    <a:pt x="852" y="3468"/>
                  </a:lnTo>
                  <a:lnTo>
                    <a:pt x="772" y="3444"/>
                  </a:lnTo>
                  <a:lnTo>
                    <a:pt x="693" y="3421"/>
                  </a:lnTo>
                  <a:lnTo>
                    <a:pt x="614" y="3396"/>
                  </a:lnTo>
                  <a:lnTo>
                    <a:pt x="536" y="3369"/>
                  </a:lnTo>
                  <a:lnTo>
                    <a:pt x="458" y="3342"/>
                  </a:lnTo>
                  <a:lnTo>
                    <a:pt x="381" y="3314"/>
                  </a:lnTo>
                  <a:lnTo>
                    <a:pt x="303" y="3285"/>
                  </a:lnTo>
                  <a:lnTo>
                    <a:pt x="227" y="3255"/>
                  </a:lnTo>
                  <a:lnTo>
                    <a:pt x="151" y="3223"/>
                  </a:lnTo>
                  <a:lnTo>
                    <a:pt x="75" y="3192"/>
                  </a:lnTo>
                  <a:lnTo>
                    <a:pt x="0" y="3158"/>
                  </a:lnTo>
                  <a:lnTo>
                    <a:pt x="1555" y="4"/>
                  </a:lnTo>
                  <a:lnTo>
                    <a:pt x="1617" y="27"/>
                  </a:lnTo>
                  <a:lnTo>
                    <a:pt x="1680" y="50"/>
                  </a:lnTo>
                  <a:lnTo>
                    <a:pt x="1742" y="70"/>
                  </a:lnTo>
                  <a:lnTo>
                    <a:pt x="1806" y="89"/>
                  </a:lnTo>
                  <a:lnTo>
                    <a:pt x="1870" y="107"/>
                  </a:lnTo>
                  <a:lnTo>
                    <a:pt x="1935" y="123"/>
                  </a:lnTo>
                  <a:lnTo>
                    <a:pt x="2000" y="138"/>
                  </a:lnTo>
                  <a:lnTo>
                    <a:pt x="2067" y="151"/>
                  </a:lnTo>
                  <a:lnTo>
                    <a:pt x="2133" y="162"/>
                  </a:lnTo>
                  <a:lnTo>
                    <a:pt x="2200" y="174"/>
                  </a:lnTo>
                  <a:lnTo>
                    <a:pt x="2268" y="182"/>
                  </a:lnTo>
                  <a:lnTo>
                    <a:pt x="2336" y="189"/>
                  </a:lnTo>
                  <a:lnTo>
                    <a:pt x="2404" y="195"/>
                  </a:lnTo>
                  <a:lnTo>
                    <a:pt x="2473" y="199"/>
                  </a:lnTo>
                  <a:lnTo>
                    <a:pt x="2542" y="201"/>
                  </a:lnTo>
                  <a:lnTo>
                    <a:pt x="2612" y="202"/>
                  </a:lnTo>
                  <a:lnTo>
                    <a:pt x="2681" y="201"/>
                  </a:lnTo>
                  <a:lnTo>
                    <a:pt x="2751" y="199"/>
                  </a:lnTo>
                  <a:lnTo>
                    <a:pt x="2821" y="195"/>
                  </a:lnTo>
                  <a:lnTo>
                    <a:pt x="2890" y="189"/>
                  </a:lnTo>
                  <a:lnTo>
                    <a:pt x="2958" y="182"/>
                  </a:lnTo>
                  <a:lnTo>
                    <a:pt x="3027" y="172"/>
                  </a:lnTo>
                  <a:lnTo>
                    <a:pt x="3094" y="162"/>
                  </a:lnTo>
                  <a:lnTo>
                    <a:pt x="3161" y="150"/>
                  </a:lnTo>
                  <a:lnTo>
                    <a:pt x="3228" y="136"/>
                  </a:lnTo>
                  <a:lnTo>
                    <a:pt x="3294" y="122"/>
                  </a:lnTo>
                  <a:lnTo>
                    <a:pt x="3359" y="105"/>
                  </a:lnTo>
                  <a:lnTo>
                    <a:pt x="3424" y="87"/>
                  </a:lnTo>
                  <a:lnTo>
                    <a:pt x="3489" y="67"/>
                  </a:lnTo>
                  <a:lnTo>
                    <a:pt x="3552" y="47"/>
                  </a:lnTo>
                  <a:lnTo>
                    <a:pt x="3614" y="24"/>
                  </a:lnTo>
                  <a:lnTo>
                    <a:pt x="3677" y="0"/>
                  </a:lnTo>
                  <a:lnTo>
                    <a:pt x="5232" y="3154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2999" y="2528"/>
              <a:ext cx="532" cy="540"/>
            </a:xfrm>
            <a:custGeom>
              <a:avLst/>
              <a:gdLst/>
              <a:ahLst/>
              <a:cxnLst>
                <a:cxn ang="0">
                  <a:pos x="4700" y="980"/>
                </a:cxn>
                <a:cxn ang="0">
                  <a:pos x="4596" y="1298"/>
                </a:cxn>
                <a:cxn ang="0">
                  <a:pos x="4478" y="1609"/>
                </a:cxn>
                <a:cxn ang="0">
                  <a:pos x="4343" y="1913"/>
                </a:cxn>
                <a:cxn ang="0">
                  <a:pos x="4193" y="2207"/>
                </a:cxn>
                <a:cxn ang="0">
                  <a:pos x="4029" y="2493"/>
                </a:cxn>
                <a:cxn ang="0">
                  <a:pos x="3850" y="2769"/>
                </a:cxn>
                <a:cxn ang="0">
                  <a:pos x="3658" y="3036"/>
                </a:cxn>
                <a:cxn ang="0">
                  <a:pos x="3455" y="3291"/>
                </a:cxn>
                <a:cxn ang="0">
                  <a:pos x="3237" y="3536"/>
                </a:cxn>
                <a:cxn ang="0">
                  <a:pos x="3007" y="3770"/>
                </a:cxn>
                <a:cxn ang="0">
                  <a:pos x="2767" y="3991"/>
                </a:cxn>
                <a:cxn ang="0">
                  <a:pos x="2516" y="4201"/>
                </a:cxn>
                <a:cxn ang="0">
                  <a:pos x="2253" y="4397"/>
                </a:cxn>
                <a:cxn ang="0">
                  <a:pos x="1980" y="4580"/>
                </a:cxn>
                <a:cxn ang="0">
                  <a:pos x="1698" y="4750"/>
                </a:cxn>
                <a:cxn ang="0">
                  <a:pos x="0" y="1676"/>
                </a:cxn>
                <a:cxn ang="0">
                  <a:pos x="116" y="1605"/>
                </a:cxn>
                <a:cxn ang="0">
                  <a:pos x="230" y="1528"/>
                </a:cxn>
                <a:cxn ang="0">
                  <a:pos x="338" y="1447"/>
                </a:cxn>
                <a:cxn ang="0">
                  <a:pos x="444" y="1360"/>
                </a:cxn>
                <a:cxn ang="0">
                  <a:pos x="544" y="1269"/>
                </a:cxn>
                <a:cxn ang="0">
                  <a:pos x="642" y="1173"/>
                </a:cxn>
                <a:cxn ang="0">
                  <a:pos x="733" y="1073"/>
                </a:cxn>
                <a:cxn ang="0">
                  <a:pos x="820" y="968"/>
                </a:cxn>
                <a:cxn ang="0">
                  <a:pos x="903" y="860"/>
                </a:cxn>
                <a:cxn ang="0">
                  <a:pos x="980" y="747"/>
                </a:cxn>
                <a:cxn ang="0">
                  <a:pos x="1052" y="631"/>
                </a:cxn>
                <a:cxn ang="0">
                  <a:pos x="1119" y="511"/>
                </a:cxn>
                <a:cxn ang="0">
                  <a:pos x="1180" y="388"/>
                </a:cxn>
                <a:cxn ang="0">
                  <a:pos x="1236" y="262"/>
                </a:cxn>
                <a:cxn ang="0">
                  <a:pos x="1286" y="133"/>
                </a:cxn>
                <a:cxn ang="0">
                  <a:pos x="1329" y="0"/>
                </a:cxn>
              </a:cxnLst>
              <a:rect l="0" t="0" r="r" b="b"/>
              <a:pathLst>
                <a:path w="4746" h="4829">
                  <a:moveTo>
                    <a:pt x="4746" y="817"/>
                  </a:moveTo>
                  <a:lnTo>
                    <a:pt x="4700" y="980"/>
                  </a:lnTo>
                  <a:lnTo>
                    <a:pt x="4650" y="1140"/>
                  </a:lnTo>
                  <a:lnTo>
                    <a:pt x="4596" y="1298"/>
                  </a:lnTo>
                  <a:lnTo>
                    <a:pt x="4539" y="1454"/>
                  </a:lnTo>
                  <a:lnTo>
                    <a:pt x="4478" y="1609"/>
                  </a:lnTo>
                  <a:lnTo>
                    <a:pt x="4412" y="1762"/>
                  </a:lnTo>
                  <a:lnTo>
                    <a:pt x="4343" y="1913"/>
                  </a:lnTo>
                  <a:lnTo>
                    <a:pt x="4270" y="2061"/>
                  </a:lnTo>
                  <a:lnTo>
                    <a:pt x="4193" y="2207"/>
                  </a:lnTo>
                  <a:lnTo>
                    <a:pt x="4113" y="2351"/>
                  </a:lnTo>
                  <a:lnTo>
                    <a:pt x="4029" y="2493"/>
                  </a:lnTo>
                  <a:lnTo>
                    <a:pt x="3941" y="2632"/>
                  </a:lnTo>
                  <a:lnTo>
                    <a:pt x="3850" y="2769"/>
                  </a:lnTo>
                  <a:lnTo>
                    <a:pt x="3757" y="2904"/>
                  </a:lnTo>
                  <a:lnTo>
                    <a:pt x="3658" y="3036"/>
                  </a:lnTo>
                  <a:lnTo>
                    <a:pt x="3558" y="3164"/>
                  </a:lnTo>
                  <a:lnTo>
                    <a:pt x="3455" y="3291"/>
                  </a:lnTo>
                  <a:lnTo>
                    <a:pt x="3347" y="3415"/>
                  </a:lnTo>
                  <a:lnTo>
                    <a:pt x="3237" y="3536"/>
                  </a:lnTo>
                  <a:lnTo>
                    <a:pt x="3124" y="3654"/>
                  </a:lnTo>
                  <a:lnTo>
                    <a:pt x="3007" y="3770"/>
                  </a:lnTo>
                  <a:lnTo>
                    <a:pt x="2889" y="3881"/>
                  </a:lnTo>
                  <a:lnTo>
                    <a:pt x="2767" y="3991"/>
                  </a:lnTo>
                  <a:lnTo>
                    <a:pt x="2642" y="4097"/>
                  </a:lnTo>
                  <a:lnTo>
                    <a:pt x="2516" y="4201"/>
                  </a:lnTo>
                  <a:lnTo>
                    <a:pt x="2385" y="4300"/>
                  </a:lnTo>
                  <a:lnTo>
                    <a:pt x="2253" y="4397"/>
                  </a:lnTo>
                  <a:lnTo>
                    <a:pt x="2118" y="4490"/>
                  </a:lnTo>
                  <a:lnTo>
                    <a:pt x="1980" y="4580"/>
                  </a:lnTo>
                  <a:lnTo>
                    <a:pt x="1840" y="4666"/>
                  </a:lnTo>
                  <a:lnTo>
                    <a:pt x="1698" y="4750"/>
                  </a:lnTo>
                  <a:lnTo>
                    <a:pt x="1553" y="4829"/>
                  </a:lnTo>
                  <a:lnTo>
                    <a:pt x="0" y="1676"/>
                  </a:lnTo>
                  <a:lnTo>
                    <a:pt x="59" y="1642"/>
                  </a:lnTo>
                  <a:lnTo>
                    <a:pt x="116" y="1605"/>
                  </a:lnTo>
                  <a:lnTo>
                    <a:pt x="173" y="1568"/>
                  </a:lnTo>
                  <a:lnTo>
                    <a:pt x="230" y="1528"/>
                  </a:lnTo>
                  <a:lnTo>
                    <a:pt x="285" y="1489"/>
                  </a:lnTo>
                  <a:lnTo>
                    <a:pt x="338" y="1447"/>
                  </a:lnTo>
                  <a:lnTo>
                    <a:pt x="392" y="1405"/>
                  </a:lnTo>
                  <a:lnTo>
                    <a:pt x="444" y="1360"/>
                  </a:lnTo>
                  <a:lnTo>
                    <a:pt x="495" y="1315"/>
                  </a:lnTo>
                  <a:lnTo>
                    <a:pt x="544" y="1269"/>
                  </a:lnTo>
                  <a:lnTo>
                    <a:pt x="594" y="1222"/>
                  </a:lnTo>
                  <a:lnTo>
                    <a:pt x="642" y="1173"/>
                  </a:lnTo>
                  <a:lnTo>
                    <a:pt x="688" y="1124"/>
                  </a:lnTo>
                  <a:lnTo>
                    <a:pt x="733" y="1073"/>
                  </a:lnTo>
                  <a:lnTo>
                    <a:pt x="778" y="1021"/>
                  </a:lnTo>
                  <a:lnTo>
                    <a:pt x="820" y="968"/>
                  </a:lnTo>
                  <a:lnTo>
                    <a:pt x="863" y="915"/>
                  </a:lnTo>
                  <a:lnTo>
                    <a:pt x="903" y="860"/>
                  </a:lnTo>
                  <a:lnTo>
                    <a:pt x="942" y="804"/>
                  </a:lnTo>
                  <a:lnTo>
                    <a:pt x="980" y="747"/>
                  </a:lnTo>
                  <a:lnTo>
                    <a:pt x="1017" y="690"/>
                  </a:lnTo>
                  <a:lnTo>
                    <a:pt x="1052" y="631"/>
                  </a:lnTo>
                  <a:lnTo>
                    <a:pt x="1087" y="572"/>
                  </a:lnTo>
                  <a:lnTo>
                    <a:pt x="1119" y="511"/>
                  </a:lnTo>
                  <a:lnTo>
                    <a:pt x="1151" y="450"/>
                  </a:lnTo>
                  <a:lnTo>
                    <a:pt x="1180" y="388"/>
                  </a:lnTo>
                  <a:lnTo>
                    <a:pt x="1208" y="325"/>
                  </a:lnTo>
                  <a:lnTo>
                    <a:pt x="1236" y="262"/>
                  </a:lnTo>
                  <a:lnTo>
                    <a:pt x="1261" y="198"/>
                  </a:lnTo>
                  <a:lnTo>
                    <a:pt x="1286" y="133"/>
                  </a:lnTo>
                  <a:lnTo>
                    <a:pt x="1308" y="67"/>
                  </a:lnTo>
                  <a:lnTo>
                    <a:pt x="1329" y="0"/>
                  </a:lnTo>
                  <a:lnTo>
                    <a:pt x="4746" y="817"/>
                  </a:lnTo>
                  <a:close/>
                </a:path>
              </a:pathLst>
            </a:custGeom>
            <a:gradFill rotWithShape="1">
              <a:gsLst>
                <a:gs pos="0">
                  <a:srgbClr val="DFDFDF"/>
                </a:gs>
                <a:gs pos="100000">
                  <a:srgbClr val="C1C1C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2999" y="2528"/>
              <a:ext cx="532" cy="540"/>
            </a:xfrm>
            <a:custGeom>
              <a:avLst/>
              <a:gdLst/>
              <a:ahLst/>
              <a:cxnLst>
                <a:cxn ang="0">
                  <a:pos x="4700" y="980"/>
                </a:cxn>
                <a:cxn ang="0">
                  <a:pos x="4596" y="1298"/>
                </a:cxn>
                <a:cxn ang="0">
                  <a:pos x="4478" y="1609"/>
                </a:cxn>
                <a:cxn ang="0">
                  <a:pos x="4343" y="1913"/>
                </a:cxn>
                <a:cxn ang="0">
                  <a:pos x="4193" y="2207"/>
                </a:cxn>
                <a:cxn ang="0">
                  <a:pos x="4029" y="2493"/>
                </a:cxn>
                <a:cxn ang="0">
                  <a:pos x="3850" y="2769"/>
                </a:cxn>
                <a:cxn ang="0">
                  <a:pos x="3658" y="3036"/>
                </a:cxn>
                <a:cxn ang="0">
                  <a:pos x="3455" y="3291"/>
                </a:cxn>
                <a:cxn ang="0">
                  <a:pos x="3237" y="3536"/>
                </a:cxn>
                <a:cxn ang="0">
                  <a:pos x="3007" y="3770"/>
                </a:cxn>
                <a:cxn ang="0">
                  <a:pos x="2767" y="3991"/>
                </a:cxn>
                <a:cxn ang="0">
                  <a:pos x="2516" y="4201"/>
                </a:cxn>
                <a:cxn ang="0">
                  <a:pos x="2253" y="4397"/>
                </a:cxn>
                <a:cxn ang="0">
                  <a:pos x="1980" y="4580"/>
                </a:cxn>
                <a:cxn ang="0">
                  <a:pos x="1698" y="4750"/>
                </a:cxn>
                <a:cxn ang="0">
                  <a:pos x="0" y="1676"/>
                </a:cxn>
                <a:cxn ang="0">
                  <a:pos x="116" y="1605"/>
                </a:cxn>
                <a:cxn ang="0">
                  <a:pos x="230" y="1528"/>
                </a:cxn>
                <a:cxn ang="0">
                  <a:pos x="338" y="1447"/>
                </a:cxn>
                <a:cxn ang="0">
                  <a:pos x="444" y="1360"/>
                </a:cxn>
                <a:cxn ang="0">
                  <a:pos x="544" y="1269"/>
                </a:cxn>
                <a:cxn ang="0">
                  <a:pos x="642" y="1173"/>
                </a:cxn>
                <a:cxn ang="0">
                  <a:pos x="733" y="1073"/>
                </a:cxn>
                <a:cxn ang="0">
                  <a:pos x="820" y="968"/>
                </a:cxn>
                <a:cxn ang="0">
                  <a:pos x="903" y="860"/>
                </a:cxn>
                <a:cxn ang="0">
                  <a:pos x="980" y="747"/>
                </a:cxn>
                <a:cxn ang="0">
                  <a:pos x="1052" y="631"/>
                </a:cxn>
                <a:cxn ang="0">
                  <a:pos x="1119" y="511"/>
                </a:cxn>
                <a:cxn ang="0">
                  <a:pos x="1180" y="388"/>
                </a:cxn>
                <a:cxn ang="0">
                  <a:pos x="1236" y="262"/>
                </a:cxn>
                <a:cxn ang="0">
                  <a:pos x="1286" y="133"/>
                </a:cxn>
                <a:cxn ang="0">
                  <a:pos x="1329" y="0"/>
                </a:cxn>
              </a:cxnLst>
              <a:rect l="0" t="0" r="r" b="b"/>
              <a:pathLst>
                <a:path w="4746" h="4829">
                  <a:moveTo>
                    <a:pt x="4746" y="817"/>
                  </a:moveTo>
                  <a:lnTo>
                    <a:pt x="4700" y="980"/>
                  </a:lnTo>
                  <a:lnTo>
                    <a:pt x="4650" y="1140"/>
                  </a:lnTo>
                  <a:lnTo>
                    <a:pt x="4596" y="1298"/>
                  </a:lnTo>
                  <a:lnTo>
                    <a:pt x="4539" y="1454"/>
                  </a:lnTo>
                  <a:lnTo>
                    <a:pt x="4478" y="1609"/>
                  </a:lnTo>
                  <a:lnTo>
                    <a:pt x="4412" y="1762"/>
                  </a:lnTo>
                  <a:lnTo>
                    <a:pt x="4343" y="1913"/>
                  </a:lnTo>
                  <a:lnTo>
                    <a:pt x="4270" y="2061"/>
                  </a:lnTo>
                  <a:lnTo>
                    <a:pt x="4193" y="2207"/>
                  </a:lnTo>
                  <a:lnTo>
                    <a:pt x="4113" y="2351"/>
                  </a:lnTo>
                  <a:lnTo>
                    <a:pt x="4029" y="2493"/>
                  </a:lnTo>
                  <a:lnTo>
                    <a:pt x="3941" y="2632"/>
                  </a:lnTo>
                  <a:lnTo>
                    <a:pt x="3850" y="2769"/>
                  </a:lnTo>
                  <a:lnTo>
                    <a:pt x="3757" y="2904"/>
                  </a:lnTo>
                  <a:lnTo>
                    <a:pt x="3658" y="3036"/>
                  </a:lnTo>
                  <a:lnTo>
                    <a:pt x="3558" y="3164"/>
                  </a:lnTo>
                  <a:lnTo>
                    <a:pt x="3455" y="3291"/>
                  </a:lnTo>
                  <a:lnTo>
                    <a:pt x="3347" y="3415"/>
                  </a:lnTo>
                  <a:lnTo>
                    <a:pt x="3237" y="3536"/>
                  </a:lnTo>
                  <a:lnTo>
                    <a:pt x="3124" y="3654"/>
                  </a:lnTo>
                  <a:lnTo>
                    <a:pt x="3007" y="3770"/>
                  </a:lnTo>
                  <a:lnTo>
                    <a:pt x="2889" y="3881"/>
                  </a:lnTo>
                  <a:lnTo>
                    <a:pt x="2767" y="3991"/>
                  </a:lnTo>
                  <a:lnTo>
                    <a:pt x="2642" y="4097"/>
                  </a:lnTo>
                  <a:lnTo>
                    <a:pt x="2516" y="4201"/>
                  </a:lnTo>
                  <a:lnTo>
                    <a:pt x="2385" y="4300"/>
                  </a:lnTo>
                  <a:lnTo>
                    <a:pt x="2253" y="4397"/>
                  </a:lnTo>
                  <a:lnTo>
                    <a:pt x="2118" y="4490"/>
                  </a:lnTo>
                  <a:lnTo>
                    <a:pt x="1980" y="4580"/>
                  </a:lnTo>
                  <a:lnTo>
                    <a:pt x="1840" y="4666"/>
                  </a:lnTo>
                  <a:lnTo>
                    <a:pt x="1698" y="4750"/>
                  </a:lnTo>
                  <a:lnTo>
                    <a:pt x="1553" y="4829"/>
                  </a:lnTo>
                  <a:lnTo>
                    <a:pt x="0" y="1676"/>
                  </a:lnTo>
                  <a:lnTo>
                    <a:pt x="59" y="1642"/>
                  </a:lnTo>
                  <a:lnTo>
                    <a:pt x="116" y="1605"/>
                  </a:lnTo>
                  <a:lnTo>
                    <a:pt x="173" y="1568"/>
                  </a:lnTo>
                  <a:lnTo>
                    <a:pt x="230" y="1528"/>
                  </a:lnTo>
                  <a:lnTo>
                    <a:pt x="285" y="1489"/>
                  </a:lnTo>
                  <a:lnTo>
                    <a:pt x="338" y="1447"/>
                  </a:lnTo>
                  <a:lnTo>
                    <a:pt x="392" y="1405"/>
                  </a:lnTo>
                  <a:lnTo>
                    <a:pt x="444" y="1360"/>
                  </a:lnTo>
                  <a:lnTo>
                    <a:pt x="495" y="1315"/>
                  </a:lnTo>
                  <a:lnTo>
                    <a:pt x="544" y="1269"/>
                  </a:lnTo>
                  <a:lnTo>
                    <a:pt x="594" y="1222"/>
                  </a:lnTo>
                  <a:lnTo>
                    <a:pt x="642" y="1173"/>
                  </a:lnTo>
                  <a:lnTo>
                    <a:pt x="688" y="1124"/>
                  </a:lnTo>
                  <a:lnTo>
                    <a:pt x="733" y="1073"/>
                  </a:lnTo>
                  <a:lnTo>
                    <a:pt x="778" y="1021"/>
                  </a:lnTo>
                  <a:lnTo>
                    <a:pt x="820" y="968"/>
                  </a:lnTo>
                  <a:lnTo>
                    <a:pt x="863" y="915"/>
                  </a:lnTo>
                  <a:lnTo>
                    <a:pt x="903" y="860"/>
                  </a:lnTo>
                  <a:lnTo>
                    <a:pt x="942" y="804"/>
                  </a:lnTo>
                  <a:lnTo>
                    <a:pt x="980" y="747"/>
                  </a:lnTo>
                  <a:lnTo>
                    <a:pt x="1017" y="690"/>
                  </a:lnTo>
                  <a:lnTo>
                    <a:pt x="1052" y="631"/>
                  </a:lnTo>
                  <a:lnTo>
                    <a:pt x="1087" y="572"/>
                  </a:lnTo>
                  <a:lnTo>
                    <a:pt x="1119" y="511"/>
                  </a:lnTo>
                  <a:lnTo>
                    <a:pt x="1151" y="450"/>
                  </a:lnTo>
                  <a:lnTo>
                    <a:pt x="1180" y="388"/>
                  </a:lnTo>
                  <a:lnTo>
                    <a:pt x="1208" y="325"/>
                  </a:lnTo>
                  <a:lnTo>
                    <a:pt x="1236" y="262"/>
                  </a:lnTo>
                  <a:lnTo>
                    <a:pt x="1261" y="198"/>
                  </a:lnTo>
                  <a:lnTo>
                    <a:pt x="1286" y="133"/>
                  </a:lnTo>
                  <a:lnTo>
                    <a:pt x="1308" y="67"/>
                  </a:lnTo>
                  <a:lnTo>
                    <a:pt x="1329" y="0"/>
                  </a:lnTo>
                  <a:lnTo>
                    <a:pt x="4746" y="817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3113" y="2007"/>
              <a:ext cx="442" cy="565"/>
            </a:xfrm>
            <a:custGeom>
              <a:avLst/>
              <a:gdLst/>
              <a:ahLst/>
              <a:cxnLst>
                <a:cxn ang="0">
                  <a:pos x="2779" y="102"/>
                </a:cxn>
                <a:cxn ang="0">
                  <a:pos x="2918" y="307"/>
                </a:cxn>
                <a:cxn ang="0">
                  <a:pos x="3050" y="518"/>
                </a:cxn>
                <a:cxn ang="0">
                  <a:pos x="3175" y="735"/>
                </a:cxn>
                <a:cxn ang="0">
                  <a:pos x="3289" y="956"/>
                </a:cxn>
                <a:cxn ang="0">
                  <a:pos x="3397" y="1183"/>
                </a:cxn>
                <a:cxn ang="0">
                  <a:pos x="3495" y="1414"/>
                </a:cxn>
                <a:cxn ang="0">
                  <a:pos x="3584" y="1651"/>
                </a:cxn>
                <a:cxn ang="0">
                  <a:pos x="3666" y="1890"/>
                </a:cxn>
                <a:cxn ang="0">
                  <a:pos x="3737" y="2134"/>
                </a:cxn>
                <a:cxn ang="0">
                  <a:pos x="3797" y="2383"/>
                </a:cxn>
                <a:cxn ang="0">
                  <a:pos x="3850" y="2634"/>
                </a:cxn>
                <a:cxn ang="0">
                  <a:pos x="3892" y="2890"/>
                </a:cxn>
                <a:cxn ang="0">
                  <a:pos x="3923" y="3149"/>
                </a:cxn>
                <a:cxn ang="0">
                  <a:pos x="3944" y="3410"/>
                </a:cxn>
                <a:cxn ang="0">
                  <a:pos x="3956" y="3675"/>
                </a:cxn>
                <a:cxn ang="0">
                  <a:pos x="3957" y="3888"/>
                </a:cxn>
                <a:cxn ang="0">
                  <a:pos x="3953" y="4046"/>
                </a:cxn>
                <a:cxn ang="0">
                  <a:pos x="3944" y="4203"/>
                </a:cxn>
                <a:cxn ang="0">
                  <a:pos x="3933" y="4359"/>
                </a:cxn>
                <a:cxn ang="0">
                  <a:pos x="3918" y="4514"/>
                </a:cxn>
                <a:cxn ang="0">
                  <a:pos x="3900" y="4667"/>
                </a:cxn>
                <a:cxn ang="0">
                  <a:pos x="3877" y="4820"/>
                </a:cxn>
                <a:cxn ang="0">
                  <a:pos x="3851" y="4971"/>
                </a:cxn>
                <a:cxn ang="0">
                  <a:pos x="416" y="4228"/>
                </a:cxn>
                <a:cxn ang="0">
                  <a:pos x="430" y="4125"/>
                </a:cxn>
                <a:cxn ang="0">
                  <a:pos x="440" y="4021"/>
                </a:cxn>
                <a:cxn ang="0">
                  <a:pos x="445" y="3915"/>
                </a:cxn>
                <a:cxn ang="0">
                  <a:pos x="447" y="3809"/>
                </a:cxn>
                <a:cxn ang="0">
                  <a:pos x="445" y="3702"/>
                </a:cxn>
                <a:cxn ang="0">
                  <a:pos x="440" y="3597"/>
                </a:cxn>
                <a:cxn ang="0">
                  <a:pos x="430" y="3493"/>
                </a:cxn>
                <a:cxn ang="0">
                  <a:pos x="416" y="3389"/>
                </a:cxn>
                <a:cxn ang="0">
                  <a:pos x="400" y="3287"/>
                </a:cxn>
                <a:cxn ang="0">
                  <a:pos x="380" y="3185"/>
                </a:cxn>
                <a:cxn ang="0">
                  <a:pos x="357" y="3086"/>
                </a:cxn>
                <a:cxn ang="0">
                  <a:pos x="329" y="2987"/>
                </a:cxn>
                <a:cxn ang="0">
                  <a:pos x="299" y="2890"/>
                </a:cxn>
                <a:cxn ang="0">
                  <a:pos x="265" y="2795"/>
                </a:cxn>
                <a:cxn ang="0">
                  <a:pos x="229" y="2701"/>
                </a:cxn>
                <a:cxn ang="0">
                  <a:pos x="189" y="2608"/>
                </a:cxn>
                <a:cxn ang="0">
                  <a:pos x="146" y="2518"/>
                </a:cxn>
                <a:cxn ang="0">
                  <a:pos x="100" y="2429"/>
                </a:cxn>
                <a:cxn ang="0">
                  <a:pos x="51" y="2342"/>
                </a:cxn>
                <a:cxn ang="0">
                  <a:pos x="0" y="2257"/>
                </a:cxn>
              </a:cxnLst>
              <a:rect l="0" t="0" r="r" b="b"/>
              <a:pathLst>
                <a:path w="3957" h="5046">
                  <a:moveTo>
                    <a:pt x="2706" y="0"/>
                  </a:moveTo>
                  <a:lnTo>
                    <a:pt x="2779" y="102"/>
                  </a:lnTo>
                  <a:lnTo>
                    <a:pt x="2849" y="203"/>
                  </a:lnTo>
                  <a:lnTo>
                    <a:pt x="2918" y="307"/>
                  </a:lnTo>
                  <a:lnTo>
                    <a:pt x="2985" y="412"/>
                  </a:lnTo>
                  <a:lnTo>
                    <a:pt x="3050" y="518"/>
                  </a:lnTo>
                  <a:lnTo>
                    <a:pt x="3113" y="626"/>
                  </a:lnTo>
                  <a:lnTo>
                    <a:pt x="3175" y="735"/>
                  </a:lnTo>
                  <a:lnTo>
                    <a:pt x="3234" y="845"/>
                  </a:lnTo>
                  <a:lnTo>
                    <a:pt x="3289" y="956"/>
                  </a:lnTo>
                  <a:lnTo>
                    <a:pt x="3344" y="1069"/>
                  </a:lnTo>
                  <a:lnTo>
                    <a:pt x="3397" y="1183"/>
                  </a:lnTo>
                  <a:lnTo>
                    <a:pt x="3447" y="1298"/>
                  </a:lnTo>
                  <a:lnTo>
                    <a:pt x="3495" y="1414"/>
                  </a:lnTo>
                  <a:lnTo>
                    <a:pt x="3541" y="1532"/>
                  </a:lnTo>
                  <a:lnTo>
                    <a:pt x="3584" y="1651"/>
                  </a:lnTo>
                  <a:lnTo>
                    <a:pt x="3626" y="1770"/>
                  </a:lnTo>
                  <a:lnTo>
                    <a:pt x="3666" y="1890"/>
                  </a:lnTo>
                  <a:lnTo>
                    <a:pt x="3702" y="2012"/>
                  </a:lnTo>
                  <a:lnTo>
                    <a:pt x="3737" y="2134"/>
                  </a:lnTo>
                  <a:lnTo>
                    <a:pt x="3768" y="2258"/>
                  </a:lnTo>
                  <a:lnTo>
                    <a:pt x="3797" y="2383"/>
                  </a:lnTo>
                  <a:lnTo>
                    <a:pt x="3825" y="2509"/>
                  </a:lnTo>
                  <a:lnTo>
                    <a:pt x="3850" y="2634"/>
                  </a:lnTo>
                  <a:lnTo>
                    <a:pt x="3871" y="2762"/>
                  </a:lnTo>
                  <a:lnTo>
                    <a:pt x="3892" y="2890"/>
                  </a:lnTo>
                  <a:lnTo>
                    <a:pt x="3909" y="3019"/>
                  </a:lnTo>
                  <a:lnTo>
                    <a:pt x="3923" y="3149"/>
                  </a:lnTo>
                  <a:lnTo>
                    <a:pt x="3935" y="3280"/>
                  </a:lnTo>
                  <a:lnTo>
                    <a:pt x="3944" y="3410"/>
                  </a:lnTo>
                  <a:lnTo>
                    <a:pt x="3951" y="3543"/>
                  </a:lnTo>
                  <a:lnTo>
                    <a:pt x="3956" y="3675"/>
                  </a:lnTo>
                  <a:lnTo>
                    <a:pt x="3957" y="3809"/>
                  </a:lnTo>
                  <a:lnTo>
                    <a:pt x="3957" y="3888"/>
                  </a:lnTo>
                  <a:lnTo>
                    <a:pt x="3955" y="3967"/>
                  </a:lnTo>
                  <a:lnTo>
                    <a:pt x="3953" y="4046"/>
                  </a:lnTo>
                  <a:lnTo>
                    <a:pt x="3949" y="4124"/>
                  </a:lnTo>
                  <a:lnTo>
                    <a:pt x="3944" y="4203"/>
                  </a:lnTo>
                  <a:lnTo>
                    <a:pt x="3939" y="4281"/>
                  </a:lnTo>
                  <a:lnTo>
                    <a:pt x="3933" y="4359"/>
                  </a:lnTo>
                  <a:lnTo>
                    <a:pt x="3926" y="4436"/>
                  </a:lnTo>
                  <a:lnTo>
                    <a:pt x="3918" y="4514"/>
                  </a:lnTo>
                  <a:lnTo>
                    <a:pt x="3909" y="4591"/>
                  </a:lnTo>
                  <a:lnTo>
                    <a:pt x="3900" y="4667"/>
                  </a:lnTo>
                  <a:lnTo>
                    <a:pt x="3889" y="4744"/>
                  </a:lnTo>
                  <a:lnTo>
                    <a:pt x="3877" y="4820"/>
                  </a:lnTo>
                  <a:lnTo>
                    <a:pt x="3864" y="4895"/>
                  </a:lnTo>
                  <a:lnTo>
                    <a:pt x="3851" y="4971"/>
                  </a:lnTo>
                  <a:lnTo>
                    <a:pt x="3837" y="5046"/>
                  </a:lnTo>
                  <a:lnTo>
                    <a:pt x="416" y="4228"/>
                  </a:lnTo>
                  <a:lnTo>
                    <a:pt x="424" y="4177"/>
                  </a:lnTo>
                  <a:lnTo>
                    <a:pt x="430" y="4125"/>
                  </a:lnTo>
                  <a:lnTo>
                    <a:pt x="435" y="4073"/>
                  </a:lnTo>
                  <a:lnTo>
                    <a:pt x="440" y="4021"/>
                  </a:lnTo>
                  <a:lnTo>
                    <a:pt x="443" y="3968"/>
                  </a:lnTo>
                  <a:lnTo>
                    <a:pt x="445" y="3915"/>
                  </a:lnTo>
                  <a:lnTo>
                    <a:pt x="447" y="3862"/>
                  </a:lnTo>
                  <a:lnTo>
                    <a:pt x="447" y="3809"/>
                  </a:lnTo>
                  <a:lnTo>
                    <a:pt x="447" y="3755"/>
                  </a:lnTo>
                  <a:lnTo>
                    <a:pt x="445" y="3702"/>
                  </a:lnTo>
                  <a:lnTo>
                    <a:pt x="443" y="3650"/>
                  </a:lnTo>
                  <a:lnTo>
                    <a:pt x="440" y="3597"/>
                  </a:lnTo>
                  <a:lnTo>
                    <a:pt x="435" y="3544"/>
                  </a:lnTo>
                  <a:lnTo>
                    <a:pt x="430" y="3493"/>
                  </a:lnTo>
                  <a:lnTo>
                    <a:pt x="424" y="3441"/>
                  </a:lnTo>
                  <a:lnTo>
                    <a:pt x="416" y="3389"/>
                  </a:lnTo>
                  <a:lnTo>
                    <a:pt x="409" y="3337"/>
                  </a:lnTo>
                  <a:lnTo>
                    <a:pt x="400" y="3287"/>
                  </a:lnTo>
                  <a:lnTo>
                    <a:pt x="390" y="3236"/>
                  </a:lnTo>
                  <a:lnTo>
                    <a:pt x="380" y="3185"/>
                  </a:lnTo>
                  <a:lnTo>
                    <a:pt x="369" y="3136"/>
                  </a:lnTo>
                  <a:lnTo>
                    <a:pt x="357" y="3086"/>
                  </a:lnTo>
                  <a:lnTo>
                    <a:pt x="343" y="3036"/>
                  </a:lnTo>
                  <a:lnTo>
                    <a:pt x="329" y="2987"/>
                  </a:lnTo>
                  <a:lnTo>
                    <a:pt x="315" y="2939"/>
                  </a:lnTo>
                  <a:lnTo>
                    <a:pt x="299" y="2890"/>
                  </a:lnTo>
                  <a:lnTo>
                    <a:pt x="283" y="2842"/>
                  </a:lnTo>
                  <a:lnTo>
                    <a:pt x="265" y="2795"/>
                  </a:lnTo>
                  <a:lnTo>
                    <a:pt x="247" y="2748"/>
                  </a:lnTo>
                  <a:lnTo>
                    <a:pt x="229" y="2701"/>
                  </a:lnTo>
                  <a:lnTo>
                    <a:pt x="210" y="2655"/>
                  </a:lnTo>
                  <a:lnTo>
                    <a:pt x="189" y="2608"/>
                  </a:lnTo>
                  <a:lnTo>
                    <a:pt x="168" y="2563"/>
                  </a:lnTo>
                  <a:lnTo>
                    <a:pt x="146" y="2518"/>
                  </a:lnTo>
                  <a:lnTo>
                    <a:pt x="123" y="2473"/>
                  </a:lnTo>
                  <a:lnTo>
                    <a:pt x="100" y="2429"/>
                  </a:lnTo>
                  <a:lnTo>
                    <a:pt x="76" y="2385"/>
                  </a:lnTo>
                  <a:lnTo>
                    <a:pt x="51" y="2342"/>
                  </a:lnTo>
                  <a:lnTo>
                    <a:pt x="25" y="2299"/>
                  </a:lnTo>
                  <a:lnTo>
                    <a:pt x="0" y="2257"/>
                  </a:lnTo>
                  <a:lnTo>
                    <a:pt x="2706" y="0"/>
                  </a:ln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C3C3C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3113" y="2007"/>
              <a:ext cx="442" cy="565"/>
            </a:xfrm>
            <a:custGeom>
              <a:avLst/>
              <a:gdLst/>
              <a:ahLst/>
              <a:cxnLst>
                <a:cxn ang="0">
                  <a:pos x="2779" y="102"/>
                </a:cxn>
                <a:cxn ang="0">
                  <a:pos x="2918" y="307"/>
                </a:cxn>
                <a:cxn ang="0">
                  <a:pos x="3050" y="518"/>
                </a:cxn>
                <a:cxn ang="0">
                  <a:pos x="3175" y="735"/>
                </a:cxn>
                <a:cxn ang="0">
                  <a:pos x="3289" y="956"/>
                </a:cxn>
                <a:cxn ang="0">
                  <a:pos x="3397" y="1183"/>
                </a:cxn>
                <a:cxn ang="0">
                  <a:pos x="3495" y="1414"/>
                </a:cxn>
                <a:cxn ang="0">
                  <a:pos x="3584" y="1651"/>
                </a:cxn>
                <a:cxn ang="0">
                  <a:pos x="3666" y="1890"/>
                </a:cxn>
                <a:cxn ang="0">
                  <a:pos x="3737" y="2134"/>
                </a:cxn>
                <a:cxn ang="0">
                  <a:pos x="3797" y="2383"/>
                </a:cxn>
                <a:cxn ang="0">
                  <a:pos x="3850" y="2634"/>
                </a:cxn>
                <a:cxn ang="0">
                  <a:pos x="3892" y="2890"/>
                </a:cxn>
                <a:cxn ang="0">
                  <a:pos x="3923" y="3149"/>
                </a:cxn>
                <a:cxn ang="0">
                  <a:pos x="3944" y="3410"/>
                </a:cxn>
                <a:cxn ang="0">
                  <a:pos x="3956" y="3675"/>
                </a:cxn>
                <a:cxn ang="0">
                  <a:pos x="3957" y="3888"/>
                </a:cxn>
                <a:cxn ang="0">
                  <a:pos x="3953" y="4046"/>
                </a:cxn>
                <a:cxn ang="0">
                  <a:pos x="3944" y="4203"/>
                </a:cxn>
                <a:cxn ang="0">
                  <a:pos x="3933" y="4359"/>
                </a:cxn>
                <a:cxn ang="0">
                  <a:pos x="3918" y="4514"/>
                </a:cxn>
                <a:cxn ang="0">
                  <a:pos x="3900" y="4667"/>
                </a:cxn>
                <a:cxn ang="0">
                  <a:pos x="3877" y="4820"/>
                </a:cxn>
                <a:cxn ang="0">
                  <a:pos x="3851" y="4971"/>
                </a:cxn>
                <a:cxn ang="0">
                  <a:pos x="416" y="4228"/>
                </a:cxn>
                <a:cxn ang="0">
                  <a:pos x="430" y="4125"/>
                </a:cxn>
                <a:cxn ang="0">
                  <a:pos x="440" y="4021"/>
                </a:cxn>
                <a:cxn ang="0">
                  <a:pos x="445" y="3915"/>
                </a:cxn>
                <a:cxn ang="0">
                  <a:pos x="447" y="3809"/>
                </a:cxn>
                <a:cxn ang="0">
                  <a:pos x="445" y="3702"/>
                </a:cxn>
                <a:cxn ang="0">
                  <a:pos x="440" y="3597"/>
                </a:cxn>
                <a:cxn ang="0">
                  <a:pos x="430" y="3493"/>
                </a:cxn>
                <a:cxn ang="0">
                  <a:pos x="416" y="3389"/>
                </a:cxn>
                <a:cxn ang="0">
                  <a:pos x="400" y="3287"/>
                </a:cxn>
                <a:cxn ang="0">
                  <a:pos x="380" y="3185"/>
                </a:cxn>
                <a:cxn ang="0">
                  <a:pos x="357" y="3086"/>
                </a:cxn>
                <a:cxn ang="0">
                  <a:pos x="329" y="2987"/>
                </a:cxn>
                <a:cxn ang="0">
                  <a:pos x="299" y="2890"/>
                </a:cxn>
                <a:cxn ang="0">
                  <a:pos x="265" y="2795"/>
                </a:cxn>
                <a:cxn ang="0">
                  <a:pos x="229" y="2701"/>
                </a:cxn>
                <a:cxn ang="0">
                  <a:pos x="189" y="2608"/>
                </a:cxn>
                <a:cxn ang="0">
                  <a:pos x="146" y="2518"/>
                </a:cxn>
                <a:cxn ang="0">
                  <a:pos x="100" y="2429"/>
                </a:cxn>
                <a:cxn ang="0">
                  <a:pos x="51" y="2342"/>
                </a:cxn>
                <a:cxn ang="0">
                  <a:pos x="0" y="2257"/>
                </a:cxn>
              </a:cxnLst>
              <a:rect l="0" t="0" r="r" b="b"/>
              <a:pathLst>
                <a:path w="3957" h="5046">
                  <a:moveTo>
                    <a:pt x="2706" y="0"/>
                  </a:moveTo>
                  <a:lnTo>
                    <a:pt x="2779" y="102"/>
                  </a:lnTo>
                  <a:lnTo>
                    <a:pt x="2849" y="203"/>
                  </a:lnTo>
                  <a:lnTo>
                    <a:pt x="2918" y="307"/>
                  </a:lnTo>
                  <a:lnTo>
                    <a:pt x="2985" y="412"/>
                  </a:lnTo>
                  <a:lnTo>
                    <a:pt x="3050" y="518"/>
                  </a:lnTo>
                  <a:lnTo>
                    <a:pt x="3113" y="626"/>
                  </a:lnTo>
                  <a:lnTo>
                    <a:pt x="3175" y="735"/>
                  </a:lnTo>
                  <a:lnTo>
                    <a:pt x="3234" y="845"/>
                  </a:lnTo>
                  <a:lnTo>
                    <a:pt x="3289" y="956"/>
                  </a:lnTo>
                  <a:lnTo>
                    <a:pt x="3344" y="1069"/>
                  </a:lnTo>
                  <a:lnTo>
                    <a:pt x="3397" y="1183"/>
                  </a:lnTo>
                  <a:lnTo>
                    <a:pt x="3447" y="1298"/>
                  </a:lnTo>
                  <a:lnTo>
                    <a:pt x="3495" y="1414"/>
                  </a:lnTo>
                  <a:lnTo>
                    <a:pt x="3541" y="1532"/>
                  </a:lnTo>
                  <a:lnTo>
                    <a:pt x="3584" y="1651"/>
                  </a:lnTo>
                  <a:lnTo>
                    <a:pt x="3626" y="1770"/>
                  </a:lnTo>
                  <a:lnTo>
                    <a:pt x="3666" y="1890"/>
                  </a:lnTo>
                  <a:lnTo>
                    <a:pt x="3702" y="2012"/>
                  </a:lnTo>
                  <a:lnTo>
                    <a:pt x="3737" y="2134"/>
                  </a:lnTo>
                  <a:lnTo>
                    <a:pt x="3768" y="2258"/>
                  </a:lnTo>
                  <a:lnTo>
                    <a:pt x="3797" y="2383"/>
                  </a:lnTo>
                  <a:lnTo>
                    <a:pt x="3825" y="2509"/>
                  </a:lnTo>
                  <a:lnTo>
                    <a:pt x="3850" y="2634"/>
                  </a:lnTo>
                  <a:lnTo>
                    <a:pt x="3871" y="2762"/>
                  </a:lnTo>
                  <a:lnTo>
                    <a:pt x="3892" y="2890"/>
                  </a:lnTo>
                  <a:lnTo>
                    <a:pt x="3909" y="3019"/>
                  </a:lnTo>
                  <a:lnTo>
                    <a:pt x="3923" y="3149"/>
                  </a:lnTo>
                  <a:lnTo>
                    <a:pt x="3935" y="3280"/>
                  </a:lnTo>
                  <a:lnTo>
                    <a:pt x="3944" y="3410"/>
                  </a:lnTo>
                  <a:lnTo>
                    <a:pt x="3951" y="3543"/>
                  </a:lnTo>
                  <a:lnTo>
                    <a:pt x="3956" y="3675"/>
                  </a:lnTo>
                  <a:lnTo>
                    <a:pt x="3957" y="3809"/>
                  </a:lnTo>
                  <a:lnTo>
                    <a:pt x="3957" y="3888"/>
                  </a:lnTo>
                  <a:lnTo>
                    <a:pt x="3955" y="3967"/>
                  </a:lnTo>
                  <a:lnTo>
                    <a:pt x="3953" y="4046"/>
                  </a:lnTo>
                  <a:lnTo>
                    <a:pt x="3949" y="4124"/>
                  </a:lnTo>
                  <a:lnTo>
                    <a:pt x="3944" y="4203"/>
                  </a:lnTo>
                  <a:lnTo>
                    <a:pt x="3939" y="4281"/>
                  </a:lnTo>
                  <a:lnTo>
                    <a:pt x="3933" y="4359"/>
                  </a:lnTo>
                  <a:lnTo>
                    <a:pt x="3926" y="4436"/>
                  </a:lnTo>
                  <a:lnTo>
                    <a:pt x="3918" y="4514"/>
                  </a:lnTo>
                  <a:lnTo>
                    <a:pt x="3909" y="4591"/>
                  </a:lnTo>
                  <a:lnTo>
                    <a:pt x="3900" y="4667"/>
                  </a:lnTo>
                  <a:lnTo>
                    <a:pt x="3889" y="4744"/>
                  </a:lnTo>
                  <a:lnTo>
                    <a:pt x="3877" y="4820"/>
                  </a:lnTo>
                  <a:lnTo>
                    <a:pt x="3864" y="4895"/>
                  </a:lnTo>
                  <a:lnTo>
                    <a:pt x="3851" y="4971"/>
                  </a:lnTo>
                  <a:lnTo>
                    <a:pt x="3837" y="5046"/>
                  </a:lnTo>
                  <a:lnTo>
                    <a:pt x="416" y="4228"/>
                  </a:lnTo>
                  <a:lnTo>
                    <a:pt x="424" y="4177"/>
                  </a:lnTo>
                  <a:lnTo>
                    <a:pt x="430" y="4125"/>
                  </a:lnTo>
                  <a:lnTo>
                    <a:pt x="435" y="4073"/>
                  </a:lnTo>
                  <a:lnTo>
                    <a:pt x="440" y="4021"/>
                  </a:lnTo>
                  <a:lnTo>
                    <a:pt x="443" y="3968"/>
                  </a:lnTo>
                  <a:lnTo>
                    <a:pt x="445" y="3915"/>
                  </a:lnTo>
                  <a:lnTo>
                    <a:pt x="447" y="3862"/>
                  </a:lnTo>
                  <a:lnTo>
                    <a:pt x="447" y="3809"/>
                  </a:lnTo>
                  <a:lnTo>
                    <a:pt x="447" y="3755"/>
                  </a:lnTo>
                  <a:lnTo>
                    <a:pt x="445" y="3702"/>
                  </a:lnTo>
                  <a:lnTo>
                    <a:pt x="443" y="3650"/>
                  </a:lnTo>
                  <a:lnTo>
                    <a:pt x="440" y="3597"/>
                  </a:lnTo>
                  <a:lnTo>
                    <a:pt x="435" y="3544"/>
                  </a:lnTo>
                  <a:lnTo>
                    <a:pt x="430" y="3493"/>
                  </a:lnTo>
                  <a:lnTo>
                    <a:pt x="424" y="3441"/>
                  </a:lnTo>
                  <a:lnTo>
                    <a:pt x="416" y="3389"/>
                  </a:lnTo>
                  <a:lnTo>
                    <a:pt x="409" y="3337"/>
                  </a:lnTo>
                  <a:lnTo>
                    <a:pt x="400" y="3287"/>
                  </a:lnTo>
                  <a:lnTo>
                    <a:pt x="390" y="3236"/>
                  </a:lnTo>
                  <a:lnTo>
                    <a:pt x="380" y="3185"/>
                  </a:lnTo>
                  <a:lnTo>
                    <a:pt x="369" y="3136"/>
                  </a:lnTo>
                  <a:lnTo>
                    <a:pt x="357" y="3086"/>
                  </a:lnTo>
                  <a:lnTo>
                    <a:pt x="343" y="3036"/>
                  </a:lnTo>
                  <a:lnTo>
                    <a:pt x="329" y="2987"/>
                  </a:lnTo>
                  <a:lnTo>
                    <a:pt x="315" y="2939"/>
                  </a:lnTo>
                  <a:lnTo>
                    <a:pt x="299" y="2890"/>
                  </a:lnTo>
                  <a:lnTo>
                    <a:pt x="283" y="2842"/>
                  </a:lnTo>
                  <a:lnTo>
                    <a:pt x="265" y="2795"/>
                  </a:lnTo>
                  <a:lnTo>
                    <a:pt x="247" y="2748"/>
                  </a:lnTo>
                  <a:lnTo>
                    <a:pt x="229" y="2701"/>
                  </a:lnTo>
                  <a:lnTo>
                    <a:pt x="210" y="2655"/>
                  </a:lnTo>
                  <a:lnTo>
                    <a:pt x="189" y="2608"/>
                  </a:lnTo>
                  <a:lnTo>
                    <a:pt x="168" y="2563"/>
                  </a:lnTo>
                  <a:lnTo>
                    <a:pt x="146" y="2518"/>
                  </a:lnTo>
                  <a:lnTo>
                    <a:pt x="123" y="2473"/>
                  </a:lnTo>
                  <a:lnTo>
                    <a:pt x="100" y="2429"/>
                  </a:lnTo>
                  <a:lnTo>
                    <a:pt x="76" y="2385"/>
                  </a:lnTo>
                  <a:lnTo>
                    <a:pt x="51" y="2342"/>
                  </a:lnTo>
                  <a:lnTo>
                    <a:pt x="25" y="2299"/>
                  </a:lnTo>
                  <a:lnTo>
                    <a:pt x="0" y="2257"/>
                  </a:lnTo>
                  <a:lnTo>
                    <a:pt x="2706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2873" y="1715"/>
              <a:ext cx="503" cy="495"/>
            </a:xfrm>
            <a:custGeom>
              <a:avLst/>
              <a:gdLst/>
              <a:ahLst/>
              <a:cxnLst>
                <a:cxn ang="0">
                  <a:pos x="167" y="10"/>
                </a:cxn>
                <a:cxn ang="0">
                  <a:pos x="498" y="44"/>
                </a:cxn>
                <a:cxn ang="0">
                  <a:pos x="825" y="94"/>
                </a:cxn>
                <a:cxn ang="0">
                  <a:pos x="1144" y="161"/>
                </a:cxn>
                <a:cxn ang="0">
                  <a:pos x="1458" y="243"/>
                </a:cxn>
                <a:cxn ang="0">
                  <a:pos x="1766" y="341"/>
                </a:cxn>
                <a:cxn ang="0">
                  <a:pos x="2066" y="453"/>
                </a:cxn>
                <a:cxn ang="0">
                  <a:pos x="2359" y="580"/>
                </a:cxn>
                <a:cxn ang="0">
                  <a:pos x="2645" y="721"/>
                </a:cxn>
                <a:cxn ang="0">
                  <a:pos x="2922" y="875"/>
                </a:cxn>
                <a:cxn ang="0">
                  <a:pos x="3190" y="1041"/>
                </a:cxn>
                <a:cxn ang="0">
                  <a:pos x="3450" y="1222"/>
                </a:cxn>
                <a:cxn ang="0">
                  <a:pos x="3700" y="1414"/>
                </a:cxn>
                <a:cxn ang="0">
                  <a:pos x="3941" y="1618"/>
                </a:cxn>
                <a:cxn ang="0">
                  <a:pos x="4171" y="1833"/>
                </a:cxn>
                <a:cxn ang="0">
                  <a:pos x="4390" y="2059"/>
                </a:cxn>
                <a:cxn ang="0">
                  <a:pos x="1797" y="4425"/>
                </a:cxn>
                <a:cxn ang="0">
                  <a:pos x="1709" y="4335"/>
                </a:cxn>
                <a:cxn ang="0">
                  <a:pos x="1616" y="4248"/>
                </a:cxn>
                <a:cxn ang="0">
                  <a:pos x="1521" y="4165"/>
                </a:cxn>
                <a:cxn ang="0">
                  <a:pos x="1422" y="4087"/>
                </a:cxn>
                <a:cxn ang="0">
                  <a:pos x="1318" y="4013"/>
                </a:cxn>
                <a:cxn ang="0">
                  <a:pos x="1212" y="3943"/>
                </a:cxn>
                <a:cxn ang="0">
                  <a:pos x="1103" y="3878"/>
                </a:cxn>
                <a:cxn ang="0">
                  <a:pos x="991" y="3817"/>
                </a:cxn>
                <a:cxn ang="0">
                  <a:pos x="875" y="3763"/>
                </a:cxn>
                <a:cxn ang="0">
                  <a:pos x="758" y="3712"/>
                </a:cxn>
                <a:cxn ang="0">
                  <a:pos x="637" y="3666"/>
                </a:cxn>
                <a:cxn ang="0">
                  <a:pos x="514" y="3626"/>
                </a:cxn>
                <a:cxn ang="0">
                  <a:pos x="389" y="3591"/>
                </a:cxn>
                <a:cxn ang="0">
                  <a:pos x="262" y="3562"/>
                </a:cxn>
                <a:cxn ang="0">
                  <a:pos x="132" y="3539"/>
                </a:cxn>
                <a:cxn ang="0">
                  <a:pos x="0" y="3520"/>
                </a:cxn>
              </a:cxnLst>
              <a:rect l="0" t="0" r="r" b="b"/>
              <a:pathLst>
                <a:path w="4495" h="4425">
                  <a:moveTo>
                    <a:pt x="0" y="0"/>
                  </a:moveTo>
                  <a:lnTo>
                    <a:pt x="167" y="10"/>
                  </a:lnTo>
                  <a:lnTo>
                    <a:pt x="334" y="25"/>
                  </a:lnTo>
                  <a:lnTo>
                    <a:pt x="498" y="44"/>
                  </a:lnTo>
                  <a:lnTo>
                    <a:pt x="662" y="68"/>
                  </a:lnTo>
                  <a:lnTo>
                    <a:pt x="825" y="94"/>
                  </a:lnTo>
                  <a:lnTo>
                    <a:pt x="985" y="126"/>
                  </a:lnTo>
                  <a:lnTo>
                    <a:pt x="1144" y="161"/>
                  </a:lnTo>
                  <a:lnTo>
                    <a:pt x="1302" y="201"/>
                  </a:lnTo>
                  <a:lnTo>
                    <a:pt x="1458" y="243"/>
                  </a:lnTo>
                  <a:lnTo>
                    <a:pt x="1612" y="290"/>
                  </a:lnTo>
                  <a:lnTo>
                    <a:pt x="1766" y="341"/>
                  </a:lnTo>
                  <a:lnTo>
                    <a:pt x="1917" y="395"/>
                  </a:lnTo>
                  <a:lnTo>
                    <a:pt x="2066" y="453"/>
                  </a:lnTo>
                  <a:lnTo>
                    <a:pt x="2214" y="515"/>
                  </a:lnTo>
                  <a:lnTo>
                    <a:pt x="2359" y="580"/>
                  </a:lnTo>
                  <a:lnTo>
                    <a:pt x="2503" y="649"/>
                  </a:lnTo>
                  <a:lnTo>
                    <a:pt x="2645" y="721"/>
                  </a:lnTo>
                  <a:lnTo>
                    <a:pt x="2785" y="796"/>
                  </a:lnTo>
                  <a:lnTo>
                    <a:pt x="2922" y="875"/>
                  </a:lnTo>
                  <a:lnTo>
                    <a:pt x="3057" y="956"/>
                  </a:lnTo>
                  <a:lnTo>
                    <a:pt x="3190" y="1041"/>
                  </a:lnTo>
                  <a:lnTo>
                    <a:pt x="3322" y="1131"/>
                  </a:lnTo>
                  <a:lnTo>
                    <a:pt x="3450" y="1222"/>
                  </a:lnTo>
                  <a:lnTo>
                    <a:pt x="3577" y="1316"/>
                  </a:lnTo>
                  <a:lnTo>
                    <a:pt x="3700" y="1414"/>
                  </a:lnTo>
                  <a:lnTo>
                    <a:pt x="3822" y="1514"/>
                  </a:lnTo>
                  <a:lnTo>
                    <a:pt x="3941" y="1618"/>
                  </a:lnTo>
                  <a:lnTo>
                    <a:pt x="4057" y="1724"/>
                  </a:lnTo>
                  <a:lnTo>
                    <a:pt x="4171" y="1833"/>
                  </a:lnTo>
                  <a:lnTo>
                    <a:pt x="4281" y="1945"/>
                  </a:lnTo>
                  <a:lnTo>
                    <a:pt x="4390" y="2059"/>
                  </a:lnTo>
                  <a:lnTo>
                    <a:pt x="4495" y="2176"/>
                  </a:lnTo>
                  <a:lnTo>
                    <a:pt x="1797" y="4425"/>
                  </a:lnTo>
                  <a:lnTo>
                    <a:pt x="1753" y="4379"/>
                  </a:lnTo>
                  <a:lnTo>
                    <a:pt x="1709" y="4335"/>
                  </a:lnTo>
                  <a:lnTo>
                    <a:pt x="1663" y="4291"/>
                  </a:lnTo>
                  <a:lnTo>
                    <a:pt x="1616" y="4248"/>
                  </a:lnTo>
                  <a:lnTo>
                    <a:pt x="1569" y="4206"/>
                  </a:lnTo>
                  <a:lnTo>
                    <a:pt x="1521" y="4165"/>
                  </a:lnTo>
                  <a:lnTo>
                    <a:pt x="1471" y="4126"/>
                  </a:lnTo>
                  <a:lnTo>
                    <a:pt x="1422" y="4087"/>
                  </a:lnTo>
                  <a:lnTo>
                    <a:pt x="1370" y="4050"/>
                  </a:lnTo>
                  <a:lnTo>
                    <a:pt x="1318" y="4013"/>
                  </a:lnTo>
                  <a:lnTo>
                    <a:pt x="1266" y="3978"/>
                  </a:lnTo>
                  <a:lnTo>
                    <a:pt x="1212" y="3943"/>
                  </a:lnTo>
                  <a:lnTo>
                    <a:pt x="1158" y="3910"/>
                  </a:lnTo>
                  <a:lnTo>
                    <a:pt x="1103" y="3878"/>
                  </a:lnTo>
                  <a:lnTo>
                    <a:pt x="1048" y="3848"/>
                  </a:lnTo>
                  <a:lnTo>
                    <a:pt x="991" y="3817"/>
                  </a:lnTo>
                  <a:lnTo>
                    <a:pt x="934" y="3789"/>
                  </a:lnTo>
                  <a:lnTo>
                    <a:pt x="875" y="3763"/>
                  </a:lnTo>
                  <a:lnTo>
                    <a:pt x="817" y="3736"/>
                  </a:lnTo>
                  <a:lnTo>
                    <a:pt x="758" y="3712"/>
                  </a:lnTo>
                  <a:lnTo>
                    <a:pt x="698" y="3689"/>
                  </a:lnTo>
                  <a:lnTo>
                    <a:pt x="637" y="3666"/>
                  </a:lnTo>
                  <a:lnTo>
                    <a:pt x="576" y="3645"/>
                  </a:lnTo>
                  <a:lnTo>
                    <a:pt x="514" y="3626"/>
                  </a:lnTo>
                  <a:lnTo>
                    <a:pt x="452" y="3608"/>
                  </a:lnTo>
                  <a:lnTo>
                    <a:pt x="389" y="3591"/>
                  </a:lnTo>
                  <a:lnTo>
                    <a:pt x="326" y="3576"/>
                  </a:lnTo>
                  <a:lnTo>
                    <a:pt x="262" y="3562"/>
                  </a:lnTo>
                  <a:lnTo>
                    <a:pt x="197" y="3550"/>
                  </a:lnTo>
                  <a:lnTo>
                    <a:pt x="132" y="3539"/>
                  </a:lnTo>
                  <a:lnTo>
                    <a:pt x="66" y="3528"/>
                  </a:lnTo>
                  <a:lnTo>
                    <a:pt x="0" y="352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0E0E0"/>
                </a:gs>
                <a:gs pos="100000">
                  <a:srgbClr val="C4C4C4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2873" y="1715"/>
              <a:ext cx="503" cy="495"/>
            </a:xfrm>
            <a:custGeom>
              <a:avLst/>
              <a:gdLst/>
              <a:ahLst/>
              <a:cxnLst>
                <a:cxn ang="0">
                  <a:pos x="167" y="10"/>
                </a:cxn>
                <a:cxn ang="0">
                  <a:pos x="498" y="44"/>
                </a:cxn>
                <a:cxn ang="0">
                  <a:pos x="825" y="94"/>
                </a:cxn>
                <a:cxn ang="0">
                  <a:pos x="1144" y="161"/>
                </a:cxn>
                <a:cxn ang="0">
                  <a:pos x="1458" y="243"/>
                </a:cxn>
                <a:cxn ang="0">
                  <a:pos x="1766" y="341"/>
                </a:cxn>
                <a:cxn ang="0">
                  <a:pos x="2066" y="453"/>
                </a:cxn>
                <a:cxn ang="0">
                  <a:pos x="2359" y="580"/>
                </a:cxn>
                <a:cxn ang="0">
                  <a:pos x="2645" y="721"/>
                </a:cxn>
                <a:cxn ang="0">
                  <a:pos x="2922" y="875"/>
                </a:cxn>
                <a:cxn ang="0">
                  <a:pos x="3190" y="1041"/>
                </a:cxn>
                <a:cxn ang="0">
                  <a:pos x="3450" y="1222"/>
                </a:cxn>
                <a:cxn ang="0">
                  <a:pos x="3700" y="1414"/>
                </a:cxn>
                <a:cxn ang="0">
                  <a:pos x="3941" y="1618"/>
                </a:cxn>
                <a:cxn ang="0">
                  <a:pos x="4171" y="1833"/>
                </a:cxn>
                <a:cxn ang="0">
                  <a:pos x="4390" y="2059"/>
                </a:cxn>
                <a:cxn ang="0">
                  <a:pos x="1797" y="4425"/>
                </a:cxn>
                <a:cxn ang="0">
                  <a:pos x="1709" y="4335"/>
                </a:cxn>
                <a:cxn ang="0">
                  <a:pos x="1616" y="4248"/>
                </a:cxn>
                <a:cxn ang="0">
                  <a:pos x="1521" y="4165"/>
                </a:cxn>
                <a:cxn ang="0">
                  <a:pos x="1422" y="4087"/>
                </a:cxn>
                <a:cxn ang="0">
                  <a:pos x="1318" y="4013"/>
                </a:cxn>
                <a:cxn ang="0">
                  <a:pos x="1212" y="3943"/>
                </a:cxn>
                <a:cxn ang="0">
                  <a:pos x="1103" y="3878"/>
                </a:cxn>
                <a:cxn ang="0">
                  <a:pos x="991" y="3817"/>
                </a:cxn>
                <a:cxn ang="0">
                  <a:pos x="875" y="3763"/>
                </a:cxn>
                <a:cxn ang="0">
                  <a:pos x="758" y="3712"/>
                </a:cxn>
                <a:cxn ang="0">
                  <a:pos x="637" y="3666"/>
                </a:cxn>
                <a:cxn ang="0">
                  <a:pos x="514" y="3626"/>
                </a:cxn>
                <a:cxn ang="0">
                  <a:pos x="389" y="3591"/>
                </a:cxn>
                <a:cxn ang="0">
                  <a:pos x="262" y="3562"/>
                </a:cxn>
                <a:cxn ang="0">
                  <a:pos x="132" y="3539"/>
                </a:cxn>
                <a:cxn ang="0">
                  <a:pos x="0" y="3520"/>
                </a:cxn>
              </a:cxnLst>
              <a:rect l="0" t="0" r="r" b="b"/>
              <a:pathLst>
                <a:path w="4495" h="4425">
                  <a:moveTo>
                    <a:pt x="0" y="0"/>
                  </a:moveTo>
                  <a:lnTo>
                    <a:pt x="167" y="10"/>
                  </a:lnTo>
                  <a:lnTo>
                    <a:pt x="334" y="25"/>
                  </a:lnTo>
                  <a:lnTo>
                    <a:pt x="498" y="44"/>
                  </a:lnTo>
                  <a:lnTo>
                    <a:pt x="662" y="68"/>
                  </a:lnTo>
                  <a:lnTo>
                    <a:pt x="825" y="94"/>
                  </a:lnTo>
                  <a:lnTo>
                    <a:pt x="985" y="126"/>
                  </a:lnTo>
                  <a:lnTo>
                    <a:pt x="1144" y="161"/>
                  </a:lnTo>
                  <a:lnTo>
                    <a:pt x="1302" y="201"/>
                  </a:lnTo>
                  <a:lnTo>
                    <a:pt x="1458" y="243"/>
                  </a:lnTo>
                  <a:lnTo>
                    <a:pt x="1612" y="290"/>
                  </a:lnTo>
                  <a:lnTo>
                    <a:pt x="1766" y="341"/>
                  </a:lnTo>
                  <a:lnTo>
                    <a:pt x="1917" y="395"/>
                  </a:lnTo>
                  <a:lnTo>
                    <a:pt x="2066" y="453"/>
                  </a:lnTo>
                  <a:lnTo>
                    <a:pt x="2214" y="515"/>
                  </a:lnTo>
                  <a:lnTo>
                    <a:pt x="2359" y="580"/>
                  </a:lnTo>
                  <a:lnTo>
                    <a:pt x="2503" y="649"/>
                  </a:lnTo>
                  <a:lnTo>
                    <a:pt x="2645" y="721"/>
                  </a:lnTo>
                  <a:lnTo>
                    <a:pt x="2785" y="796"/>
                  </a:lnTo>
                  <a:lnTo>
                    <a:pt x="2922" y="875"/>
                  </a:lnTo>
                  <a:lnTo>
                    <a:pt x="3057" y="956"/>
                  </a:lnTo>
                  <a:lnTo>
                    <a:pt x="3190" y="1041"/>
                  </a:lnTo>
                  <a:lnTo>
                    <a:pt x="3322" y="1131"/>
                  </a:lnTo>
                  <a:lnTo>
                    <a:pt x="3450" y="1222"/>
                  </a:lnTo>
                  <a:lnTo>
                    <a:pt x="3577" y="1316"/>
                  </a:lnTo>
                  <a:lnTo>
                    <a:pt x="3700" y="1414"/>
                  </a:lnTo>
                  <a:lnTo>
                    <a:pt x="3822" y="1514"/>
                  </a:lnTo>
                  <a:lnTo>
                    <a:pt x="3941" y="1618"/>
                  </a:lnTo>
                  <a:lnTo>
                    <a:pt x="4057" y="1724"/>
                  </a:lnTo>
                  <a:lnTo>
                    <a:pt x="4171" y="1833"/>
                  </a:lnTo>
                  <a:lnTo>
                    <a:pt x="4281" y="1945"/>
                  </a:lnTo>
                  <a:lnTo>
                    <a:pt x="4390" y="2059"/>
                  </a:lnTo>
                  <a:lnTo>
                    <a:pt x="4495" y="2176"/>
                  </a:lnTo>
                  <a:lnTo>
                    <a:pt x="1797" y="4425"/>
                  </a:lnTo>
                  <a:lnTo>
                    <a:pt x="1753" y="4379"/>
                  </a:lnTo>
                  <a:lnTo>
                    <a:pt x="1709" y="4335"/>
                  </a:lnTo>
                  <a:lnTo>
                    <a:pt x="1663" y="4291"/>
                  </a:lnTo>
                  <a:lnTo>
                    <a:pt x="1616" y="4248"/>
                  </a:lnTo>
                  <a:lnTo>
                    <a:pt x="1569" y="4206"/>
                  </a:lnTo>
                  <a:lnTo>
                    <a:pt x="1521" y="4165"/>
                  </a:lnTo>
                  <a:lnTo>
                    <a:pt x="1471" y="4126"/>
                  </a:lnTo>
                  <a:lnTo>
                    <a:pt x="1422" y="4087"/>
                  </a:lnTo>
                  <a:lnTo>
                    <a:pt x="1370" y="4050"/>
                  </a:lnTo>
                  <a:lnTo>
                    <a:pt x="1318" y="4013"/>
                  </a:lnTo>
                  <a:lnTo>
                    <a:pt x="1266" y="3978"/>
                  </a:lnTo>
                  <a:lnTo>
                    <a:pt x="1212" y="3943"/>
                  </a:lnTo>
                  <a:lnTo>
                    <a:pt x="1158" y="3910"/>
                  </a:lnTo>
                  <a:lnTo>
                    <a:pt x="1103" y="3878"/>
                  </a:lnTo>
                  <a:lnTo>
                    <a:pt x="1048" y="3848"/>
                  </a:lnTo>
                  <a:lnTo>
                    <a:pt x="991" y="3817"/>
                  </a:lnTo>
                  <a:lnTo>
                    <a:pt x="934" y="3789"/>
                  </a:lnTo>
                  <a:lnTo>
                    <a:pt x="875" y="3763"/>
                  </a:lnTo>
                  <a:lnTo>
                    <a:pt x="817" y="3736"/>
                  </a:lnTo>
                  <a:lnTo>
                    <a:pt x="758" y="3712"/>
                  </a:lnTo>
                  <a:lnTo>
                    <a:pt x="698" y="3689"/>
                  </a:lnTo>
                  <a:lnTo>
                    <a:pt x="637" y="3666"/>
                  </a:lnTo>
                  <a:lnTo>
                    <a:pt x="576" y="3645"/>
                  </a:lnTo>
                  <a:lnTo>
                    <a:pt x="514" y="3626"/>
                  </a:lnTo>
                  <a:lnTo>
                    <a:pt x="452" y="3608"/>
                  </a:lnTo>
                  <a:lnTo>
                    <a:pt x="389" y="3591"/>
                  </a:lnTo>
                  <a:lnTo>
                    <a:pt x="326" y="3576"/>
                  </a:lnTo>
                  <a:lnTo>
                    <a:pt x="262" y="3562"/>
                  </a:lnTo>
                  <a:lnTo>
                    <a:pt x="197" y="3550"/>
                  </a:lnTo>
                  <a:lnTo>
                    <a:pt x="132" y="3539"/>
                  </a:lnTo>
                  <a:lnTo>
                    <a:pt x="66" y="3528"/>
                  </a:lnTo>
                  <a:lnTo>
                    <a:pt x="0" y="35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>
              <a:off x="2616" y="2162"/>
              <a:ext cx="62" cy="60"/>
            </a:xfrm>
            <a:custGeom>
              <a:avLst/>
              <a:gdLst/>
              <a:ahLst/>
              <a:cxnLst>
                <a:cxn ang="0">
                  <a:pos x="547" y="241"/>
                </a:cxn>
                <a:cxn ang="0">
                  <a:pos x="540" y="196"/>
                </a:cxn>
                <a:cxn ang="0">
                  <a:pos x="525" y="153"/>
                </a:cxn>
                <a:cxn ang="0">
                  <a:pos x="503" y="115"/>
                </a:cxn>
                <a:cxn ang="0">
                  <a:pos x="476" y="79"/>
                </a:cxn>
                <a:cxn ang="0">
                  <a:pos x="443" y="50"/>
                </a:cxn>
                <a:cxn ang="0">
                  <a:pos x="406" y="25"/>
                </a:cxn>
                <a:cxn ang="0">
                  <a:pos x="365" y="7"/>
                </a:cxn>
                <a:cxn ang="0">
                  <a:pos x="298" y="30"/>
                </a:cxn>
                <a:cxn ang="0">
                  <a:pos x="210" y="95"/>
                </a:cxn>
                <a:cxn ang="0">
                  <a:pos x="124" y="162"/>
                </a:cxn>
                <a:cxn ang="0">
                  <a:pos x="41" y="232"/>
                </a:cxn>
                <a:cxn ang="0">
                  <a:pos x="1" y="283"/>
                </a:cxn>
                <a:cxn ang="0">
                  <a:pos x="4" y="310"/>
                </a:cxn>
                <a:cxn ang="0">
                  <a:pos x="10" y="337"/>
                </a:cxn>
                <a:cxn ang="0">
                  <a:pos x="19" y="362"/>
                </a:cxn>
                <a:cxn ang="0">
                  <a:pos x="29" y="386"/>
                </a:cxn>
                <a:cxn ang="0">
                  <a:pos x="42" y="409"/>
                </a:cxn>
                <a:cxn ang="0">
                  <a:pos x="56" y="431"/>
                </a:cxn>
                <a:cxn ang="0">
                  <a:pos x="73" y="450"/>
                </a:cxn>
                <a:cxn ang="0">
                  <a:pos x="92" y="469"/>
                </a:cxn>
                <a:cxn ang="0">
                  <a:pos x="112" y="486"/>
                </a:cxn>
                <a:cxn ang="0">
                  <a:pos x="133" y="500"/>
                </a:cxn>
                <a:cxn ang="0">
                  <a:pos x="156" y="512"/>
                </a:cxn>
                <a:cxn ang="0">
                  <a:pos x="181" y="522"/>
                </a:cxn>
                <a:cxn ang="0">
                  <a:pos x="206" y="530"/>
                </a:cxn>
                <a:cxn ang="0">
                  <a:pos x="232" y="535"/>
                </a:cxn>
                <a:cxn ang="0">
                  <a:pos x="260" y="539"/>
                </a:cxn>
                <a:cxn ang="0">
                  <a:pos x="288" y="539"/>
                </a:cxn>
                <a:cxn ang="0">
                  <a:pos x="316" y="535"/>
                </a:cxn>
                <a:cxn ang="0">
                  <a:pos x="343" y="530"/>
                </a:cxn>
                <a:cxn ang="0">
                  <a:pos x="368" y="522"/>
                </a:cxn>
                <a:cxn ang="0">
                  <a:pos x="393" y="512"/>
                </a:cxn>
                <a:cxn ang="0">
                  <a:pos x="416" y="499"/>
                </a:cxn>
                <a:cxn ang="0">
                  <a:pos x="438" y="485"/>
                </a:cxn>
                <a:cxn ang="0">
                  <a:pos x="459" y="468"/>
                </a:cxn>
                <a:cxn ang="0">
                  <a:pos x="477" y="449"/>
                </a:cxn>
                <a:cxn ang="0">
                  <a:pos x="494" y="429"/>
                </a:cxn>
                <a:cxn ang="0">
                  <a:pos x="508" y="407"/>
                </a:cxn>
                <a:cxn ang="0">
                  <a:pos x="522" y="383"/>
                </a:cxn>
                <a:cxn ang="0">
                  <a:pos x="532" y="359"/>
                </a:cxn>
                <a:cxn ang="0">
                  <a:pos x="540" y="334"/>
                </a:cxn>
                <a:cxn ang="0">
                  <a:pos x="545" y="307"/>
                </a:cxn>
                <a:cxn ang="0">
                  <a:pos x="548" y="279"/>
                </a:cxn>
              </a:cxnLst>
              <a:rect l="0" t="0" r="r" b="b"/>
              <a:pathLst>
                <a:path w="548" h="539">
                  <a:moveTo>
                    <a:pt x="548" y="265"/>
                  </a:moveTo>
                  <a:lnTo>
                    <a:pt x="547" y="241"/>
                  </a:lnTo>
                  <a:lnTo>
                    <a:pt x="544" y="218"/>
                  </a:lnTo>
                  <a:lnTo>
                    <a:pt x="540" y="196"/>
                  </a:lnTo>
                  <a:lnTo>
                    <a:pt x="533" y="174"/>
                  </a:lnTo>
                  <a:lnTo>
                    <a:pt x="525" y="153"/>
                  </a:lnTo>
                  <a:lnTo>
                    <a:pt x="514" y="133"/>
                  </a:lnTo>
                  <a:lnTo>
                    <a:pt x="503" y="115"/>
                  </a:lnTo>
                  <a:lnTo>
                    <a:pt x="490" y="96"/>
                  </a:lnTo>
                  <a:lnTo>
                    <a:pt x="476" y="79"/>
                  </a:lnTo>
                  <a:lnTo>
                    <a:pt x="460" y="64"/>
                  </a:lnTo>
                  <a:lnTo>
                    <a:pt x="443" y="50"/>
                  </a:lnTo>
                  <a:lnTo>
                    <a:pt x="425" y="36"/>
                  </a:lnTo>
                  <a:lnTo>
                    <a:pt x="406" y="25"/>
                  </a:lnTo>
                  <a:lnTo>
                    <a:pt x="386" y="15"/>
                  </a:lnTo>
                  <a:lnTo>
                    <a:pt x="365" y="7"/>
                  </a:lnTo>
                  <a:lnTo>
                    <a:pt x="343" y="0"/>
                  </a:lnTo>
                  <a:lnTo>
                    <a:pt x="298" y="30"/>
                  </a:lnTo>
                  <a:lnTo>
                    <a:pt x="254" y="63"/>
                  </a:lnTo>
                  <a:lnTo>
                    <a:pt x="210" y="95"/>
                  </a:lnTo>
                  <a:lnTo>
                    <a:pt x="167" y="128"/>
                  </a:lnTo>
                  <a:lnTo>
                    <a:pt x="124" y="162"/>
                  </a:lnTo>
                  <a:lnTo>
                    <a:pt x="82" y="197"/>
                  </a:lnTo>
                  <a:lnTo>
                    <a:pt x="41" y="232"/>
                  </a:lnTo>
                  <a:lnTo>
                    <a:pt x="0" y="269"/>
                  </a:lnTo>
                  <a:lnTo>
                    <a:pt x="1" y="283"/>
                  </a:lnTo>
                  <a:lnTo>
                    <a:pt x="2" y="297"/>
                  </a:lnTo>
                  <a:lnTo>
                    <a:pt x="4" y="310"/>
                  </a:lnTo>
                  <a:lnTo>
                    <a:pt x="6" y="324"/>
                  </a:lnTo>
                  <a:lnTo>
                    <a:pt x="10" y="337"/>
                  </a:lnTo>
                  <a:lnTo>
                    <a:pt x="13" y="350"/>
                  </a:lnTo>
                  <a:lnTo>
                    <a:pt x="19" y="362"/>
                  </a:lnTo>
                  <a:lnTo>
                    <a:pt x="24" y="374"/>
                  </a:lnTo>
                  <a:lnTo>
                    <a:pt x="29" y="386"/>
                  </a:lnTo>
                  <a:lnTo>
                    <a:pt x="35" y="398"/>
                  </a:lnTo>
                  <a:lnTo>
                    <a:pt x="42" y="409"/>
                  </a:lnTo>
                  <a:lnTo>
                    <a:pt x="49" y="420"/>
                  </a:lnTo>
                  <a:lnTo>
                    <a:pt x="56" y="431"/>
                  </a:lnTo>
                  <a:lnTo>
                    <a:pt x="64" y="441"/>
                  </a:lnTo>
                  <a:lnTo>
                    <a:pt x="73" y="450"/>
                  </a:lnTo>
                  <a:lnTo>
                    <a:pt x="82" y="460"/>
                  </a:lnTo>
                  <a:lnTo>
                    <a:pt x="92" y="469"/>
                  </a:lnTo>
                  <a:lnTo>
                    <a:pt x="102" y="478"/>
                  </a:lnTo>
                  <a:lnTo>
                    <a:pt x="112" y="486"/>
                  </a:lnTo>
                  <a:lnTo>
                    <a:pt x="122" y="493"/>
                  </a:lnTo>
                  <a:lnTo>
                    <a:pt x="133" y="500"/>
                  </a:lnTo>
                  <a:lnTo>
                    <a:pt x="144" y="506"/>
                  </a:lnTo>
                  <a:lnTo>
                    <a:pt x="156" y="512"/>
                  </a:lnTo>
                  <a:lnTo>
                    <a:pt x="169" y="518"/>
                  </a:lnTo>
                  <a:lnTo>
                    <a:pt x="181" y="522"/>
                  </a:lnTo>
                  <a:lnTo>
                    <a:pt x="194" y="526"/>
                  </a:lnTo>
                  <a:lnTo>
                    <a:pt x="206" y="530"/>
                  </a:lnTo>
                  <a:lnTo>
                    <a:pt x="219" y="533"/>
                  </a:lnTo>
                  <a:lnTo>
                    <a:pt x="232" y="535"/>
                  </a:lnTo>
                  <a:lnTo>
                    <a:pt x="247" y="538"/>
                  </a:lnTo>
                  <a:lnTo>
                    <a:pt x="260" y="539"/>
                  </a:lnTo>
                  <a:lnTo>
                    <a:pt x="274" y="539"/>
                  </a:lnTo>
                  <a:lnTo>
                    <a:pt x="288" y="539"/>
                  </a:lnTo>
                  <a:lnTo>
                    <a:pt x="302" y="538"/>
                  </a:lnTo>
                  <a:lnTo>
                    <a:pt x="316" y="535"/>
                  </a:lnTo>
                  <a:lnTo>
                    <a:pt x="330" y="533"/>
                  </a:lnTo>
                  <a:lnTo>
                    <a:pt x="343" y="530"/>
                  </a:lnTo>
                  <a:lnTo>
                    <a:pt x="355" y="526"/>
                  </a:lnTo>
                  <a:lnTo>
                    <a:pt x="368" y="522"/>
                  </a:lnTo>
                  <a:lnTo>
                    <a:pt x="381" y="517"/>
                  </a:lnTo>
                  <a:lnTo>
                    <a:pt x="393" y="512"/>
                  </a:lnTo>
                  <a:lnTo>
                    <a:pt x="405" y="506"/>
                  </a:lnTo>
                  <a:lnTo>
                    <a:pt x="416" y="499"/>
                  </a:lnTo>
                  <a:lnTo>
                    <a:pt x="427" y="492"/>
                  </a:lnTo>
                  <a:lnTo>
                    <a:pt x="438" y="485"/>
                  </a:lnTo>
                  <a:lnTo>
                    <a:pt x="448" y="477"/>
                  </a:lnTo>
                  <a:lnTo>
                    <a:pt x="459" y="468"/>
                  </a:lnTo>
                  <a:lnTo>
                    <a:pt x="468" y="458"/>
                  </a:lnTo>
                  <a:lnTo>
                    <a:pt x="477" y="449"/>
                  </a:lnTo>
                  <a:lnTo>
                    <a:pt x="486" y="439"/>
                  </a:lnTo>
                  <a:lnTo>
                    <a:pt x="494" y="429"/>
                  </a:lnTo>
                  <a:lnTo>
                    <a:pt x="501" y="418"/>
                  </a:lnTo>
                  <a:lnTo>
                    <a:pt x="508" y="407"/>
                  </a:lnTo>
                  <a:lnTo>
                    <a:pt x="515" y="396"/>
                  </a:lnTo>
                  <a:lnTo>
                    <a:pt x="522" y="383"/>
                  </a:lnTo>
                  <a:lnTo>
                    <a:pt x="527" y="371"/>
                  </a:lnTo>
                  <a:lnTo>
                    <a:pt x="532" y="359"/>
                  </a:lnTo>
                  <a:lnTo>
                    <a:pt x="536" y="347"/>
                  </a:lnTo>
                  <a:lnTo>
                    <a:pt x="540" y="334"/>
                  </a:lnTo>
                  <a:lnTo>
                    <a:pt x="543" y="320"/>
                  </a:lnTo>
                  <a:lnTo>
                    <a:pt x="545" y="307"/>
                  </a:lnTo>
                  <a:lnTo>
                    <a:pt x="547" y="293"/>
                  </a:lnTo>
                  <a:lnTo>
                    <a:pt x="548" y="279"/>
                  </a:lnTo>
                  <a:lnTo>
                    <a:pt x="548" y="26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>
              <a:off x="2631" y="2177"/>
              <a:ext cx="31" cy="31"/>
            </a:xfrm>
            <a:custGeom>
              <a:avLst/>
              <a:gdLst/>
              <a:ahLst/>
              <a:cxnLst>
                <a:cxn ang="0">
                  <a:pos x="274" y="123"/>
                </a:cxn>
                <a:cxn ang="0">
                  <a:pos x="268" y="96"/>
                </a:cxn>
                <a:cxn ang="0">
                  <a:pos x="258" y="72"/>
                </a:cxn>
                <a:cxn ang="0">
                  <a:pos x="243" y="50"/>
                </a:cxn>
                <a:cxn ang="0">
                  <a:pos x="224" y="31"/>
                </a:cxn>
                <a:cxn ang="0">
                  <a:pos x="203" y="17"/>
                </a:cxn>
                <a:cxn ang="0">
                  <a:pos x="178" y="6"/>
                </a:cxn>
                <a:cxn ang="0">
                  <a:pos x="151" y="1"/>
                </a:cxn>
                <a:cxn ang="0">
                  <a:pos x="123" y="1"/>
                </a:cxn>
                <a:cxn ang="0">
                  <a:pos x="97" y="6"/>
                </a:cxn>
                <a:cxn ang="0">
                  <a:pos x="72" y="17"/>
                </a:cxn>
                <a:cxn ang="0">
                  <a:pos x="50" y="31"/>
                </a:cxn>
                <a:cxn ang="0">
                  <a:pos x="32" y="50"/>
                </a:cxn>
                <a:cxn ang="0">
                  <a:pos x="16" y="72"/>
                </a:cxn>
                <a:cxn ang="0">
                  <a:pos x="6" y="96"/>
                </a:cxn>
                <a:cxn ang="0">
                  <a:pos x="1" y="123"/>
                </a:cxn>
                <a:cxn ang="0">
                  <a:pos x="1" y="151"/>
                </a:cxn>
                <a:cxn ang="0">
                  <a:pos x="6" y="178"/>
                </a:cxn>
                <a:cxn ang="0">
                  <a:pos x="16" y="203"/>
                </a:cxn>
                <a:cxn ang="0">
                  <a:pos x="32" y="224"/>
                </a:cxn>
                <a:cxn ang="0">
                  <a:pos x="50" y="243"/>
                </a:cxn>
                <a:cxn ang="0">
                  <a:pos x="72" y="257"/>
                </a:cxn>
                <a:cxn ang="0">
                  <a:pos x="97" y="268"/>
                </a:cxn>
                <a:cxn ang="0">
                  <a:pos x="123" y="274"/>
                </a:cxn>
                <a:cxn ang="0">
                  <a:pos x="151" y="274"/>
                </a:cxn>
                <a:cxn ang="0">
                  <a:pos x="178" y="268"/>
                </a:cxn>
                <a:cxn ang="0">
                  <a:pos x="203" y="257"/>
                </a:cxn>
                <a:cxn ang="0">
                  <a:pos x="224" y="243"/>
                </a:cxn>
                <a:cxn ang="0">
                  <a:pos x="243" y="224"/>
                </a:cxn>
                <a:cxn ang="0">
                  <a:pos x="258" y="203"/>
                </a:cxn>
                <a:cxn ang="0">
                  <a:pos x="268" y="178"/>
                </a:cxn>
                <a:cxn ang="0">
                  <a:pos x="274" y="151"/>
                </a:cxn>
              </a:cxnLst>
              <a:rect l="0" t="0" r="r" b="b"/>
              <a:pathLst>
                <a:path w="274" h="274">
                  <a:moveTo>
                    <a:pt x="274" y="137"/>
                  </a:moveTo>
                  <a:lnTo>
                    <a:pt x="274" y="123"/>
                  </a:lnTo>
                  <a:lnTo>
                    <a:pt x="271" y="109"/>
                  </a:lnTo>
                  <a:lnTo>
                    <a:pt x="268" y="96"/>
                  </a:lnTo>
                  <a:lnTo>
                    <a:pt x="264" y="84"/>
                  </a:lnTo>
                  <a:lnTo>
                    <a:pt x="258" y="72"/>
                  </a:lnTo>
                  <a:lnTo>
                    <a:pt x="251" y="61"/>
                  </a:lnTo>
                  <a:lnTo>
                    <a:pt x="243" y="50"/>
                  </a:lnTo>
                  <a:lnTo>
                    <a:pt x="234" y="40"/>
                  </a:lnTo>
                  <a:lnTo>
                    <a:pt x="224" y="31"/>
                  </a:lnTo>
                  <a:lnTo>
                    <a:pt x="214" y="23"/>
                  </a:lnTo>
                  <a:lnTo>
                    <a:pt x="203" y="17"/>
                  </a:lnTo>
                  <a:lnTo>
                    <a:pt x="191" y="11"/>
                  </a:lnTo>
                  <a:lnTo>
                    <a:pt x="178" y="6"/>
                  </a:lnTo>
                  <a:lnTo>
                    <a:pt x="164" y="3"/>
                  </a:lnTo>
                  <a:lnTo>
                    <a:pt x="151" y="1"/>
                  </a:lnTo>
                  <a:lnTo>
                    <a:pt x="137" y="0"/>
                  </a:lnTo>
                  <a:lnTo>
                    <a:pt x="123" y="1"/>
                  </a:lnTo>
                  <a:lnTo>
                    <a:pt x="110" y="3"/>
                  </a:lnTo>
                  <a:lnTo>
                    <a:pt x="97" y="6"/>
                  </a:lnTo>
                  <a:lnTo>
                    <a:pt x="84" y="11"/>
                  </a:lnTo>
                  <a:lnTo>
                    <a:pt x="72" y="17"/>
                  </a:lnTo>
                  <a:lnTo>
                    <a:pt x="61" y="23"/>
                  </a:lnTo>
                  <a:lnTo>
                    <a:pt x="50" y="31"/>
                  </a:lnTo>
                  <a:lnTo>
                    <a:pt x="41" y="40"/>
                  </a:lnTo>
                  <a:lnTo>
                    <a:pt x="32" y="50"/>
                  </a:lnTo>
                  <a:lnTo>
                    <a:pt x="23" y="61"/>
                  </a:lnTo>
                  <a:lnTo>
                    <a:pt x="16" y="72"/>
                  </a:lnTo>
                  <a:lnTo>
                    <a:pt x="11" y="84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1" y="123"/>
                  </a:lnTo>
                  <a:lnTo>
                    <a:pt x="0" y="137"/>
                  </a:lnTo>
                  <a:lnTo>
                    <a:pt x="1" y="151"/>
                  </a:lnTo>
                  <a:lnTo>
                    <a:pt x="3" y="165"/>
                  </a:lnTo>
                  <a:lnTo>
                    <a:pt x="6" y="178"/>
                  </a:lnTo>
                  <a:lnTo>
                    <a:pt x="11" y="190"/>
                  </a:lnTo>
                  <a:lnTo>
                    <a:pt x="16" y="203"/>
                  </a:lnTo>
                  <a:lnTo>
                    <a:pt x="23" y="214"/>
                  </a:lnTo>
                  <a:lnTo>
                    <a:pt x="32" y="224"/>
                  </a:lnTo>
                  <a:lnTo>
                    <a:pt x="41" y="234"/>
                  </a:lnTo>
                  <a:lnTo>
                    <a:pt x="50" y="243"/>
                  </a:lnTo>
                  <a:lnTo>
                    <a:pt x="61" y="250"/>
                  </a:lnTo>
                  <a:lnTo>
                    <a:pt x="72" y="257"/>
                  </a:lnTo>
                  <a:lnTo>
                    <a:pt x="84" y="263"/>
                  </a:lnTo>
                  <a:lnTo>
                    <a:pt x="97" y="268"/>
                  </a:lnTo>
                  <a:lnTo>
                    <a:pt x="110" y="272"/>
                  </a:lnTo>
                  <a:lnTo>
                    <a:pt x="123" y="274"/>
                  </a:lnTo>
                  <a:lnTo>
                    <a:pt x="137" y="274"/>
                  </a:lnTo>
                  <a:lnTo>
                    <a:pt x="151" y="274"/>
                  </a:lnTo>
                  <a:lnTo>
                    <a:pt x="164" y="272"/>
                  </a:lnTo>
                  <a:lnTo>
                    <a:pt x="178" y="268"/>
                  </a:lnTo>
                  <a:lnTo>
                    <a:pt x="191" y="263"/>
                  </a:lnTo>
                  <a:lnTo>
                    <a:pt x="203" y="257"/>
                  </a:lnTo>
                  <a:lnTo>
                    <a:pt x="214" y="250"/>
                  </a:lnTo>
                  <a:lnTo>
                    <a:pt x="224" y="243"/>
                  </a:lnTo>
                  <a:lnTo>
                    <a:pt x="234" y="234"/>
                  </a:lnTo>
                  <a:lnTo>
                    <a:pt x="243" y="224"/>
                  </a:lnTo>
                  <a:lnTo>
                    <a:pt x="251" y="214"/>
                  </a:lnTo>
                  <a:lnTo>
                    <a:pt x="258" y="203"/>
                  </a:lnTo>
                  <a:lnTo>
                    <a:pt x="264" y="190"/>
                  </a:lnTo>
                  <a:lnTo>
                    <a:pt x="268" y="178"/>
                  </a:lnTo>
                  <a:lnTo>
                    <a:pt x="271" y="165"/>
                  </a:lnTo>
                  <a:lnTo>
                    <a:pt x="274" y="151"/>
                  </a:lnTo>
                  <a:lnTo>
                    <a:pt x="27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159"/>
            <p:cNvGrpSpPr>
              <a:grpSpLocks/>
            </p:cNvGrpSpPr>
            <p:nvPr/>
          </p:nvGrpSpPr>
          <p:grpSpPr bwMode="auto">
            <a:xfrm>
              <a:off x="2518" y="2117"/>
              <a:ext cx="634" cy="632"/>
              <a:chOff x="1730" y="-29"/>
              <a:chExt cx="470" cy="471"/>
            </a:xfrm>
          </p:grpSpPr>
          <p:sp>
            <p:nvSpPr>
              <p:cNvPr id="54" name="Oval 86"/>
              <p:cNvSpPr>
                <a:spLocks noChangeArrowheads="1"/>
              </p:cNvSpPr>
              <p:nvPr/>
            </p:nvSpPr>
            <p:spPr bwMode="gray">
              <a:xfrm>
                <a:off x="1733" y="-29"/>
                <a:ext cx="467" cy="471"/>
              </a:xfrm>
              <a:prstGeom prst="ellipse">
                <a:avLst/>
              </a:pr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Oval 155"/>
              <p:cNvSpPr>
                <a:spLocks noChangeArrowheads="1"/>
              </p:cNvSpPr>
              <p:nvPr/>
            </p:nvSpPr>
            <p:spPr bwMode="gray">
              <a:xfrm>
                <a:off x="1730" y="138"/>
                <a:ext cx="454" cy="279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600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Oval 156"/>
              <p:cNvSpPr>
                <a:spLocks noChangeArrowheads="1"/>
              </p:cNvSpPr>
              <p:nvPr/>
            </p:nvSpPr>
            <p:spPr bwMode="gray">
              <a:xfrm>
                <a:off x="1811" y="-21"/>
                <a:ext cx="310" cy="176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>
                      <a:alpha val="63000"/>
                    </a:sysClr>
                  </a:gs>
                  <a:gs pos="100000">
                    <a:srgbClr val="6BBBD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3" name="Text Box 203"/>
            <p:cNvSpPr txBox="1">
              <a:spLocks noChangeArrowheads="1"/>
            </p:cNvSpPr>
            <p:nvPr/>
          </p:nvSpPr>
          <p:spPr bwMode="auto">
            <a:xfrm>
              <a:off x="2617" y="2239"/>
              <a:ext cx="44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  <a:ea typeface="黑体" pitchFamily="2" charset="-122"/>
                </a:rPr>
                <a:t>总结</a:t>
              </a:r>
            </a:p>
          </p:txBody>
        </p:sp>
      </p:grpSp>
      <p:sp>
        <p:nvSpPr>
          <p:cNvPr id="57" name="Text Box 178"/>
          <p:cNvSpPr txBox="1">
            <a:spLocks noChangeArrowheads="1"/>
          </p:cNvSpPr>
          <p:nvPr/>
        </p:nvSpPr>
        <p:spPr bwMode="auto">
          <a:xfrm>
            <a:off x="223838" y="3074988"/>
            <a:ext cx="2525712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/>
              <a:t>重视团队氛围建设，加强团队内部经验交流和知识共享</a:t>
            </a:r>
            <a:endParaRPr lang="zh-CN" altLang="en-US" sz="1400" b="1" kern="0" dirty="0">
              <a:solidFill>
                <a:sysClr val="windowText" lastClr="000000"/>
              </a:solidFill>
              <a:ea typeface="黑体" pitchFamily="2" charset="-122"/>
            </a:endParaRPr>
          </a:p>
        </p:txBody>
      </p:sp>
      <p:sp>
        <p:nvSpPr>
          <p:cNvPr id="58" name="Text Box 170"/>
          <p:cNvSpPr txBox="1">
            <a:spLocks noChangeArrowheads="1"/>
          </p:cNvSpPr>
          <p:nvPr/>
        </p:nvSpPr>
        <p:spPr bwMode="auto">
          <a:xfrm>
            <a:off x="5553075" y="2112963"/>
            <a:ext cx="2955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rPr>
              <a:t>重视项目策划阶段文档输出质量</a:t>
            </a:r>
            <a:endParaRPr lang="en-US" altLang="zh-CN" sz="1400" b="1" kern="0" dirty="0">
              <a:solidFill>
                <a:sysClr val="windowText" lastClr="000000"/>
              </a:solidFill>
              <a:latin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24525" y="3122613"/>
            <a:ext cx="2493963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rPr>
              <a:t>重视项目实施质量和工程文档输出质量</a:t>
            </a:r>
          </a:p>
        </p:txBody>
      </p:sp>
    </p:spTree>
    <p:extLst>
      <p:ext uri="{BB962C8B-B14F-4D97-AF65-F5344CB8AC3E}">
        <p14:creationId xmlns:p14="http://schemas.microsoft.com/office/powerpoint/2010/main" val="87076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5"/>
          <p:cNvSpPr>
            <a:spLocks noChangeArrowheads="1"/>
          </p:cNvSpPr>
          <p:nvPr/>
        </p:nvSpPr>
        <p:spPr bwMode="auto">
          <a:xfrm>
            <a:off x="76200" y="2422525"/>
            <a:ext cx="9067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0">
                <a:solidFill>
                  <a:srgbClr val="995B09"/>
                </a:solidFill>
                <a:latin typeface="Palace Script MT" pitchFamily="66" charset="0"/>
                <a:ea typeface="黑体" pitchFamily="2" charset="-122"/>
              </a:rPr>
              <a:t>Thank  you! </a:t>
            </a:r>
          </a:p>
        </p:txBody>
      </p:sp>
      <p:sp>
        <p:nvSpPr>
          <p:cNvPr id="7171" name="矩形 25"/>
          <p:cNvSpPr>
            <a:spLocks noChangeArrowheads="1"/>
          </p:cNvSpPr>
          <p:nvPr/>
        </p:nvSpPr>
        <p:spPr bwMode="auto">
          <a:xfrm>
            <a:off x="0" y="16002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000" i="1">
                <a:solidFill>
                  <a:srgbClr val="995B09"/>
                </a:solidFill>
                <a:ea typeface="华文隶书" pitchFamily="2" charset="-122"/>
              </a:rPr>
              <a:t>谢 谢 </a:t>
            </a:r>
            <a:r>
              <a:rPr lang="en-US" altLang="zh-CN" sz="8000" i="1">
                <a:solidFill>
                  <a:srgbClr val="995B09"/>
                </a:solidFill>
                <a:ea typeface="华文隶书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、汇报纲要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33199023"/>
              </p:ext>
            </p:extLst>
          </p:nvPr>
        </p:nvGraphicFramePr>
        <p:xfrm>
          <a:off x="467544" y="1340768"/>
          <a:ext cx="7632848" cy="497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二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、项目信息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556250" y="2852738"/>
            <a:ext cx="1057275" cy="446087"/>
          </a:xfrm>
          <a:custGeom>
            <a:avLst/>
            <a:gdLst>
              <a:gd name="T0" fmla="*/ 1678424063 w 666"/>
              <a:gd name="T1" fmla="*/ 0 h 281"/>
              <a:gd name="T2" fmla="*/ 710684063 w 666"/>
              <a:gd name="T3" fmla="*/ 27720894 h 281"/>
              <a:gd name="T4" fmla="*/ 0 w 666"/>
              <a:gd name="T5" fmla="*/ 708162319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6" h="281">
                <a:moveTo>
                  <a:pt x="666" y="0"/>
                </a:moveTo>
                <a:lnTo>
                  <a:pt x="282" y="11"/>
                </a:lnTo>
                <a:lnTo>
                  <a:pt x="0" y="28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5594350" y="3644900"/>
            <a:ext cx="10287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5546725" y="4076700"/>
            <a:ext cx="1095375" cy="323850"/>
          </a:xfrm>
          <a:custGeom>
            <a:avLst/>
            <a:gdLst>
              <a:gd name="T0" fmla="*/ 1738907813 w 690"/>
              <a:gd name="T1" fmla="*/ 514111875 h 204"/>
              <a:gd name="T2" fmla="*/ 740925938 w 690"/>
              <a:gd name="T3" fmla="*/ 514111875 h 204"/>
              <a:gd name="T4" fmla="*/ 0 w 690"/>
              <a:gd name="T5" fmla="*/ 0 h 2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0" h="204">
                <a:moveTo>
                  <a:pt x="690" y="204"/>
                </a:moveTo>
                <a:lnTo>
                  <a:pt x="294" y="204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937000" y="3887788"/>
            <a:ext cx="1257300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527300" y="2852738"/>
            <a:ext cx="1219200" cy="477837"/>
          </a:xfrm>
          <a:custGeom>
            <a:avLst/>
            <a:gdLst>
              <a:gd name="T0" fmla="*/ 0 w 768"/>
              <a:gd name="T1" fmla="*/ 0 h 301"/>
              <a:gd name="T2" fmla="*/ 997981875 w 768"/>
              <a:gd name="T3" fmla="*/ 17640282 h 301"/>
              <a:gd name="T4" fmla="*/ 1935480000 w 768"/>
              <a:gd name="T5" fmla="*/ 758565444 h 3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01">
                <a:moveTo>
                  <a:pt x="0" y="0"/>
                </a:moveTo>
                <a:lnTo>
                  <a:pt x="396" y="7"/>
                </a:lnTo>
                <a:lnTo>
                  <a:pt x="768" y="30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508250" y="4005263"/>
            <a:ext cx="1228725" cy="419100"/>
          </a:xfrm>
          <a:custGeom>
            <a:avLst/>
            <a:gdLst>
              <a:gd name="T0" fmla="*/ 0 w 774"/>
              <a:gd name="T1" fmla="*/ 622479388 h 264"/>
              <a:gd name="T2" fmla="*/ 997981875 w 774"/>
              <a:gd name="T3" fmla="*/ 665321250 h 264"/>
              <a:gd name="T4" fmla="*/ 1950600938 w 774"/>
              <a:gd name="T5" fmla="*/ 0 h 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4" h="264">
                <a:moveTo>
                  <a:pt x="0" y="247"/>
                </a:moveTo>
                <a:lnTo>
                  <a:pt x="396" y="264"/>
                </a:lnTo>
                <a:lnTo>
                  <a:pt x="77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527300" y="3644900"/>
            <a:ext cx="116205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184525" y="2441575"/>
            <a:ext cx="2743200" cy="26987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chemeClr val="folHlink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87875" y="5105400"/>
            <a:ext cx="0" cy="28892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508375" y="2760663"/>
            <a:ext cx="2085975" cy="2051050"/>
          </a:xfrm>
          <a:custGeom>
            <a:avLst/>
            <a:gdLst>
              <a:gd name="G0" fmla="+- 4421 0 0"/>
              <a:gd name="G1" fmla="+- 21600 0 4421"/>
              <a:gd name="G2" fmla="+- 21600 0 442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21" y="10800"/>
                </a:moveTo>
                <a:cubicBezTo>
                  <a:pt x="4421" y="14323"/>
                  <a:pt x="7277" y="17179"/>
                  <a:pt x="10800" y="17179"/>
                </a:cubicBezTo>
                <a:cubicBezTo>
                  <a:pt x="14323" y="17179"/>
                  <a:pt x="17179" y="14323"/>
                  <a:pt x="17179" y="10800"/>
                </a:cubicBezTo>
                <a:cubicBezTo>
                  <a:pt x="17179" y="7277"/>
                  <a:pt x="14323" y="4421"/>
                  <a:pt x="10800" y="4421"/>
                </a:cubicBezTo>
                <a:cubicBezTo>
                  <a:pt x="7277" y="4421"/>
                  <a:pt x="4421" y="7277"/>
                  <a:pt x="4421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725863" y="2973388"/>
            <a:ext cx="1614487" cy="16605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zh-CN" altLang="en-US" sz="2400" dirty="0"/>
              <a:t>项目信息</a:t>
            </a:r>
            <a:endParaRPr kumimoji="1" lang="zh-CN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916238" y="5394325"/>
            <a:ext cx="3400425" cy="619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项目周期： </a:t>
            </a:r>
            <a:r>
              <a:rPr lang="en-US" altLang="zh-CN" sz="1200" dirty="0"/>
              <a:t>2012</a:t>
            </a:r>
            <a:r>
              <a:rPr lang="zh-CN" altLang="en-US" sz="1200" dirty="0"/>
              <a:t>年</a:t>
            </a:r>
            <a:r>
              <a:rPr lang="en-US" altLang="zh-CN" sz="1200" dirty="0"/>
              <a:t>11</a:t>
            </a:r>
            <a:r>
              <a:rPr lang="zh-CN" altLang="en-US" sz="1200" dirty="0"/>
              <a:t>月</a:t>
            </a:r>
            <a:r>
              <a:rPr lang="en-US" altLang="zh-CN" sz="1200" dirty="0"/>
              <a:t>21</a:t>
            </a:r>
            <a:r>
              <a:rPr lang="zh-CN" altLang="en-US" sz="1200" dirty="0"/>
              <a:t>日</a:t>
            </a:r>
            <a:r>
              <a:rPr lang="en-US" altLang="zh-CN" sz="1200" dirty="0"/>
              <a:t>—2014</a:t>
            </a:r>
            <a:r>
              <a:rPr lang="zh-CN" altLang="en-US" sz="1200" dirty="0"/>
              <a:t>年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23</a:t>
            </a:r>
            <a:r>
              <a:rPr lang="zh-CN" altLang="en-US" sz="1200" dirty="0"/>
              <a:t>日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316663" y="2708275"/>
            <a:ext cx="257651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       项目金额：</a:t>
            </a:r>
            <a:r>
              <a:rPr lang="en-US" altLang="zh-CN" sz="1200" dirty="0"/>
              <a:t>15156990</a:t>
            </a:r>
            <a:r>
              <a:rPr lang="zh-CN" altLang="en-US" sz="1200" dirty="0"/>
              <a:t>元</a:t>
            </a:r>
            <a:endParaRPr lang="en-US" altLang="zh-CN" sz="1200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316663" y="3462338"/>
            <a:ext cx="25765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      合同签订日期：</a:t>
            </a:r>
            <a:r>
              <a:rPr lang="en-US" altLang="zh-CN" sz="1200" dirty="0"/>
              <a:t>2012.12.31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316663" y="4198938"/>
            <a:ext cx="25765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临时支持人员：洪江华、程小相、</a:t>
            </a:r>
            <a:endParaRPr lang="en-US" altLang="zh-CN" sz="1200" dirty="0"/>
          </a:p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张镇平、张明、莫义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0" y="2686050"/>
            <a:ext cx="27876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项目名称：山西省公安消防一体化项目</a:t>
            </a:r>
            <a:endParaRPr lang="en-US" altLang="zh-CN" sz="1200" dirty="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0" y="3436938"/>
            <a:ext cx="2700338" cy="568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项目范围：</a:t>
            </a:r>
            <a:r>
              <a:rPr lang="en-US" altLang="zh-CN" sz="1200" dirty="0"/>
              <a:t>1</a:t>
            </a:r>
            <a:r>
              <a:rPr lang="zh-CN" altLang="en-US" sz="1200" dirty="0"/>
              <a:t>个总队、</a:t>
            </a:r>
            <a:r>
              <a:rPr lang="en-US" altLang="zh-CN" sz="1200" dirty="0"/>
              <a:t>11</a:t>
            </a:r>
            <a:r>
              <a:rPr lang="zh-CN" altLang="en-US" sz="1200" dirty="0"/>
              <a:t>个支队、</a:t>
            </a:r>
            <a:endParaRPr lang="en-US" altLang="zh-CN" sz="1200" dirty="0"/>
          </a:p>
          <a:p>
            <a:pPr>
              <a:lnSpc>
                <a:spcPct val="150000"/>
              </a:lnSpc>
              <a:defRPr/>
            </a:pPr>
            <a:r>
              <a:rPr lang="en-US" altLang="zh-CN" sz="1200" dirty="0"/>
              <a:t>159</a:t>
            </a:r>
            <a:r>
              <a:rPr lang="zh-CN" altLang="en-US" sz="1200" dirty="0"/>
              <a:t>个中队接处警系统软件硬件部署</a:t>
            </a:r>
            <a:endParaRPr lang="en-US" altLang="zh-CN" sz="1200" dirty="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0" y="4191000"/>
            <a:ext cx="27876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项目核心成员：林盖沙、宋小支、谢玉</a:t>
            </a:r>
            <a:endParaRPr lang="en-US" altLang="zh-CN" sz="1200" dirty="0"/>
          </a:p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、王豫晋、黄湘斌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三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、项目实施情况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53988" y="1101725"/>
            <a:ext cx="7297737" cy="33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建设完成情况</a:t>
            </a: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未完成的事情</a:t>
            </a: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预留工作计划</a:t>
            </a: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四、主要成果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52500" y="2206625"/>
            <a:ext cx="7523163" cy="2895600"/>
            <a:chOff x="457" y="1200"/>
            <a:chExt cx="4739" cy="18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3544" y="1394"/>
              <a:ext cx="1652" cy="1622"/>
            </a:xfrm>
            <a:prstGeom prst="homePlate">
              <a:avLst>
                <a:gd name="adj" fmla="val 25462"/>
              </a:avLst>
            </a:prstGeom>
            <a:gradFill rotWithShape="1">
              <a:gsLst>
                <a:gs pos="0">
                  <a:srgbClr val="F6F6F6"/>
                </a:gs>
                <a:gs pos="100000">
                  <a:srgbClr val="EAEAEA"/>
                </a:gs>
              </a:gsLst>
              <a:lin ang="27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2584" y="1389"/>
              <a:ext cx="1584" cy="162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F6F6F6"/>
                </a:gs>
                <a:gs pos="100000">
                  <a:srgbClr val="EAEAEA"/>
                </a:gs>
              </a:gsLst>
              <a:lin ang="27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336" y="1390"/>
              <a:ext cx="1770" cy="1622"/>
            </a:xfrm>
            <a:prstGeom prst="homePlate">
              <a:avLst>
                <a:gd name="adj" fmla="val 2728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1240" y="1201"/>
              <a:ext cx="3631" cy="326"/>
            </a:xfrm>
            <a:custGeom>
              <a:avLst/>
              <a:gdLst>
                <a:gd name="T0" fmla="*/ 0 w 3454"/>
                <a:gd name="T1" fmla="*/ 0 h 267"/>
                <a:gd name="T2" fmla="*/ 87 w 3454"/>
                <a:gd name="T3" fmla="*/ 267 h 267"/>
                <a:gd name="T4" fmla="*/ 3454 w 3454"/>
                <a:gd name="T5" fmla="*/ 267 h 267"/>
                <a:gd name="T6" fmla="*/ 3292 w 3454"/>
                <a:gd name="T7" fmla="*/ 8 h 267"/>
                <a:gd name="T8" fmla="*/ 0 w 3454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4"/>
                <a:gd name="T16" fmla="*/ 0 h 267"/>
                <a:gd name="T17" fmla="*/ 3454 w 3454"/>
                <a:gd name="T18" fmla="*/ 267 h 2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4" h="267">
                  <a:moveTo>
                    <a:pt x="0" y="0"/>
                  </a:moveTo>
                  <a:lnTo>
                    <a:pt x="87" y="267"/>
                  </a:lnTo>
                  <a:lnTo>
                    <a:pt x="3454" y="267"/>
                  </a:lnTo>
                  <a:lnTo>
                    <a:pt x="3292" y="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charset="-122"/>
                <a:cs typeface="Arial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ltGray">
            <a:xfrm>
              <a:off x="457" y="1200"/>
              <a:ext cx="1512" cy="1824"/>
            </a:xfrm>
            <a:prstGeom prst="homePlate">
              <a:avLst>
                <a:gd name="adj" fmla="val 25000"/>
              </a:avLst>
            </a:prstGeom>
            <a:solidFill>
              <a:srgbClr val="CC3300"/>
            </a:solidFill>
            <a:ln>
              <a:noFill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Calibri" pitchFamily="34" charset="0"/>
                  <a:cs typeface="Arial" pitchFamily="34" charset="0"/>
                </a:rPr>
                <a:t>      主要成果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38049"/>
              </p:ext>
            </p:extLst>
          </p:nvPr>
        </p:nvGraphicFramePr>
        <p:xfrm>
          <a:off x="250825" y="1524000"/>
          <a:ext cx="8642350" cy="310835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CC3300"/>
                  </a:outerShdw>
                </a:effectLst>
              </a:tblPr>
              <a:tblGrid>
                <a:gridCol w="2304441"/>
                <a:gridCol w="1080207"/>
                <a:gridCol w="1296248"/>
                <a:gridCol w="3961454"/>
              </a:tblGrid>
              <a:tr h="420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类别 </a:t>
                      </a: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计划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实际情况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说明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项目工作量（人日）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1245.97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1042.20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由于项目组实施效率提升，合理安排人员投入时间，为遗留工作预留了足够工作量。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项目周期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420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周期延长，但是工作量、费用没有超支，原因如下：在现场条件不具备实施条件时不进场，属于良性延期。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5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投入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核心</a:t>
                      </a: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人员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由于没有出现同时四个支队开展实施的情况，从而没有必要投入多余人力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五、项目计划与实际情况对比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06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763688" y="3178086"/>
            <a:ext cx="5904656" cy="3335338"/>
            <a:chOff x="1392238" y="2057400"/>
            <a:chExt cx="6151562" cy="3886200"/>
          </a:xfrm>
        </p:grpSpPr>
        <p:sp>
          <p:nvSpPr>
            <p:cNvPr id="3" name="Freeform 4"/>
            <p:cNvSpPr>
              <a:spLocks noEditPoints="1"/>
            </p:cNvSpPr>
            <p:nvPr/>
          </p:nvSpPr>
          <p:spPr bwMode="gray">
            <a:xfrm rot="-1358056">
              <a:off x="1392238" y="2801938"/>
              <a:ext cx="6094397" cy="2424112"/>
            </a:xfrm>
            <a:custGeom>
              <a:avLst/>
              <a:gdLst>
                <a:gd name="T0" fmla="*/ 2552413 w 4040"/>
                <a:gd name="T1" fmla="*/ 15407 h 1888"/>
                <a:gd name="T2" fmla="*/ 1861511 w 4040"/>
                <a:gd name="T3" fmla="*/ 95013 h 1888"/>
                <a:gd name="T4" fmla="*/ 1249053 w 4040"/>
                <a:gd name="T5" fmla="*/ 233680 h 1888"/>
                <a:gd name="T6" fmla="*/ 733140 w 4040"/>
                <a:gd name="T7" fmla="*/ 423706 h 1888"/>
                <a:gd name="T8" fmla="*/ 340925 w 4040"/>
                <a:gd name="T9" fmla="*/ 654819 h 1888"/>
                <a:gd name="T10" fmla="*/ 87494 w 4040"/>
                <a:gd name="T11" fmla="*/ 921882 h 1888"/>
                <a:gd name="T12" fmla="*/ 0 w 4040"/>
                <a:gd name="T13" fmla="*/ 1212057 h 1888"/>
                <a:gd name="T14" fmla="*/ 87494 w 4040"/>
                <a:gd name="T15" fmla="*/ 1502231 h 1888"/>
                <a:gd name="T16" fmla="*/ 340925 w 4040"/>
                <a:gd name="T17" fmla="*/ 1769294 h 1888"/>
                <a:gd name="T18" fmla="*/ 733140 w 4040"/>
                <a:gd name="T19" fmla="*/ 2000407 h 1888"/>
                <a:gd name="T20" fmla="*/ 1249053 w 4040"/>
                <a:gd name="T21" fmla="*/ 2190433 h 1888"/>
                <a:gd name="T22" fmla="*/ 1861511 w 4040"/>
                <a:gd name="T23" fmla="*/ 2329100 h 1888"/>
                <a:gd name="T24" fmla="*/ 2552413 w 4040"/>
                <a:gd name="T25" fmla="*/ 2408706 h 1888"/>
                <a:gd name="T26" fmla="*/ 3297620 w 4040"/>
                <a:gd name="T27" fmla="*/ 2418977 h 1888"/>
                <a:gd name="T28" fmla="*/ 4009641 w 4040"/>
                <a:gd name="T29" fmla="*/ 2362483 h 1888"/>
                <a:gd name="T30" fmla="*/ 4652270 w 4040"/>
                <a:gd name="T31" fmla="*/ 2241791 h 1888"/>
                <a:gd name="T32" fmla="*/ 5201370 w 4040"/>
                <a:gd name="T33" fmla="*/ 2069741 h 1888"/>
                <a:gd name="T34" fmla="*/ 5638841 w 4040"/>
                <a:gd name="T35" fmla="*/ 1851468 h 1888"/>
                <a:gd name="T36" fmla="*/ 5940544 w 4040"/>
                <a:gd name="T37" fmla="*/ 1594676 h 1888"/>
                <a:gd name="T38" fmla="*/ 6085362 w 4040"/>
                <a:gd name="T39" fmla="*/ 1312205 h 1888"/>
                <a:gd name="T40" fmla="*/ 6055192 w 4040"/>
                <a:gd name="T41" fmla="*/ 1014327 h 1888"/>
                <a:gd name="T42" fmla="*/ 5856067 w 4040"/>
                <a:gd name="T43" fmla="*/ 739560 h 1888"/>
                <a:gd name="T44" fmla="*/ 5506091 w 4040"/>
                <a:gd name="T45" fmla="*/ 495608 h 1888"/>
                <a:gd name="T46" fmla="*/ 5029399 w 4040"/>
                <a:gd name="T47" fmla="*/ 292742 h 1888"/>
                <a:gd name="T48" fmla="*/ 4447111 w 4040"/>
                <a:gd name="T49" fmla="*/ 136100 h 1888"/>
                <a:gd name="T50" fmla="*/ 3780346 w 4040"/>
                <a:gd name="T51" fmla="*/ 35951 h 1888"/>
                <a:gd name="T52" fmla="*/ 3047207 w 4040"/>
                <a:gd name="T53" fmla="*/ 0 h 1888"/>
                <a:gd name="T54" fmla="*/ 2422680 w 4040"/>
                <a:gd name="T55" fmla="*/ 2228951 h 1888"/>
                <a:gd name="T56" fmla="*/ 1755915 w 4040"/>
                <a:gd name="T57" fmla="*/ 2154482 h 1888"/>
                <a:gd name="T58" fmla="*/ 1170610 w 4040"/>
                <a:gd name="T59" fmla="*/ 2023518 h 1888"/>
                <a:gd name="T60" fmla="*/ 690901 w 4040"/>
                <a:gd name="T61" fmla="*/ 1843764 h 1888"/>
                <a:gd name="T62" fmla="*/ 337908 w 4040"/>
                <a:gd name="T63" fmla="*/ 1625491 h 1888"/>
                <a:gd name="T64" fmla="*/ 132750 w 4040"/>
                <a:gd name="T65" fmla="*/ 1378971 h 1888"/>
                <a:gd name="T66" fmla="*/ 102579 w 4040"/>
                <a:gd name="T67" fmla="*/ 1109340 h 1888"/>
                <a:gd name="T68" fmla="*/ 250414 w 4040"/>
                <a:gd name="T69" fmla="*/ 852548 h 1888"/>
                <a:gd name="T70" fmla="*/ 558152 w 4040"/>
                <a:gd name="T71" fmla="*/ 624004 h 1888"/>
                <a:gd name="T72" fmla="*/ 998639 w 4040"/>
                <a:gd name="T73" fmla="*/ 431410 h 1888"/>
                <a:gd name="T74" fmla="*/ 1550757 w 4040"/>
                <a:gd name="T75" fmla="*/ 285039 h 1888"/>
                <a:gd name="T76" fmla="*/ 2193385 w 4040"/>
                <a:gd name="T77" fmla="*/ 190026 h 1888"/>
                <a:gd name="T78" fmla="*/ 2899372 w 4040"/>
                <a:gd name="T79" fmla="*/ 154075 h 1888"/>
                <a:gd name="T80" fmla="*/ 3608375 w 4040"/>
                <a:gd name="T81" fmla="*/ 190026 h 1888"/>
                <a:gd name="T82" fmla="*/ 4251004 w 4040"/>
                <a:gd name="T83" fmla="*/ 285039 h 1888"/>
                <a:gd name="T84" fmla="*/ 4803122 w 4040"/>
                <a:gd name="T85" fmla="*/ 431410 h 1888"/>
                <a:gd name="T86" fmla="*/ 5243609 w 4040"/>
                <a:gd name="T87" fmla="*/ 624004 h 1888"/>
                <a:gd name="T88" fmla="*/ 5551346 w 4040"/>
                <a:gd name="T89" fmla="*/ 852548 h 1888"/>
                <a:gd name="T90" fmla="*/ 5699181 w 4040"/>
                <a:gd name="T91" fmla="*/ 1109340 h 1888"/>
                <a:gd name="T92" fmla="*/ 5669011 w 4040"/>
                <a:gd name="T93" fmla="*/ 1378971 h 1888"/>
                <a:gd name="T94" fmla="*/ 5463852 w 4040"/>
                <a:gd name="T95" fmla="*/ 1625491 h 1888"/>
                <a:gd name="T96" fmla="*/ 5110859 w 4040"/>
                <a:gd name="T97" fmla="*/ 1843764 h 1888"/>
                <a:gd name="T98" fmla="*/ 4631150 w 4040"/>
                <a:gd name="T99" fmla="*/ 2023518 h 1888"/>
                <a:gd name="T100" fmla="*/ 4045845 w 4040"/>
                <a:gd name="T101" fmla="*/ 2154482 h 1888"/>
                <a:gd name="T102" fmla="*/ 3379080 w 4040"/>
                <a:gd name="T103" fmla="*/ 222895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800080">
                    <a:alpha val="36000"/>
                  </a:srgbClr>
                </a:gs>
                <a:gs pos="100000">
                  <a:srgbClr val="800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gray">
            <a:xfrm>
              <a:off x="3821740" y="2057400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4F81B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gray">
            <a:xfrm>
              <a:off x="1585963" y="3375025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0504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gray">
            <a:xfrm>
              <a:off x="2370390" y="4841875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4838002" y="4297363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0504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gray">
            <a:xfrm>
              <a:off x="6464021" y="2254250"/>
              <a:ext cx="1079779" cy="1103313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4F81B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六、项目进度分析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53988" y="1101725"/>
            <a:ext cx="7297737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预算周期：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2012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—2013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日，共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 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实际周期：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2012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—2014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23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日，共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420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 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影响项目进度最主要的原因是：</a:t>
            </a: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4224236" y="3327807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972023" y="4643218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6685780" y="3681993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5240815" y="5434816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2786177" y="5907595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09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七、项目成本分析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611188" y="2997200"/>
            <a:ext cx="6985000" cy="2087563"/>
          </a:xfrm>
          <a:custGeom>
            <a:avLst/>
            <a:gdLst>
              <a:gd name="T0" fmla="*/ 2502 w 5034"/>
              <a:gd name="T1" fmla="*/ 0 h 1908"/>
              <a:gd name="T2" fmla="*/ 1465 w 5034"/>
              <a:gd name="T3" fmla="*/ 383 h 1908"/>
              <a:gd name="T4" fmla="*/ 1783 w 5034"/>
              <a:gd name="T5" fmla="*/ 383 h 1908"/>
              <a:gd name="T6" fmla="*/ 0 w 5034"/>
              <a:gd name="T7" fmla="*/ 1908 h 1908"/>
              <a:gd name="T8" fmla="*/ 5034 w 5034"/>
              <a:gd name="T9" fmla="*/ 1908 h 1908"/>
              <a:gd name="T10" fmla="*/ 3229 w 5034"/>
              <a:gd name="T11" fmla="*/ 383 h 1908"/>
              <a:gd name="T12" fmla="*/ 3613 w 5034"/>
              <a:gd name="T13" fmla="*/ 395 h 1908"/>
              <a:gd name="T14" fmla="*/ 2502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08288" y="2708275"/>
            <a:ext cx="2592387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1400" b="1" dirty="0">
                <a:ea typeface="华文细黑" pitchFamily="2" charset="-122"/>
              </a:rPr>
              <a:t>               </a:t>
            </a:r>
            <a:r>
              <a:rPr lang="zh-CN" altLang="en-US" sz="1600" b="1" dirty="0">
                <a:ea typeface="华文细黑" pitchFamily="2" charset="-122"/>
              </a:rPr>
              <a:t>成本节约</a:t>
            </a:r>
            <a:endParaRPr lang="en-US" altLang="zh-CN" sz="1600" b="1" dirty="0">
              <a:ea typeface="华文细黑" pitchFamily="2" charset="-122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3141663" y="3338513"/>
            <a:ext cx="2108200" cy="923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FadeUp">
              <a:avLst>
                <a:gd name="adj" fmla="val 9903"/>
              </a:avLst>
            </a:prstTxWarp>
          </a:bodyPr>
          <a:lstStyle/>
          <a:p>
            <a:pPr algn="ctr"/>
            <a:endParaRPr lang="zh-CN" altLang="en-US" sz="72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61912" y="980728"/>
            <a:ext cx="808513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预算费用（含审批费用）：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474118.5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当前阶段实际发生费用（含审批费用） ：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327305.92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当前阶段项目结余：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146812.58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504825" y="4572000"/>
            <a:ext cx="1384300" cy="1890713"/>
            <a:chOff x="137" y="2695"/>
            <a:chExt cx="929" cy="1269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2184400" y="4572000"/>
            <a:ext cx="1384300" cy="1890713"/>
            <a:chOff x="137" y="2695"/>
            <a:chExt cx="929" cy="1269"/>
          </a:xfrm>
        </p:grpSpPr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546725" y="4572000"/>
            <a:ext cx="1384300" cy="1890713"/>
            <a:chOff x="137" y="2695"/>
            <a:chExt cx="929" cy="1269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3865563" y="4572000"/>
            <a:ext cx="1384300" cy="1890713"/>
            <a:chOff x="137" y="2695"/>
            <a:chExt cx="929" cy="1269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8"/>
          <p:cNvGrpSpPr>
            <a:grpSpLocks/>
          </p:cNvGrpSpPr>
          <p:nvPr/>
        </p:nvGrpSpPr>
        <p:grpSpPr bwMode="auto">
          <a:xfrm>
            <a:off x="7227888" y="4572000"/>
            <a:ext cx="1384300" cy="1890713"/>
            <a:chOff x="137" y="2695"/>
            <a:chExt cx="929" cy="1269"/>
          </a:xfrm>
        </p:grpSpPr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627063" y="4756150"/>
            <a:ext cx="11398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ea typeface="华文细黑" pitchFamily="2" charset="-122"/>
              </a:rPr>
              <a:t>根据前期调研结果，合理安排人员投入的时机，避免人员怠工现象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矩形 23"/>
          <p:cNvSpPr>
            <a:spLocks noChangeArrowheads="1"/>
          </p:cNvSpPr>
          <p:nvPr/>
        </p:nvSpPr>
        <p:spPr bwMode="auto">
          <a:xfrm>
            <a:off x="2381250" y="4756150"/>
            <a:ext cx="990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通过经验共享方式，提升项目组技能，从而提高工作效率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3" name="矩形 24"/>
          <p:cNvSpPr>
            <a:spLocks noChangeArrowheads="1"/>
          </p:cNvSpPr>
          <p:nvPr/>
        </p:nvSpPr>
        <p:spPr bwMode="auto">
          <a:xfrm>
            <a:off x="4083050" y="4848225"/>
            <a:ext cx="99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重视工程质量，规避返工现象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45150" y="4756150"/>
            <a:ext cx="11874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提升团队凝聚力、明确目标，将工作计划落实到具体人，明确完成时间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5" name="矩形 27"/>
          <p:cNvSpPr>
            <a:spLocks noChangeArrowheads="1"/>
          </p:cNvSpPr>
          <p:nvPr/>
        </p:nvSpPr>
        <p:spPr bwMode="auto">
          <a:xfrm>
            <a:off x="7423150" y="4852988"/>
            <a:ext cx="11096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控制项目范围恶性变更，从而可以避免额外的工作量</a:t>
            </a:r>
          </a:p>
        </p:txBody>
      </p:sp>
    </p:spTree>
    <p:extLst>
      <p:ext uri="{BB962C8B-B14F-4D97-AF65-F5344CB8AC3E}">
        <p14:creationId xmlns:p14="http://schemas.microsoft.com/office/powerpoint/2010/main" val="33775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八、项目质量分析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62851"/>
      </p:ext>
    </p:extLst>
  </p:cSld>
  <p:clrMapOvr>
    <a:masterClrMapping/>
  </p:clrMapOvr>
</p:sld>
</file>

<file path=ppt/theme/theme1.xml><?xml version="1.0" encoding="utf-8"?>
<a:theme xmlns:a="http://schemas.openxmlformats.org/drawingml/2006/main" name="公司模板">
  <a:themeElements>
    <a:clrScheme name="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571TGp_business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公司模板</Template>
  <TotalTime>387</TotalTime>
  <Words>489</Words>
  <Application>Microsoft Office PowerPoint</Application>
  <PresentationFormat>全屏显示(4:3)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宋体</vt:lpstr>
      <vt:lpstr>黑体</vt:lpstr>
      <vt:lpstr>隶书</vt:lpstr>
      <vt:lpstr>Palace Script MT</vt:lpstr>
      <vt:lpstr>华文隶书</vt:lpstr>
      <vt:lpstr>公司模板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林盖沙</dc:creator>
  <cp:lastModifiedBy>林盖沙</cp:lastModifiedBy>
  <cp:revision>10</cp:revision>
  <dcterms:created xsi:type="dcterms:W3CDTF">2014-05-23T00:48:50Z</dcterms:created>
  <dcterms:modified xsi:type="dcterms:W3CDTF">2014-05-23T07:15:58Z</dcterms:modified>
</cp:coreProperties>
</file>