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26" r:id="rId3"/>
    <p:sldId id="663" r:id="rId4"/>
    <p:sldId id="667" r:id="rId5"/>
    <p:sldId id="662" r:id="rId6"/>
    <p:sldId id="664" r:id="rId7"/>
    <p:sldId id="665" r:id="rId8"/>
    <p:sldId id="666" r:id="rId9"/>
    <p:sldId id="568" r:id="rId10"/>
  </p:sldIdLst>
  <p:sldSz cx="9001125" cy="576072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8F8F8"/>
    <a:srgbClr val="EAAD00"/>
    <a:srgbClr val="9999FF"/>
    <a:srgbClr val="325B1B"/>
    <a:srgbClr val="FF0000"/>
    <a:srgbClr val="DBF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 autoAdjust="0"/>
    <p:restoredTop sz="95100" autoAdjust="0"/>
  </p:normalViewPr>
  <p:slideViewPr>
    <p:cSldViewPr>
      <p:cViewPr varScale="1">
        <p:scale>
          <a:sx n="103" d="100"/>
          <a:sy n="103" d="100"/>
        </p:scale>
        <p:origin x="804" y="114"/>
      </p:cViewPr>
      <p:guideLst>
        <p:guide orient="horz" pos="710"/>
        <p:guide orient="horz" pos="998"/>
        <p:guide pos="520"/>
      </p:guideLst>
    </p:cSldViewPr>
  </p:slideViewPr>
  <p:outlineViewPr>
    <p:cViewPr>
      <p:scale>
        <a:sx n="33" d="100"/>
        <a:sy n="33" d="100"/>
      </p:scale>
      <p:origin x="0" y="21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93481-DCFD-4740-AB07-A43CC18EC5DD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A4CB29D-96A9-4C67-95B4-CA4AF3E03704}">
      <dgm:prSet phldrT="[文本]"/>
      <dgm:spPr/>
      <dgm:t>
        <a:bodyPr/>
        <a:lstStyle/>
        <a:p>
          <a:r>
            <a:rPr lang="zh-CN" altLang="en-US" dirty="0" smtClean="0"/>
            <a:t>项目经理：邓建博</a:t>
          </a:r>
          <a:endParaRPr lang="zh-CN" altLang="en-US" dirty="0"/>
        </a:p>
      </dgm:t>
    </dgm:pt>
    <dgm:pt modelId="{302C01F4-3841-4BD6-B742-656F49A2BFAD}" cxnId="{C3B55A4A-9D66-4395-9AE8-36C60C2615B9}" type="parTrans">
      <dgm:prSet/>
      <dgm:spPr/>
      <dgm:t>
        <a:bodyPr/>
        <a:lstStyle/>
        <a:p>
          <a:endParaRPr lang="zh-CN" altLang="en-US"/>
        </a:p>
      </dgm:t>
    </dgm:pt>
    <dgm:pt modelId="{310B3478-857A-424C-A68B-024A60ED3B1F}" cxnId="{C3B55A4A-9D66-4395-9AE8-36C60C2615B9}" type="sibTrans">
      <dgm:prSet/>
      <dgm:spPr/>
      <dgm:t>
        <a:bodyPr/>
        <a:lstStyle/>
        <a:p>
          <a:endParaRPr lang="zh-CN" altLang="en-US"/>
        </a:p>
      </dgm:t>
    </dgm:pt>
    <dgm:pt modelId="{54A822F6-7E02-4B3F-BC36-08E15EC5EF2A}" type="asst">
      <dgm:prSet phldrT="[文本]"/>
      <dgm:spPr/>
      <dgm:t>
        <a:bodyPr/>
        <a:lstStyle/>
        <a:p>
          <a:r>
            <a:rPr lang="en-US" altLang="zh-CN" dirty="0" smtClean="0"/>
            <a:t>CM:</a:t>
          </a:r>
          <a:r>
            <a:rPr lang="zh-CN" altLang="en-US" dirty="0" smtClean="0"/>
            <a:t>李婷</a:t>
          </a:r>
          <a:endParaRPr lang="zh-CN" altLang="en-US" dirty="0"/>
        </a:p>
      </dgm:t>
    </dgm:pt>
    <dgm:pt modelId="{77674DC1-9757-41D7-AB2B-B2AE0FF29B89}" cxnId="{1A12D2AF-287C-412E-A30A-696A52C9EA56}" type="parTrans">
      <dgm:prSet/>
      <dgm:spPr/>
      <dgm:t>
        <a:bodyPr/>
        <a:lstStyle/>
        <a:p>
          <a:endParaRPr lang="zh-CN" altLang="en-US"/>
        </a:p>
      </dgm:t>
    </dgm:pt>
    <dgm:pt modelId="{223C7309-7D06-4932-90C4-255DA9AE01AC}" cxnId="{1A12D2AF-287C-412E-A30A-696A52C9EA56}" type="sibTrans">
      <dgm:prSet/>
      <dgm:spPr/>
      <dgm:t>
        <a:bodyPr/>
        <a:lstStyle/>
        <a:p>
          <a:endParaRPr lang="zh-CN" altLang="en-US"/>
        </a:p>
      </dgm:t>
    </dgm:pt>
    <dgm:pt modelId="{24E20BF8-9D85-4AAC-8F41-DB89A800FC18}">
      <dgm:prSet phldrT="[文本]"/>
      <dgm:spPr/>
      <dgm:t>
        <a:bodyPr/>
        <a:lstStyle/>
        <a:p>
          <a:r>
            <a:rPr lang="zh-CN" altLang="en-US" dirty="0" smtClean="0"/>
            <a:t>产品组：</a:t>
          </a:r>
          <a:endParaRPr lang="en-US" altLang="zh-CN" dirty="0" smtClean="0"/>
        </a:p>
        <a:p>
          <a:r>
            <a:rPr lang="zh-CN" altLang="en-US" dirty="0" smtClean="0"/>
            <a:t>王璐欣、刘珊珊、程永娟、聂欢欢、罗振斌、马小镔、柯楠</a:t>
          </a:r>
          <a:endParaRPr lang="en-US" altLang="zh-CN" dirty="0" smtClean="0"/>
        </a:p>
      </dgm:t>
    </dgm:pt>
    <dgm:pt modelId="{9D598A16-DCDF-4974-B801-DBF313389F34}" cxnId="{B902EBB9-1069-4C45-B180-062DBD1B3CD5}" type="parTrans">
      <dgm:prSet/>
      <dgm:spPr/>
      <dgm:t>
        <a:bodyPr/>
        <a:lstStyle/>
        <a:p>
          <a:endParaRPr lang="zh-CN" altLang="en-US"/>
        </a:p>
      </dgm:t>
    </dgm:pt>
    <dgm:pt modelId="{97F74D20-F66A-45A5-892F-58BAC7A13B7A}" cxnId="{B902EBB9-1069-4C45-B180-062DBD1B3CD5}" type="sibTrans">
      <dgm:prSet/>
      <dgm:spPr/>
      <dgm:t>
        <a:bodyPr/>
        <a:lstStyle/>
        <a:p>
          <a:endParaRPr lang="zh-CN" altLang="en-US"/>
        </a:p>
      </dgm:t>
    </dgm:pt>
    <dgm:pt modelId="{C411EE72-5B84-47FE-9E03-C15270D1F906}">
      <dgm:prSet phldrT="[文本]"/>
      <dgm:spPr/>
      <dgm:t>
        <a:bodyPr/>
        <a:lstStyle/>
        <a:p>
          <a:r>
            <a:rPr lang="zh-CN" altLang="en-US" dirty="0" smtClean="0"/>
            <a:t>开发组</a:t>
          </a:r>
          <a:endParaRPr lang="en-US" altLang="zh-CN" dirty="0" smtClean="0"/>
        </a:p>
      </dgm:t>
    </dgm:pt>
    <dgm:pt modelId="{9A380E59-2F56-4E63-BAED-3716FCF449C9}" cxnId="{F7942472-8FAF-42D9-890C-E94CF365CAA2}" type="parTrans">
      <dgm:prSet/>
      <dgm:spPr/>
      <dgm:t>
        <a:bodyPr/>
        <a:lstStyle/>
        <a:p>
          <a:endParaRPr lang="zh-CN" altLang="en-US"/>
        </a:p>
      </dgm:t>
    </dgm:pt>
    <dgm:pt modelId="{5CEB95FA-93AC-4E1C-ABA6-049BD4C83BFA}" cxnId="{F7942472-8FAF-42D9-890C-E94CF365CAA2}" type="sibTrans">
      <dgm:prSet/>
      <dgm:spPr/>
      <dgm:t>
        <a:bodyPr/>
        <a:lstStyle/>
        <a:p>
          <a:endParaRPr lang="zh-CN" altLang="en-US"/>
        </a:p>
      </dgm:t>
    </dgm:pt>
    <dgm:pt modelId="{AC255B00-09F0-4DD1-A30A-2ADCDC4DB134}">
      <dgm:prSet phldrT="[文本]"/>
      <dgm:spPr/>
      <dgm:t>
        <a:bodyPr/>
        <a:lstStyle/>
        <a:p>
          <a:r>
            <a:rPr lang="zh-CN" altLang="en-US" dirty="0" smtClean="0"/>
            <a:t>测试组：</a:t>
          </a:r>
          <a:endParaRPr lang="en-US" altLang="zh-CN" dirty="0" smtClean="0"/>
        </a:p>
        <a:p>
          <a:r>
            <a:rPr lang="zh-CN" altLang="en-US" dirty="0" smtClean="0"/>
            <a:t>黄琪、唐倩、严燕、操邵平、房雷、孙继雷、刘燕燕、彭华、陈春</a:t>
          </a:r>
          <a:endParaRPr lang="zh-CN" altLang="en-US" dirty="0"/>
        </a:p>
      </dgm:t>
    </dgm:pt>
    <dgm:pt modelId="{6939A270-4BAE-43F6-90DD-62656E7CA2D3}" cxnId="{4483B80F-BA50-41E5-AD53-353C8A92638A}" type="parTrans">
      <dgm:prSet/>
      <dgm:spPr/>
      <dgm:t>
        <a:bodyPr/>
        <a:lstStyle/>
        <a:p>
          <a:endParaRPr lang="zh-CN" altLang="en-US"/>
        </a:p>
      </dgm:t>
    </dgm:pt>
    <dgm:pt modelId="{838EBA39-E73D-475A-B802-F261923F04E9}" cxnId="{4483B80F-BA50-41E5-AD53-353C8A92638A}" type="sibTrans">
      <dgm:prSet/>
      <dgm:spPr/>
      <dgm:t>
        <a:bodyPr/>
        <a:lstStyle/>
        <a:p>
          <a:endParaRPr lang="zh-CN" altLang="en-US"/>
        </a:p>
      </dgm:t>
    </dgm:pt>
    <dgm:pt modelId="{4DF98E36-F0AA-4091-8B0E-19882C271557}" type="asst">
      <dgm:prSet phldrT="[文本]"/>
      <dgm:spPr/>
      <dgm:t>
        <a:bodyPr/>
        <a:lstStyle/>
        <a:p>
          <a:r>
            <a:rPr lang="en-US" altLang="zh-CN" dirty="0" smtClean="0"/>
            <a:t>QA:</a:t>
          </a:r>
          <a:r>
            <a:rPr lang="zh-CN" altLang="en-US" dirty="0" smtClean="0"/>
            <a:t>罗媛、金灼</a:t>
          </a:r>
          <a:endParaRPr lang="zh-CN" altLang="en-US" dirty="0"/>
        </a:p>
      </dgm:t>
    </dgm:pt>
    <dgm:pt modelId="{84EC9588-2601-44ED-A356-687D8FF6597F}" cxnId="{858462D8-9602-4FFF-9667-116D782D3398}" type="parTrans">
      <dgm:prSet/>
      <dgm:spPr/>
      <dgm:t>
        <a:bodyPr/>
        <a:lstStyle/>
        <a:p>
          <a:endParaRPr lang="zh-CN" altLang="en-US"/>
        </a:p>
      </dgm:t>
    </dgm:pt>
    <dgm:pt modelId="{1C69FD05-BC7F-406E-AC6D-9DCB0F288958}" cxnId="{858462D8-9602-4FFF-9667-116D782D3398}" type="sibTrans">
      <dgm:prSet/>
      <dgm:spPr/>
      <dgm:t>
        <a:bodyPr/>
        <a:lstStyle/>
        <a:p>
          <a:endParaRPr lang="zh-CN" altLang="en-US"/>
        </a:p>
      </dgm:t>
    </dgm:pt>
    <dgm:pt modelId="{DC63D2B6-B814-4278-9B10-D8105EA82F26}">
      <dgm:prSet phldrT="[文本]"/>
      <dgm:spPr/>
      <dgm:t>
        <a:bodyPr/>
        <a:lstStyle/>
        <a:p>
          <a:r>
            <a:rPr lang="zh-CN" altLang="en-US" dirty="0" smtClean="0"/>
            <a:t>视觉组：</a:t>
          </a:r>
          <a:endParaRPr lang="en-US" altLang="zh-CN" dirty="0" smtClean="0"/>
        </a:p>
        <a:p>
          <a:r>
            <a:rPr lang="zh-CN" altLang="en-US" dirty="0" smtClean="0"/>
            <a:t>徐玲、董俊豪、高雅倩</a:t>
          </a:r>
          <a:endParaRPr lang="zh-CN" altLang="en-US" dirty="0"/>
        </a:p>
      </dgm:t>
    </dgm:pt>
    <dgm:pt modelId="{D277D738-4CDE-494B-A9C1-90F665918A2F}" cxnId="{C166ECD6-605C-4F2E-BDF4-3175439B0F58}" type="parTrans">
      <dgm:prSet/>
      <dgm:spPr/>
      <dgm:t>
        <a:bodyPr/>
        <a:lstStyle/>
        <a:p>
          <a:endParaRPr lang="zh-CN" altLang="en-US"/>
        </a:p>
      </dgm:t>
    </dgm:pt>
    <dgm:pt modelId="{0FA1804D-F270-4E24-8D12-E0068E6BDE6E}" cxnId="{C166ECD6-605C-4F2E-BDF4-3175439B0F58}" type="sibTrans">
      <dgm:prSet/>
      <dgm:spPr/>
      <dgm:t>
        <a:bodyPr/>
        <a:lstStyle/>
        <a:p>
          <a:endParaRPr lang="zh-CN" altLang="en-US"/>
        </a:p>
      </dgm:t>
    </dgm:pt>
    <dgm:pt modelId="{DD4C0DA8-1CE9-4126-8320-F06CD11D2BE5}">
      <dgm:prSet/>
      <dgm:spPr/>
      <dgm:t>
        <a:bodyPr/>
        <a:lstStyle/>
        <a:p>
          <a:r>
            <a:rPr lang="zh-CN" altLang="en-US" dirty="0" smtClean="0"/>
            <a:t>开发一组：吕奎、周开杰、王博海、李燃、夏丽、徐欢、谢晓飞、张倩倩、夏文超、胡乐</a:t>
          </a:r>
          <a:endParaRPr lang="en-US" altLang="zh-CN" dirty="0" smtClean="0"/>
        </a:p>
      </dgm:t>
    </dgm:pt>
    <dgm:pt modelId="{EE37ACF8-BA19-42F3-88C8-E1267AC2D60F}" cxnId="{29BF2D6C-7CFF-4178-87EC-71B2235B8BF6}" type="parTrans">
      <dgm:prSet/>
      <dgm:spPr/>
      <dgm:t>
        <a:bodyPr/>
        <a:lstStyle/>
        <a:p>
          <a:endParaRPr lang="zh-CN" altLang="en-US"/>
        </a:p>
      </dgm:t>
    </dgm:pt>
    <dgm:pt modelId="{EC9E56EB-9EC9-44B3-BE69-70EECBB19C68}" cxnId="{29BF2D6C-7CFF-4178-87EC-71B2235B8BF6}" type="sibTrans">
      <dgm:prSet/>
      <dgm:spPr/>
      <dgm:t>
        <a:bodyPr/>
        <a:lstStyle/>
        <a:p>
          <a:endParaRPr lang="zh-CN" altLang="en-US"/>
        </a:p>
      </dgm:t>
    </dgm:pt>
    <dgm:pt modelId="{0764131D-9A42-46A2-954D-54B9FE60F479}" type="pres">
      <dgm:prSet presAssocID="{35C93481-DCFD-4740-AB07-A43CC18EC5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AB9BF73-206C-4F84-993F-76D9EE100DDD}" type="pres">
      <dgm:prSet presAssocID="{EA4CB29D-96A9-4C67-95B4-CA4AF3E03704}" presName="hierRoot1" presStyleCnt="0">
        <dgm:presLayoutVars>
          <dgm:hierBranch val="init"/>
        </dgm:presLayoutVars>
      </dgm:prSet>
      <dgm:spPr/>
    </dgm:pt>
    <dgm:pt modelId="{15AE00CD-BC5A-4DAD-B3F5-93D12C18A7A6}" type="pres">
      <dgm:prSet presAssocID="{EA4CB29D-96A9-4C67-95B4-CA4AF3E03704}" presName="rootComposite1" presStyleCnt="0"/>
      <dgm:spPr/>
    </dgm:pt>
    <dgm:pt modelId="{BC2A82D3-6CE6-4BD3-9C9A-DA3D9ED62D77}" type="pres">
      <dgm:prSet presAssocID="{EA4CB29D-96A9-4C67-95B4-CA4AF3E0370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B049B8-70FC-4D98-883D-3C606EEC4A19}" type="pres">
      <dgm:prSet presAssocID="{EA4CB29D-96A9-4C67-95B4-CA4AF3E03704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2763A2D-51AE-4AEC-A87A-302EA98991DB}" type="pres">
      <dgm:prSet presAssocID="{EA4CB29D-96A9-4C67-95B4-CA4AF3E03704}" presName="hierChild2" presStyleCnt="0"/>
      <dgm:spPr/>
    </dgm:pt>
    <dgm:pt modelId="{BE105FCC-D0D1-4380-9951-C6833799AF99}" type="pres">
      <dgm:prSet presAssocID="{9D598A16-DCDF-4974-B801-DBF313389F34}" presName="Name37" presStyleLbl="parChTrans1D2" presStyleIdx="0" presStyleCnt="6"/>
      <dgm:spPr/>
      <dgm:t>
        <a:bodyPr/>
        <a:lstStyle/>
        <a:p>
          <a:endParaRPr lang="zh-CN" altLang="en-US"/>
        </a:p>
      </dgm:t>
    </dgm:pt>
    <dgm:pt modelId="{5B366580-B45C-4C0C-9654-7B9E3BB160C4}" type="pres">
      <dgm:prSet presAssocID="{24E20BF8-9D85-4AAC-8F41-DB89A800FC18}" presName="hierRoot2" presStyleCnt="0">
        <dgm:presLayoutVars>
          <dgm:hierBranch val="init"/>
        </dgm:presLayoutVars>
      </dgm:prSet>
      <dgm:spPr/>
    </dgm:pt>
    <dgm:pt modelId="{806FC8C2-D982-4DB3-A79E-F118A3BFCB93}" type="pres">
      <dgm:prSet presAssocID="{24E20BF8-9D85-4AAC-8F41-DB89A800FC18}" presName="rootComposite" presStyleCnt="0"/>
      <dgm:spPr/>
    </dgm:pt>
    <dgm:pt modelId="{67068495-EEAD-4804-BD87-1BAC79C4F5B0}" type="pres">
      <dgm:prSet presAssocID="{24E20BF8-9D85-4AAC-8F41-DB89A800FC18}" presName="rootText" presStyleLbl="node2" presStyleIdx="0" presStyleCnt="4" custScaleX="15776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6259D0-CC6D-4C67-B1D7-C13A1584615A}" type="pres">
      <dgm:prSet presAssocID="{24E20BF8-9D85-4AAC-8F41-DB89A800FC18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C6EB790F-1315-46F6-8061-22082C424D22}" type="pres">
      <dgm:prSet presAssocID="{24E20BF8-9D85-4AAC-8F41-DB89A800FC18}" presName="hierChild4" presStyleCnt="0"/>
      <dgm:spPr/>
    </dgm:pt>
    <dgm:pt modelId="{964A0ACA-29B9-4667-83C6-15E8997DB6E2}" type="pres">
      <dgm:prSet presAssocID="{24E20BF8-9D85-4AAC-8F41-DB89A800FC18}" presName="hierChild5" presStyleCnt="0"/>
      <dgm:spPr/>
    </dgm:pt>
    <dgm:pt modelId="{E6465B6D-1903-45F9-92B3-F80ECBBC8D3C}" type="pres">
      <dgm:prSet presAssocID="{9A380E59-2F56-4E63-BAED-3716FCF449C9}" presName="Name37" presStyleLbl="parChTrans1D2" presStyleIdx="1" presStyleCnt="6"/>
      <dgm:spPr/>
      <dgm:t>
        <a:bodyPr/>
        <a:lstStyle/>
        <a:p>
          <a:endParaRPr lang="zh-CN" altLang="en-US"/>
        </a:p>
      </dgm:t>
    </dgm:pt>
    <dgm:pt modelId="{8895F3F8-499E-48F7-BA3A-BE5FE47A34A2}" type="pres">
      <dgm:prSet presAssocID="{C411EE72-5B84-47FE-9E03-C15270D1F906}" presName="hierRoot2" presStyleCnt="0">
        <dgm:presLayoutVars>
          <dgm:hierBranch val="init"/>
        </dgm:presLayoutVars>
      </dgm:prSet>
      <dgm:spPr/>
    </dgm:pt>
    <dgm:pt modelId="{DB7FBC2E-6569-4378-A26A-9C1E6A2EF8F6}" type="pres">
      <dgm:prSet presAssocID="{C411EE72-5B84-47FE-9E03-C15270D1F906}" presName="rootComposite" presStyleCnt="0"/>
      <dgm:spPr/>
    </dgm:pt>
    <dgm:pt modelId="{1401F761-0E0F-4972-BD36-707D3D20A9EB}" type="pres">
      <dgm:prSet presAssocID="{C411EE72-5B84-47FE-9E03-C15270D1F906}" presName="rootText" presStyleLbl="node2" presStyleIdx="1" presStyleCnt="4" custScaleY="1000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53F8D5-A23A-4E16-BEDA-1BA08B5C5025}" type="pres">
      <dgm:prSet presAssocID="{C411EE72-5B84-47FE-9E03-C15270D1F906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2A61B2D6-1543-4B29-87C6-DE8845C1BD46}" type="pres">
      <dgm:prSet presAssocID="{C411EE72-5B84-47FE-9E03-C15270D1F906}" presName="hierChild4" presStyleCnt="0"/>
      <dgm:spPr/>
    </dgm:pt>
    <dgm:pt modelId="{1C6DF7E7-BE5F-433E-8844-51E9F5646E0B}" type="pres">
      <dgm:prSet presAssocID="{EE37ACF8-BA19-42F3-88C8-E1267AC2D60F}" presName="Name37" presStyleLbl="parChTrans1D3" presStyleIdx="0" presStyleCnt="1"/>
      <dgm:spPr/>
      <dgm:t>
        <a:bodyPr/>
        <a:lstStyle/>
        <a:p>
          <a:endParaRPr lang="zh-CN" altLang="en-US"/>
        </a:p>
      </dgm:t>
    </dgm:pt>
    <dgm:pt modelId="{E4565853-DA56-405E-8E5F-7EFD42C74A59}" type="pres">
      <dgm:prSet presAssocID="{DD4C0DA8-1CE9-4126-8320-F06CD11D2BE5}" presName="hierRoot2" presStyleCnt="0">
        <dgm:presLayoutVars>
          <dgm:hierBranch val="init"/>
        </dgm:presLayoutVars>
      </dgm:prSet>
      <dgm:spPr/>
    </dgm:pt>
    <dgm:pt modelId="{247A628C-7957-408B-8272-AF77ED7295B6}" type="pres">
      <dgm:prSet presAssocID="{DD4C0DA8-1CE9-4126-8320-F06CD11D2BE5}" presName="rootComposite" presStyleCnt="0"/>
      <dgm:spPr/>
    </dgm:pt>
    <dgm:pt modelId="{0539AF67-4DEE-481A-889E-D2B88FDF8DCF}" type="pres">
      <dgm:prSet presAssocID="{DD4C0DA8-1CE9-4126-8320-F06CD11D2BE5}" presName="rootText" presStyleLbl="node3" presStyleIdx="0" presStyleCnt="1" custScaleX="2750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4F27A5-45DA-49BC-8CAB-B6A6D1777561}" type="pres">
      <dgm:prSet presAssocID="{DD4C0DA8-1CE9-4126-8320-F06CD11D2BE5}" presName="rootConnector" presStyleLbl="node3" presStyleIdx="0" presStyleCnt="1"/>
      <dgm:spPr/>
      <dgm:t>
        <a:bodyPr/>
        <a:lstStyle/>
        <a:p>
          <a:endParaRPr lang="zh-CN" altLang="en-US"/>
        </a:p>
      </dgm:t>
    </dgm:pt>
    <dgm:pt modelId="{A1CCB6FB-942F-46F6-A36F-2397AA68C7AA}" type="pres">
      <dgm:prSet presAssocID="{DD4C0DA8-1CE9-4126-8320-F06CD11D2BE5}" presName="hierChild4" presStyleCnt="0"/>
      <dgm:spPr/>
    </dgm:pt>
    <dgm:pt modelId="{698BEEC9-9DEA-42DD-900C-3E375287F685}" type="pres">
      <dgm:prSet presAssocID="{DD4C0DA8-1CE9-4126-8320-F06CD11D2BE5}" presName="hierChild5" presStyleCnt="0"/>
      <dgm:spPr/>
    </dgm:pt>
    <dgm:pt modelId="{3234CE48-E2F3-4187-86E9-1029BCC53549}" type="pres">
      <dgm:prSet presAssocID="{C411EE72-5B84-47FE-9E03-C15270D1F906}" presName="hierChild5" presStyleCnt="0"/>
      <dgm:spPr/>
    </dgm:pt>
    <dgm:pt modelId="{4FCB0DC2-94C3-4904-BA09-BA78888C1B74}" type="pres">
      <dgm:prSet presAssocID="{D277D738-4CDE-494B-A9C1-90F665918A2F}" presName="Name37" presStyleLbl="parChTrans1D2" presStyleIdx="2" presStyleCnt="6"/>
      <dgm:spPr/>
      <dgm:t>
        <a:bodyPr/>
        <a:lstStyle/>
        <a:p>
          <a:endParaRPr lang="zh-CN" altLang="en-US"/>
        </a:p>
      </dgm:t>
    </dgm:pt>
    <dgm:pt modelId="{2547B924-FB49-4D4D-B279-1DC1387D0DAD}" type="pres">
      <dgm:prSet presAssocID="{DC63D2B6-B814-4278-9B10-D8105EA82F26}" presName="hierRoot2" presStyleCnt="0">
        <dgm:presLayoutVars>
          <dgm:hierBranch val="init"/>
        </dgm:presLayoutVars>
      </dgm:prSet>
      <dgm:spPr/>
    </dgm:pt>
    <dgm:pt modelId="{89273588-903B-4E1F-889A-8A56211AF039}" type="pres">
      <dgm:prSet presAssocID="{DC63D2B6-B814-4278-9B10-D8105EA82F26}" presName="rootComposite" presStyleCnt="0"/>
      <dgm:spPr/>
    </dgm:pt>
    <dgm:pt modelId="{AF4DD6C6-DB25-4F0F-900A-86E1B0850334}" type="pres">
      <dgm:prSet presAssocID="{DC63D2B6-B814-4278-9B10-D8105EA82F26}" presName="rootText" presStyleLbl="node2" presStyleIdx="2" presStyleCnt="4" custScaleX="1383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FA32EB-B52B-46BC-8FE9-B46588DE3E82}" type="pres">
      <dgm:prSet presAssocID="{DC63D2B6-B814-4278-9B10-D8105EA82F26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A90ACDF1-8F64-488A-AE4C-4A73FA0CFB5F}" type="pres">
      <dgm:prSet presAssocID="{DC63D2B6-B814-4278-9B10-D8105EA82F26}" presName="hierChild4" presStyleCnt="0"/>
      <dgm:spPr/>
    </dgm:pt>
    <dgm:pt modelId="{CF5964A7-E6F7-40D4-99FE-2FFDDB114355}" type="pres">
      <dgm:prSet presAssocID="{DC63D2B6-B814-4278-9B10-D8105EA82F26}" presName="hierChild5" presStyleCnt="0"/>
      <dgm:spPr/>
    </dgm:pt>
    <dgm:pt modelId="{D6F72D92-43FE-43E1-B6C6-B87B0F86894C}" type="pres">
      <dgm:prSet presAssocID="{6939A270-4BAE-43F6-90DD-62656E7CA2D3}" presName="Name37" presStyleLbl="parChTrans1D2" presStyleIdx="3" presStyleCnt="6"/>
      <dgm:spPr/>
      <dgm:t>
        <a:bodyPr/>
        <a:lstStyle/>
        <a:p>
          <a:endParaRPr lang="zh-CN" altLang="en-US"/>
        </a:p>
      </dgm:t>
    </dgm:pt>
    <dgm:pt modelId="{4D82835D-2688-4232-BD55-D983BE993D14}" type="pres">
      <dgm:prSet presAssocID="{AC255B00-09F0-4DD1-A30A-2ADCDC4DB134}" presName="hierRoot2" presStyleCnt="0">
        <dgm:presLayoutVars>
          <dgm:hierBranch val="init"/>
        </dgm:presLayoutVars>
      </dgm:prSet>
      <dgm:spPr/>
    </dgm:pt>
    <dgm:pt modelId="{84BFFE1E-6D05-41DA-8DBF-C3D9F349ACD4}" type="pres">
      <dgm:prSet presAssocID="{AC255B00-09F0-4DD1-A30A-2ADCDC4DB134}" presName="rootComposite" presStyleCnt="0"/>
      <dgm:spPr/>
    </dgm:pt>
    <dgm:pt modelId="{95D83F17-3756-4773-A6ED-8D58A8DC5D84}" type="pres">
      <dgm:prSet presAssocID="{AC255B00-09F0-4DD1-A30A-2ADCDC4DB134}" presName="rootText" presStyleLbl="node2" presStyleIdx="3" presStyleCnt="4" custScaleX="2017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B527DA-DA04-4D03-8C14-2FF2C40EDCEA}" type="pres">
      <dgm:prSet presAssocID="{AC255B00-09F0-4DD1-A30A-2ADCDC4DB134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12C1BC85-A722-4B97-A8A6-2FE3CCE2DFF0}" type="pres">
      <dgm:prSet presAssocID="{AC255B00-09F0-4DD1-A30A-2ADCDC4DB134}" presName="hierChild4" presStyleCnt="0"/>
      <dgm:spPr/>
    </dgm:pt>
    <dgm:pt modelId="{8436464B-E1CB-4AF2-8153-E8FC2CED40C7}" type="pres">
      <dgm:prSet presAssocID="{AC255B00-09F0-4DD1-A30A-2ADCDC4DB134}" presName="hierChild5" presStyleCnt="0"/>
      <dgm:spPr/>
    </dgm:pt>
    <dgm:pt modelId="{ABF90549-6C62-4B65-8CDF-B6842B2A6F0A}" type="pres">
      <dgm:prSet presAssocID="{EA4CB29D-96A9-4C67-95B4-CA4AF3E03704}" presName="hierChild3" presStyleCnt="0"/>
      <dgm:spPr/>
    </dgm:pt>
    <dgm:pt modelId="{2E31E810-B447-48E6-BD21-58C83C97F412}" type="pres">
      <dgm:prSet presAssocID="{77674DC1-9757-41D7-AB2B-B2AE0FF29B89}" presName="Name111" presStyleLbl="parChTrans1D2" presStyleIdx="4" presStyleCnt="6"/>
      <dgm:spPr/>
      <dgm:t>
        <a:bodyPr/>
        <a:lstStyle/>
        <a:p>
          <a:endParaRPr lang="zh-CN" altLang="en-US"/>
        </a:p>
      </dgm:t>
    </dgm:pt>
    <dgm:pt modelId="{F263F0EF-F5F9-490A-A652-8B1F617EE877}" type="pres">
      <dgm:prSet presAssocID="{54A822F6-7E02-4B3F-BC36-08E15EC5EF2A}" presName="hierRoot3" presStyleCnt="0">
        <dgm:presLayoutVars>
          <dgm:hierBranch val="init"/>
        </dgm:presLayoutVars>
      </dgm:prSet>
      <dgm:spPr/>
    </dgm:pt>
    <dgm:pt modelId="{FEDD82CD-CB2F-4496-BAE0-945E8274F4CA}" type="pres">
      <dgm:prSet presAssocID="{54A822F6-7E02-4B3F-BC36-08E15EC5EF2A}" presName="rootComposite3" presStyleCnt="0"/>
      <dgm:spPr/>
    </dgm:pt>
    <dgm:pt modelId="{1BF44655-C0B2-4723-A103-6AE534C36A08}" type="pres">
      <dgm:prSet presAssocID="{54A822F6-7E02-4B3F-BC36-08E15EC5EF2A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AE73F4-2A04-4E8E-8A69-D847ED2FBBBC}" type="pres">
      <dgm:prSet presAssocID="{54A822F6-7E02-4B3F-BC36-08E15EC5EF2A}" presName="rootConnector3" presStyleLbl="asst1" presStyleIdx="0" presStyleCnt="2"/>
      <dgm:spPr/>
      <dgm:t>
        <a:bodyPr/>
        <a:lstStyle/>
        <a:p>
          <a:endParaRPr lang="zh-CN" altLang="en-US"/>
        </a:p>
      </dgm:t>
    </dgm:pt>
    <dgm:pt modelId="{4F044F30-8F6D-4556-B615-661AF5968564}" type="pres">
      <dgm:prSet presAssocID="{54A822F6-7E02-4B3F-BC36-08E15EC5EF2A}" presName="hierChild6" presStyleCnt="0"/>
      <dgm:spPr/>
    </dgm:pt>
    <dgm:pt modelId="{7CD93E49-7A54-4316-A0A5-4C2D98A23295}" type="pres">
      <dgm:prSet presAssocID="{54A822F6-7E02-4B3F-BC36-08E15EC5EF2A}" presName="hierChild7" presStyleCnt="0"/>
      <dgm:spPr/>
    </dgm:pt>
    <dgm:pt modelId="{139521CE-D2B5-49A6-BC50-6A6DC3C60F0D}" type="pres">
      <dgm:prSet presAssocID="{84EC9588-2601-44ED-A356-687D8FF6597F}" presName="Name111" presStyleLbl="parChTrans1D2" presStyleIdx="5" presStyleCnt="6"/>
      <dgm:spPr/>
      <dgm:t>
        <a:bodyPr/>
        <a:lstStyle/>
        <a:p>
          <a:endParaRPr lang="zh-CN" altLang="en-US"/>
        </a:p>
      </dgm:t>
    </dgm:pt>
    <dgm:pt modelId="{1F944784-3287-4D5F-8E39-79BB22F88E7F}" type="pres">
      <dgm:prSet presAssocID="{4DF98E36-F0AA-4091-8B0E-19882C271557}" presName="hierRoot3" presStyleCnt="0">
        <dgm:presLayoutVars>
          <dgm:hierBranch val="init"/>
        </dgm:presLayoutVars>
      </dgm:prSet>
      <dgm:spPr/>
    </dgm:pt>
    <dgm:pt modelId="{D054BA15-424A-43B6-B241-3370FB7CD418}" type="pres">
      <dgm:prSet presAssocID="{4DF98E36-F0AA-4091-8B0E-19882C271557}" presName="rootComposite3" presStyleCnt="0"/>
      <dgm:spPr/>
    </dgm:pt>
    <dgm:pt modelId="{C2E46A4C-86A8-46D4-ADFE-B100C112A6F3}" type="pres">
      <dgm:prSet presAssocID="{4DF98E36-F0AA-4091-8B0E-19882C271557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B0572F-5491-4D53-B356-90D90A3E2BDE}" type="pres">
      <dgm:prSet presAssocID="{4DF98E36-F0AA-4091-8B0E-19882C271557}" presName="rootConnector3" presStyleLbl="asst1" presStyleIdx="1" presStyleCnt="2"/>
      <dgm:spPr/>
      <dgm:t>
        <a:bodyPr/>
        <a:lstStyle/>
        <a:p>
          <a:endParaRPr lang="zh-CN" altLang="en-US"/>
        </a:p>
      </dgm:t>
    </dgm:pt>
    <dgm:pt modelId="{A9475930-3F69-4B01-A26C-E9BE4F26342F}" type="pres">
      <dgm:prSet presAssocID="{4DF98E36-F0AA-4091-8B0E-19882C271557}" presName="hierChild6" presStyleCnt="0"/>
      <dgm:spPr/>
    </dgm:pt>
    <dgm:pt modelId="{403940CD-07E0-43B6-9B7D-46DC0EE3E38F}" type="pres">
      <dgm:prSet presAssocID="{4DF98E36-F0AA-4091-8B0E-19882C271557}" presName="hierChild7" presStyleCnt="0"/>
      <dgm:spPr/>
    </dgm:pt>
  </dgm:ptLst>
  <dgm:cxnLst>
    <dgm:cxn modelId="{B902EBB9-1069-4C45-B180-062DBD1B3CD5}" srcId="{EA4CB29D-96A9-4C67-95B4-CA4AF3E03704}" destId="{24E20BF8-9D85-4AAC-8F41-DB89A800FC18}" srcOrd="2" destOrd="0" parTransId="{9D598A16-DCDF-4974-B801-DBF313389F34}" sibTransId="{97F74D20-F66A-45A5-892F-58BAC7A13B7A}"/>
    <dgm:cxn modelId="{1C716F02-4B05-4A7A-9983-7790B38292F4}" type="presOf" srcId="{77674DC1-9757-41D7-AB2B-B2AE0FF29B89}" destId="{2E31E810-B447-48E6-BD21-58C83C97F412}" srcOrd="0" destOrd="0" presId="urn:microsoft.com/office/officeart/2005/8/layout/orgChart1"/>
    <dgm:cxn modelId="{06E06FE5-C362-4C44-BBB4-C69998D27AF4}" type="presOf" srcId="{DD4C0DA8-1CE9-4126-8320-F06CD11D2BE5}" destId="{0539AF67-4DEE-481A-889E-D2B88FDF8DCF}" srcOrd="0" destOrd="0" presId="urn:microsoft.com/office/officeart/2005/8/layout/orgChart1"/>
    <dgm:cxn modelId="{EC0489F5-FF59-47E2-81FF-923A70513D0D}" type="presOf" srcId="{AC255B00-09F0-4DD1-A30A-2ADCDC4DB134}" destId="{67B527DA-DA04-4D03-8C14-2FF2C40EDCEA}" srcOrd="1" destOrd="0" presId="urn:microsoft.com/office/officeart/2005/8/layout/orgChart1"/>
    <dgm:cxn modelId="{661D6A9A-044F-4290-A7AF-BD7B7B669392}" type="presOf" srcId="{54A822F6-7E02-4B3F-BC36-08E15EC5EF2A}" destId="{1BF44655-C0B2-4723-A103-6AE534C36A08}" srcOrd="0" destOrd="0" presId="urn:microsoft.com/office/officeart/2005/8/layout/orgChart1"/>
    <dgm:cxn modelId="{C7E3CEE2-C1ED-4653-86B3-BBAEE18438DF}" type="presOf" srcId="{9A380E59-2F56-4E63-BAED-3716FCF449C9}" destId="{E6465B6D-1903-45F9-92B3-F80ECBBC8D3C}" srcOrd="0" destOrd="0" presId="urn:microsoft.com/office/officeart/2005/8/layout/orgChart1"/>
    <dgm:cxn modelId="{98A6658D-F3F6-40CF-9EFC-1782386B934B}" type="presOf" srcId="{DD4C0DA8-1CE9-4126-8320-F06CD11D2BE5}" destId="{C64F27A5-45DA-49BC-8CAB-B6A6D1777561}" srcOrd="1" destOrd="0" presId="urn:microsoft.com/office/officeart/2005/8/layout/orgChart1"/>
    <dgm:cxn modelId="{C3B55A4A-9D66-4395-9AE8-36C60C2615B9}" srcId="{35C93481-DCFD-4740-AB07-A43CC18EC5DD}" destId="{EA4CB29D-96A9-4C67-95B4-CA4AF3E03704}" srcOrd="0" destOrd="0" parTransId="{302C01F4-3841-4BD6-B742-656F49A2BFAD}" sibTransId="{310B3478-857A-424C-A68B-024A60ED3B1F}"/>
    <dgm:cxn modelId="{7A2BEEB9-4292-418C-9CC0-D4BFA8C7B7B1}" type="presOf" srcId="{D277D738-4CDE-494B-A9C1-90F665918A2F}" destId="{4FCB0DC2-94C3-4904-BA09-BA78888C1B74}" srcOrd="0" destOrd="0" presId="urn:microsoft.com/office/officeart/2005/8/layout/orgChart1"/>
    <dgm:cxn modelId="{0C6B8937-4863-4033-8412-65E6801CF512}" type="presOf" srcId="{35C93481-DCFD-4740-AB07-A43CC18EC5DD}" destId="{0764131D-9A42-46A2-954D-54B9FE60F479}" srcOrd="0" destOrd="0" presId="urn:microsoft.com/office/officeart/2005/8/layout/orgChart1"/>
    <dgm:cxn modelId="{2CF7B284-9A15-47C5-A764-FB70CC7CBBFC}" type="presOf" srcId="{24E20BF8-9D85-4AAC-8F41-DB89A800FC18}" destId="{ED6259D0-CC6D-4C67-B1D7-C13A1584615A}" srcOrd="1" destOrd="0" presId="urn:microsoft.com/office/officeart/2005/8/layout/orgChart1"/>
    <dgm:cxn modelId="{75E082F5-C943-4C81-A14D-3375A3AAFD06}" type="presOf" srcId="{24E20BF8-9D85-4AAC-8F41-DB89A800FC18}" destId="{67068495-EEAD-4804-BD87-1BAC79C4F5B0}" srcOrd="0" destOrd="0" presId="urn:microsoft.com/office/officeart/2005/8/layout/orgChart1"/>
    <dgm:cxn modelId="{858462D8-9602-4FFF-9667-116D782D3398}" srcId="{EA4CB29D-96A9-4C67-95B4-CA4AF3E03704}" destId="{4DF98E36-F0AA-4091-8B0E-19882C271557}" srcOrd="1" destOrd="0" parTransId="{84EC9588-2601-44ED-A356-687D8FF6597F}" sibTransId="{1C69FD05-BC7F-406E-AC6D-9DCB0F288958}"/>
    <dgm:cxn modelId="{405F5AA3-3F43-4D63-B92B-0D76DB8417F3}" type="presOf" srcId="{84EC9588-2601-44ED-A356-687D8FF6597F}" destId="{139521CE-D2B5-49A6-BC50-6A6DC3C60F0D}" srcOrd="0" destOrd="0" presId="urn:microsoft.com/office/officeart/2005/8/layout/orgChart1"/>
    <dgm:cxn modelId="{5EEE1918-0E15-43CA-8E9A-660E19F906A8}" type="presOf" srcId="{C411EE72-5B84-47FE-9E03-C15270D1F906}" destId="{A853F8D5-A23A-4E16-BEDA-1BA08B5C5025}" srcOrd="1" destOrd="0" presId="urn:microsoft.com/office/officeart/2005/8/layout/orgChart1"/>
    <dgm:cxn modelId="{29BF2D6C-7CFF-4178-87EC-71B2235B8BF6}" srcId="{C411EE72-5B84-47FE-9E03-C15270D1F906}" destId="{DD4C0DA8-1CE9-4126-8320-F06CD11D2BE5}" srcOrd="0" destOrd="0" parTransId="{EE37ACF8-BA19-42F3-88C8-E1267AC2D60F}" sibTransId="{EC9E56EB-9EC9-44B3-BE69-70EECBB19C68}"/>
    <dgm:cxn modelId="{1DCF2D14-37E0-48D2-BB17-71F350A73151}" type="presOf" srcId="{AC255B00-09F0-4DD1-A30A-2ADCDC4DB134}" destId="{95D83F17-3756-4773-A6ED-8D58A8DC5D84}" srcOrd="0" destOrd="0" presId="urn:microsoft.com/office/officeart/2005/8/layout/orgChart1"/>
    <dgm:cxn modelId="{F894F30B-9ACC-4809-AFA4-01443F32E1E1}" type="presOf" srcId="{6939A270-4BAE-43F6-90DD-62656E7CA2D3}" destId="{D6F72D92-43FE-43E1-B6C6-B87B0F86894C}" srcOrd="0" destOrd="0" presId="urn:microsoft.com/office/officeart/2005/8/layout/orgChart1"/>
    <dgm:cxn modelId="{D338DC77-6EE0-4605-B706-1087C8D28EB0}" type="presOf" srcId="{4DF98E36-F0AA-4091-8B0E-19882C271557}" destId="{C2E46A4C-86A8-46D4-ADFE-B100C112A6F3}" srcOrd="0" destOrd="0" presId="urn:microsoft.com/office/officeart/2005/8/layout/orgChart1"/>
    <dgm:cxn modelId="{CF99BDBF-36C5-4709-B04B-CEA5C1E0ED07}" type="presOf" srcId="{9D598A16-DCDF-4974-B801-DBF313389F34}" destId="{BE105FCC-D0D1-4380-9951-C6833799AF99}" srcOrd="0" destOrd="0" presId="urn:microsoft.com/office/officeart/2005/8/layout/orgChart1"/>
    <dgm:cxn modelId="{1A12D2AF-287C-412E-A30A-696A52C9EA56}" srcId="{EA4CB29D-96A9-4C67-95B4-CA4AF3E03704}" destId="{54A822F6-7E02-4B3F-BC36-08E15EC5EF2A}" srcOrd="0" destOrd="0" parTransId="{77674DC1-9757-41D7-AB2B-B2AE0FF29B89}" sibTransId="{223C7309-7D06-4932-90C4-255DA9AE01AC}"/>
    <dgm:cxn modelId="{4AB51A66-5ED9-4C28-B1A5-C9089B3F490C}" type="presOf" srcId="{EE37ACF8-BA19-42F3-88C8-E1267AC2D60F}" destId="{1C6DF7E7-BE5F-433E-8844-51E9F5646E0B}" srcOrd="0" destOrd="0" presId="urn:microsoft.com/office/officeart/2005/8/layout/orgChart1"/>
    <dgm:cxn modelId="{C166ECD6-605C-4F2E-BDF4-3175439B0F58}" srcId="{EA4CB29D-96A9-4C67-95B4-CA4AF3E03704}" destId="{DC63D2B6-B814-4278-9B10-D8105EA82F26}" srcOrd="4" destOrd="0" parTransId="{D277D738-4CDE-494B-A9C1-90F665918A2F}" sibTransId="{0FA1804D-F270-4E24-8D12-E0068E6BDE6E}"/>
    <dgm:cxn modelId="{0C5E6F2F-EA6B-4E81-8F63-0C16E42CCE7F}" type="presOf" srcId="{4DF98E36-F0AA-4091-8B0E-19882C271557}" destId="{72B0572F-5491-4D53-B356-90D90A3E2BDE}" srcOrd="1" destOrd="0" presId="urn:microsoft.com/office/officeart/2005/8/layout/orgChart1"/>
    <dgm:cxn modelId="{F7942472-8FAF-42D9-890C-E94CF365CAA2}" srcId="{EA4CB29D-96A9-4C67-95B4-CA4AF3E03704}" destId="{C411EE72-5B84-47FE-9E03-C15270D1F906}" srcOrd="3" destOrd="0" parTransId="{9A380E59-2F56-4E63-BAED-3716FCF449C9}" sibTransId="{5CEB95FA-93AC-4E1C-ABA6-049BD4C83BFA}"/>
    <dgm:cxn modelId="{796D924A-1575-49A1-81D7-8A2B2753B110}" type="presOf" srcId="{EA4CB29D-96A9-4C67-95B4-CA4AF3E03704}" destId="{6DB049B8-70FC-4D98-883D-3C606EEC4A19}" srcOrd="1" destOrd="0" presId="urn:microsoft.com/office/officeart/2005/8/layout/orgChart1"/>
    <dgm:cxn modelId="{9BBE8FA7-32BC-4C21-8265-8D319CE542F5}" type="presOf" srcId="{54A822F6-7E02-4B3F-BC36-08E15EC5EF2A}" destId="{A6AE73F4-2A04-4E8E-8A69-D847ED2FBBBC}" srcOrd="1" destOrd="0" presId="urn:microsoft.com/office/officeart/2005/8/layout/orgChart1"/>
    <dgm:cxn modelId="{5AEB6993-FEA2-4122-BE2D-58176D77EEEB}" type="presOf" srcId="{DC63D2B6-B814-4278-9B10-D8105EA82F26}" destId="{AF4DD6C6-DB25-4F0F-900A-86E1B0850334}" srcOrd="0" destOrd="0" presId="urn:microsoft.com/office/officeart/2005/8/layout/orgChart1"/>
    <dgm:cxn modelId="{FF9AD6E1-C196-4D35-9104-852A73344C4F}" type="presOf" srcId="{C411EE72-5B84-47FE-9E03-C15270D1F906}" destId="{1401F761-0E0F-4972-BD36-707D3D20A9EB}" srcOrd="0" destOrd="0" presId="urn:microsoft.com/office/officeart/2005/8/layout/orgChart1"/>
    <dgm:cxn modelId="{965CFC3A-7400-4780-9FA9-873CE17AD915}" type="presOf" srcId="{DC63D2B6-B814-4278-9B10-D8105EA82F26}" destId="{AEFA32EB-B52B-46BC-8FE9-B46588DE3E82}" srcOrd="1" destOrd="0" presId="urn:microsoft.com/office/officeart/2005/8/layout/orgChart1"/>
    <dgm:cxn modelId="{01E48460-ED30-49D1-8728-1C5A34A4C51D}" type="presOf" srcId="{EA4CB29D-96A9-4C67-95B4-CA4AF3E03704}" destId="{BC2A82D3-6CE6-4BD3-9C9A-DA3D9ED62D77}" srcOrd="0" destOrd="0" presId="urn:microsoft.com/office/officeart/2005/8/layout/orgChart1"/>
    <dgm:cxn modelId="{4483B80F-BA50-41E5-AD53-353C8A92638A}" srcId="{EA4CB29D-96A9-4C67-95B4-CA4AF3E03704}" destId="{AC255B00-09F0-4DD1-A30A-2ADCDC4DB134}" srcOrd="5" destOrd="0" parTransId="{6939A270-4BAE-43F6-90DD-62656E7CA2D3}" sibTransId="{838EBA39-E73D-475A-B802-F261923F04E9}"/>
    <dgm:cxn modelId="{5279D2E2-4EC6-46D5-9739-68463CCADF7F}" type="presParOf" srcId="{0764131D-9A42-46A2-954D-54B9FE60F479}" destId="{8AB9BF73-206C-4F84-993F-76D9EE100DDD}" srcOrd="0" destOrd="0" presId="urn:microsoft.com/office/officeart/2005/8/layout/orgChart1"/>
    <dgm:cxn modelId="{761AE164-87AB-4A41-A534-E6EC755521B8}" type="presParOf" srcId="{8AB9BF73-206C-4F84-993F-76D9EE100DDD}" destId="{15AE00CD-BC5A-4DAD-B3F5-93D12C18A7A6}" srcOrd="0" destOrd="0" presId="urn:microsoft.com/office/officeart/2005/8/layout/orgChart1"/>
    <dgm:cxn modelId="{2B5E5CD7-9A4A-4491-A743-84E39034C028}" type="presParOf" srcId="{15AE00CD-BC5A-4DAD-B3F5-93D12C18A7A6}" destId="{BC2A82D3-6CE6-4BD3-9C9A-DA3D9ED62D77}" srcOrd="0" destOrd="0" presId="urn:microsoft.com/office/officeart/2005/8/layout/orgChart1"/>
    <dgm:cxn modelId="{6F3044B1-8F18-4332-92A4-FECCC277DEAC}" type="presParOf" srcId="{15AE00CD-BC5A-4DAD-B3F5-93D12C18A7A6}" destId="{6DB049B8-70FC-4D98-883D-3C606EEC4A19}" srcOrd="1" destOrd="0" presId="urn:microsoft.com/office/officeart/2005/8/layout/orgChart1"/>
    <dgm:cxn modelId="{5D537336-5382-4481-B89C-DDDD7255D562}" type="presParOf" srcId="{8AB9BF73-206C-4F84-993F-76D9EE100DDD}" destId="{C2763A2D-51AE-4AEC-A87A-302EA98991DB}" srcOrd="1" destOrd="0" presId="urn:microsoft.com/office/officeart/2005/8/layout/orgChart1"/>
    <dgm:cxn modelId="{F8F5CFBB-47A6-4864-BA67-22A259E2BF91}" type="presParOf" srcId="{C2763A2D-51AE-4AEC-A87A-302EA98991DB}" destId="{BE105FCC-D0D1-4380-9951-C6833799AF99}" srcOrd="0" destOrd="0" presId="urn:microsoft.com/office/officeart/2005/8/layout/orgChart1"/>
    <dgm:cxn modelId="{F2CA5251-EB0F-4B9A-A07F-A7A9F8BAA8EE}" type="presParOf" srcId="{C2763A2D-51AE-4AEC-A87A-302EA98991DB}" destId="{5B366580-B45C-4C0C-9654-7B9E3BB160C4}" srcOrd="1" destOrd="0" presId="urn:microsoft.com/office/officeart/2005/8/layout/orgChart1"/>
    <dgm:cxn modelId="{F43C4CF2-3CF0-44FB-8D3F-7BB6BBCF4E28}" type="presParOf" srcId="{5B366580-B45C-4C0C-9654-7B9E3BB160C4}" destId="{806FC8C2-D982-4DB3-A79E-F118A3BFCB93}" srcOrd="0" destOrd="0" presId="urn:microsoft.com/office/officeart/2005/8/layout/orgChart1"/>
    <dgm:cxn modelId="{9963E316-1514-4724-9DA7-D6C4969E000B}" type="presParOf" srcId="{806FC8C2-D982-4DB3-A79E-F118A3BFCB93}" destId="{67068495-EEAD-4804-BD87-1BAC79C4F5B0}" srcOrd="0" destOrd="0" presId="urn:microsoft.com/office/officeart/2005/8/layout/orgChart1"/>
    <dgm:cxn modelId="{86C4A95C-5E8F-4C87-BBA7-442803E3BCBC}" type="presParOf" srcId="{806FC8C2-D982-4DB3-A79E-F118A3BFCB93}" destId="{ED6259D0-CC6D-4C67-B1D7-C13A1584615A}" srcOrd="1" destOrd="0" presId="urn:microsoft.com/office/officeart/2005/8/layout/orgChart1"/>
    <dgm:cxn modelId="{007B67F9-92B6-4420-A3AE-0F548E0E7E43}" type="presParOf" srcId="{5B366580-B45C-4C0C-9654-7B9E3BB160C4}" destId="{C6EB790F-1315-46F6-8061-22082C424D22}" srcOrd="1" destOrd="0" presId="urn:microsoft.com/office/officeart/2005/8/layout/orgChart1"/>
    <dgm:cxn modelId="{EFA53C27-FB03-471F-B4DC-015BA9241144}" type="presParOf" srcId="{5B366580-B45C-4C0C-9654-7B9E3BB160C4}" destId="{964A0ACA-29B9-4667-83C6-15E8997DB6E2}" srcOrd="2" destOrd="0" presId="urn:microsoft.com/office/officeart/2005/8/layout/orgChart1"/>
    <dgm:cxn modelId="{FF6BC54E-2062-4EBE-883A-0BAA1B283C45}" type="presParOf" srcId="{C2763A2D-51AE-4AEC-A87A-302EA98991DB}" destId="{E6465B6D-1903-45F9-92B3-F80ECBBC8D3C}" srcOrd="2" destOrd="0" presId="urn:microsoft.com/office/officeart/2005/8/layout/orgChart1"/>
    <dgm:cxn modelId="{81BFA2F8-D116-4A21-873A-4CF769E40F44}" type="presParOf" srcId="{C2763A2D-51AE-4AEC-A87A-302EA98991DB}" destId="{8895F3F8-499E-48F7-BA3A-BE5FE47A34A2}" srcOrd="3" destOrd="0" presId="urn:microsoft.com/office/officeart/2005/8/layout/orgChart1"/>
    <dgm:cxn modelId="{C14D1D69-7F9B-410D-B18E-D135D6D8927E}" type="presParOf" srcId="{8895F3F8-499E-48F7-BA3A-BE5FE47A34A2}" destId="{DB7FBC2E-6569-4378-A26A-9C1E6A2EF8F6}" srcOrd="0" destOrd="0" presId="urn:microsoft.com/office/officeart/2005/8/layout/orgChart1"/>
    <dgm:cxn modelId="{B44B629B-C294-4D76-BD42-761E2EACC529}" type="presParOf" srcId="{DB7FBC2E-6569-4378-A26A-9C1E6A2EF8F6}" destId="{1401F761-0E0F-4972-BD36-707D3D20A9EB}" srcOrd="0" destOrd="0" presId="urn:microsoft.com/office/officeart/2005/8/layout/orgChart1"/>
    <dgm:cxn modelId="{25E3BBDB-F32F-4AC0-8360-91ABD32BF090}" type="presParOf" srcId="{DB7FBC2E-6569-4378-A26A-9C1E6A2EF8F6}" destId="{A853F8D5-A23A-4E16-BEDA-1BA08B5C5025}" srcOrd="1" destOrd="0" presId="urn:microsoft.com/office/officeart/2005/8/layout/orgChart1"/>
    <dgm:cxn modelId="{5ED6B6A0-E1F6-41A3-8E79-E562D9C390B6}" type="presParOf" srcId="{8895F3F8-499E-48F7-BA3A-BE5FE47A34A2}" destId="{2A61B2D6-1543-4B29-87C6-DE8845C1BD46}" srcOrd="1" destOrd="0" presId="urn:microsoft.com/office/officeart/2005/8/layout/orgChart1"/>
    <dgm:cxn modelId="{EFF8EA34-87D2-477E-B7BF-AFC0637A41F6}" type="presParOf" srcId="{2A61B2D6-1543-4B29-87C6-DE8845C1BD46}" destId="{1C6DF7E7-BE5F-433E-8844-51E9F5646E0B}" srcOrd="0" destOrd="0" presId="urn:microsoft.com/office/officeart/2005/8/layout/orgChart1"/>
    <dgm:cxn modelId="{FE7637EC-4507-4AB0-9A16-6C70880421A0}" type="presParOf" srcId="{2A61B2D6-1543-4B29-87C6-DE8845C1BD46}" destId="{E4565853-DA56-405E-8E5F-7EFD42C74A59}" srcOrd="1" destOrd="0" presId="urn:microsoft.com/office/officeart/2005/8/layout/orgChart1"/>
    <dgm:cxn modelId="{2E64B83F-2648-405F-912F-D73883CCE024}" type="presParOf" srcId="{E4565853-DA56-405E-8E5F-7EFD42C74A59}" destId="{247A628C-7957-408B-8272-AF77ED7295B6}" srcOrd="0" destOrd="0" presId="urn:microsoft.com/office/officeart/2005/8/layout/orgChart1"/>
    <dgm:cxn modelId="{3E814E38-E20B-4758-A642-B332779F7D86}" type="presParOf" srcId="{247A628C-7957-408B-8272-AF77ED7295B6}" destId="{0539AF67-4DEE-481A-889E-D2B88FDF8DCF}" srcOrd="0" destOrd="0" presId="urn:microsoft.com/office/officeart/2005/8/layout/orgChart1"/>
    <dgm:cxn modelId="{C91004A4-BE4A-48C9-A44D-3BD826956484}" type="presParOf" srcId="{247A628C-7957-408B-8272-AF77ED7295B6}" destId="{C64F27A5-45DA-49BC-8CAB-B6A6D1777561}" srcOrd="1" destOrd="0" presId="urn:microsoft.com/office/officeart/2005/8/layout/orgChart1"/>
    <dgm:cxn modelId="{032BB7E9-8DD6-4C82-AEBA-67091221FC51}" type="presParOf" srcId="{E4565853-DA56-405E-8E5F-7EFD42C74A59}" destId="{A1CCB6FB-942F-46F6-A36F-2397AA68C7AA}" srcOrd="1" destOrd="0" presId="urn:microsoft.com/office/officeart/2005/8/layout/orgChart1"/>
    <dgm:cxn modelId="{3FB9B143-5909-4261-A995-3BC395C35708}" type="presParOf" srcId="{E4565853-DA56-405E-8E5F-7EFD42C74A59}" destId="{698BEEC9-9DEA-42DD-900C-3E375287F685}" srcOrd="2" destOrd="0" presId="urn:microsoft.com/office/officeart/2005/8/layout/orgChart1"/>
    <dgm:cxn modelId="{607D8181-657F-4479-B014-20806AC0C945}" type="presParOf" srcId="{8895F3F8-499E-48F7-BA3A-BE5FE47A34A2}" destId="{3234CE48-E2F3-4187-86E9-1029BCC53549}" srcOrd="2" destOrd="0" presId="urn:microsoft.com/office/officeart/2005/8/layout/orgChart1"/>
    <dgm:cxn modelId="{C2CBBEFD-0DD0-4B6D-B23F-8E415A37A57F}" type="presParOf" srcId="{C2763A2D-51AE-4AEC-A87A-302EA98991DB}" destId="{4FCB0DC2-94C3-4904-BA09-BA78888C1B74}" srcOrd="4" destOrd="0" presId="urn:microsoft.com/office/officeart/2005/8/layout/orgChart1"/>
    <dgm:cxn modelId="{B4B989CE-4D72-457E-A1B6-05C15C27E14E}" type="presParOf" srcId="{C2763A2D-51AE-4AEC-A87A-302EA98991DB}" destId="{2547B924-FB49-4D4D-B279-1DC1387D0DAD}" srcOrd="5" destOrd="0" presId="urn:microsoft.com/office/officeart/2005/8/layout/orgChart1"/>
    <dgm:cxn modelId="{9AB0E6C6-6A3F-4926-8A2B-84F7528DFA6E}" type="presParOf" srcId="{2547B924-FB49-4D4D-B279-1DC1387D0DAD}" destId="{89273588-903B-4E1F-889A-8A56211AF039}" srcOrd="0" destOrd="0" presId="urn:microsoft.com/office/officeart/2005/8/layout/orgChart1"/>
    <dgm:cxn modelId="{43ED0040-FE5C-47A5-A5FB-0EE28889D740}" type="presParOf" srcId="{89273588-903B-4E1F-889A-8A56211AF039}" destId="{AF4DD6C6-DB25-4F0F-900A-86E1B0850334}" srcOrd="0" destOrd="0" presId="urn:microsoft.com/office/officeart/2005/8/layout/orgChart1"/>
    <dgm:cxn modelId="{A6E7C17C-F8DC-4A49-B383-E7E758CC137F}" type="presParOf" srcId="{89273588-903B-4E1F-889A-8A56211AF039}" destId="{AEFA32EB-B52B-46BC-8FE9-B46588DE3E82}" srcOrd="1" destOrd="0" presId="urn:microsoft.com/office/officeart/2005/8/layout/orgChart1"/>
    <dgm:cxn modelId="{76E0CD91-1A42-4617-86A6-E8CDCA073356}" type="presParOf" srcId="{2547B924-FB49-4D4D-B279-1DC1387D0DAD}" destId="{A90ACDF1-8F64-488A-AE4C-4A73FA0CFB5F}" srcOrd="1" destOrd="0" presId="urn:microsoft.com/office/officeart/2005/8/layout/orgChart1"/>
    <dgm:cxn modelId="{B2DC3455-D0F4-4255-BB02-2359FA12E96B}" type="presParOf" srcId="{2547B924-FB49-4D4D-B279-1DC1387D0DAD}" destId="{CF5964A7-E6F7-40D4-99FE-2FFDDB114355}" srcOrd="2" destOrd="0" presId="urn:microsoft.com/office/officeart/2005/8/layout/orgChart1"/>
    <dgm:cxn modelId="{FECA6353-AD86-4AE3-B6B5-47B39290D35B}" type="presParOf" srcId="{C2763A2D-51AE-4AEC-A87A-302EA98991DB}" destId="{D6F72D92-43FE-43E1-B6C6-B87B0F86894C}" srcOrd="6" destOrd="0" presId="urn:microsoft.com/office/officeart/2005/8/layout/orgChart1"/>
    <dgm:cxn modelId="{E3BD622C-0D45-4E33-ACF7-E4734650132F}" type="presParOf" srcId="{C2763A2D-51AE-4AEC-A87A-302EA98991DB}" destId="{4D82835D-2688-4232-BD55-D983BE993D14}" srcOrd="7" destOrd="0" presId="urn:microsoft.com/office/officeart/2005/8/layout/orgChart1"/>
    <dgm:cxn modelId="{1923A480-ACE1-4561-B59F-902AB48BAB57}" type="presParOf" srcId="{4D82835D-2688-4232-BD55-D983BE993D14}" destId="{84BFFE1E-6D05-41DA-8DBF-C3D9F349ACD4}" srcOrd="0" destOrd="0" presId="urn:microsoft.com/office/officeart/2005/8/layout/orgChart1"/>
    <dgm:cxn modelId="{DD315FA5-521E-42EE-9A0A-498C1CB3BC2D}" type="presParOf" srcId="{84BFFE1E-6D05-41DA-8DBF-C3D9F349ACD4}" destId="{95D83F17-3756-4773-A6ED-8D58A8DC5D84}" srcOrd="0" destOrd="0" presId="urn:microsoft.com/office/officeart/2005/8/layout/orgChart1"/>
    <dgm:cxn modelId="{3C93837B-22DF-45C4-8A01-22A6E222C039}" type="presParOf" srcId="{84BFFE1E-6D05-41DA-8DBF-C3D9F349ACD4}" destId="{67B527DA-DA04-4D03-8C14-2FF2C40EDCEA}" srcOrd="1" destOrd="0" presId="urn:microsoft.com/office/officeart/2005/8/layout/orgChart1"/>
    <dgm:cxn modelId="{7C5B5FE5-3B7F-4C45-ACDC-63F942011526}" type="presParOf" srcId="{4D82835D-2688-4232-BD55-D983BE993D14}" destId="{12C1BC85-A722-4B97-A8A6-2FE3CCE2DFF0}" srcOrd="1" destOrd="0" presId="urn:microsoft.com/office/officeart/2005/8/layout/orgChart1"/>
    <dgm:cxn modelId="{FFC2A449-FAE0-413D-8BDD-0FB7C4624C14}" type="presParOf" srcId="{4D82835D-2688-4232-BD55-D983BE993D14}" destId="{8436464B-E1CB-4AF2-8153-E8FC2CED40C7}" srcOrd="2" destOrd="0" presId="urn:microsoft.com/office/officeart/2005/8/layout/orgChart1"/>
    <dgm:cxn modelId="{3742884A-C614-4BD5-9CE8-70F29FA71BC7}" type="presParOf" srcId="{8AB9BF73-206C-4F84-993F-76D9EE100DDD}" destId="{ABF90549-6C62-4B65-8CDF-B6842B2A6F0A}" srcOrd="2" destOrd="0" presId="urn:microsoft.com/office/officeart/2005/8/layout/orgChart1"/>
    <dgm:cxn modelId="{2EF164EF-9C8F-4969-BDB4-EF55B049DAC1}" type="presParOf" srcId="{ABF90549-6C62-4B65-8CDF-B6842B2A6F0A}" destId="{2E31E810-B447-48E6-BD21-58C83C97F412}" srcOrd="0" destOrd="0" presId="urn:microsoft.com/office/officeart/2005/8/layout/orgChart1"/>
    <dgm:cxn modelId="{983B337B-69E0-495E-9C6E-72DC5E977F2C}" type="presParOf" srcId="{ABF90549-6C62-4B65-8CDF-B6842B2A6F0A}" destId="{F263F0EF-F5F9-490A-A652-8B1F617EE877}" srcOrd="1" destOrd="0" presId="urn:microsoft.com/office/officeart/2005/8/layout/orgChart1"/>
    <dgm:cxn modelId="{D050CB61-3C6C-49FD-ACD8-77B72CDDCB2B}" type="presParOf" srcId="{F263F0EF-F5F9-490A-A652-8B1F617EE877}" destId="{FEDD82CD-CB2F-4496-BAE0-945E8274F4CA}" srcOrd="0" destOrd="0" presId="urn:microsoft.com/office/officeart/2005/8/layout/orgChart1"/>
    <dgm:cxn modelId="{B92E8FD2-8323-448E-AFDC-98AF2DE5231A}" type="presParOf" srcId="{FEDD82CD-CB2F-4496-BAE0-945E8274F4CA}" destId="{1BF44655-C0B2-4723-A103-6AE534C36A08}" srcOrd="0" destOrd="0" presId="urn:microsoft.com/office/officeart/2005/8/layout/orgChart1"/>
    <dgm:cxn modelId="{FD5EEEA0-79BA-47B5-BBB1-3543C8BE68BA}" type="presParOf" srcId="{FEDD82CD-CB2F-4496-BAE0-945E8274F4CA}" destId="{A6AE73F4-2A04-4E8E-8A69-D847ED2FBBBC}" srcOrd="1" destOrd="0" presId="urn:microsoft.com/office/officeart/2005/8/layout/orgChart1"/>
    <dgm:cxn modelId="{EE7D093E-C66D-4425-9E49-DFBBE32A2D41}" type="presParOf" srcId="{F263F0EF-F5F9-490A-A652-8B1F617EE877}" destId="{4F044F30-8F6D-4556-B615-661AF5968564}" srcOrd="1" destOrd="0" presId="urn:microsoft.com/office/officeart/2005/8/layout/orgChart1"/>
    <dgm:cxn modelId="{F32E5614-D114-4880-8595-77E494085B23}" type="presParOf" srcId="{F263F0EF-F5F9-490A-A652-8B1F617EE877}" destId="{7CD93E49-7A54-4316-A0A5-4C2D98A23295}" srcOrd="2" destOrd="0" presId="urn:microsoft.com/office/officeart/2005/8/layout/orgChart1"/>
    <dgm:cxn modelId="{106F0F04-14CB-469F-B110-191E2614D3D1}" type="presParOf" srcId="{ABF90549-6C62-4B65-8CDF-B6842B2A6F0A}" destId="{139521CE-D2B5-49A6-BC50-6A6DC3C60F0D}" srcOrd="2" destOrd="0" presId="urn:microsoft.com/office/officeart/2005/8/layout/orgChart1"/>
    <dgm:cxn modelId="{40CBD48C-9F43-4F40-BC91-68170CA14640}" type="presParOf" srcId="{ABF90549-6C62-4B65-8CDF-B6842B2A6F0A}" destId="{1F944784-3287-4D5F-8E39-79BB22F88E7F}" srcOrd="3" destOrd="0" presId="urn:microsoft.com/office/officeart/2005/8/layout/orgChart1"/>
    <dgm:cxn modelId="{0D3A3F4F-D291-4120-83A9-DF1B8FB30B96}" type="presParOf" srcId="{1F944784-3287-4D5F-8E39-79BB22F88E7F}" destId="{D054BA15-424A-43B6-B241-3370FB7CD418}" srcOrd="0" destOrd="0" presId="urn:microsoft.com/office/officeart/2005/8/layout/orgChart1"/>
    <dgm:cxn modelId="{C95F9DCF-164D-4B72-B11E-444BDA6ACF53}" type="presParOf" srcId="{D054BA15-424A-43B6-B241-3370FB7CD418}" destId="{C2E46A4C-86A8-46D4-ADFE-B100C112A6F3}" srcOrd="0" destOrd="0" presId="urn:microsoft.com/office/officeart/2005/8/layout/orgChart1"/>
    <dgm:cxn modelId="{668B18A5-D3A5-4F8D-8360-98F01DC6BE38}" type="presParOf" srcId="{D054BA15-424A-43B6-B241-3370FB7CD418}" destId="{72B0572F-5491-4D53-B356-90D90A3E2BDE}" srcOrd="1" destOrd="0" presId="urn:microsoft.com/office/officeart/2005/8/layout/orgChart1"/>
    <dgm:cxn modelId="{D99539EC-C65E-46F6-889D-8F4C9597B8A1}" type="presParOf" srcId="{1F944784-3287-4D5F-8E39-79BB22F88E7F}" destId="{A9475930-3F69-4B01-A26C-E9BE4F26342F}" srcOrd="1" destOrd="0" presId="urn:microsoft.com/office/officeart/2005/8/layout/orgChart1"/>
    <dgm:cxn modelId="{B6235EA3-43DE-44CE-9471-6DAB8582D5F6}" type="presParOf" srcId="{1F944784-3287-4D5F-8E39-79BB22F88E7F}" destId="{403940CD-07E0-43B6-9B7D-46DC0EE3E3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521CE-D2B5-49A6-BC50-6A6DC3C60F0D}">
      <dsp:nvSpPr>
        <dsp:cNvPr id="0" name=""/>
        <dsp:cNvSpPr/>
      </dsp:nvSpPr>
      <dsp:spPr>
        <a:xfrm>
          <a:off x="3505769" y="1136018"/>
          <a:ext cx="111325" cy="487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713"/>
              </a:lnTo>
              <a:lnTo>
                <a:pt x="111325" y="48771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1E810-B447-48E6-BD21-58C83C97F412}">
      <dsp:nvSpPr>
        <dsp:cNvPr id="0" name=""/>
        <dsp:cNvSpPr/>
      </dsp:nvSpPr>
      <dsp:spPr>
        <a:xfrm>
          <a:off x="3394443" y="1136018"/>
          <a:ext cx="111325" cy="487713"/>
        </a:xfrm>
        <a:custGeom>
          <a:avLst/>
          <a:gdLst/>
          <a:ahLst/>
          <a:cxnLst/>
          <a:rect l="0" t="0" r="0" b="0"/>
          <a:pathLst>
            <a:path>
              <a:moveTo>
                <a:pt x="111325" y="0"/>
              </a:moveTo>
              <a:lnTo>
                <a:pt x="111325" y="487713"/>
              </a:lnTo>
              <a:lnTo>
                <a:pt x="0" y="48771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72D92-43FE-43E1-B6C6-B87B0F86894C}">
      <dsp:nvSpPr>
        <dsp:cNvPr id="0" name=""/>
        <dsp:cNvSpPr/>
      </dsp:nvSpPr>
      <dsp:spPr>
        <a:xfrm>
          <a:off x="3505769" y="1136018"/>
          <a:ext cx="2433897" cy="97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101"/>
              </a:lnTo>
              <a:lnTo>
                <a:pt x="2433897" y="864101"/>
              </a:lnTo>
              <a:lnTo>
                <a:pt x="2433897" y="97542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B0DC2-94C3-4904-BA09-BA78888C1B74}">
      <dsp:nvSpPr>
        <dsp:cNvPr id="0" name=""/>
        <dsp:cNvSpPr/>
      </dsp:nvSpPr>
      <dsp:spPr>
        <a:xfrm>
          <a:off x="3505769" y="1136018"/>
          <a:ext cx="408306" cy="97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101"/>
              </a:lnTo>
              <a:lnTo>
                <a:pt x="408306" y="864101"/>
              </a:lnTo>
              <a:lnTo>
                <a:pt x="408306" y="97542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DF7E7-BE5F-433E-8844-51E9F5646E0B}">
      <dsp:nvSpPr>
        <dsp:cNvPr id="0" name=""/>
        <dsp:cNvSpPr/>
      </dsp:nvSpPr>
      <dsp:spPr>
        <a:xfrm>
          <a:off x="2003743" y="2641829"/>
          <a:ext cx="159037" cy="487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713"/>
              </a:lnTo>
              <a:lnTo>
                <a:pt x="159037" y="48771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65B6D-1903-45F9-92B3-F80ECBBC8D3C}">
      <dsp:nvSpPr>
        <dsp:cNvPr id="0" name=""/>
        <dsp:cNvSpPr/>
      </dsp:nvSpPr>
      <dsp:spPr>
        <a:xfrm>
          <a:off x="2427842" y="1136018"/>
          <a:ext cx="1077926" cy="975427"/>
        </a:xfrm>
        <a:custGeom>
          <a:avLst/>
          <a:gdLst/>
          <a:ahLst/>
          <a:cxnLst/>
          <a:rect l="0" t="0" r="0" b="0"/>
          <a:pathLst>
            <a:path>
              <a:moveTo>
                <a:pt x="1077926" y="0"/>
              </a:moveTo>
              <a:lnTo>
                <a:pt x="1077926" y="864101"/>
              </a:lnTo>
              <a:lnTo>
                <a:pt x="0" y="864101"/>
              </a:lnTo>
              <a:lnTo>
                <a:pt x="0" y="97542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05FCC-D0D1-4380-9951-C6833799AF99}">
      <dsp:nvSpPr>
        <dsp:cNvPr id="0" name=""/>
        <dsp:cNvSpPr/>
      </dsp:nvSpPr>
      <dsp:spPr>
        <a:xfrm>
          <a:off x="838728" y="1136018"/>
          <a:ext cx="2667040" cy="975427"/>
        </a:xfrm>
        <a:custGeom>
          <a:avLst/>
          <a:gdLst/>
          <a:ahLst/>
          <a:cxnLst/>
          <a:rect l="0" t="0" r="0" b="0"/>
          <a:pathLst>
            <a:path>
              <a:moveTo>
                <a:pt x="2667040" y="0"/>
              </a:moveTo>
              <a:lnTo>
                <a:pt x="2667040" y="864101"/>
              </a:lnTo>
              <a:lnTo>
                <a:pt x="0" y="864101"/>
              </a:lnTo>
              <a:lnTo>
                <a:pt x="0" y="97542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A82D3-6CE6-4BD3-9C9A-DA3D9ED62D77}">
      <dsp:nvSpPr>
        <dsp:cNvPr id="0" name=""/>
        <dsp:cNvSpPr/>
      </dsp:nvSpPr>
      <dsp:spPr>
        <a:xfrm>
          <a:off x="2975645" y="605895"/>
          <a:ext cx="1060246" cy="5301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项目经理：邓建博</a:t>
          </a:r>
          <a:endParaRPr lang="zh-CN" altLang="en-US" sz="1000" kern="1200" dirty="0"/>
        </a:p>
      </dsp:txBody>
      <dsp:txXfrm>
        <a:off x="2975645" y="605895"/>
        <a:ext cx="1060246" cy="530123"/>
      </dsp:txXfrm>
    </dsp:sp>
    <dsp:sp modelId="{67068495-EEAD-4804-BD87-1BAC79C4F5B0}">
      <dsp:nvSpPr>
        <dsp:cNvPr id="0" name=""/>
        <dsp:cNvSpPr/>
      </dsp:nvSpPr>
      <dsp:spPr>
        <a:xfrm>
          <a:off x="2389" y="2111446"/>
          <a:ext cx="1672677" cy="5301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产品组：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王璐欣、刘珊珊、程永娟、聂欢欢、罗振斌、马小镔、柯楠</a:t>
          </a:r>
          <a:endParaRPr lang="en-US" altLang="zh-CN" sz="1000" kern="1200" dirty="0" smtClean="0"/>
        </a:p>
      </dsp:txBody>
      <dsp:txXfrm>
        <a:off x="2389" y="2111446"/>
        <a:ext cx="1672677" cy="530123"/>
      </dsp:txXfrm>
    </dsp:sp>
    <dsp:sp modelId="{1401F761-0E0F-4972-BD36-707D3D20A9EB}">
      <dsp:nvSpPr>
        <dsp:cNvPr id="0" name=""/>
        <dsp:cNvSpPr/>
      </dsp:nvSpPr>
      <dsp:spPr>
        <a:xfrm>
          <a:off x="1897719" y="2111446"/>
          <a:ext cx="1060246" cy="5303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开发组</a:t>
          </a:r>
          <a:endParaRPr lang="en-US" altLang="zh-CN" sz="1000" kern="1200" dirty="0" smtClean="0"/>
        </a:p>
      </dsp:txBody>
      <dsp:txXfrm>
        <a:off x="1897719" y="2111446"/>
        <a:ext cx="1060246" cy="530383"/>
      </dsp:txXfrm>
    </dsp:sp>
    <dsp:sp modelId="{0539AF67-4DEE-481A-889E-D2B88FDF8DCF}">
      <dsp:nvSpPr>
        <dsp:cNvPr id="0" name=""/>
        <dsp:cNvSpPr/>
      </dsp:nvSpPr>
      <dsp:spPr>
        <a:xfrm>
          <a:off x="2162780" y="2864481"/>
          <a:ext cx="2916452" cy="5301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开发一组：吕奎、周开杰、王博海、李燃、夏丽、徐欢、谢晓飞、张倩倩、夏文超、胡乐</a:t>
          </a:r>
          <a:endParaRPr lang="en-US" altLang="zh-CN" sz="1000" kern="1200" dirty="0" smtClean="0"/>
        </a:p>
      </dsp:txBody>
      <dsp:txXfrm>
        <a:off x="2162780" y="2864481"/>
        <a:ext cx="2916452" cy="530123"/>
      </dsp:txXfrm>
    </dsp:sp>
    <dsp:sp modelId="{AF4DD6C6-DB25-4F0F-900A-86E1B0850334}">
      <dsp:nvSpPr>
        <dsp:cNvPr id="0" name=""/>
        <dsp:cNvSpPr/>
      </dsp:nvSpPr>
      <dsp:spPr>
        <a:xfrm>
          <a:off x="3180617" y="2111446"/>
          <a:ext cx="1466915" cy="5301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视觉组：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徐玲、董俊豪、高雅倩</a:t>
          </a:r>
          <a:endParaRPr lang="zh-CN" altLang="en-US" sz="1000" kern="1200" dirty="0"/>
        </a:p>
      </dsp:txBody>
      <dsp:txXfrm>
        <a:off x="3180617" y="2111446"/>
        <a:ext cx="1466915" cy="530123"/>
      </dsp:txXfrm>
    </dsp:sp>
    <dsp:sp modelId="{95D83F17-3756-4773-A6ED-8D58A8DC5D84}">
      <dsp:nvSpPr>
        <dsp:cNvPr id="0" name=""/>
        <dsp:cNvSpPr/>
      </dsp:nvSpPr>
      <dsp:spPr>
        <a:xfrm>
          <a:off x="4870184" y="2111446"/>
          <a:ext cx="2138963" cy="5301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测试组：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黄琪、唐倩、严燕、操邵平、房雷、孙继雷、刘燕燕、彭华、陈春</a:t>
          </a:r>
          <a:endParaRPr lang="zh-CN" altLang="en-US" sz="1000" kern="1200" dirty="0"/>
        </a:p>
      </dsp:txBody>
      <dsp:txXfrm>
        <a:off x="4870184" y="2111446"/>
        <a:ext cx="2138963" cy="530123"/>
      </dsp:txXfrm>
    </dsp:sp>
    <dsp:sp modelId="{1BF44655-C0B2-4723-A103-6AE534C36A08}">
      <dsp:nvSpPr>
        <dsp:cNvPr id="0" name=""/>
        <dsp:cNvSpPr/>
      </dsp:nvSpPr>
      <dsp:spPr>
        <a:xfrm>
          <a:off x="2334196" y="1358670"/>
          <a:ext cx="1060246" cy="5301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CM:</a:t>
          </a:r>
          <a:r>
            <a:rPr lang="zh-CN" altLang="en-US" sz="1000" kern="1200" dirty="0" smtClean="0"/>
            <a:t>李婷</a:t>
          </a:r>
          <a:endParaRPr lang="zh-CN" altLang="en-US" sz="1000" kern="1200" dirty="0"/>
        </a:p>
      </dsp:txBody>
      <dsp:txXfrm>
        <a:off x="2334196" y="1358670"/>
        <a:ext cx="1060246" cy="530123"/>
      </dsp:txXfrm>
    </dsp:sp>
    <dsp:sp modelId="{C2E46A4C-86A8-46D4-ADFE-B100C112A6F3}">
      <dsp:nvSpPr>
        <dsp:cNvPr id="0" name=""/>
        <dsp:cNvSpPr/>
      </dsp:nvSpPr>
      <dsp:spPr>
        <a:xfrm>
          <a:off x="3617094" y="1358670"/>
          <a:ext cx="1060246" cy="5301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QA:</a:t>
          </a:r>
          <a:r>
            <a:rPr lang="zh-CN" altLang="en-US" sz="1000" kern="1200" dirty="0" smtClean="0"/>
            <a:t>罗媛、金灼</a:t>
          </a:r>
          <a:endParaRPr lang="zh-CN" altLang="en-US" sz="1000" kern="1200" dirty="0"/>
        </a:p>
      </dsp:txBody>
      <dsp:txXfrm>
        <a:off x="3617094" y="1358670"/>
        <a:ext cx="1060246" cy="530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7EBA9AFF-EB55-4372-BDA9-7910A92F7A90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0888" y="685800"/>
            <a:ext cx="5356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dirty="0" smtClean="0"/>
              <a:t>Click to edit Master text styles</a:t>
            </a:r>
            <a:endParaRPr lang="en-US" altLang="zh-CN" noProof="0" dirty="0" smtClean="0"/>
          </a:p>
          <a:p>
            <a:pPr lvl="1"/>
            <a:r>
              <a:rPr lang="en-US" altLang="zh-CN" noProof="0" dirty="0" smtClean="0"/>
              <a:t>Second level</a:t>
            </a:r>
            <a:endParaRPr lang="en-US" altLang="zh-CN" noProof="0" dirty="0" smtClean="0"/>
          </a:p>
          <a:p>
            <a:pPr lvl="2"/>
            <a:r>
              <a:rPr lang="en-US" altLang="zh-CN" noProof="0" dirty="0" smtClean="0"/>
              <a:t>Third level</a:t>
            </a:r>
            <a:endParaRPr lang="en-US" altLang="zh-CN" noProof="0" dirty="0" smtClean="0"/>
          </a:p>
          <a:p>
            <a:pPr lvl="3"/>
            <a:r>
              <a:rPr lang="en-US" altLang="zh-CN" noProof="0" dirty="0" smtClean="0"/>
              <a:t>Fourth level</a:t>
            </a:r>
            <a:endParaRPr lang="en-US" altLang="zh-CN" noProof="0" dirty="0" smtClean="0"/>
          </a:p>
          <a:p>
            <a:pPr lvl="4"/>
            <a:r>
              <a:rPr lang="en-US" altLang="zh-CN" noProof="0" dirty="0" smtClean="0"/>
              <a:t>Fifth level</a:t>
            </a:r>
            <a:endParaRPr lang="en-US" altLang="zh-CN" noProof="0" dirty="0" smtClean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00A32F94-DF2A-4767-A1FE-25A5260F0E59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9"/>
          <p:cNvSpPr/>
          <p:nvPr/>
        </p:nvSpPr>
        <p:spPr bwMode="gray">
          <a:xfrm>
            <a:off x="3175" y="53308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5" name="Freeform 29"/>
          <p:cNvSpPr/>
          <p:nvPr/>
        </p:nvSpPr>
        <p:spPr bwMode="gray">
          <a:xfrm>
            <a:off x="-1588" y="-1588"/>
            <a:ext cx="9012238" cy="4149726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6" name="Freeform 28"/>
          <p:cNvSpPr/>
          <p:nvPr/>
        </p:nvSpPr>
        <p:spPr bwMode="gray">
          <a:xfrm>
            <a:off x="0" y="0"/>
            <a:ext cx="9012238" cy="3640138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7" name="Freeform 30"/>
          <p:cNvSpPr/>
          <p:nvPr/>
        </p:nvSpPr>
        <p:spPr bwMode="gray">
          <a:xfrm>
            <a:off x="0" y="0"/>
            <a:ext cx="9010650" cy="1344613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8" name="Freeform 27" descr="1"/>
          <p:cNvSpPr/>
          <p:nvPr/>
        </p:nvSpPr>
        <p:spPr bwMode="gray">
          <a:xfrm>
            <a:off x="750888" y="639763"/>
            <a:ext cx="9026525" cy="1144587"/>
          </a:xfrm>
          <a:custGeom>
            <a:avLst/>
            <a:gdLst>
              <a:gd name="T0" fmla="*/ 0 w 5777"/>
              <a:gd name="T1" fmla="*/ 858 h 858"/>
              <a:gd name="T2" fmla="*/ 1926 w 5777"/>
              <a:gd name="T3" fmla="*/ 857 h 858"/>
              <a:gd name="T4" fmla="*/ 2157 w 5777"/>
              <a:gd name="T5" fmla="*/ 793 h 858"/>
              <a:gd name="T6" fmla="*/ 2509 w 5777"/>
              <a:gd name="T7" fmla="*/ 473 h 858"/>
              <a:gd name="T8" fmla="*/ 2970 w 5777"/>
              <a:gd name="T9" fmla="*/ 390 h 858"/>
              <a:gd name="T10" fmla="*/ 5773 w 5777"/>
              <a:gd name="T11" fmla="*/ 388 h 858"/>
              <a:gd name="T12" fmla="*/ 5777 w 5777"/>
              <a:gd name="T13" fmla="*/ 0 h 858"/>
              <a:gd name="T14" fmla="*/ 0 w 5777"/>
              <a:gd name="T15" fmla="*/ 2 h 858"/>
              <a:gd name="T16" fmla="*/ 0 w 5777"/>
              <a:gd name="T17" fmla="*/ 858 h 8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7"/>
              <a:gd name="T28" fmla="*/ 0 h 858"/>
              <a:gd name="T29" fmla="*/ 5777 w 5777"/>
              <a:gd name="T30" fmla="*/ 858 h 8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gray">
          <a:xfrm>
            <a:off x="7275513" y="639763"/>
            <a:ext cx="1576387" cy="461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 Black" panose="020B0A04020102020204" pitchFamily="34" charset="0"/>
                <a:ea typeface="黑体" panose="02010609060101010101" pitchFamily="2" charset="-122"/>
              </a:rPr>
              <a:t>L/O/G/O</a:t>
            </a:r>
            <a:endParaRPr lang="en-US" altLang="zh-CN" sz="2400" dirty="0">
              <a:solidFill>
                <a:schemeClr val="tx2"/>
              </a:solidFill>
              <a:latin typeface="Arial Black" panose="020B0A04020102020204" pitchFamily="34" charset="0"/>
              <a:ea typeface="黑体" panose="02010609060101010101" pitchFamily="2" charset="-122"/>
            </a:endParaRPr>
          </a:p>
        </p:txBody>
      </p:sp>
      <p:sp>
        <p:nvSpPr>
          <p:cNvPr id="10" name="Freeform 37"/>
          <p:cNvSpPr/>
          <p:nvPr/>
        </p:nvSpPr>
        <p:spPr bwMode="gray">
          <a:xfrm>
            <a:off x="3175" y="38322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pic>
        <p:nvPicPr>
          <p:cNvPr id="11" name="Picture 3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4565650" y="1549400"/>
            <a:ext cx="4411663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33"/>
          <p:cNvSpPr>
            <a:spLocks noChangeArrowheads="1"/>
          </p:cNvSpPr>
          <p:nvPr/>
        </p:nvSpPr>
        <p:spPr bwMode="gray">
          <a:xfrm>
            <a:off x="393700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gray">
          <a:xfrm>
            <a:off x="15906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gray">
          <a:xfrm>
            <a:off x="27971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6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anose="02010609060101010101" pitchFamily="2" charset="-122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 bwMode="gray">
          <a:xfrm>
            <a:off x="228600" y="1828800"/>
            <a:ext cx="5486400" cy="147002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" y="3200400"/>
            <a:ext cx="5472113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dist">
              <a:buFontTx/>
              <a:buNone/>
              <a:defRPr sz="1600" i="1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750888" y="5441950"/>
            <a:ext cx="2100262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E6E7EDD8-3FBF-4D86-BE56-8243A681F771}" type="datetime1">
              <a:rPr lang="zh-CN" altLang="en-US"/>
            </a:fld>
            <a:endParaRPr lang="en-US" altLang="zh-CN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000375" y="5441950"/>
            <a:ext cx="3225800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0038" y="5441950"/>
            <a:ext cx="374650" cy="206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1FCFCB83-0DBA-442A-ACAB-EE7F193328A2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3557"/>
            <a:ext cx="8229600" cy="723888"/>
          </a:xfrm>
          <a:prstGeom prst="rect">
            <a:avLst/>
          </a:prstGeom>
        </p:spPr>
        <p:txBody>
          <a:bodyPr/>
          <a:lstStyle>
            <a:lvl1pPr>
              <a:defRPr sz="3200" u="sng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80321"/>
            <a:ext cx="8229600" cy="4525963"/>
          </a:xfrm>
          <a:prstGeom prst="rect">
            <a:avLst/>
          </a:prstGeom>
        </p:spPr>
        <p:txBody>
          <a:bodyPr/>
          <a:lstStyle>
            <a:lvl1pPr marL="447675" indent="-447675">
              <a:buFont typeface="Wingdings" panose="05000000000000000000" pitchFamily="2" charset="2"/>
              <a:buChar char="n"/>
              <a:tabLst>
                <a:tab pos="264795" algn="l"/>
              </a:tabLs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62" y="504255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pic>
        <p:nvPicPr>
          <p:cNvPr id="3074" name="Picture 2" descr="国泰安新标志（彩色）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b="25455"/>
          <a:stretch>
            <a:fillRect/>
          </a:stretch>
        </p:blipFill>
        <p:spPr bwMode="auto">
          <a:xfrm>
            <a:off x="180082" y="144215"/>
            <a:ext cx="1368152" cy="36004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6.png"/><Relationship Id="rId16" Type="http://schemas.openxmlformats.org/officeDocument/2006/relationships/image" Target="../media/image8.jpeg"/><Relationship Id="rId15" Type="http://schemas.openxmlformats.org/officeDocument/2006/relationships/image" Target="../media/image7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6" descr="责任未来PPT内页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534988"/>
            <a:ext cx="899795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5" descr="图片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681163" y="271463"/>
            <a:ext cx="73199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国泰安新标志（彩色）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b="25455"/>
          <a:stretch>
            <a:fillRect/>
          </a:stretch>
        </p:blipFill>
        <p:spPr bwMode="auto">
          <a:xfrm>
            <a:off x="180082" y="144215"/>
            <a:ext cx="1368152" cy="36004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emf"/><Relationship Id="rId2" Type="http://schemas.openxmlformats.org/officeDocument/2006/relationships/package" Target="../embeddings/Document1.docx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1" descr="封面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0"/>
            <a:ext cx="899795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矩形 11"/>
          <p:cNvSpPr>
            <a:spLocks noChangeArrowheads="1"/>
          </p:cNvSpPr>
          <p:nvPr/>
        </p:nvSpPr>
        <p:spPr bwMode="auto">
          <a:xfrm>
            <a:off x="2747963" y="3952875"/>
            <a:ext cx="6253162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4140522" y="1945574"/>
            <a:ext cx="4086943" cy="1865126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b="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柔性化智能实验教学管理平台</a:t>
            </a:r>
            <a:r>
              <a:rPr lang="en-US" altLang="zh-CN" sz="3200" b="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R1.1</a:t>
            </a:r>
            <a:endParaRPr lang="en-US" altLang="zh-CN" sz="3200" b="0" dirty="0" smtClean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j-ea"/>
              <a:ea typeface="+mj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altLang="en-US" sz="3200" b="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ea"/>
                <a:ea typeface="+mj-ea"/>
              </a:rPr>
              <a:t>项目启动会</a:t>
            </a:r>
            <a:endParaRPr lang="zh-CN" altLang="en-US" sz="3200" b="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j-ea"/>
              <a:ea typeface="+mj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74320" y="224155"/>
          <a:ext cx="1821180" cy="60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" r:id="rId2" imgW="1467485" imgH="577850" progId="Word.Document.8">
                  <p:embed/>
                </p:oleObj>
              </mc:Choice>
              <mc:Fallback>
                <p:oleObj name="" r:id="rId2" imgW="1467485" imgH="577850" progId="Word.Document.8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4320" y="224155"/>
                        <a:ext cx="1821180" cy="60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一、</a:t>
            </a:r>
            <a:r>
              <a:rPr lang="zh-CN" altLang="zh-CN" sz="2000" dirty="0"/>
              <a:t>项目概述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6146" y="1584375"/>
            <a:ext cx="7632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0" i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sz="1600" b="0" dirty="0"/>
              <a:t>为了整合公司资源，提升公司实训类产品整体品质及市场竞争力，</a:t>
            </a:r>
            <a:r>
              <a:rPr lang="en-US" altLang="zh-CN" sz="1600" b="0" dirty="0"/>
              <a:t>2017</a:t>
            </a:r>
            <a:r>
              <a:rPr lang="zh-CN" altLang="en-US" sz="1600" b="0" dirty="0"/>
              <a:t>年公司计划成立综合实训产品线。综合实训产品线的目标为实现实训产品的盈利模式创新、产品平台一体化体系建立、以及品牌价值建设。</a:t>
            </a:r>
            <a:endParaRPr lang="zh-CN" altLang="en-US" sz="1600" b="0" dirty="0"/>
          </a:p>
          <a:p>
            <a:pPr>
              <a:lnSpc>
                <a:spcPct val="200000"/>
              </a:lnSpc>
            </a:pPr>
            <a:r>
              <a:rPr lang="zh-CN" altLang="en-US" sz="1600" b="0" dirty="0"/>
              <a:t>总目标：在</a:t>
            </a:r>
            <a:r>
              <a:rPr lang="en-US" altLang="zh-CN" sz="1600" b="0" dirty="0"/>
              <a:t>R1.0</a:t>
            </a:r>
            <a:r>
              <a:rPr lang="zh-CN" altLang="en-US" sz="1600" b="0" dirty="0"/>
              <a:t>版本基础上优化用户体验功能，完善理论应用模块、数据模块，补充可搭载应用类型等。</a:t>
            </a:r>
            <a:endParaRPr lang="en-US" altLang="zh-CN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6914033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lang="zh-CN" altLang="en-US" sz="2000" kern="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zh-CN" altLang="zh-CN" sz="2000" dirty="0" smtClean="0"/>
              <a:t>项目</a:t>
            </a:r>
            <a:r>
              <a:rPr lang="zh-CN" altLang="en-US" sz="2000" dirty="0" smtClean="0"/>
              <a:t>目标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6226" y="936303"/>
            <a:ext cx="6353944" cy="463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进度目标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0" dirty="0" smtClean="0"/>
              <a:t>严格按照日程表进度实时跟进，确保每个阶段都能按照预期的规划进行，测试版本提交不延迟。</a:t>
            </a:r>
            <a:r>
              <a:rPr lang="en-US" altLang="zh-CN" sz="1600" b="0" dirty="0" smtClean="0"/>
              <a:t>                 </a:t>
            </a:r>
            <a:endParaRPr lang="en-US" altLang="zh-CN" sz="1600" b="0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质量目标：</a:t>
            </a:r>
            <a:endParaRPr lang="en-US" altLang="zh-CN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0" dirty="0" smtClean="0"/>
              <a:t>完成</a:t>
            </a:r>
            <a:r>
              <a:rPr lang="zh-CN" altLang="en-US" sz="1600" b="0" dirty="0"/>
              <a:t>升级需求各项功能；不低于上一版本的性能指标</a:t>
            </a:r>
            <a:r>
              <a:rPr lang="zh-CN" altLang="en-US" sz="1600" b="0" dirty="0" smtClean="0"/>
              <a:t>。</a:t>
            </a:r>
            <a:endParaRPr lang="en-US" altLang="zh-CN" sz="1600" b="0" dirty="0" smtClean="0"/>
          </a:p>
          <a:p>
            <a:pPr>
              <a:lnSpc>
                <a:spcPct val="200000"/>
              </a:lnSpc>
            </a:pPr>
            <a:r>
              <a:rPr lang="zh-CN" altLang="en-US" dirty="0"/>
              <a:t>共性质量目标 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0" dirty="0" smtClean="0"/>
              <a:t>本</a:t>
            </a:r>
            <a:r>
              <a:rPr lang="zh-CN" altLang="en-US" sz="1600" b="0" dirty="0"/>
              <a:t>版本规划的产品需求根据产品需求优先级选择</a:t>
            </a:r>
            <a:r>
              <a:rPr lang="en-US" altLang="zh-CN" sz="1600" b="0" dirty="0"/>
              <a:t>100%</a:t>
            </a:r>
            <a:r>
              <a:rPr lang="zh-CN" altLang="en-US" sz="1600" b="0" dirty="0" smtClean="0"/>
              <a:t>实现</a:t>
            </a:r>
            <a:endParaRPr lang="en-US" altLang="zh-CN" sz="1600" b="0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0" dirty="0" smtClean="0"/>
              <a:t>严重</a:t>
            </a:r>
            <a:r>
              <a:rPr lang="zh-CN" altLang="en-US" sz="1600" b="0" dirty="0"/>
              <a:t>及严重级别以上的缺陷解决率必须达到</a:t>
            </a:r>
            <a:r>
              <a:rPr lang="en-US" altLang="zh-CN" sz="1600" b="0" dirty="0"/>
              <a:t>100%</a:t>
            </a:r>
            <a:endParaRPr lang="en-US" altLang="zh-CN" sz="1600" b="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0" dirty="0" smtClean="0"/>
              <a:t>遗留</a:t>
            </a:r>
            <a:r>
              <a:rPr lang="zh-CN" altLang="en-US" sz="1600" b="0" dirty="0"/>
              <a:t>缺陷不超过</a:t>
            </a:r>
            <a:r>
              <a:rPr lang="en-US" altLang="zh-CN" sz="1600" b="0" dirty="0"/>
              <a:t>2</a:t>
            </a:r>
            <a:r>
              <a:rPr lang="zh-CN" altLang="en-US" sz="1600" b="0" dirty="0"/>
              <a:t>个加权分</a:t>
            </a:r>
            <a:endParaRPr lang="en-US" altLang="zh-CN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1285" y="626515"/>
            <a:ext cx="8062464" cy="413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三</a:t>
            </a:r>
            <a:r>
              <a:rPr lang="zh-CN" altLang="en-US" sz="20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、项目组织结构图</a:t>
            </a:r>
            <a:endParaRPr lang="zh-CN" altLang="zh-CN" sz="2000" kern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图示 1"/>
          <p:cNvGraphicFramePr/>
          <p:nvPr/>
        </p:nvGraphicFramePr>
        <p:xfrm>
          <a:off x="1332211" y="1296343"/>
          <a:ext cx="7011538" cy="400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000" u="none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四</a:t>
            </a:r>
            <a:r>
              <a:rPr lang="zh-CN" altLang="en-US" sz="2000" u="none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、项目里程碑</a:t>
            </a:r>
            <a:endParaRPr lang="zh-CN" altLang="en-US" sz="2000" u="none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1538" y="1260768"/>
            <a:ext cx="7903480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产品</a:t>
            </a:r>
            <a:r>
              <a:rPr lang="zh-CN" altLang="en-US" sz="1400" dirty="0" smtClean="0"/>
              <a:t>立项</a:t>
            </a:r>
            <a:r>
              <a:rPr lang="zh-CN" altLang="en-US" sz="1400" dirty="0"/>
              <a:t>:  </a:t>
            </a:r>
            <a:r>
              <a:rPr lang="zh-CN" altLang="en-US" sz="1400" dirty="0" smtClean="0"/>
              <a:t>    </a:t>
            </a:r>
            <a:r>
              <a:rPr lang="zh-CN" altLang="en-US" sz="1400" b="0" dirty="0" smtClean="0"/>
              <a:t>2018/5/</a:t>
            </a:r>
            <a:r>
              <a:rPr lang="en-US" altLang="zh-CN" sz="1400" b="0" dirty="0" smtClean="0"/>
              <a:t>2</a:t>
            </a:r>
            <a:r>
              <a:rPr lang="zh-CN" altLang="en-US" sz="1400" b="0" dirty="0" smtClean="0"/>
              <a:t>--2018/5/</a:t>
            </a:r>
            <a:r>
              <a:rPr lang="en-US" altLang="zh-CN" sz="1400" b="0" dirty="0" smtClean="0"/>
              <a:t>9</a:t>
            </a:r>
            <a:endParaRPr lang="zh-CN" altLang="en-US" sz="1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迭代一</a:t>
            </a:r>
            <a:r>
              <a:rPr lang="zh-CN" altLang="en-US" sz="1400" dirty="0" smtClean="0"/>
              <a:t>：</a:t>
            </a:r>
            <a:r>
              <a:rPr lang="en-US" altLang="zh-CN" sz="1400" b="0" dirty="0"/>
              <a:t>2018/5/9--2018/6/8</a:t>
            </a:r>
            <a:endParaRPr lang="en-US" altLang="zh-CN" sz="1400" b="0" dirty="0" smtClean="0"/>
          </a:p>
          <a:p>
            <a:r>
              <a:rPr lang="en-US" altLang="zh-CN" sz="1400" b="0" dirty="0" smtClean="0"/>
              <a:t>	</a:t>
            </a:r>
            <a:r>
              <a:rPr lang="zh-CN" altLang="en-US" sz="1400" b="0" dirty="0" smtClean="0"/>
              <a:t> 优化教师学生登录进入首页的性能 、优化柜面子系统    </a:t>
            </a:r>
            <a:endParaRPr lang="zh-CN" altLang="en-US" sz="14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迭代</a:t>
            </a:r>
            <a:r>
              <a:rPr lang="zh-CN" altLang="en-US" sz="1400" dirty="0"/>
              <a:t>二</a:t>
            </a:r>
            <a:r>
              <a:rPr lang="zh-CN" altLang="en-US" sz="1400" dirty="0" smtClean="0"/>
              <a:t>：</a:t>
            </a:r>
            <a:r>
              <a:rPr lang="zh-CN" altLang="en-US" sz="1400" b="0" dirty="0" smtClean="0"/>
              <a:t>2018/6/</a:t>
            </a:r>
            <a:r>
              <a:rPr lang="en-US" altLang="zh-CN" sz="1400" b="0" dirty="0" smtClean="0"/>
              <a:t>9</a:t>
            </a:r>
            <a:r>
              <a:rPr lang="zh-CN" altLang="en-US" sz="1400" b="0" dirty="0" smtClean="0"/>
              <a:t> </a:t>
            </a:r>
            <a:r>
              <a:rPr lang="zh-CN" altLang="en-US" sz="1400" b="0" dirty="0"/>
              <a:t>--</a:t>
            </a:r>
            <a:r>
              <a:rPr lang="zh-CN" altLang="en-US" sz="1400" b="0" dirty="0" smtClean="0"/>
              <a:t>2018/7/13    </a:t>
            </a:r>
            <a:endParaRPr lang="en-US" altLang="zh-CN" sz="1400" b="0" dirty="0" smtClean="0"/>
          </a:p>
          <a:p>
            <a:r>
              <a:rPr lang="en-US" altLang="zh-CN" sz="1400" b="0" dirty="0" smtClean="0"/>
              <a:t>	</a:t>
            </a:r>
            <a:r>
              <a:rPr lang="zh-CN" altLang="en-US" sz="1400" b="0" dirty="0"/>
              <a:t>平台成绩查看响应时间的优化，银行四系统页面的</a:t>
            </a:r>
            <a:r>
              <a:rPr lang="zh-CN" altLang="en-US" sz="1400" b="0" dirty="0" smtClean="0"/>
              <a:t>优化</a:t>
            </a:r>
            <a:endParaRPr lang="zh-CN" altLang="en-US" sz="1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迭代三</a:t>
            </a:r>
            <a:r>
              <a:rPr lang="zh-CN" altLang="en-US" sz="1400" b="0" dirty="0" smtClean="0"/>
              <a:t>：</a:t>
            </a:r>
            <a:r>
              <a:rPr lang="en-US" altLang="zh-CN" sz="1400" b="0" dirty="0"/>
              <a:t>2018/7/13-2018/10/19</a:t>
            </a:r>
            <a:endParaRPr lang="en-US" altLang="zh-CN" sz="1400" b="0" dirty="0"/>
          </a:p>
          <a:p>
            <a:pPr lvl="1"/>
            <a:r>
              <a:rPr lang="en-US" altLang="zh-CN" sz="1400" b="0" dirty="0" smtClean="0"/>
              <a:t>	</a:t>
            </a:r>
            <a:r>
              <a:rPr lang="zh-CN" altLang="en-US" sz="1400" b="0" dirty="0"/>
              <a:t> </a:t>
            </a:r>
            <a:r>
              <a:rPr lang="zh-CN" altLang="en-US" sz="1400" b="0" dirty="0" smtClean="0"/>
              <a:t> 题库</a:t>
            </a:r>
            <a:r>
              <a:rPr lang="zh-CN" altLang="en-US" sz="1400" b="0" dirty="0"/>
              <a:t>、理论考试模块以及大赛模块的的开发，平台端的优化，财会易的开发和</a:t>
            </a:r>
            <a:r>
              <a:rPr lang="zh-CN" altLang="en-US" sz="1400" b="0" dirty="0" smtClean="0"/>
              <a:t>集成</a:t>
            </a:r>
            <a:r>
              <a:rPr lang="en-US" altLang="zh-CN" sz="1400" b="0" dirty="0" smtClean="0"/>
              <a:t>,</a:t>
            </a:r>
            <a:r>
              <a:rPr lang="zh-CN" altLang="zh-CN" sz="1400" b="0" dirty="0" smtClean="0"/>
              <a:t>保险综合的集成。</a:t>
            </a:r>
            <a:endParaRPr lang="zh-CN" altLang="en-US" sz="1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迭代四</a:t>
            </a:r>
            <a:r>
              <a:rPr lang="zh-CN" altLang="en-US" sz="1400" dirty="0" smtClean="0"/>
              <a:t>：</a:t>
            </a:r>
            <a:r>
              <a:rPr lang="en-US" altLang="zh-CN" sz="1400" b="0" dirty="0"/>
              <a:t>2018/8/13--2018/11/23</a:t>
            </a:r>
            <a:endParaRPr lang="en-US" altLang="zh-CN" sz="1400" b="0" dirty="0"/>
          </a:p>
          <a:p>
            <a:pPr lvl="1"/>
            <a:r>
              <a:rPr lang="en-US" altLang="zh-CN" sz="1400" b="0" dirty="0"/>
              <a:t>	</a:t>
            </a:r>
            <a:r>
              <a:rPr lang="zh-CN" altLang="en-US" sz="1400" b="0" dirty="0"/>
              <a:t>电子报税和审计综合的开发及集成，第三方</a:t>
            </a:r>
            <a:r>
              <a:rPr lang="en-US" altLang="zh-CN" sz="1400" b="0" dirty="0"/>
              <a:t>P2P</a:t>
            </a:r>
            <a:r>
              <a:rPr lang="zh-CN" altLang="en-US" sz="1400" b="0" dirty="0"/>
              <a:t>系统的集成，财务分析的集成；</a:t>
            </a:r>
            <a:endParaRPr lang="zh-CN" altLang="en-US" sz="1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迭代五</a:t>
            </a:r>
            <a:r>
              <a:rPr lang="zh-CN" altLang="en-US" sz="1400" dirty="0" smtClean="0"/>
              <a:t>：</a:t>
            </a:r>
            <a:r>
              <a:rPr lang="en-US" altLang="zh-CN" sz="1400" b="0" dirty="0"/>
              <a:t>2018/11/22--</a:t>
            </a:r>
            <a:r>
              <a:rPr lang="en-US" altLang="zh-CN" sz="1400" b="0" dirty="0" smtClean="0"/>
              <a:t>2018/1/18</a:t>
            </a:r>
            <a:endParaRPr lang="en-US" altLang="zh-CN" sz="14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dirty="0"/>
              <a:t>	</a:t>
            </a:r>
            <a:r>
              <a:rPr lang="zh-CN" altLang="en-US" sz="1400" b="0" dirty="0"/>
              <a:t>第三方众筹系统的集成以及</a:t>
            </a:r>
            <a:r>
              <a:rPr lang="en-US" altLang="zh-CN" sz="1400" b="0" dirty="0"/>
              <a:t>APP</a:t>
            </a:r>
            <a:r>
              <a:rPr lang="zh-CN" altLang="en-US" sz="1400" b="0" dirty="0"/>
              <a:t>的开发；</a:t>
            </a:r>
            <a:endParaRPr lang="zh-CN" altLang="en-US" sz="1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迭代六</a:t>
            </a:r>
            <a:r>
              <a:rPr lang="zh-CN" altLang="en-US" sz="1400" dirty="0" smtClean="0"/>
              <a:t>：</a:t>
            </a:r>
            <a:r>
              <a:rPr lang="en-US" altLang="zh-CN" sz="1400" b="0" dirty="0" smtClean="0"/>
              <a:t>2018/11/23-</a:t>
            </a:r>
            <a:r>
              <a:rPr lang="en-US" altLang="zh-CN" sz="1400" b="0" dirty="0"/>
              <a:t>-2019/1/18</a:t>
            </a:r>
            <a:endParaRPr lang="en-US" altLang="zh-CN" sz="1400" b="0" dirty="0" smtClean="0"/>
          </a:p>
          <a:p>
            <a:r>
              <a:rPr lang="en-US" altLang="zh-CN" sz="1400" b="0" dirty="0"/>
              <a:t>	</a:t>
            </a:r>
            <a:r>
              <a:rPr lang="zh-CN" altLang="en-US" sz="1400" b="0" dirty="0"/>
              <a:t>平台功能的优化，互联网金融支付系统的开发和集成。</a:t>
            </a:r>
            <a:endParaRPr lang="en-US" altLang="zh-CN" sz="14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验收结</a:t>
            </a:r>
            <a:r>
              <a:rPr lang="zh-CN" altLang="en-US" sz="1400" dirty="0" smtClean="0"/>
              <a:t>项：</a:t>
            </a:r>
            <a:r>
              <a:rPr lang="en-US" altLang="zh-CN" sz="1400" b="0" dirty="0"/>
              <a:t>2019/1/21--</a:t>
            </a:r>
            <a:r>
              <a:rPr lang="en-US" altLang="zh-CN" sz="1400" b="0" dirty="0" smtClean="0"/>
              <a:t>2019/1/25</a:t>
            </a:r>
            <a:endParaRPr lang="en-US" altLang="zh-CN" sz="1400" dirty="0"/>
          </a:p>
          <a:p>
            <a:r>
              <a:rPr lang="en-US" altLang="zh-CN" sz="1400" b="0" dirty="0"/>
              <a:t> </a:t>
            </a:r>
            <a:r>
              <a:rPr lang="en-US" altLang="zh-CN" sz="1400" b="0" dirty="0" smtClean="0"/>
              <a:t>                  </a:t>
            </a:r>
            <a:r>
              <a:rPr lang="zh-CN" altLang="en-US" sz="1400" b="0" dirty="0" smtClean="0"/>
              <a:t>验收结项。</a:t>
            </a:r>
            <a:endParaRPr lang="en-US" altLang="zh-CN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五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、风险与问题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6146" y="1080319"/>
            <a:ext cx="76328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需求</a:t>
            </a:r>
            <a:r>
              <a:rPr lang="zh-CN" altLang="en-US" sz="1600" dirty="0"/>
              <a:t>风险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b="0" dirty="0"/>
              <a:t>	</a:t>
            </a:r>
            <a:r>
              <a:rPr lang="zh-CN" altLang="en-US" sz="1600" b="0" dirty="0" smtClean="0"/>
              <a:t>项目</a:t>
            </a:r>
            <a:r>
              <a:rPr lang="zh-CN" altLang="en-US" sz="1600" b="0" dirty="0"/>
              <a:t>采用迭代方式开发，迭代二以后的需求未细化</a:t>
            </a:r>
            <a:r>
              <a:rPr lang="zh-CN" altLang="en-US" sz="1600" b="0" dirty="0" smtClean="0"/>
              <a:t>，后续有</a:t>
            </a:r>
            <a:r>
              <a:rPr lang="zh-CN" altLang="en-US" sz="1600" b="0" dirty="0"/>
              <a:t>优先级调整及新增需求的</a:t>
            </a:r>
            <a:r>
              <a:rPr lang="zh-CN" altLang="en-US" sz="1600" b="0" dirty="0" smtClean="0"/>
              <a:t>风险。</a:t>
            </a:r>
            <a:endParaRPr lang="en-US" altLang="zh-CN" sz="1600" b="0" dirty="0" smtClean="0"/>
          </a:p>
          <a:p>
            <a:r>
              <a:rPr lang="en-US" altLang="zh-CN" sz="1600" b="0" dirty="0"/>
              <a:t> </a:t>
            </a:r>
            <a:r>
              <a:rPr lang="en-US" altLang="zh-CN" sz="1600" b="0" dirty="0" smtClean="0"/>
              <a:t>               </a:t>
            </a:r>
            <a:r>
              <a:rPr lang="zh-CN" altLang="en-US" sz="1600" b="0" dirty="0" smtClean="0"/>
              <a:t>措施：每个迭代执行过程中，对下个迭代的需求严格把控。在考虑产品发展需要的情况下，根据优先级安排迭代需求。</a:t>
            </a:r>
            <a:endParaRPr lang="en-US" altLang="zh-CN" sz="1600" b="0" dirty="0" smtClean="0"/>
          </a:p>
          <a:p>
            <a:endParaRPr lang="en-US" altLang="zh-CN" sz="1600" b="0" dirty="0"/>
          </a:p>
          <a:p>
            <a:endParaRPr lang="en-US" altLang="zh-CN" sz="1600" b="0" dirty="0" smtClean="0"/>
          </a:p>
          <a:p>
            <a:r>
              <a:rPr lang="zh-CN" altLang="en-US" sz="1600" dirty="0" smtClean="0"/>
              <a:t>项目进度风险</a:t>
            </a:r>
            <a:r>
              <a:rPr lang="zh-CN" altLang="en-US" sz="1600" b="0" dirty="0" smtClean="0"/>
              <a:t>：</a:t>
            </a:r>
            <a:endParaRPr lang="en-US" altLang="zh-CN" sz="1600" b="0" dirty="0" smtClean="0"/>
          </a:p>
          <a:p>
            <a:r>
              <a:rPr lang="en-US" altLang="zh-CN" sz="1600" b="0" dirty="0" smtClean="0"/>
              <a:t>	</a:t>
            </a:r>
            <a:r>
              <a:rPr lang="zh-CN" altLang="en-US" sz="1600" b="0" dirty="0" smtClean="0"/>
              <a:t>由于</a:t>
            </a:r>
            <a:r>
              <a:rPr lang="zh-CN" altLang="en-US" sz="1600" b="0" dirty="0"/>
              <a:t>大赛的缘故，产品希望参与大赛的各个子系统都能有一定的性能保障，</a:t>
            </a:r>
            <a:r>
              <a:rPr lang="zh-CN" altLang="en-US" sz="1600" b="0" dirty="0" smtClean="0"/>
              <a:t>所以性能</a:t>
            </a:r>
            <a:r>
              <a:rPr lang="zh-CN" altLang="en-US" sz="1600" b="0" dirty="0"/>
              <a:t>测试需求太多</a:t>
            </a:r>
            <a:r>
              <a:rPr lang="zh-CN" altLang="en-US" sz="1600" b="0" dirty="0" smtClean="0"/>
              <a:t>，有</a:t>
            </a:r>
            <a:r>
              <a:rPr lang="zh-CN" altLang="en-US" sz="1600" b="0" dirty="0"/>
              <a:t>进度</a:t>
            </a:r>
            <a:r>
              <a:rPr lang="zh-CN" altLang="en-US" sz="1600" b="0" dirty="0" smtClean="0"/>
              <a:t>风险。</a:t>
            </a:r>
            <a:endParaRPr lang="en-US" altLang="zh-CN" sz="1600" b="0" dirty="0" smtClean="0"/>
          </a:p>
          <a:p>
            <a:r>
              <a:rPr lang="en-US" altLang="zh-CN" sz="1600" b="0" dirty="0"/>
              <a:t> </a:t>
            </a:r>
            <a:r>
              <a:rPr lang="en-US" altLang="zh-CN" sz="1600" b="0" dirty="0" smtClean="0"/>
              <a:t>             </a:t>
            </a:r>
            <a:r>
              <a:rPr lang="zh-CN" altLang="en-US" sz="1600" b="0" dirty="0" smtClean="0"/>
              <a:t>措施</a:t>
            </a:r>
            <a:r>
              <a:rPr lang="zh-CN" altLang="en-US" sz="1600" b="0" dirty="0">
                <a:sym typeface="Wingdings" panose="05000000000000000000" pitchFamily="2" charset="2"/>
              </a:rPr>
              <a:t>：</a:t>
            </a:r>
            <a:r>
              <a:rPr lang="zh-CN" altLang="en-US" sz="1600" b="0" dirty="0" smtClean="0">
                <a:sym typeface="Wingdings" panose="05000000000000000000" pitchFamily="2" charset="2"/>
              </a:rPr>
              <a:t>（</a:t>
            </a:r>
            <a:r>
              <a:rPr lang="en-US" altLang="zh-CN" sz="1600" b="0" dirty="0" smtClean="0">
                <a:sym typeface="Wingdings" panose="05000000000000000000" pitchFamily="2" charset="2"/>
              </a:rPr>
              <a:t>1</a:t>
            </a:r>
            <a:r>
              <a:rPr lang="zh-CN" altLang="en-US" sz="1600" b="0" dirty="0" smtClean="0">
                <a:sym typeface="Wingdings" panose="05000000000000000000" pitchFamily="2" charset="2"/>
              </a:rPr>
              <a:t>）</a:t>
            </a:r>
            <a:r>
              <a:rPr lang="zh-CN" altLang="en-US" sz="1600" b="0" dirty="0" smtClean="0"/>
              <a:t>和</a:t>
            </a:r>
            <a:r>
              <a:rPr lang="zh-CN" altLang="en-US" sz="1600" b="0" dirty="0"/>
              <a:t>产品沟通，确定合理的性能测试点，保障要举行的大赛</a:t>
            </a:r>
            <a:endParaRPr lang="zh-CN" altLang="en-US" sz="1600" b="0" dirty="0"/>
          </a:p>
          <a:p>
            <a:r>
              <a:rPr lang="en-US" altLang="zh-CN" sz="1600" b="0" dirty="0" smtClean="0"/>
              <a:t>	         </a:t>
            </a:r>
            <a:r>
              <a:rPr lang="zh-CN" altLang="en-US" sz="1600" b="0" dirty="0" smtClean="0"/>
              <a:t>（</a:t>
            </a:r>
            <a:r>
              <a:rPr lang="en-US" altLang="zh-CN" sz="1600" b="0" dirty="0" smtClean="0"/>
              <a:t>2</a:t>
            </a:r>
            <a:r>
              <a:rPr lang="zh-CN" altLang="en-US" sz="1600" b="0" dirty="0" smtClean="0"/>
              <a:t>）和</a:t>
            </a:r>
            <a:r>
              <a:rPr lang="zh-CN" altLang="en-US" sz="1600" b="0" dirty="0"/>
              <a:t>产品</a:t>
            </a:r>
            <a:r>
              <a:rPr lang="zh-CN" altLang="en-US" sz="1600" b="0" dirty="0" smtClean="0"/>
              <a:t>确定功能</a:t>
            </a:r>
            <a:r>
              <a:rPr lang="zh-CN" altLang="en-US" sz="1600" b="0" dirty="0"/>
              <a:t>交付为必要条件，</a:t>
            </a:r>
            <a:r>
              <a:rPr lang="zh-CN" altLang="en-US" sz="1600" b="0" dirty="0" smtClean="0"/>
              <a:t>在大赛前继续</a:t>
            </a:r>
            <a:r>
              <a:rPr lang="zh-CN" altLang="en-US" sz="1600" b="0" dirty="0"/>
              <a:t>调优</a:t>
            </a:r>
            <a:endParaRPr lang="zh-CN" altLang="en-US" sz="1600" b="0" dirty="0"/>
          </a:p>
          <a:p>
            <a:r>
              <a:rPr lang="zh-CN" altLang="en-US" sz="1600" b="0" dirty="0" smtClean="0"/>
              <a:t>                         （</a:t>
            </a:r>
            <a:r>
              <a:rPr lang="en-US" altLang="zh-CN" sz="1600" b="0" dirty="0"/>
              <a:t>3</a:t>
            </a:r>
            <a:r>
              <a:rPr lang="zh-CN" altLang="en-US" sz="1600" b="0" dirty="0" smtClean="0"/>
              <a:t>）对于</a:t>
            </a:r>
            <a:r>
              <a:rPr lang="zh-CN" altLang="en-US" sz="1600" b="0" dirty="0"/>
              <a:t>可以提前进入测试的安排尽早测试</a:t>
            </a:r>
            <a:endParaRPr lang="en-US" altLang="zh-CN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857" y="504255"/>
            <a:ext cx="8424936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六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、项目制度与规范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4178" y="1584375"/>
            <a:ext cx="7632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dirty="0"/>
              <a:t>1</a:t>
            </a:r>
            <a:r>
              <a:rPr lang="zh-CN" altLang="en-US" sz="1600" b="0" dirty="0"/>
              <a:t>、编码一定要有相关备注，</a:t>
            </a:r>
            <a:r>
              <a:rPr lang="zh-CN" altLang="en-US" sz="1600" b="0" dirty="0" smtClean="0"/>
              <a:t>代码需要按开发规范来编写</a:t>
            </a:r>
            <a:endParaRPr lang="en-US" altLang="zh-CN" sz="1600" b="0" dirty="0"/>
          </a:p>
          <a:p>
            <a:pPr>
              <a:lnSpc>
                <a:spcPct val="150000"/>
              </a:lnSpc>
            </a:pPr>
            <a:r>
              <a:rPr lang="en-US" altLang="zh-CN" sz="1600" b="0" dirty="0"/>
              <a:t>2</a:t>
            </a:r>
            <a:r>
              <a:rPr lang="zh-CN" altLang="en-US" sz="1600" b="0" dirty="0"/>
              <a:t>、如遇到功能不理解、有矛盾一定及时和测试、产品沟通</a:t>
            </a:r>
            <a:endParaRPr lang="en-US" altLang="zh-CN" sz="1600" b="0" dirty="0"/>
          </a:p>
          <a:p>
            <a:pPr>
              <a:lnSpc>
                <a:spcPct val="150000"/>
              </a:lnSpc>
            </a:pPr>
            <a:r>
              <a:rPr lang="en-US" altLang="zh-CN" sz="1600" b="0" dirty="0"/>
              <a:t>3</a:t>
            </a:r>
            <a:r>
              <a:rPr lang="zh-CN" altLang="en-US" sz="1600" b="0" dirty="0"/>
              <a:t>、严禁擅自更改需求原有意思，如理解不一致，产品、开发、测试三方一致讨论最终解释权归产品</a:t>
            </a:r>
            <a:endParaRPr lang="en-US" altLang="zh-CN" sz="1600" b="0" dirty="0"/>
          </a:p>
          <a:p>
            <a:pPr>
              <a:lnSpc>
                <a:spcPct val="150000"/>
              </a:lnSpc>
            </a:pPr>
            <a:r>
              <a:rPr lang="en-US" altLang="zh-CN" sz="1600" b="0" dirty="0"/>
              <a:t>4</a:t>
            </a:r>
            <a:r>
              <a:rPr lang="zh-CN" altLang="en-US" sz="1600" b="0" dirty="0"/>
              <a:t>、严禁单独跟测试或产品确认需求，三方缺一不可</a:t>
            </a:r>
            <a:endParaRPr lang="en-US" altLang="zh-CN" sz="1600" b="0" dirty="0"/>
          </a:p>
          <a:p>
            <a:pPr>
              <a:lnSpc>
                <a:spcPct val="150000"/>
              </a:lnSpc>
            </a:pPr>
            <a:r>
              <a:rPr lang="en-US" altLang="zh-CN" sz="1600" b="0" dirty="0"/>
              <a:t>5</a:t>
            </a:r>
            <a:r>
              <a:rPr lang="zh-CN" altLang="en-US" sz="1600" b="0" dirty="0"/>
              <a:t>、严禁开发擅自帮产品做功能性变动或增加新的功能需求</a:t>
            </a:r>
            <a:endParaRPr lang="en-US" altLang="zh-CN" sz="1600" b="0" dirty="0"/>
          </a:p>
          <a:p>
            <a:pPr>
              <a:lnSpc>
                <a:spcPct val="150000"/>
              </a:lnSpc>
            </a:pPr>
            <a:r>
              <a:rPr lang="en-US" altLang="zh-CN" sz="1600" b="0" dirty="0" smtClean="0"/>
              <a:t>6</a:t>
            </a:r>
            <a:r>
              <a:rPr lang="zh-CN" altLang="en-US" sz="1600" b="0" dirty="0" smtClean="0"/>
              <a:t>、</a:t>
            </a:r>
            <a:r>
              <a:rPr lang="zh-CN" altLang="en-US" sz="1600" b="0" dirty="0"/>
              <a:t>开发过程中遇到任何难以解决的问题，请第一时间抛出问题，</a:t>
            </a:r>
            <a:endParaRPr lang="en-US" altLang="zh-CN" sz="1600" b="0" dirty="0"/>
          </a:p>
          <a:p>
            <a:pPr>
              <a:lnSpc>
                <a:spcPct val="150000"/>
              </a:lnSpc>
            </a:pPr>
            <a:r>
              <a:rPr lang="en-US" altLang="zh-CN" sz="1600" b="0" dirty="0" smtClean="0"/>
              <a:t>7</a:t>
            </a:r>
            <a:r>
              <a:rPr lang="zh-CN" altLang="en-US" sz="1600" b="0" dirty="0" smtClean="0"/>
              <a:t>、</a:t>
            </a:r>
            <a:r>
              <a:rPr lang="zh-CN" altLang="en-US" sz="1600" b="0" dirty="0"/>
              <a:t>修复</a:t>
            </a:r>
            <a:r>
              <a:rPr lang="en-US" altLang="zh-CN" sz="1600" b="0" dirty="0"/>
              <a:t>BUG</a:t>
            </a:r>
            <a:r>
              <a:rPr lang="zh-CN" altLang="en-US" sz="1600" b="0" dirty="0"/>
              <a:t>期间，必须注明</a:t>
            </a:r>
            <a:r>
              <a:rPr lang="en-US" altLang="zh-CN" sz="1600" b="0" dirty="0"/>
              <a:t>BUG</a:t>
            </a:r>
            <a:r>
              <a:rPr lang="zh-CN" altLang="en-US" sz="1600" b="0" dirty="0"/>
              <a:t>产生原因及处理的解决方法。</a:t>
            </a:r>
            <a:endParaRPr lang="en-US" altLang="zh-CN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4" name="Object 270"/>
          <p:cNvGraphicFramePr>
            <a:graphicFrameLocks noChangeAspect="1"/>
          </p:cNvGraphicFramePr>
          <p:nvPr/>
        </p:nvGraphicFramePr>
        <p:xfrm>
          <a:off x="2500313" y="2593975"/>
          <a:ext cx="3516312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" r:id="rId1" imgW="5349875" imgH="2911475" progId="">
                  <p:embed/>
                </p:oleObj>
              </mc:Choice>
              <mc:Fallback>
                <p:oleObj name="" r:id="rId1" imgW="5349875" imgH="2911475" progId="">
                  <p:embed/>
                  <p:pic>
                    <p:nvPicPr>
                      <p:cNvPr id="0" name="Picture 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593975"/>
                        <a:ext cx="3516312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59088" y="1154113"/>
            <a:ext cx="3276600" cy="1108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660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谢    谢</a:t>
            </a:r>
            <a:endParaRPr lang="zh-CN" altLang="en-US" sz="6600" dirty="0">
              <a:solidFill>
                <a:srgbClr val="66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71TGp_business_light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571TGp_business_light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1291</Words>
  <Application>WPS 演示</Application>
  <PresentationFormat>自定义</PresentationFormat>
  <Paragraphs>64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Franklin Gothic Medium</vt:lpstr>
      <vt:lpstr>黑体</vt:lpstr>
      <vt:lpstr>Arial Black</vt:lpstr>
      <vt:lpstr>Times New Roman</vt:lpstr>
      <vt:lpstr>微软雅黑</vt:lpstr>
      <vt:lpstr>楷体_GB2312</vt:lpstr>
      <vt:lpstr>Arial Unicode MS</vt:lpstr>
      <vt:lpstr>Franklin Gothic Book</vt:lpstr>
      <vt:lpstr>新宋体</vt:lpstr>
      <vt:lpstr>571TGp_business_light</vt:lpstr>
      <vt:lpstr>Word.Document.8</vt:lpstr>
      <vt:lpstr>PowerPoint 演示文稿</vt:lpstr>
      <vt:lpstr>PowerPoint 演示文稿</vt:lpstr>
      <vt:lpstr>PowerPoint 演示文稿</vt:lpstr>
      <vt:lpstr>PowerPoint 演示文稿</vt:lpstr>
      <vt:lpstr>四、项目里程碑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jianbo.deng</cp:lastModifiedBy>
  <cp:revision>2465</cp:revision>
  <dcterms:created xsi:type="dcterms:W3CDTF">2008-07-11T02:06:00Z</dcterms:created>
  <dcterms:modified xsi:type="dcterms:W3CDTF">2018-11-09T08:23:27Z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