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6" r:id="rId2"/>
    <p:sldId id="663" r:id="rId3"/>
    <p:sldId id="667" r:id="rId4"/>
    <p:sldId id="662" r:id="rId5"/>
    <p:sldId id="664" r:id="rId6"/>
    <p:sldId id="665" r:id="rId7"/>
    <p:sldId id="666" r:id="rId8"/>
    <p:sldId id="568" r:id="rId9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5100" autoAdjust="0"/>
  </p:normalViewPr>
  <p:slideViewPr>
    <p:cSldViewPr>
      <p:cViewPr>
        <p:scale>
          <a:sx n="100" d="100"/>
          <a:sy n="100" d="100"/>
        </p:scale>
        <p:origin x="-2124" y="-624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2016/11/15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086027" y="2578201"/>
            <a:ext cx="4086943" cy="683264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项目启动会模板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1467485" imgH="577850" progId="Word.Document.8">
                  <p:embed/>
                </p:oleObj>
              </mc:Choice>
              <mc:Fallback>
                <p:oleObj r:id="rId4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</a:t>
            </a:r>
            <a:r>
              <a:rPr lang="zh-CN" altLang="zh-CN" sz="2000" dirty="0"/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08126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项目背景、项目情况简要描述。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zh-CN" sz="2000" dirty="0" smtClean="0"/>
              <a:t>项目</a:t>
            </a:r>
            <a:r>
              <a:rPr lang="zh-CN" altLang="en-US" sz="2000" dirty="0" smtClean="0"/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857" y="1224335"/>
            <a:ext cx="590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制定</a:t>
            </a:r>
            <a:r>
              <a:rPr lang="zh-CN" altLang="en-US" dirty="0" smtClean="0"/>
              <a:t>项目进度、质量、规范度等目标。目标将作为考核参考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47" y="1641374"/>
            <a:ext cx="7549940" cy="310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、项目里程碑</a:t>
            </a:r>
            <a:endParaRPr lang="zh-CN" altLang="en-US" sz="2000" u="non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6146" y="1872407"/>
          <a:ext cx="7416823" cy="2621675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4536503"/>
              </a:tblGrid>
              <a:tr h="3600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里程碑名称 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起止时间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需求分析阶段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2014.08.18-2013.08.29</a:t>
                      </a:r>
                      <a:endParaRPr lang="zh-CN" sz="18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设计阶段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2014.9.1-2014.9.19</a:t>
                      </a:r>
                      <a:endParaRPr lang="zh-CN" sz="18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编码阶段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2014.09.22-2014.10.31</a:t>
                      </a:r>
                      <a:endParaRPr lang="zh-CN" sz="18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测试阶段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2014.11.3-2013.11.28</a:t>
                      </a:r>
                      <a:endParaRPr lang="zh-CN" sz="18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验收阶段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2014.12.01-2014.12.05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6146" y="12963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识别现有风险，并作初步分析，制定风险应对措施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说明项目内部的制度与规范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 1.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每周三、</a:t>
            </a:r>
            <a:r>
              <a:rPr lang="zh-CN" altLang="en-US" sz="1600" b="0" i="1" dirty="0">
                <a:solidFill>
                  <a:schemeClr val="bg1">
                    <a:lumMod val="50000"/>
                  </a:schemeClr>
                </a:solidFill>
              </a:rPr>
              <a:t>周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五为加班日，无特殊情况，项目组全员加班至晚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点。若有事请假需要向组长、项目经理汇报。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2.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每周组织一次代码走查。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3.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项目成员每天需要提交工作日报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 ….</a:t>
            </a:r>
            <a:endParaRPr lang="zh-CN" altLang="en-US" sz="1600" b="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156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571TGp_business_light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四、项目里程碑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曹沙沙</cp:lastModifiedBy>
  <cp:revision>2444</cp:revision>
  <dcterms:created xsi:type="dcterms:W3CDTF">2008-07-11T02:06:00Z</dcterms:created>
  <dcterms:modified xsi:type="dcterms:W3CDTF">2016-11-15T09:23:00Z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