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9"/>
  </p:notesMasterIdLst>
  <p:handoutMasterIdLst>
    <p:handoutMasterId r:id="rId10"/>
  </p:handoutMasterIdLst>
  <p:sldIdLst>
    <p:sldId id="526" r:id="rId2"/>
    <p:sldId id="665" r:id="rId3"/>
    <p:sldId id="663" r:id="rId4"/>
    <p:sldId id="668" r:id="rId5"/>
    <p:sldId id="664" r:id="rId6"/>
    <p:sldId id="669" r:id="rId7"/>
    <p:sldId id="568" r:id="rId8"/>
  </p:sldIdLst>
  <p:sldSz cx="9001125" cy="5761038"/>
  <p:notesSz cx="6858000" cy="9144000"/>
  <p:defaultTextStyle>
    <a:defPPr>
      <a:defRPr lang="en-US"/>
    </a:defPPr>
    <a:lvl1pPr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F8F8F8"/>
    <a:srgbClr val="EAAD00"/>
    <a:srgbClr val="9999FF"/>
    <a:srgbClr val="325B1B"/>
    <a:srgbClr val="FF0000"/>
    <a:srgbClr val="DBFE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31" autoAdjust="0"/>
    <p:restoredTop sz="95100" autoAdjust="0"/>
  </p:normalViewPr>
  <p:slideViewPr>
    <p:cSldViewPr>
      <p:cViewPr>
        <p:scale>
          <a:sx n="100" d="100"/>
          <a:sy n="100" d="100"/>
        </p:scale>
        <p:origin x="-870" y="-114"/>
      </p:cViewPr>
      <p:guideLst>
        <p:guide orient="horz" pos="710"/>
        <p:guide orient="horz" pos="998"/>
        <p:guide pos="520"/>
      </p:guideLst>
    </p:cSldViewPr>
  </p:slideViewPr>
  <p:outlineViewPr>
    <p:cViewPr>
      <p:scale>
        <a:sx n="33" d="100"/>
        <a:sy n="33" d="100"/>
      </p:scale>
      <p:origin x="0" y="216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89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Arial" panose="020B0604020202020204" pitchFamily="34" charset="0"/>
                <a:ea typeface="黑体" panose="02010609060101010101" pitchFamily="2" charset="-122"/>
              </a:defRPr>
            </a:lvl1pPr>
          </a:lstStyle>
          <a:p>
            <a:pPr>
              <a:defRPr/>
            </a:pPr>
            <a:endParaRPr lang="zh-CN" altLang="en-US"/>
          </a:p>
        </p:txBody>
      </p:sp>
      <p:sp>
        <p:nvSpPr>
          <p:cNvPr id="11981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Arial" panose="020B0604020202020204" pitchFamily="34" charset="0"/>
                <a:ea typeface="黑体" panose="02010609060101010101" pitchFamily="2" charset="-122"/>
              </a:defRPr>
            </a:lvl1pPr>
          </a:lstStyle>
          <a:p>
            <a:pPr>
              <a:defRPr/>
            </a:pPr>
            <a:endParaRPr lang="en-US" altLang="zh-CN"/>
          </a:p>
        </p:txBody>
      </p:sp>
      <p:sp>
        <p:nvSpPr>
          <p:cNvPr id="11981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Arial" panose="020B0604020202020204" pitchFamily="34" charset="0"/>
                <a:ea typeface="黑体" panose="02010609060101010101" pitchFamily="2" charset="-122"/>
              </a:defRPr>
            </a:lvl1pPr>
          </a:lstStyle>
          <a:p>
            <a:pPr>
              <a:defRPr/>
            </a:pPr>
            <a:endParaRPr lang="en-US" altLang="zh-CN"/>
          </a:p>
        </p:txBody>
      </p:sp>
      <p:sp>
        <p:nvSpPr>
          <p:cNvPr id="11981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Arial" panose="020B0604020202020204" pitchFamily="34" charset="0"/>
                <a:ea typeface="黑体" panose="02010609060101010101" pitchFamily="2" charset="-122"/>
              </a:defRPr>
            </a:lvl1pPr>
          </a:lstStyle>
          <a:p>
            <a:pPr>
              <a:defRPr/>
            </a:pPr>
            <a:fld id="{7EBA9AFF-EB55-4372-BDA9-7910A92F7A90}" type="slidenum">
              <a:rPr lang="zh-CN" altLang="en-US"/>
              <a:t>‹#›</a:t>
            </a:fld>
            <a:endParaRPr lang="en-US" altLang="zh-CN" dirty="0"/>
          </a:p>
        </p:txBody>
      </p:sp>
    </p:spTree>
    <p:extLst>
      <p:ext uri="{BB962C8B-B14F-4D97-AF65-F5344CB8AC3E}">
        <p14:creationId xmlns:p14="http://schemas.microsoft.com/office/powerpoint/2010/main" val="30925478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Arial" panose="020B0604020202020204" pitchFamily="34" charset="0"/>
                <a:ea typeface="黑体" panose="02010609060101010101" pitchFamily="2" charset="-122"/>
              </a:defRPr>
            </a:lvl1pPr>
          </a:lstStyle>
          <a:p>
            <a:pPr>
              <a:defRPr/>
            </a:pPr>
            <a:endParaRPr lang="zh-CN" alt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Arial" panose="020B0604020202020204" pitchFamily="34" charset="0"/>
                <a:ea typeface="黑体" panose="02010609060101010101" pitchFamily="2" charset="-122"/>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750888" y="685800"/>
            <a:ext cx="5356225" cy="3429000"/>
          </a:xfrm>
          <a:prstGeom prst="rect">
            <a:avLst/>
          </a:prstGeom>
          <a:noFill/>
          <a:ln w="9525">
            <a:solidFill>
              <a:srgbClr val="000000"/>
            </a:solidFill>
            <a:miter lim="800000"/>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dirty="0" smtClean="0"/>
              <a:t>Click to edit Master text styles</a:t>
            </a:r>
          </a:p>
          <a:p>
            <a:pPr lvl="1"/>
            <a:r>
              <a:rPr lang="en-US" altLang="zh-CN" noProof="0" dirty="0" smtClean="0"/>
              <a:t>Second level</a:t>
            </a:r>
          </a:p>
          <a:p>
            <a:pPr lvl="2"/>
            <a:r>
              <a:rPr lang="en-US" altLang="zh-CN" noProof="0" dirty="0" smtClean="0"/>
              <a:t>Third level</a:t>
            </a:r>
          </a:p>
          <a:p>
            <a:pPr lvl="3"/>
            <a:r>
              <a:rPr lang="en-US" altLang="zh-CN" noProof="0" dirty="0" smtClean="0"/>
              <a:t>Fourth level</a:t>
            </a:r>
          </a:p>
          <a:p>
            <a:pPr lvl="4"/>
            <a:r>
              <a:rPr lang="en-US" altLang="zh-CN" noProof="0" dirty="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Arial" panose="020B0604020202020204" pitchFamily="34" charset="0"/>
                <a:ea typeface="黑体" panose="02010609060101010101"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Arial" panose="020B0604020202020204" pitchFamily="34" charset="0"/>
                <a:ea typeface="黑体" panose="02010609060101010101" pitchFamily="2" charset="-122"/>
              </a:defRPr>
            </a:lvl1pPr>
          </a:lstStyle>
          <a:p>
            <a:pPr>
              <a:defRPr/>
            </a:pPr>
            <a:fld id="{00A32F94-DF2A-4767-A1FE-25A5260F0E59}" type="slidenum">
              <a:rPr lang="zh-CN" altLang="en-US"/>
              <a:t>‹#›</a:t>
            </a:fld>
            <a:endParaRPr lang="en-US" altLang="zh-CN" dirty="0"/>
          </a:p>
        </p:txBody>
      </p:sp>
    </p:spTree>
    <p:extLst>
      <p:ext uri="{BB962C8B-B14F-4D97-AF65-F5344CB8AC3E}">
        <p14:creationId xmlns:p14="http://schemas.microsoft.com/office/powerpoint/2010/main" val="11210879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黑体" panose="0201060906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黑体" panose="0201060906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黑体" panose="0201060906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黑体" panose="0201060906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黑体" panose="0201060906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4" name="Freeform 39"/>
          <p:cNvSpPr/>
          <p:nvPr/>
        </p:nvSpPr>
        <p:spPr bwMode="gray">
          <a:xfrm>
            <a:off x="3175" y="5330825"/>
            <a:ext cx="8988425" cy="430213"/>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ln>
          <a:effectLst/>
        </p:spPr>
        <p:txBody>
          <a:bodyPr/>
          <a:lstStyle/>
          <a:p>
            <a:pPr>
              <a:defRPr/>
            </a:pPr>
            <a:endParaRPr lang="zh-CN" altLang="en-US" b="0" dirty="0">
              <a:ea typeface="黑体" panose="02010609060101010101" pitchFamily="2" charset="-122"/>
            </a:endParaRPr>
          </a:p>
        </p:txBody>
      </p:sp>
      <p:sp>
        <p:nvSpPr>
          <p:cNvPr id="5" name="Freeform 29"/>
          <p:cNvSpPr/>
          <p:nvPr/>
        </p:nvSpPr>
        <p:spPr bwMode="gray">
          <a:xfrm>
            <a:off x="-1588" y="-1588"/>
            <a:ext cx="9012238" cy="4149726"/>
          </a:xfrm>
          <a:custGeom>
            <a:avLst/>
            <a:gdLst/>
            <a:ahLst/>
            <a:cxnLst>
              <a:cxn ang="0">
                <a:pos x="8" y="3103"/>
              </a:cxn>
              <a:cxn ang="0">
                <a:pos x="2913" y="3102"/>
              </a:cxn>
              <a:cxn ang="0">
                <a:pos x="3143" y="3022"/>
              </a:cxn>
              <a:cxn ang="0">
                <a:pos x="3668" y="2460"/>
              </a:cxn>
              <a:cxn ang="0">
                <a:pos x="4129" y="2235"/>
              </a:cxn>
              <a:cxn ang="0">
                <a:pos x="5761" y="2235"/>
              </a:cxn>
              <a:cxn ang="0">
                <a:pos x="5767" y="0"/>
              </a:cxn>
              <a:cxn ang="0">
                <a:pos x="0" y="1"/>
              </a:cxn>
              <a:cxn ang="0">
                <a:pos x="8" y="3103"/>
              </a:cxn>
            </a:cxnLst>
            <a:rect l="0" t="0" r="r" b="b"/>
            <a:pathLst>
              <a:path w="5767" h="3128">
                <a:moveTo>
                  <a:pt x="8" y="3103"/>
                </a:moveTo>
                <a:lnTo>
                  <a:pt x="2913" y="3102"/>
                </a:lnTo>
                <a:cubicBezTo>
                  <a:pt x="3054" y="3102"/>
                  <a:pt x="3012" y="3128"/>
                  <a:pt x="3143" y="3022"/>
                </a:cubicBezTo>
                <a:lnTo>
                  <a:pt x="3668" y="2460"/>
                </a:lnTo>
                <a:cubicBezTo>
                  <a:pt x="3832" y="2329"/>
                  <a:pt x="3809" y="2215"/>
                  <a:pt x="4129" y="2235"/>
                </a:cubicBezTo>
                <a:lnTo>
                  <a:pt x="5761" y="2235"/>
                </a:lnTo>
                <a:lnTo>
                  <a:pt x="5767" y="0"/>
                </a:lnTo>
                <a:lnTo>
                  <a:pt x="0" y="1"/>
                </a:lnTo>
                <a:lnTo>
                  <a:pt x="8" y="3103"/>
                </a:lnTo>
                <a:close/>
              </a:path>
            </a:pathLst>
          </a:custGeom>
          <a:solidFill>
            <a:schemeClr val="bg2">
              <a:alpha val="89999"/>
            </a:schemeClr>
          </a:solidFill>
          <a:ln w="9525">
            <a:noFill/>
            <a:round/>
          </a:ln>
          <a:effectLst/>
        </p:spPr>
        <p:txBody>
          <a:bodyPr/>
          <a:lstStyle/>
          <a:p>
            <a:pPr>
              <a:defRPr/>
            </a:pPr>
            <a:endParaRPr lang="zh-CN" altLang="en-US" b="0" dirty="0">
              <a:ea typeface="黑体" panose="02010609060101010101" pitchFamily="2" charset="-122"/>
            </a:endParaRPr>
          </a:p>
        </p:txBody>
      </p:sp>
      <p:sp>
        <p:nvSpPr>
          <p:cNvPr id="6" name="Freeform 28"/>
          <p:cNvSpPr/>
          <p:nvPr/>
        </p:nvSpPr>
        <p:spPr bwMode="gray">
          <a:xfrm>
            <a:off x="0" y="0"/>
            <a:ext cx="9012238" cy="3640138"/>
          </a:xfrm>
          <a:custGeom>
            <a:avLst/>
            <a:gdLst/>
            <a:ahLst/>
            <a:cxnLst>
              <a:cxn ang="0">
                <a:pos x="8" y="2730"/>
              </a:cxn>
              <a:cxn ang="0">
                <a:pos x="3040" y="2726"/>
              </a:cxn>
              <a:cxn ang="0">
                <a:pos x="3347" y="2630"/>
              </a:cxn>
              <a:cxn ang="0">
                <a:pos x="3795" y="2170"/>
              </a:cxn>
              <a:cxn ang="0">
                <a:pos x="4115" y="2080"/>
              </a:cxn>
              <a:cxn ang="0">
                <a:pos x="5760" y="2093"/>
              </a:cxn>
              <a:cxn ang="0">
                <a:pos x="5767" y="0"/>
              </a:cxn>
              <a:cxn ang="0">
                <a:pos x="0" y="1"/>
              </a:cxn>
              <a:cxn ang="0">
                <a:pos x="8" y="2730"/>
              </a:cxn>
            </a:cxnLst>
            <a:rect l="0" t="0" r="r" b="b"/>
            <a:pathLst>
              <a:path w="5767" h="2730">
                <a:moveTo>
                  <a:pt x="8" y="2730"/>
                </a:moveTo>
                <a:lnTo>
                  <a:pt x="3040" y="2726"/>
                </a:lnTo>
                <a:cubicBezTo>
                  <a:pt x="3181" y="2726"/>
                  <a:pt x="3224" y="2728"/>
                  <a:pt x="3347" y="2630"/>
                </a:cubicBezTo>
                <a:lnTo>
                  <a:pt x="3795" y="2170"/>
                </a:lnTo>
                <a:cubicBezTo>
                  <a:pt x="3923" y="2078"/>
                  <a:pt x="3942" y="2074"/>
                  <a:pt x="4115" y="2080"/>
                </a:cubicBezTo>
                <a:lnTo>
                  <a:pt x="5760" y="2093"/>
                </a:lnTo>
                <a:lnTo>
                  <a:pt x="5767" y="0"/>
                </a:lnTo>
                <a:lnTo>
                  <a:pt x="0" y="1"/>
                </a:lnTo>
                <a:lnTo>
                  <a:pt x="8" y="2730"/>
                </a:lnTo>
                <a:close/>
              </a:path>
            </a:pathLst>
          </a:custGeom>
          <a:gradFill rotWithShape="1">
            <a:gsLst>
              <a:gs pos="0">
                <a:schemeClr val="bg1">
                  <a:gamma/>
                  <a:tint val="0"/>
                  <a:invGamma/>
                </a:schemeClr>
              </a:gs>
              <a:gs pos="100000">
                <a:schemeClr val="bg1">
                  <a:alpha val="89999"/>
                </a:schemeClr>
              </a:gs>
            </a:gsLst>
            <a:lin ang="0" scaled="1"/>
          </a:gradFill>
          <a:ln w="9525">
            <a:noFill/>
            <a:round/>
          </a:ln>
          <a:effectLst/>
        </p:spPr>
        <p:txBody>
          <a:bodyPr/>
          <a:lstStyle/>
          <a:p>
            <a:pPr>
              <a:defRPr/>
            </a:pPr>
            <a:endParaRPr lang="zh-CN" altLang="en-US" b="0" dirty="0">
              <a:ea typeface="黑体" panose="02010609060101010101" pitchFamily="2" charset="-122"/>
            </a:endParaRPr>
          </a:p>
        </p:txBody>
      </p:sp>
      <p:sp>
        <p:nvSpPr>
          <p:cNvPr id="7" name="Freeform 30"/>
          <p:cNvSpPr/>
          <p:nvPr/>
        </p:nvSpPr>
        <p:spPr bwMode="gray">
          <a:xfrm>
            <a:off x="0" y="0"/>
            <a:ext cx="9010650" cy="1344613"/>
          </a:xfrm>
          <a:custGeom>
            <a:avLst/>
            <a:gdLst/>
            <a:ahLst/>
            <a:cxnLst>
              <a:cxn ang="0">
                <a:pos x="0" y="1008"/>
              </a:cxn>
              <a:cxn ang="0">
                <a:pos x="1884" y="1008"/>
              </a:cxn>
              <a:cxn ang="0">
                <a:pos x="2152" y="921"/>
              </a:cxn>
              <a:cxn ang="0">
                <a:pos x="2560" y="531"/>
              </a:cxn>
              <a:cxn ang="0">
                <a:pos x="2892" y="448"/>
              </a:cxn>
              <a:cxn ang="0">
                <a:pos x="5766" y="461"/>
              </a:cxn>
              <a:cxn ang="0">
                <a:pos x="5758" y="0"/>
              </a:cxn>
              <a:cxn ang="0">
                <a:pos x="0" y="2"/>
              </a:cxn>
              <a:cxn ang="0">
                <a:pos x="0" y="1008"/>
              </a:cxn>
            </a:cxnLst>
            <a:rect l="0" t="0" r="r" b="b"/>
            <a:pathLst>
              <a:path w="5766" h="1008">
                <a:moveTo>
                  <a:pt x="0" y="1008"/>
                </a:moveTo>
                <a:lnTo>
                  <a:pt x="1884" y="1008"/>
                </a:lnTo>
                <a:cubicBezTo>
                  <a:pt x="2088" y="990"/>
                  <a:pt x="2034" y="1005"/>
                  <a:pt x="2152" y="921"/>
                </a:cubicBezTo>
                <a:lnTo>
                  <a:pt x="2560" y="531"/>
                </a:lnTo>
                <a:cubicBezTo>
                  <a:pt x="2683" y="452"/>
                  <a:pt x="2611" y="454"/>
                  <a:pt x="2892" y="448"/>
                </a:cubicBezTo>
                <a:lnTo>
                  <a:pt x="5766" y="461"/>
                </a:lnTo>
                <a:lnTo>
                  <a:pt x="5758" y="0"/>
                </a:lnTo>
                <a:lnTo>
                  <a:pt x="0" y="2"/>
                </a:lnTo>
                <a:lnTo>
                  <a:pt x="0" y="1008"/>
                </a:lnTo>
                <a:close/>
              </a:path>
            </a:pathLst>
          </a:custGeom>
          <a:gradFill rotWithShape="1">
            <a:gsLst>
              <a:gs pos="0">
                <a:schemeClr val="bg1"/>
              </a:gs>
              <a:gs pos="100000">
                <a:schemeClr val="bg2"/>
              </a:gs>
            </a:gsLst>
            <a:lin ang="0" scaled="1"/>
          </a:gradFill>
          <a:ln w="9525">
            <a:noFill/>
            <a:round/>
          </a:ln>
          <a:effectLst/>
        </p:spPr>
        <p:txBody>
          <a:bodyPr/>
          <a:lstStyle/>
          <a:p>
            <a:pPr>
              <a:defRPr/>
            </a:pPr>
            <a:endParaRPr lang="zh-CN" altLang="en-US" b="0" dirty="0">
              <a:ea typeface="黑体" panose="02010609060101010101" pitchFamily="2" charset="-122"/>
            </a:endParaRPr>
          </a:p>
        </p:txBody>
      </p:sp>
      <p:sp>
        <p:nvSpPr>
          <p:cNvPr id="8" name="Freeform 27" descr="1"/>
          <p:cNvSpPr/>
          <p:nvPr/>
        </p:nvSpPr>
        <p:spPr bwMode="gray">
          <a:xfrm>
            <a:off x="750888" y="639763"/>
            <a:ext cx="9026525" cy="1144587"/>
          </a:xfrm>
          <a:custGeom>
            <a:avLst/>
            <a:gdLst>
              <a:gd name="T0" fmla="*/ 0 w 5777"/>
              <a:gd name="T1" fmla="*/ 858 h 858"/>
              <a:gd name="T2" fmla="*/ 1926 w 5777"/>
              <a:gd name="T3" fmla="*/ 857 h 858"/>
              <a:gd name="T4" fmla="*/ 2157 w 5777"/>
              <a:gd name="T5" fmla="*/ 793 h 858"/>
              <a:gd name="T6" fmla="*/ 2509 w 5777"/>
              <a:gd name="T7" fmla="*/ 473 h 858"/>
              <a:gd name="T8" fmla="*/ 2970 w 5777"/>
              <a:gd name="T9" fmla="*/ 390 h 858"/>
              <a:gd name="T10" fmla="*/ 5773 w 5777"/>
              <a:gd name="T11" fmla="*/ 388 h 858"/>
              <a:gd name="T12" fmla="*/ 5777 w 5777"/>
              <a:gd name="T13" fmla="*/ 0 h 858"/>
              <a:gd name="T14" fmla="*/ 0 w 5777"/>
              <a:gd name="T15" fmla="*/ 2 h 858"/>
              <a:gd name="T16" fmla="*/ 0 w 5777"/>
              <a:gd name="T17" fmla="*/ 858 h 8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77"/>
              <a:gd name="T28" fmla="*/ 0 h 858"/>
              <a:gd name="T29" fmla="*/ 5777 w 5777"/>
              <a:gd name="T30" fmla="*/ 858 h 8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77" h="858">
                <a:moveTo>
                  <a:pt x="0" y="858"/>
                </a:moveTo>
                <a:lnTo>
                  <a:pt x="1926" y="857"/>
                </a:lnTo>
                <a:cubicBezTo>
                  <a:pt x="2067" y="857"/>
                  <a:pt x="2068" y="850"/>
                  <a:pt x="2157" y="793"/>
                </a:cubicBezTo>
                <a:lnTo>
                  <a:pt x="2509" y="473"/>
                </a:lnTo>
                <a:cubicBezTo>
                  <a:pt x="2644" y="406"/>
                  <a:pt x="2477" y="396"/>
                  <a:pt x="2970" y="390"/>
                </a:cubicBezTo>
                <a:lnTo>
                  <a:pt x="5773" y="388"/>
                </a:lnTo>
                <a:lnTo>
                  <a:pt x="5777" y="0"/>
                </a:lnTo>
                <a:lnTo>
                  <a:pt x="0" y="2"/>
                </a:lnTo>
                <a:lnTo>
                  <a:pt x="0" y="858"/>
                </a:lnTo>
                <a:close/>
              </a:path>
            </a:pathLst>
          </a:custGeom>
          <a:blipFill dpi="0" rotWithShape="1">
            <a:blip r:embed="rId2" cstate="print"/>
            <a:srcRect/>
            <a:stretch>
              <a:fillRect/>
            </a:stretch>
          </a:blipFill>
          <a:ln w="9525">
            <a:noFill/>
            <a:round/>
          </a:ln>
        </p:spPr>
        <p:txBody>
          <a:bodyPr/>
          <a:lstStyle/>
          <a:p>
            <a:pPr>
              <a:defRPr/>
            </a:pPr>
            <a:endParaRPr lang="zh-CN" altLang="en-US" b="0" dirty="0">
              <a:ea typeface="黑体" panose="02010609060101010101" pitchFamily="2" charset="-122"/>
            </a:endParaRPr>
          </a:p>
        </p:txBody>
      </p:sp>
      <p:sp>
        <p:nvSpPr>
          <p:cNvPr id="9" name="Text Box 36"/>
          <p:cNvSpPr txBox="1">
            <a:spLocks noChangeArrowheads="1"/>
          </p:cNvSpPr>
          <p:nvPr/>
        </p:nvSpPr>
        <p:spPr bwMode="gray">
          <a:xfrm>
            <a:off x="7275513" y="639763"/>
            <a:ext cx="1576387" cy="461962"/>
          </a:xfrm>
          <a:prstGeom prst="rect">
            <a:avLst/>
          </a:prstGeom>
          <a:noFill/>
          <a:ln w="9525">
            <a:noFill/>
            <a:miter lim="800000"/>
          </a:ln>
          <a:effectLst/>
        </p:spPr>
        <p:txBody>
          <a:bodyPr>
            <a:spAutoFit/>
          </a:bodyPr>
          <a:lstStyle/>
          <a:p>
            <a:pPr algn="ctr">
              <a:defRPr/>
            </a:pPr>
            <a:r>
              <a:rPr lang="en-US" altLang="zh-CN" sz="2400" dirty="0">
                <a:solidFill>
                  <a:schemeClr val="tx2"/>
                </a:solidFill>
                <a:latin typeface="Arial Black" panose="020B0A04020102020204" pitchFamily="34" charset="0"/>
                <a:ea typeface="黑体" panose="02010609060101010101" pitchFamily="2" charset="-122"/>
              </a:rPr>
              <a:t>L/O/G/O</a:t>
            </a:r>
          </a:p>
        </p:txBody>
      </p:sp>
      <p:sp>
        <p:nvSpPr>
          <p:cNvPr id="10" name="Freeform 37"/>
          <p:cNvSpPr/>
          <p:nvPr/>
        </p:nvSpPr>
        <p:spPr bwMode="gray">
          <a:xfrm>
            <a:off x="3175" y="3832225"/>
            <a:ext cx="8988425" cy="430213"/>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ln>
          <a:effectLst/>
        </p:spPr>
        <p:txBody>
          <a:bodyPr/>
          <a:lstStyle/>
          <a:p>
            <a:pPr>
              <a:defRPr/>
            </a:pPr>
            <a:endParaRPr lang="zh-CN" altLang="en-US" b="0" dirty="0">
              <a:ea typeface="黑体" panose="02010609060101010101" pitchFamily="2" charset="-122"/>
            </a:endParaRPr>
          </a:p>
        </p:txBody>
      </p:sp>
      <p:pic>
        <p:nvPicPr>
          <p:cNvPr id="11" name="Picture 31" descr="1"/>
          <p:cNvPicPr>
            <a:picLocks noChangeAspect="1" noChangeArrowheads="1"/>
          </p:cNvPicPr>
          <p:nvPr/>
        </p:nvPicPr>
        <p:blipFill>
          <a:blip r:embed="rId3"/>
          <a:srcRect/>
          <a:stretch>
            <a:fillRect/>
          </a:stretch>
        </p:blipFill>
        <p:spPr bwMode="gray">
          <a:xfrm>
            <a:off x="4565650" y="1549400"/>
            <a:ext cx="4411663" cy="4211638"/>
          </a:xfrm>
          <a:prstGeom prst="rect">
            <a:avLst/>
          </a:prstGeom>
          <a:noFill/>
          <a:ln w="9525">
            <a:noFill/>
            <a:miter lim="800000"/>
            <a:headEnd/>
            <a:tailEnd/>
          </a:ln>
        </p:spPr>
      </p:pic>
      <p:sp>
        <p:nvSpPr>
          <p:cNvPr id="12" name="AutoShape 33"/>
          <p:cNvSpPr>
            <a:spLocks noChangeArrowheads="1"/>
          </p:cNvSpPr>
          <p:nvPr/>
        </p:nvSpPr>
        <p:spPr bwMode="gray">
          <a:xfrm>
            <a:off x="393700" y="3776663"/>
            <a:ext cx="1027113" cy="876300"/>
          </a:xfrm>
          <a:prstGeom prst="roundRect">
            <a:avLst>
              <a:gd name="adj" fmla="val 10079"/>
            </a:avLst>
          </a:prstGeom>
          <a:blipFill dpi="0" rotWithShape="1">
            <a:blip r:embed="rId4" cstate="print"/>
            <a:srcRect/>
            <a:stretch>
              <a:fillRect/>
            </a:stretch>
          </a:blipFill>
          <a:ln w="28575">
            <a:solidFill>
              <a:srgbClr val="FFFFFF"/>
            </a:solidFill>
            <a:round/>
          </a:ln>
        </p:spPr>
        <p:txBody>
          <a:bodyPr wrap="none" anchor="ctr"/>
          <a:lstStyle/>
          <a:p>
            <a:pPr>
              <a:defRPr/>
            </a:pPr>
            <a:endParaRPr lang="zh-CN" altLang="en-US" b="0" dirty="0">
              <a:ea typeface="黑体" panose="02010609060101010101" pitchFamily="2" charset="-122"/>
            </a:endParaRPr>
          </a:p>
        </p:txBody>
      </p:sp>
      <p:sp>
        <p:nvSpPr>
          <p:cNvPr id="13" name="AutoShape 34"/>
          <p:cNvSpPr>
            <a:spLocks noChangeArrowheads="1"/>
          </p:cNvSpPr>
          <p:nvPr/>
        </p:nvSpPr>
        <p:spPr bwMode="gray">
          <a:xfrm>
            <a:off x="1590675" y="3776663"/>
            <a:ext cx="1027113" cy="876300"/>
          </a:xfrm>
          <a:prstGeom prst="roundRect">
            <a:avLst>
              <a:gd name="adj" fmla="val 10079"/>
            </a:avLst>
          </a:prstGeom>
          <a:blipFill dpi="0" rotWithShape="1">
            <a:blip r:embed="rId5" cstate="print"/>
            <a:srcRect/>
            <a:stretch>
              <a:fillRect/>
            </a:stretch>
          </a:blipFill>
          <a:ln w="28575">
            <a:solidFill>
              <a:srgbClr val="FFFFFF"/>
            </a:solidFill>
            <a:round/>
          </a:ln>
        </p:spPr>
        <p:txBody>
          <a:bodyPr wrap="none" anchor="ctr"/>
          <a:lstStyle/>
          <a:p>
            <a:pPr>
              <a:defRPr/>
            </a:pPr>
            <a:endParaRPr lang="zh-CN" altLang="en-US" b="0" dirty="0">
              <a:ea typeface="黑体" panose="02010609060101010101" pitchFamily="2" charset="-122"/>
            </a:endParaRPr>
          </a:p>
        </p:txBody>
      </p:sp>
      <p:sp>
        <p:nvSpPr>
          <p:cNvPr id="14" name="AutoShape 35"/>
          <p:cNvSpPr>
            <a:spLocks noChangeArrowheads="1"/>
          </p:cNvSpPr>
          <p:nvPr/>
        </p:nvSpPr>
        <p:spPr bwMode="gray">
          <a:xfrm>
            <a:off x="2797175" y="3776663"/>
            <a:ext cx="1027113" cy="876300"/>
          </a:xfrm>
          <a:prstGeom prst="roundRect">
            <a:avLst>
              <a:gd name="adj" fmla="val 10079"/>
            </a:avLst>
          </a:prstGeom>
          <a:blipFill dpi="0" rotWithShape="1">
            <a:blip r:embed="rId6" cstate="print"/>
            <a:srcRect/>
            <a:stretch>
              <a:fillRect/>
            </a:stretch>
          </a:blipFill>
          <a:ln w="28575">
            <a:solidFill>
              <a:srgbClr val="FFFFFF"/>
            </a:solidFill>
            <a:round/>
          </a:ln>
        </p:spPr>
        <p:txBody>
          <a:bodyPr wrap="none" anchor="ctr"/>
          <a:lstStyle/>
          <a:p>
            <a:pPr>
              <a:defRPr/>
            </a:pPr>
            <a:endParaRPr lang="zh-CN" altLang="en-US" b="0" dirty="0">
              <a:ea typeface="黑体" panose="02010609060101010101" pitchFamily="2" charset="-122"/>
            </a:endParaRPr>
          </a:p>
        </p:txBody>
      </p:sp>
      <p:sp>
        <p:nvSpPr>
          <p:cNvPr id="3087" name="Rectangle 15"/>
          <p:cNvSpPr>
            <a:spLocks noGrp="1" noChangeArrowheads="1"/>
          </p:cNvSpPr>
          <p:nvPr>
            <p:ph type="ctrTitle"/>
          </p:nvPr>
        </p:nvSpPr>
        <p:spPr bwMode="gray">
          <a:xfrm>
            <a:off x="228600" y="1828800"/>
            <a:ext cx="5486400" cy="1470025"/>
          </a:xfrm>
          <a:prstGeom prst="rect">
            <a:avLst/>
          </a:prstGeom>
          <a:noFill/>
          <a:ln>
            <a:miter lim="800000"/>
          </a:ln>
        </p:spPr>
        <p:txBody>
          <a:bodyPr vert="horz" wrap="square" lIns="91440" tIns="45720" rIns="91440" bIns="45720" numCol="1" anchor="ctr" anchorCtr="0" compatLnSpc="1"/>
          <a:lstStyle>
            <a:lvl1pPr>
              <a:defRPr sz="4400">
                <a:solidFill>
                  <a:schemeClr val="tx1"/>
                </a:solidFill>
              </a:defRPr>
            </a:lvl1pPr>
          </a:lstStyle>
          <a:p>
            <a:r>
              <a:rPr lang="zh-CN" altLang="en-US"/>
              <a:t>单击此处编辑母版标题样式</a:t>
            </a:r>
          </a:p>
        </p:txBody>
      </p:sp>
      <p:sp>
        <p:nvSpPr>
          <p:cNvPr id="3088" name="Rectangle 16"/>
          <p:cNvSpPr>
            <a:spLocks noGrp="1" noChangeArrowheads="1"/>
          </p:cNvSpPr>
          <p:nvPr>
            <p:ph type="subTitle" idx="1"/>
          </p:nvPr>
        </p:nvSpPr>
        <p:spPr bwMode="gray">
          <a:xfrm>
            <a:off x="228600" y="3200400"/>
            <a:ext cx="5472113" cy="457200"/>
          </a:xfrm>
          <a:prstGeom prst="rect">
            <a:avLst/>
          </a:prstGeom>
          <a:noFill/>
          <a:ln>
            <a:miter lim="800000"/>
          </a:ln>
        </p:spPr>
        <p:txBody>
          <a:bodyPr vert="horz" wrap="square" lIns="91440" tIns="45720" rIns="91440" bIns="45720" numCol="1" anchor="t" anchorCtr="0" compatLnSpc="1"/>
          <a:lstStyle>
            <a:lvl1pPr marL="0" indent="0" algn="dist">
              <a:buFontTx/>
              <a:buNone/>
              <a:defRPr sz="1600" i="1">
                <a:latin typeface="Times New Roman" panose="02020603050405020304" pitchFamily="18" charset="0"/>
              </a:defRPr>
            </a:lvl1pPr>
          </a:lstStyle>
          <a:p>
            <a:r>
              <a:rPr lang="zh-CN" altLang="en-US"/>
              <a:t>单击此处编辑母版副标题样式</a:t>
            </a:r>
          </a:p>
        </p:txBody>
      </p:sp>
      <p:sp>
        <p:nvSpPr>
          <p:cNvPr id="15" name="Rectangle 17"/>
          <p:cNvSpPr>
            <a:spLocks noGrp="1" noChangeArrowheads="1"/>
          </p:cNvSpPr>
          <p:nvPr>
            <p:ph type="dt" sz="half" idx="10"/>
          </p:nvPr>
        </p:nvSpPr>
        <p:spPr bwMode="gray">
          <a:xfrm>
            <a:off x="750888" y="5441950"/>
            <a:ext cx="2100262" cy="206375"/>
          </a:xfrm>
          <a:prstGeom prst="rect">
            <a:avLst/>
          </a:prstGeom>
          <a:ln>
            <a:miter lim="800000"/>
          </a:ln>
        </p:spPr>
        <p:txBody>
          <a:bodyPr vert="horz" wrap="square" lIns="91440" tIns="45720" rIns="91440" bIns="45720" numCol="1" anchor="t" anchorCtr="0" compatLnSpc="1"/>
          <a:lstStyle>
            <a:lvl1pPr>
              <a:defRPr sz="1000" b="0">
                <a:latin typeface="Arial" panose="020B0604020202020204" pitchFamily="34" charset="0"/>
                <a:ea typeface="黑体" panose="02010609060101010101" pitchFamily="2" charset="-122"/>
              </a:defRPr>
            </a:lvl1pPr>
          </a:lstStyle>
          <a:p>
            <a:pPr>
              <a:defRPr/>
            </a:pPr>
            <a:fld id="{E6E7EDD8-3FBF-4D86-BE56-8243A681F771}" type="datetime1">
              <a:rPr lang="zh-CN" altLang="en-US"/>
              <a:t>2017/6/30</a:t>
            </a:fld>
            <a:endParaRPr lang="en-US" altLang="zh-CN"/>
          </a:p>
        </p:txBody>
      </p:sp>
      <p:sp>
        <p:nvSpPr>
          <p:cNvPr id="16" name="Rectangle 18"/>
          <p:cNvSpPr>
            <a:spLocks noGrp="1" noChangeArrowheads="1"/>
          </p:cNvSpPr>
          <p:nvPr>
            <p:ph type="ftr" sz="quarter" idx="11"/>
          </p:nvPr>
        </p:nvSpPr>
        <p:spPr bwMode="gray">
          <a:xfrm>
            <a:off x="3000375" y="5441950"/>
            <a:ext cx="3225800" cy="206375"/>
          </a:xfrm>
          <a:prstGeom prst="rect">
            <a:avLst/>
          </a:prstGeom>
          <a:ln>
            <a:miter lim="800000"/>
          </a:ln>
        </p:spPr>
        <p:txBody>
          <a:bodyPr vert="horz" wrap="square" lIns="91440" tIns="45720" rIns="91440" bIns="45720" numCol="1" anchor="t" anchorCtr="0" compatLnSpc="1"/>
          <a:lstStyle>
            <a:lvl1pPr>
              <a:defRPr sz="1000" b="0">
                <a:latin typeface="Arial" panose="020B0604020202020204" pitchFamily="34" charset="0"/>
                <a:ea typeface="黑体" panose="02010609060101010101" pitchFamily="2" charset="-122"/>
              </a:defRPr>
            </a:lvl1pPr>
          </a:lstStyle>
          <a:p>
            <a:pPr>
              <a:defRPr/>
            </a:pPr>
            <a:endParaRPr lang="en-US" altLang="zh-CN"/>
          </a:p>
        </p:txBody>
      </p:sp>
      <p:sp>
        <p:nvSpPr>
          <p:cNvPr id="17" name="Rectangle 19"/>
          <p:cNvSpPr>
            <a:spLocks noGrp="1" noChangeArrowheads="1"/>
          </p:cNvSpPr>
          <p:nvPr>
            <p:ph type="sldNum" sz="quarter" idx="12"/>
          </p:nvPr>
        </p:nvSpPr>
        <p:spPr bwMode="gray">
          <a:xfrm>
            <a:off x="300038" y="5441950"/>
            <a:ext cx="374650" cy="206375"/>
          </a:xfrm>
          <a:prstGeom prst="rect">
            <a:avLst/>
          </a:prstGeom>
          <a:ln>
            <a:miter lim="800000"/>
          </a:ln>
        </p:spPr>
        <p:txBody>
          <a:bodyPr vert="horz" wrap="square" lIns="91440" tIns="45720" rIns="91440" bIns="45720" numCol="1" anchor="t" anchorCtr="0" compatLnSpc="1"/>
          <a:lstStyle>
            <a:lvl1pPr algn="r">
              <a:defRPr sz="1000" b="0">
                <a:latin typeface="Arial" panose="020B0604020202020204" pitchFamily="34" charset="0"/>
                <a:ea typeface="黑体" panose="02010609060101010101" pitchFamily="2" charset="-122"/>
              </a:defRPr>
            </a:lvl1pPr>
          </a:lstStyle>
          <a:p>
            <a:pPr>
              <a:defRPr/>
            </a:pPr>
            <a:fld id="{1FCFCB83-0DBA-442A-ACAB-EE7F193328A2}" type="slidenum">
              <a:rPr lang="zh-CN" altLang="en-US"/>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SmartArt 占位符 2"/>
          <p:cNvSpPr>
            <a:spLocks noGrp="1"/>
          </p:cNvSpPr>
          <p:nvPr>
            <p:ph type="pic" idx="1"/>
          </p:nvPr>
        </p:nvSpPr>
        <p:spPr>
          <a:xfrm>
            <a:off x="457200" y="1600200"/>
            <a:ext cx="8229600" cy="4525963"/>
          </a:xfrm>
          <a:prstGeom prst="rect">
            <a:avLst/>
          </a:prstGeom>
        </p:spPr>
        <p:txBody>
          <a:bodyPr/>
          <a:lstStyle/>
          <a:p>
            <a:pPr lvl="0"/>
            <a:endParaRPr lang="zh-CN" alt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a:prstGeom prst="rect">
            <a:avLst/>
          </a:prstGeom>
        </p:spPr>
        <p:txBody>
          <a:bodyPr/>
          <a:lstStyle/>
          <a:p>
            <a:pPr lvl="0"/>
            <a:endParaRPr lang="zh-CN" altLang="en-US"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13557"/>
            <a:ext cx="8229600" cy="723888"/>
          </a:xfrm>
          <a:prstGeom prst="rect">
            <a:avLst/>
          </a:prstGeom>
        </p:spPr>
        <p:txBody>
          <a:bodyPr/>
          <a:lstStyle>
            <a:lvl1pPr>
              <a:defRPr sz="3200" u="sng">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28596" y="1380321"/>
            <a:ext cx="8229600" cy="4525963"/>
          </a:xfrm>
          <a:prstGeom prst="rect">
            <a:avLst/>
          </a:prstGeom>
        </p:spPr>
        <p:txBody>
          <a:bodyPr/>
          <a:lstStyle>
            <a:lvl1pPr marL="447675" indent="-447675" defTabSz="-635">
              <a:buFont typeface="Wingdings" panose="05000000000000000000" pitchFamily="2" charset="2"/>
              <a:buChar char="n"/>
              <a:tabLst>
                <a:tab pos="264795" algn="l"/>
              </a:tabLst>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00162" y="504255"/>
            <a:ext cx="3008313" cy="1162050"/>
          </a:xfrm>
          <a:prstGeom prst="rect">
            <a:avLst/>
          </a:prstGeom>
        </p:spPr>
        <p:txBody>
          <a:bodyPr anchor="b"/>
          <a:lstStyle>
            <a:lvl1pPr algn="l">
              <a:defRPr sz="20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pic>
        <p:nvPicPr>
          <p:cNvPr id="3074" name="Picture 2" descr="国泰安新标志（彩色）"/>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t="21819" b="25455"/>
          <a:stretch>
            <a:fillRect/>
          </a:stretch>
        </p:blipFill>
        <p:spPr bwMode="auto">
          <a:xfrm>
            <a:off x="180082" y="144215"/>
            <a:ext cx="1368152" cy="360041"/>
          </a:xfrm>
          <a:prstGeom prst="rect">
            <a:avLst/>
          </a:prstGeom>
          <a:solidFill>
            <a:schemeClr val="bg1"/>
          </a:solid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rgbClr val="FFFFFF"/>
        </a:solidFill>
        <a:effectLst/>
      </p:bgPr>
    </p:bg>
    <p:spTree>
      <p:nvGrpSpPr>
        <p:cNvPr id="1" name=""/>
        <p:cNvGrpSpPr/>
        <p:nvPr/>
      </p:nvGrpSpPr>
      <p:grpSpPr>
        <a:xfrm>
          <a:off x="0" y="0"/>
          <a:ext cx="0" cy="0"/>
          <a:chOff x="0" y="0"/>
          <a:chExt cx="0" cy="0"/>
        </a:xfrm>
      </p:grpSpPr>
      <p:pic>
        <p:nvPicPr>
          <p:cNvPr id="62466" name="Picture 6" descr="责任未来PPT内页1"/>
          <p:cNvPicPr>
            <a:picLocks noChangeAspect="1" noChangeArrowheads="1"/>
          </p:cNvPicPr>
          <p:nvPr/>
        </p:nvPicPr>
        <p:blipFill>
          <a:blip r:embed="rId16"/>
          <a:srcRect/>
          <a:stretch>
            <a:fillRect/>
          </a:stretch>
        </p:blipFill>
        <p:spPr bwMode="auto">
          <a:xfrm>
            <a:off x="0" y="534988"/>
            <a:ext cx="8997950" cy="5241925"/>
          </a:xfrm>
          <a:prstGeom prst="rect">
            <a:avLst/>
          </a:prstGeom>
          <a:noFill/>
          <a:ln w="9525">
            <a:noFill/>
            <a:miter lim="800000"/>
            <a:headEnd/>
            <a:tailEnd/>
          </a:ln>
        </p:spPr>
      </p:pic>
      <p:pic>
        <p:nvPicPr>
          <p:cNvPr id="62468" name="Picture 5" descr="图片1"/>
          <p:cNvPicPr>
            <a:picLocks noChangeAspect="1" noChangeArrowheads="1"/>
          </p:cNvPicPr>
          <p:nvPr/>
        </p:nvPicPr>
        <p:blipFill>
          <a:blip r:embed="rId17"/>
          <a:srcRect/>
          <a:stretch>
            <a:fillRect/>
          </a:stretch>
        </p:blipFill>
        <p:spPr bwMode="auto">
          <a:xfrm>
            <a:off x="1681163" y="271463"/>
            <a:ext cx="7319962" cy="152400"/>
          </a:xfrm>
          <a:prstGeom prst="rect">
            <a:avLst/>
          </a:prstGeom>
          <a:noFill/>
          <a:ln w="9525">
            <a:noFill/>
            <a:miter lim="800000"/>
            <a:headEnd/>
            <a:tailEnd/>
          </a:ln>
        </p:spPr>
      </p:pic>
      <p:pic>
        <p:nvPicPr>
          <p:cNvPr id="5" name="Picture 2" descr="国泰安新标志（彩色）"/>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t="21819" b="25455"/>
          <a:stretch>
            <a:fillRect/>
          </a:stretch>
        </p:blipFill>
        <p:spPr bwMode="auto">
          <a:xfrm>
            <a:off x="180082" y="144215"/>
            <a:ext cx="1368152" cy="360041"/>
          </a:xfrm>
          <a:prstGeom prst="rect">
            <a:avLst/>
          </a:prstGeom>
          <a:solidFill>
            <a:schemeClr val="bg1"/>
          </a:solid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txStyles>
    <p:title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Franklin Gothic Medium" panose="020B0603020102020204" pitchFamily="34" charset="0"/>
        </a:defRPr>
      </a:lvl2pPr>
      <a:lvl3pPr algn="l" rtl="0" eaLnBrk="0" fontAlgn="base" hangingPunct="0">
        <a:spcBef>
          <a:spcPct val="0"/>
        </a:spcBef>
        <a:spcAft>
          <a:spcPct val="0"/>
        </a:spcAft>
        <a:defRPr sz="4000" b="1">
          <a:solidFill>
            <a:schemeClr val="tx2"/>
          </a:solidFill>
          <a:latin typeface="Franklin Gothic Medium" panose="020B0603020102020204" pitchFamily="34" charset="0"/>
        </a:defRPr>
      </a:lvl3pPr>
      <a:lvl4pPr algn="l" rtl="0" eaLnBrk="0" fontAlgn="base" hangingPunct="0">
        <a:spcBef>
          <a:spcPct val="0"/>
        </a:spcBef>
        <a:spcAft>
          <a:spcPct val="0"/>
        </a:spcAft>
        <a:defRPr sz="4000" b="1">
          <a:solidFill>
            <a:schemeClr val="tx2"/>
          </a:solidFill>
          <a:latin typeface="Franklin Gothic Medium" panose="020B0603020102020204" pitchFamily="34" charset="0"/>
        </a:defRPr>
      </a:lvl4pPr>
      <a:lvl5pPr algn="l" rtl="0" eaLnBrk="0" fontAlgn="base" hangingPunct="0">
        <a:spcBef>
          <a:spcPct val="0"/>
        </a:spcBef>
        <a:spcAft>
          <a:spcPct val="0"/>
        </a:spcAft>
        <a:defRPr sz="4000" b="1">
          <a:solidFill>
            <a:schemeClr val="tx2"/>
          </a:solidFill>
          <a:latin typeface="Franklin Gothic Medium" panose="020B0603020102020204" pitchFamily="34" charset="0"/>
        </a:defRPr>
      </a:lvl5pPr>
      <a:lvl6pPr marL="457200" algn="l" rtl="0" fontAlgn="base">
        <a:spcBef>
          <a:spcPct val="0"/>
        </a:spcBef>
        <a:spcAft>
          <a:spcPct val="0"/>
        </a:spcAft>
        <a:defRPr sz="4000" b="1">
          <a:solidFill>
            <a:schemeClr val="tx2"/>
          </a:solidFill>
          <a:latin typeface="Arial" panose="020B0604020202020204" pitchFamily="34" charset="0"/>
        </a:defRPr>
      </a:lvl6pPr>
      <a:lvl7pPr marL="914400" algn="l" rtl="0" fontAlgn="base">
        <a:spcBef>
          <a:spcPct val="0"/>
        </a:spcBef>
        <a:spcAft>
          <a:spcPct val="0"/>
        </a:spcAft>
        <a:defRPr sz="4000" b="1">
          <a:solidFill>
            <a:schemeClr val="tx2"/>
          </a:solidFill>
          <a:latin typeface="Arial" panose="020B0604020202020204" pitchFamily="34" charset="0"/>
        </a:defRPr>
      </a:lvl7pPr>
      <a:lvl8pPr marL="1371600" algn="l" rtl="0" fontAlgn="base">
        <a:spcBef>
          <a:spcPct val="0"/>
        </a:spcBef>
        <a:spcAft>
          <a:spcPct val="0"/>
        </a:spcAft>
        <a:defRPr sz="4000" b="1">
          <a:solidFill>
            <a:schemeClr val="tx2"/>
          </a:solidFill>
          <a:latin typeface="Arial" panose="020B0604020202020204" pitchFamily="34" charset="0"/>
        </a:defRPr>
      </a:lvl8pPr>
      <a:lvl9pPr marL="1828800" algn="l" rtl="0" fontAlgn="base">
        <a:spcBef>
          <a:spcPct val="0"/>
        </a:spcBef>
        <a:spcAft>
          <a:spcPct val="0"/>
        </a:spcAft>
        <a:defRPr sz="40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package" Target="../embeddings/Microsoft_Word___1.docx"/><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1" descr="封面4"/>
          <p:cNvPicPr>
            <a:picLocks noChangeAspect="1" noChangeArrowheads="1"/>
          </p:cNvPicPr>
          <p:nvPr/>
        </p:nvPicPr>
        <p:blipFill>
          <a:blip r:embed="rId3"/>
          <a:srcRect/>
          <a:stretch>
            <a:fillRect/>
          </a:stretch>
        </p:blipFill>
        <p:spPr bwMode="auto">
          <a:xfrm>
            <a:off x="3175" y="0"/>
            <a:ext cx="8997950" cy="5756275"/>
          </a:xfrm>
          <a:prstGeom prst="rect">
            <a:avLst/>
          </a:prstGeom>
          <a:noFill/>
          <a:ln w="9525">
            <a:noFill/>
            <a:miter lim="800000"/>
            <a:headEnd/>
            <a:tailEnd/>
          </a:ln>
        </p:spPr>
      </p:pic>
      <p:sp>
        <p:nvSpPr>
          <p:cNvPr id="18434" name="矩形 11"/>
          <p:cNvSpPr>
            <a:spLocks noChangeArrowheads="1"/>
          </p:cNvSpPr>
          <p:nvPr/>
        </p:nvSpPr>
        <p:spPr bwMode="auto">
          <a:xfrm>
            <a:off x="2747963" y="3952875"/>
            <a:ext cx="6253162" cy="304800"/>
          </a:xfrm>
          <a:prstGeom prst="rect">
            <a:avLst/>
          </a:prstGeom>
          <a:solidFill>
            <a:schemeClr val="bg1"/>
          </a:solidFill>
          <a:ln w="25400" algn="ctr">
            <a:noFill/>
            <a:miter lim="800000"/>
          </a:ln>
        </p:spPr>
        <p:txBody>
          <a:bodyPr anchor="ctr"/>
          <a:lstStyle/>
          <a:p>
            <a:pPr algn="ctr"/>
            <a:endParaRPr lang="zh-CN" altLang="en-US">
              <a:solidFill>
                <a:srgbClr val="F8F8F8"/>
              </a:solidFill>
            </a:endParaRPr>
          </a:p>
        </p:txBody>
      </p:sp>
      <p:sp>
        <p:nvSpPr>
          <p:cNvPr id="7" name="Text Box 15"/>
          <p:cNvSpPr txBox="1">
            <a:spLocks noChangeArrowheads="1"/>
          </p:cNvSpPr>
          <p:nvPr/>
        </p:nvSpPr>
        <p:spPr bwMode="auto">
          <a:xfrm>
            <a:off x="4086027" y="2578201"/>
            <a:ext cx="4086943" cy="683264"/>
          </a:xfrm>
          <a:prstGeom prst="rect">
            <a:avLst/>
          </a:prstGeom>
          <a:noFill/>
          <a:ln w="9525" algn="ctr">
            <a:noFill/>
            <a:miter lim="800000"/>
          </a:ln>
          <a:effectLst>
            <a:prstShdw prst="shdw17" dist="17961" dir="2700000">
              <a:schemeClr val="accent1">
                <a:gamma/>
                <a:shade val="60000"/>
                <a:invGamma/>
              </a:schemeClr>
            </a:prstShdw>
          </a:effectLst>
        </p:spPr>
        <p:txBody>
          <a:bodyPr wrap="square">
            <a:spAutoFit/>
          </a:bodyPr>
          <a:lstStyle/>
          <a:p>
            <a:pPr algn="ctr">
              <a:lnSpc>
                <a:spcPct val="120000"/>
              </a:lnSpc>
              <a:defRPr/>
            </a:pPr>
            <a:r>
              <a:rPr lang="zh-CN" altLang="en-US" sz="3200" b="0" dirty="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ea"/>
                <a:ea typeface="+mj-ea"/>
              </a:rPr>
              <a:t>项总结会</a:t>
            </a:r>
            <a:r>
              <a:rPr lang="zh-CN" altLang="en-US" sz="3200" b="0" dirty="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ea"/>
                <a:ea typeface="+mj-ea"/>
              </a:rPr>
              <a:t>模板</a:t>
            </a:r>
            <a:endParaRPr lang="zh-CN" altLang="en-US" sz="3200" b="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j-ea"/>
              <a:ea typeface="+mj-ea"/>
            </a:endParaRPr>
          </a:p>
        </p:txBody>
      </p:sp>
      <p:graphicFrame>
        <p:nvGraphicFramePr>
          <p:cNvPr id="2" name="对象 1"/>
          <p:cNvGraphicFramePr/>
          <p:nvPr/>
        </p:nvGraphicFramePr>
        <p:xfrm>
          <a:off x="274320" y="224155"/>
          <a:ext cx="1821180" cy="601345"/>
        </p:xfrm>
        <a:graphic>
          <a:graphicData uri="http://schemas.openxmlformats.org/presentationml/2006/ole">
            <mc:AlternateContent xmlns:mc="http://schemas.openxmlformats.org/markup-compatibility/2006">
              <mc:Choice xmlns:v="urn:schemas-microsoft-com:vml" Requires="v">
                <p:oleObj spid="_x0000_s1049" r:id="rId5" imgW="1467485" imgH="577850" progId="Word.Document.8">
                  <p:embed/>
                </p:oleObj>
              </mc:Choice>
              <mc:Fallback>
                <p:oleObj r:id="rId5" imgW="1467485" imgH="577850" progId="Word.Document.8">
                  <p:embed/>
                  <p:pic>
                    <p:nvPicPr>
                      <p:cNvPr id="0" name="图片 2"/>
                      <p:cNvPicPr/>
                      <p:nvPr/>
                    </p:nvPicPr>
                    <p:blipFill>
                      <a:blip r:embed="rId6"/>
                      <a:stretch>
                        <a:fillRect/>
                      </a:stretch>
                    </p:blipFill>
                    <p:spPr>
                      <a:xfrm>
                        <a:off x="274320" y="224155"/>
                        <a:ext cx="1821180" cy="60134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538857" y="504255"/>
            <a:ext cx="8424936" cy="503237"/>
          </a:xfrm>
          <a:prstGeom prst="rect">
            <a:avLst/>
          </a:prstGeom>
          <a:noFill/>
          <a:ln w="9525">
            <a:noFill/>
            <a:miter lim="800000"/>
          </a:ln>
        </p:spPr>
        <p:txBody>
          <a:bodyPr vert="horz" wrap="square" lIns="91440" tIns="45720" rIns="91440" bIns="45720" numCol="1" anchor="ctr" anchorCtr="0" compatLnSpc="1"/>
          <a:lstStyle/>
          <a:p>
            <a:pPr eaLnBrk="0" hangingPunct="0">
              <a:defRPr/>
            </a:pPr>
            <a:r>
              <a:rPr lang="zh-CN" altLang="en-US" sz="2000" kern="0" dirty="0">
                <a:solidFill>
                  <a:srgbClr val="000000"/>
                </a:solidFill>
                <a:latin typeface="微软雅黑" panose="020B0503020204020204" pitchFamily="34" charset="-122"/>
                <a:ea typeface="微软雅黑" panose="020B0503020204020204" pitchFamily="34" charset="-122"/>
                <a:cs typeface="+mj-cs"/>
              </a:rPr>
              <a:t>导读</a:t>
            </a:r>
          </a:p>
        </p:txBody>
      </p:sp>
      <p:sp>
        <p:nvSpPr>
          <p:cNvPr id="4" name="Rectangle 2"/>
          <p:cNvSpPr txBox="1">
            <a:spLocks noChangeArrowheads="1"/>
          </p:cNvSpPr>
          <p:nvPr/>
        </p:nvSpPr>
        <p:spPr bwMode="auto">
          <a:xfrm>
            <a:off x="595437" y="1728391"/>
            <a:ext cx="8424936" cy="503237"/>
          </a:xfrm>
          <a:prstGeom prst="rect">
            <a:avLst/>
          </a:prstGeom>
          <a:noFill/>
          <a:ln w="9525">
            <a:noFill/>
            <a:miter lim="800000"/>
          </a:ln>
        </p:spPr>
        <p:txBody>
          <a:bodyPr vert="horz" wrap="square" lIns="91440" tIns="45720" rIns="91440" bIns="45720" numCol="1" anchor="ctr" anchorCtr="0" compatLnSpc="1"/>
          <a:lstStyle/>
          <a:p>
            <a:pPr lvl="0" eaLnBrk="0" hangingPunct="0">
              <a:defRPr/>
            </a:pPr>
            <a:r>
              <a:rPr kumimoji="0" lang="zh-CN" altLang="en-US" sz="200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j-cs"/>
              </a:rPr>
              <a:t>第一部分：项目总结</a:t>
            </a:r>
          </a:p>
        </p:txBody>
      </p:sp>
      <p:sp>
        <p:nvSpPr>
          <p:cNvPr id="5" name="Rectangle 2"/>
          <p:cNvSpPr txBox="1">
            <a:spLocks noChangeArrowheads="1"/>
          </p:cNvSpPr>
          <p:nvPr/>
        </p:nvSpPr>
        <p:spPr bwMode="auto">
          <a:xfrm>
            <a:off x="616595" y="2348706"/>
            <a:ext cx="8424936" cy="503237"/>
          </a:xfrm>
          <a:prstGeom prst="rect">
            <a:avLst/>
          </a:prstGeom>
          <a:noFill/>
          <a:ln w="9525">
            <a:noFill/>
            <a:miter lim="800000"/>
          </a:ln>
        </p:spPr>
        <p:txBody>
          <a:bodyPr vert="horz" wrap="square" lIns="91440" tIns="45720" rIns="91440" bIns="45720" numCol="1" anchor="ctr" anchorCtr="0" compatLnSpc="1"/>
          <a:lstStyle/>
          <a:p>
            <a:pPr lvl="0" eaLnBrk="0" hangingPunct="0">
              <a:defRPr/>
            </a:pPr>
            <a:r>
              <a:rPr kumimoji="0" lang="zh-CN" altLang="en-US" sz="200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j-cs"/>
              </a:rPr>
              <a:t>第二部分：专家评审</a:t>
            </a:r>
          </a:p>
        </p:txBody>
      </p:sp>
      <p:sp>
        <p:nvSpPr>
          <p:cNvPr id="7" name="TextBox 6"/>
          <p:cNvSpPr txBox="1"/>
          <p:nvPr/>
        </p:nvSpPr>
        <p:spPr>
          <a:xfrm>
            <a:off x="629741" y="3672607"/>
            <a:ext cx="7632848" cy="830997"/>
          </a:xfrm>
          <a:prstGeom prst="rect">
            <a:avLst/>
          </a:prstGeom>
          <a:noFill/>
        </p:spPr>
        <p:txBody>
          <a:bodyPr wrap="square" rtlCol="0">
            <a:spAutoFit/>
          </a:bodyPr>
          <a:lstStyle/>
          <a:p>
            <a:r>
              <a:rPr lang="zh-CN" altLang="en-US" sz="1600" b="0" i="1" dirty="0" smtClean="0">
                <a:solidFill>
                  <a:schemeClr val="bg1">
                    <a:lumMod val="50000"/>
                  </a:schemeClr>
                </a:solidFill>
              </a:rPr>
              <a:t>整个会议控制在两个小时以内。其中第一部分需在半小时以内结束。</a:t>
            </a:r>
            <a:endParaRPr lang="en-US" altLang="zh-CN" sz="1600" b="0" i="1" dirty="0" smtClean="0">
              <a:solidFill>
                <a:schemeClr val="bg1">
                  <a:lumMod val="50000"/>
                </a:schemeClr>
              </a:solidFill>
            </a:endParaRPr>
          </a:p>
          <a:p>
            <a:r>
              <a:rPr lang="zh-CN" altLang="en-US" sz="1600" b="0" i="1" dirty="0" smtClean="0">
                <a:solidFill>
                  <a:schemeClr val="bg1">
                    <a:lumMod val="50000"/>
                  </a:schemeClr>
                </a:solidFill>
              </a:rPr>
              <a:t>为了会议高效进行，请项目经理会前联系好评审专家并提前发出需要评审的工程交付件以供专家提前熟悉。</a:t>
            </a:r>
            <a:endParaRPr lang="zh-CN" altLang="en-US" sz="1600" b="0" i="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538857" y="432247"/>
            <a:ext cx="8424936" cy="503237"/>
          </a:xfrm>
          <a:prstGeom prst="rect">
            <a:avLst/>
          </a:prstGeom>
          <a:noFill/>
          <a:ln w="9525">
            <a:noFill/>
            <a:miter lim="800000"/>
          </a:ln>
        </p:spPr>
        <p:txBody>
          <a:bodyPr vert="horz" wrap="square" lIns="91440" tIns="45720" rIns="91440" bIns="45720" numCol="1" anchor="ctr" anchorCtr="0" compatLnSpc="1"/>
          <a:lstStyle/>
          <a:p>
            <a:pPr eaLnBrk="0" hangingPunct="0">
              <a:defRPr/>
            </a:pPr>
            <a:r>
              <a:rPr lang="en-US" altLang="zh-CN" sz="2000" kern="0" dirty="0">
                <a:solidFill>
                  <a:srgbClr val="000000"/>
                </a:solidFill>
                <a:latin typeface="微软雅黑" panose="020B0503020204020204" pitchFamily="34" charset="-122"/>
                <a:ea typeface="微软雅黑" panose="020B0503020204020204" pitchFamily="34" charset="-122"/>
                <a:cs typeface="+mj-cs"/>
              </a:rPr>
              <a:t>1.1.</a:t>
            </a:r>
            <a:r>
              <a:rPr lang="zh-CN" altLang="zh-CN" sz="2000" kern="0" dirty="0">
                <a:solidFill>
                  <a:srgbClr val="000000"/>
                </a:solidFill>
                <a:latin typeface="微软雅黑" panose="020B0503020204020204" pitchFamily="34" charset="-122"/>
                <a:ea typeface="微软雅黑" panose="020B0503020204020204" pitchFamily="34" charset="-122"/>
                <a:cs typeface="+mj-cs"/>
              </a:rPr>
              <a:t>项目概述</a:t>
            </a:r>
            <a:endParaRPr lang="zh-CN" altLang="en-US" sz="2000" kern="0" dirty="0">
              <a:solidFill>
                <a:srgbClr val="000000"/>
              </a:solidFill>
              <a:latin typeface="微软雅黑" panose="020B0503020204020204" pitchFamily="34" charset="-122"/>
              <a:ea typeface="微软雅黑" panose="020B0503020204020204" pitchFamily="34" charset="-122"/>
              <a:cs typeface="+mj-cs"/>
            </a:endParaRPr>
          </a:p>
        </p:txBody>
      </p:sp>
      <p:sp>
        <p:nvSpPr>
          <p:cNvPr id="4" name="Rectangle 7"/>
          <p:cNvSpPr>
            <a:spLocks noChangeArrowheads="1"/>
          </p:cNvSpPr>
          <p:nvPr/>
        </p:nvSpPr>
        <p:spPr bwMode="auto">
          <a:xfrm>
            <a:off x="108074" y="811337"/>
            <a:ext cx="9001125" cy="451753"/>
          </a:xfrm>
          <a:prstGeom prst="rect">
            <a:avLst/>
          </a:prstGeom>
          <a:noFill/>
          <a:ln w="9525" algn="ctr">
            <a:noFill/>
            <a:miter lim="800000"/>
            <a:headEnd/>
            <a:tailEnd/>
          </a:ln>
          <a:effectLst>
            <a:prstShdw prst="shdw17" dist="17961" dir="2700000">
              <a:srgbClr val="2D5880"/>
            </a:prstShdw>
          </a:effectLst>
        </p:spPr>
        <p:txBody>
          <a:bodyPr wrap="square" lIns="84353" tIns="42177" rIns="84353" bIns="42177" anchor="ctr">
            <a:spAutoFit/>
          </a:bodyPr>
          <a:lstStyle/>
          <a:p>
            <a:pPr>
              <a:lnSpc>
                <a:spcPct val="150000"/>
              </a:lnSpc>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4953000" algn="l"/>
              </a:tabLst>
              <a:defRPr/>
            </a:pPr>
            <a:r>
              <a:rPr lang="zh-CN" altLang="en-US" sz="1800" b="1" dirty="0">
                <a:solidFill>
                  <a:srgbClr val="B2620A"/>
                </a:solidFill>
                <a:effectLst>
                  <a:outerShdw blurRad="38100" dist="38100" dir="2700000" algn="tl">
                    <a:srgbClr val="000000">
                      <a:alpha val="43137"/>
                    </a:srgbClr>
                  </a:outerShdw>
                </a:effectLst>
                <a:latin typeface="微软雅黑" pitchFamily="34" charset="-122"/>
                <a:ea typeface="微软雅黑" pitchFamily="34" charset="-122"/>
              </a:rPr>
              <a:t>项目名称：</a:t>
            </a:r>
            <a:r>
              <a:rPr lang="zh-CN" altLang="en-US" sz="1800" dirty="0">
                <a:solidFill>
                  <a:schemeClr val="tx2"/>
                </a:solidFill>
                <a:effectLst>
                  <a:outerShdw blurRad="38100" dist="38100" dir="2700000" algn="tl">
                    <a:srgbClr val="000000">
                      <a:alpha val="43137"/>
                    </a:srgbClr>
                  </a:outerShdw>
                </a:effectLst>
                <a:latin typeface="微软雅黑" pitchFamily="34" charset="-122"/>
                <a:ea typeface="微软雅黑" pitchFamily="34" charset="-122"/>
              </a:rPr>
              <a:t>果汁饮料生产仿真教学实训平台</a:t>
            </a:r>
            <a:r>
              <a:rPr lang="en-US" altLang="zh-CN" sz="1800" dirty="0" smtClean="0">
                <a:solidFill>
                  <a:schemeClr val="tx2"/>
                </a:solidFill>
                <a:effectLst>
                  <a:outerShdw blurRad="38100" dist="38100" dir="2700000" algn="tl">
                    <a:srgbClr val="000000">
                      <a:alpha val="43137"/>
                    </a:srgbClr>
                  </a:outerShdw>
                </a:effectLst>
                <a:latin typeface="微软雅黑" pitchFamily="34" charset="-122"/>
                <a:ea typeface="微软雅黑" pitchFamily="34" charset="-122"/>
              </a:rPr>
              <a:t>V1.0</a:t>
            </a:r>
            <a:endParaRPr lang="en-US" altLang="zh-CN" sz="1800" dirty="0">
              <a:solidFill>
                <a:schemeClr val="tx2"/>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7" name="Rectangle 7"/>
          <p:cNvSpPr>
            <a:spLocks noChangeArrowheads="1"/>
          </p:cNvSpPr>
          <p:nvPr/>
        </p:nvSpPr>
        <p:spPr bwMode="auto">
          <a:xfrm>
            <a:off x="108074" y="1176781"/>
            <a:ext cx="8893051" cy="1747171"/>
          </a:xfrm>
          <a:prstGeom prst="rect">
            <a:avLst/>
          </a:prstGeom>
          <a:noFill/>
          <a:ln w="9525" algn="ctr">
            <a:noFill/>
            <a:miter lim="800000"/>
            <a:headEnd/>
            <a:tailEnd/>
          </a:ln>
          <a:effectLst>
            <a:prstShdw prst="shdw17" dist="17961" dir="2700000">
              <a:srgbClr val="2D5880"/>
            </a:prstShdw>
          </a:effectLst>
        </p:spPr>
        <p:txBody>
          <a:bodyPr wrap="square" lIns="84353" tIns="42177" rIns="84353" bIns="42177" anchor="ctr">
            <a:spAutoFit/>
          </a:bodyPr>
          <a:lstStyle/>
          <a:p>
            <a:pPr>
              <a:lnSpc>
                <a:spcPct val="150000"/>
              </a:lnSpc>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4953000" algn="l"/>
              </a:tabLst>
              <a:defRPr/>
            </a:pPr>
            <a:r>
              <a:rPr lang="zh-CN" altLang="en-US" sz="1800" b="1" dirty="0" smtClean="0">
                <a:solidFill>
                  <a:srgbClr val="B2620A"/>
                </a:solidFill>
                <a:effectLst>
                  <a:outerShdw blurRad="38100" dist="38100" dir="2700000" algn="tl">
                    <a:srgbClr val="000000">
                      <a:alpha val="43137"/>
                    </a:srgbClr>
                  </a:outerShdw>
                </a:effectLst>
                <a:latin typeface="微软雅黑" pitchFamily="34" charset="-122"/>
                <a:ea typeface="微软雅黑" pitchFamily="34" charset="-122"/>
              </a:rPr>
              <a:t>开发</a:t>
            </a:r>
            <a:r>
              <a:rPr lang="zh-CN" altLang="en-US" sz="1800" b="1" dirty="0">
                <a:solidFill>
                  <a:srgbClr val="B2620A"/>
                </a:solidFill>
                <a:effectLst>
                  <a:outerShdw blurRad="38100" dist="38100" dir="2700000" algn="tl">
                    <a:srgbClr val="000000">
                      <a:alpha val="43137"/>
                    </a:srgbClr>
                  </a:outerShdw>
                </a:effectLst>
                <a:latin typeface="微软雅黑" pitchFamily="34" charset="-122"/>
                <a:ea typeface="微软雅黑" pitchFamily="34" charset="-122"/>
              </a:rPr>
              <a:t>范围：</a:t>
            </a:r>
            <a:r>
              <a:rPr lang="zh-CN" altLang="en-US" sz="1800" dirty="0">
                <a:solidFill>
                  <a:schemeClr val="tx2"/>
                </a:solidFill>
                <a:effectLst>
                  <a:outerShdw blurRad="38100" dist="38100" dir="2700000" algn="tl">
                    <a:srgbClr val="000000">
                      <a:alpha val="43137"/>
                    </a:srgbClr>
                  </a:outerShdw>
                </a:effectLst>
                <a:latin typeface="微软雅黑" pitchFamily="34" charset="-122"/>
                <a:ea typeface="微软雅黑" pitchFamily="34" charset="-122"/>
              </a:rPr>
              <a:t>果汁饮料生产仿真教学实训平台</a:t>
            </a:r>
            <a:r>
              <a:rPr lang="en-US" altLang="zh-CN" sz="1800" dirty="0">
                <a:solidFill>
                  <a:schemeClr val="tx2"/>
                </a:solidFill>
                <a:effectLst>
                  <a:outerShdw blurRad="38100" dist="38100" dir="2700000" algn="tl">
                    <a:srgbClr val="000000">
                      <a:alpha val="43137"/>
                    </a:srgbClr>
                  </a:outerShdw>
                </a:effectLst>
                <a:latin typeface="微软雅黑" pitchFamily="34" charset="-122"/>
                <a:ea typeface="微软雅黑" pitchFamily="34" charset="-122"/>
              </a:rPr>
              <a:t>V1.0</a:t>
            </a:r>
            <a:r>
              <a:rPr lang="zh-CN" altLang="en-US" sz="1800" dirty="0">
                <a:solidFill>
                  <a:schemeClr val="tx2"/>
                </a:solidFill>
                <a:effectLst>
                  <a:outerShdw blurRad="38100" dist="38100" dir="2700000" algn="tl">
                    <a:srgbClr val="000000">
                      <a:alpha val="43137"/>
                    </a:srgbClr>
                  </a:outerShdw>
                </a:effectLst>
                <a:latin typeface="微软雅黑" pitchFamily="34" charset="-122"/>
                <a:ea typeface="微软雅黑" pitchFamily="34" charset="-122"/>
              </a:rPr>
              <a:t>由理论学习、实训系统、考试系统组成。具有以下符合橙汁饮料生产工艺教学的特色功能：利用</a:t>
            </a:r>
            <a:r>
              <a:rPr lang="en-US" altLang="zh-CN" sz="1800" dirty="0">
                <a:solidFill>
                  <a:schemeClr val="tx2"/>
                </a:solidFill>
                <a:effectLst>
                  <a:outerShdw blurRad="38100" dist="38100" dir="2700000" algn="tl">
                    <a:srgbClr val="000000">
                      <a:alpha val="43137"/>
                    </a:srgbClr>
                  </a:outerShdw>
                </a:effectLst>
                <a:latin typeface="微软雅黑" pitchFamily="34" charset="-122"/>
                <a:ea typeface="微软雅黑" pitchFamily="34" charset="-122"/>
              </a:rPr>
              <a:t>3D</a:t>
            </a:r>
            <a:r>
              <a:rPr lang="zh-CN" altLang="en-US" sz="1800" dirty="0">
                <a:solidFill>
                  <a:schemeClr val="tx2"/>
                </a:solidFill>
                <a:effectLst>
                  <a:outerShdw blurRad="38100" dist="38100" dir="2700000" algn="tl">
                    <a:srgbClr val="000000">
                      <a:alpha val="43137"/>
                    </a:srgbClr>
                  </a:outerShdw>
                </a:effectLst>
                <a:latin typeface="微软雅黑" pitchFamily="34" charset="-122"/>
                <a:ea typeface="微软雅黑" pitchFamily="34" charset="-122"/>
              </a:rPr>
              <a:t>仿真技术全方位的展示整个生产线的每个单独设备</a:t>
            </a:r>
            <a:r>
              <a:rPr lang="en-US" altLang="zh-CN" sz="1800" dirty="0">
                <a:solidFill>
                  <a:schemeClr val="tx2"/>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en-US" sz="1800" dirty="0">
                <a:solidFill>
                  <a:schemeClr val="tx2"/>
                </a:solidFill>
                <a:effectLst>
                  <a:outerShdw blurRad="38100" dist="38100" dir="2700000" algn="tl">
                    <a:srgbClr val="000000">
                      <a:alpha val="43137"/>
                    </a:srgbClr>
                  </a:outerShdw>
                </a:effectLst>
                <a:latin typeface="微软雅黑" pitchFamily="34" charset="-122"/>
                <a:ea typeface="微软雅黑" pitchFamily="34" charset="-122"/>
              </a:rPr>
              <a:t>整个工艺流程，支持实验过程学习，创设高度交互的实验环境，支持学生自主实训、自主练习</a:t>
            </a:r>
            <a:r>
              <a:rPr lang="zh-CN" altLang="en-US" sz="1800" dirty="0" smtClean="0">
                <a:solidFill>
                  <a:schemeClr val="tx2"/>
                </a:solidFill>
                <a:effectLst>
                  <a:outerShdw blurRad="38100" dist="38100" dir="2700000" algn="tl">
                    <a:srgbClr val="000000">
                      <a:alpha val="43137"/>
                    </a:srgbClr>
                  </a:outerShdw>
                </a:effectLst>
                <a:latin typeface="微软雅黑" pitchFamily="34" charset="-122"/>
                <a:ea typeface="微软雅黑" pitchFamily="34" charset="-122"/>
              </a:rPr>
              <a:t>。</a:t>
            </a:r>
            <a:endParaRPr lang="en-US" altLang="zh-CN" sz="1800" dirty="0" smtClean="0">
              <a:solidFill>
                <a:schemeClr val="tx2"/>
              </a:solidFill>
              <a:effectLst>
                <a:outerShdw blurRad="38100" dist="38100" dir="2700000" algn="tl">
                  <a:srgbClr val="000000">
                    <a:alpha val="43137"/>
                  </a:srgbClr>
                </a:outerShdw>
              </a:effectLst>
              <a:latin typeface="微软雅黑" pitchFamily="34" charset="-122"/>
              <a:ea typeface="微软雅黑"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2973759529"/>
              </p:ext>
            </p:extLst>
          </p:nvPr>
        </p:nvGraphicFramePr>
        <p:xfrm>
          <a:off x="468114" y="3330576"/>
          <a:ext cx="8136904" cy="2286247"/>
        </p:xfrm>
        <a:graphic>
          <a:graphicData uri="http://schemas.openxmlformats.org/drawingml/2006/table">
            <a:tbl>
              <a:tblPr firstRow="1" bandRow="1">
                <a:tableStyleId>{D7AC3CCA-C797-4891-BE02-D94E43425B78}</a:tableStyleId>
              </a:tblPr>
              <a:tblGrid>
                <a:gridCol w="1992465"/>
                <a:gridCol w="1861857"/>
                <a:gridCol w="2141291"/>
                <a:gridCol w="2141291"/>
              </a:tblGrid>
              <a:tr h="541927">
                <a:tc>
                  <a:txBody>
                    <a:bodyPr/>
                    <a:lstStyle/>
                    <a:p>
                      <a:pPr algn="ctr"/>
                      <a:r>
                        <a:rPr lang="zh-CN" altLang="en-US" sz="1600" dirty="0" smtClean="0"/>
                        <a:t>指标名称</a:t>
                      </a:r>
                      <a:endParaRPr lang="zh-CN" altLang="en-US" sz="1600" dirty="0"/>
                    </a:p>
                  </a:txBody>
                  <a:tcPr anchor="ctr"/>
                </a:tc>
                <a:tc>
                  <a:txBody>
                    <a:bodyPr/>
                    <a:lstStyle/>
                    <a:p>
                      <a:pPr algn="ctr"/>
                      <a:r>
                        <a:rPr lang="zh-CN" altLang="en-US" sz="1600" dirty="0" smtClean="0"/>
                        <a:t>项目实际值</a:t>
                      </a:r>
                      <a:endParaRPr lang="zh-CN" altLang="en-US" sz="1600" dirty="0"/>
                    </a:p>
                  </a:txBody>
                  <a:tcPr anchor="ctr"/>
                </a:tc>
                <a:tc>
                  <a:txBody>
                    <a:bodyPr/>
                    <a:lstStyle/>
                    <a:p>
                      <a:pPr algn="ctr"/>
                      <a:r>
                        <a:rPr lang="zh-CN" altLang="en-US" sz="1600" dirty="0" smtClean="0"/>
                        <a:t>指标名称</a:t>
                      </a:r>
                      <a:endParaRPr lang="zh-CN" altLang="en-US" sz="1600" dirty="0"/>
                    </a:p>
                  </a:txBody>
                  <a:tcPr anchor="ctr"/>
                </a:tc>
                <a:tc>
                  <a:txBody>
                    <a:bodyPr/>
                    <a:lstStyle/>
                    <a:p>
                      <a:pPr algn="ctr"/>
                      <a:r>
                        <a:rPr lang="zh-CN" altLang="en-US" sz="1600" dirty="0" smtClean="0"/>
                        <a:t>项目实际值</a:t>
                      </a:r>
                      <a:endParaRPr lang="zh-CN" altLang="en-US" sz="1600" dirty="0"/>
                    </a:p>
                  </a:txBody>
                  <a:tcPr anchor="ctr"/>
                </a:tc>
              </a:tr>
              <a:tr h="348864">
                <a:tc>
                  <a:txBody>
                    <a:bodyPr/>
                    <a:lstStyle/>
                    <a:p>
                      <a:pPr algn="ctr"/>
                      <a:r>
                        <a:rPr lang="zh-CN" altLang="en-US" sz="1600" dirty="0" smtClean="0"/>
                        <a:t>项目规模</a:t>
                      </a:r>
                      <a:endParaRPr lang="zh-CN" altLang="en-US" sz="1600" dirty="0"/>
                    </a:p>
                  </a:txBody>
                  <a:tcPr anchor="ctr"/>
                </a:tc>
                <a:tc>
                  <a:txBody>
                    <a:bodyPr/>
                    <a:lstStyle/>
                    <a:p>
                      <a:endParaRPr lang="zh-CN" altLang="en-US" sz="1600" dirty="0"/>
                    </a:p>
                  </a:txBody>
                  <a:tcPr anchor="ctr"/>
                </a:tc>
                <a:tc>
                  <a:txBody>
                    <a:bodyPr/>
                    <a:lstStyle/>
                    <a:p>
                      <a:pPr algn="ctr"/>
                      <a:r>
                        <a:rPr lang="zh-CN" altLang="en-US" sz="1600" dirty="0" smtClean="0"/>
                        <a:t>项目进度偏差率</a:t>
                      </a:r>
                      <a:endParaRPr lang="zh-CN" altLang="en-US" sz="1600" dirty="0"/>
                    </a:p>
                  </a:txBody>
                  <a:tcPr anchor="ctr"/>
                </a:tc>
                <a:tc>
                  <a:txBody>
                    <a:bodyPr/>
                    <a:lstStyle/>
                    <a:p>
                      <a:endParaRPr lang="zh-CN" altLang="en-US" sz="1600" dirty="0"/>
                    </a:p>
                  </a:txBody>
                  <a:tcPr anchor="ctr"/>
                </a:tc>
              </a:tr>
              <a:tr h="348864">
                <a:tc>
                  <a:txBody>
                    <a:bodyPr/>
                    <a:lstStyle/>
                    <a:p>
                      <a:pPr algn="ctr"/>
                      <a:r>
                        <a:rPr lang="zh-CN" altLang="en-US" sz="1600" dirty="0" smtClean="0"/>
                        <a:t>项目周期</a:t>
                      </a:r>
                      <a:endParaRPr lang="zh-CN" altLang="en-US" sz="1600" dirty="0"/>
                    </a:p>
                  </a:txBody>
                  <a:tcPr anchor="ctr"/>
                </a:tc>
                <a:tc>
                  <a:txBody>
                    <a:bodyPr/>
                    <a:lstStyle/>
                    <a:p>
                      <a:endParaRPr lang="zh-CN" altLang="en-US" sz="1600" dirty="0"/>
                    </a:p>
                  </a:txBody>
                  <a:tcPr anchor="ctr"/>
                </a:tc>
                <a:tc>
                  <a:txBody>
                    <a:bodyPr/>
                    <a:lstStyle/>
                    <a:p>
                      <a:pPr algn="ctr"/>
                      <a:r>
                        <a:rPr lang="zh-CN" altLang="en-US" sz="1600" dirty="0" smtClean="0"/>
                        <a:t>遗留缺陷率</a:t>
                      </a:r>
                      <a:endParaRPr lang="zh-CN" altLang="en-US" sz="1600" dirty="0"/>
                    </a:p>
                  </a:txBody>
                  <a:tcPr anchor="ctr"/>
                </a:tc>
                <a:tc>
                  <a:txBody>
                    <a:bodyPr/>
                    <a:lstStyle/>
                    <a:p>
                      <a:endParaRPr lang="zh-CN" altLang="en-US" sz="1600" dirty="0"/>
                    </a:p>
                  </a:txBody>
                  <a:tcPr anchor="ctr"/>
                </a:tc>
              </a:tr>
              <a:tr h="348864">
                <a:tc>
                  <a:txBody>
                    <a:bodyPr/>
                    <a:lstStyle/>
                    <a:p>
                      <a:pPr algn="ctr"/>
                      <a:r>
                        <a:rPr lang="zh-CN" altLang="en-US" sz="1600" dirty="0" smtClean="0"/>
                        <a:t>投入产品</a:t>
                      </a:r>
                      <a:endParaRPr lang="zh-CN" altLang="en-US" sz="1600" dirty="0"/>
                    </a:p>
                  </a:txBody>
                  <a:tcPr anchor="ctr"/>
                </a:tc>
                <a:tc>
                  <a:txBody>
                    <a:bodyPr/>
                    <a:lstStyle/>
                    <a:p>
                      <a:endParaRPr lang="zh-CN" altLang="en-US" sz="1600" dirty="0"/>
                    </a:p>
                  </a:txBody>
                  <a:tcPr anchor="ctr"/>
                </a:tc>
                <a:tc>
                  <a:txBody>
                    <a:bodyPr/>
                    <a:lstStyle/>
                    <a:p>
                      <a:pPr algn="ctr"/>
                      <a:r>
                        <a:rPr lang="zh-CN" altLang="en-US" sz="1600" dirty="0" smtClean="0"/>
                        <a:t>成本偏差率</a:t>
                      </a:r>
                      <a:endParaRPr lang="zh-CN" altLang="en-US" sz="1600" dirty="0"/>
                    </a:p>
                  </a:txBody>
                  <a:tcPr anchor="ctr"/>
                </a:tc>
                <a:tc>
                  <a:txBody>
                    <a:bodyPr/>
                    <a:lstStyle/>
                    <a:p>
                      <a:endParaRPr lang="zh-CN" altLang="en-US" sz="1600" dirty="0"/>
                    </a:p>
                  </a:txBody>
                  <a:tcPr anchor="ctr"/>
                </a:tc>
              </a:tr>
              <a:tr h="348864">
                <a:tc>
                  <a:txBody>
                    <a:bodyPr/>
                    <a:lstStyle/>
                    <a:p>
                      <a:pPr algn="ctr"/>
                      <a:r>
                        <a:rPr lang="zh-CN" altLang="en-US" sz="1600" dirty="0" smtClean="0"/>
                        <a:t>投入人力</a:t>
                      </a:r>
                      <a:r>
                        <a:rPr lang="en-US" altLang="zh-CN" sz="1600" dirty="0" smtClean="0"/>
                        <a:t>-</a:t>
                      </a:r>
                      <a:r>
                        <a:rPr lang="zh-CN" altLang="en-US" sz="1600" dirty="0" smtClean="0"/>
                        <a:t>开发</a:t>
                      </a:r>
                      <a:endParaRPr lang="zh-CN" altLang="en-US" sz="1600" dirty="0"/>
                    </a:p>
                  </a:txBody>
                  <a:tcPr anchor="ctr"/>
                </a:tc>
                <a:tc>
                  <a:txBody>
                    <a:bodyPr/>
                    <a:lstStyle/>
                    <a:p>
                      <a:endParaRPr lang="zh-CN" altLang="en-US" sz="1600" dirty="0"/>
                    </a:p>
                  </a:txBody>
                  <a:tcPr anchor="ctr"/>
                </a:tc>
                <a:tc>
                  <a:txBody>
                    <a:bodyPr/>
                    <a:lstStyle/>
                    <a:p>
                      <a:pPr algn="ctr"/>
                      <a:r>
                        <a:rPr lang="zh-CN" altLang="en-US" sz="1600" dirty="0" smtClean="0"/>
                        <a:t>项目生产率</a:t>
                      </a:r>
                      <a:endParaRPr lang="zh-CN" altLang="en-US" sz="1600" dirty="0"/>
                    </a:p>
                  </a:txBody>
                  <a:tcPr anchor="ctr"/>
                </a:tc>
                <a:tc>
                  <a:txBody>
                    <a:bodyPr/>
                    <a:lstStyle/>
                    <a:p>
                      <a:endParaRPr lang="zh-CN" altLang="en-US" sz="1600" dirty="0"/>
                    </a:p>
                  </a:txBody>
                  <a:tcPr anchor="ctr"/>
                </a:tc>
              </a:tr>
              <a:tr h="348864">
                <a:tc>
                  <a:txBody>
                    <a:bodyPr/>
                    <a:lstStyle/>
                    <a:p>
                      <a:pPr algn="ctr"/>
                      <a:r>
                        <a:rPr lang="zh-CN" altLang="en-US" sz="1600" dirty="0" smtClean="0"/>
                        <a:t>投入人力</a:t>
                      </a:r>
                      <a:r>
                        <a:rPr lang="en-US" altLang="zh-CN" sz="1600" dirty="0" smtClean="0"/>
                        <a:t>-</a:t>
                      </a:r>
                      <a:r>
                        <a:rPr lang="zh-CN" altLang="en-US" sz="1600" dirty="0" smtClean="0"/>
                        <a:t>测试</a:t>
                      </a:r>
                      <a:endParaRPr lang="zh-CN" altLang="en-US" sz="1600" dirty="0"/>
                    </a:p>
                  </a:txBody>
                  <a:tcPr anchor="ctr"/>
                </a:tc>
                <a:tc>
                  <a:txBody>
                    <a:bodyPr/>
                    <a:lstStyle/>
                    <a:p>
                      <a:endParaRPr lang="zh-CN" altLang="en-US" sz="1600" dirty="0"/>
                    </a:p>
                  </a:txBody>
                  <a:tcPr anchor="ctr"/>
                </a:tc>
                <a:tc>
                  <a:txBody>
                    <a:bodyPr/>
                    <a:lstStyle/>
                    <a:p>
                      <a:pPr algn="ctr"/>
                      <a:r>
                        <a:rPr lang="zh-CN" altLang="en-US" sz="1600" dirty="0" smtClean="0"/>
                        <a:t>项目规范度</a:t>
                      </a:r>
                      <a:endParaRPr lang="zh-CN" altLang="en-US" sz="1600" dirty="0"/>
                    </a:p>
                  </a:txBody>
                  <a:tcPr anchor="ctr"/>
                </a:tc>
                <a:tc>
                  <a:txBody>
                    <a:bodyPr/>
                    <a:lstStyle/>
                    <a:p>
                      <a:endParaRPr lang="zh-CN" altLang="en-US" sz="1600" dirty="0"/>
                    </a:p>
                  </a:txBody>
                  <a:tcPr anchor="ct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538857" y="504255"/>
            <a:ext cx="8424936" cy="503237"/>
          </a:xfrm>
          <a:prstGeom prst="rect">
            <a:avLst/>
          </a:prstGeom>
          <a:noFill/>
          <a:ln w="9525">
            <a:noFill/>
            <a:miter lim="800000"/>
          </a:ln>
        </p:spPr>
        <p:txBody>
          <a:bodyPr vert="horz" wrap="square" lIns="91440" tIns="45720" rIns="91440" bIns="45720" numCol="1" anchor="ctr" anchorCtr="0" compatLnSpc="1"/>
          <a:lstStyle/>
          <a:p>
            <a:pPr lvl="0" eaLnBrk="0" hangingPunct="0">
              <a:defRPr/>
            </a:pPr>
            <a:r>
              <a:rPr kumimoji="0" lang="en-US" altLang="zh-CN" sz="200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j-cs"/>
              </a:rPr>
              <a:t>1.2.</a:t>
            </a:r>
            <a:r>
              <a:rPr kumimoji="0" lang="zh-CN" altLang="en-US" sz="200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j-cs"/>
              </a:rPr>
              <a:t>风险与问题总结分析</a:t>
            </a:r>
          </a:p>
        </p:txBody>
      </p:sp>
      <p:sp>
        <p:nvSpPr>
          <p:cNvPr id="2" name="TextBox 1"/>
          <p:cNvSpPr txBox="1"/>
          <p:nvPr/>
        </p:nvSpPr>
        <p:spPr>
          <a:xfrm>
            <a:off x="756146" y="1080319"/>
            <a:ext cx="7632848" cy="338554"/>
          </a:xfrm>
          <a:prstGeom prst="rect">
            <a:avLst/>
          </a:prstGeom>
          <a:noFill/>
        </p:spPr>
        <p:txBody>
          <a:bodyPr wrap="square" rtlCol="0">
            <a:spAutoFit/>
          </a:bodyPr>
          <a:lstStyle/>
          <a:p>
            <a:r>
              <a:rPr lang="zh-CN" altLang="en-US" sz="1600" b="0" i="1" dirty="0" smtClean="0">
                <a:solidFill>
                  <a:schemeClr val="bg1">
                    <a:lumMod val="50000"/>
                  </a:schemeClr>
                </a:solidFill>
              </a:rPr>
              <a:t>项目风险的管理与规避情况及其对项目的影响</a:t>
            </a:r>
            <a:endParaRPr lang="en-US" altLang="zh-CN" sz="1600" b="0" i="1" dirty="0" smtClean="0">
              <a:solidFill>
                <a:schemeClr val="bg1">
                  <a:lumMod val="50000"/>
                </a:schemeClr>
              </a:solidFill>
            </a:endParaRPr>
          </a:p>
        </p:txBody>
      </p:sp>
      <p:sp>
        <p:nvSpPr>
          <p:cNvPr id="4" name="TextBox 3"/>
          <p:cNvSpPr txBox="1"/>
          <p:nvPr/>
        </p:nvSpPr>
        <p:spPr>
          <a:xfrm>
            <a:off x="737096" y="1677869"/>
            <a:ext cx="7632848" cy="338554"/>
          </a:xfrm>
          <a:prstGeom prst="rect">
            <a:avLst/>
          </a:prstGeom>
          <a:noFill/>
        </p:spPr>
        <p:txBody>
          <a:bodyPr wrap="square" rtlCol="0">
            <a:spAutoFit/>
          </a:bodyPr>
          <a:lstStyle/>
          <a:p>
            <a:r>
              <a:rPr lang="zh-CN" altLang="en-US" sz="1600" b="0" i="1" dirty="0" smtClean="0">
                <a:solidFill>
                  <a:schemeClr val="bg1">
                    <a:lumMod val="50000"/>
                  </a:schemeClr>
                </a:solidFill>
              </a:rPr>
              <a:t>项目问题的管理与推进解决情况及其对项目的影响</a:t>
            </a:r>
            <a:endParaRPr lang="en-US" altLang="zh-CN" sz="1600" b="0" i="1" dirty="0" smtClean="0">
              <a:solidFill>
                <a:schemeClr val="bg1">
                  <a:lumMod val="50000"/>
                </a:schemeClr>
              </a:solidFill>
            </a:endParaRPr>
          </a:p>
        </p:txBody>
      </p:sp>
    </p:spTree>
    <p:extLst>
      <p:ext uri="{BB962C8B-B14F-4D97-AF65-F5344CB8AC3E}">
        <p14:creationId xmlns:p14="http://schemas.microsoft.com/office/powerpoint/2010/main" val="10585188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sz="2000" u="none" dirty="0" smtClean="0">
                <a:solidFill>
                  <a:srgbClr val="000000"/>
                </a:solidFill>
              </a:rPr>
              <a:t>2.1</a:t>
            </a:r>
            <a:r>
              <a:rPr lang="en-US" altLang="zh-CN" sz="2000" u="none" dirty="0">
                <a:solidFill>
                  <a:srgbClr val="000000"/>
                </a:solidFill>
              </a:rPr>
              <a:t>.</a:t>
            </a:r>
            <a:r>
              <a:rPr lang="zh-CN" altLang="en-US" sz="2000" u="none" dirty="0" smtClean="0">
                <a:solidFill>
                  <a:srgbClr val="000000"/>
                </a:solidFill>
              </a:rPr>
              <a:t>项目工程类交付</a:t>
            </a:r>
            <a:r>
              <a:rPr lang="zh-CN" altLang="en-US" sz="2000" u="none" dirty="0">
                <a:solidFill>
                  <a:srgbClr val="000000"/>
                </a:solidFill>
              </a:rPr>
              <a:t>件及质量情况</a:t>
            </a:r>
          </a:p>
        </p:txBody>
      </p:sp>
      <p:graphicFrame>
        <p:nvGraphicFramePr>
          <p:cNvPr id="4" name="表格 3"/>
          <p:cNvGraphicFramePr>
            <a:graphicFrameLocks noGrp="1"/>
          </p:cNvGraphicFramePr>
          <p:nvPr>
            <p:extLst>
              <p:ext uri="{D42A27DB-BD31-4B8C-83A1-F6EECF244321}">
                <p14:modId xmlns:p14="http://schemas.microsoft.com/office/powerpoint/2010/main" val="1430394467"/>
              </p:ext>
            </p:extLst>
          </p:nvPr>
        </p:nvGraphicFramePr>
        <p:xfrm>
          <a:off x="468114" y="1554351"/>
          <a:ext cx="7956946" cy="2661920"/>
        </p:xfrm>
        <a:graphic>
          <a:graphicData uri="http://schemas.openxmlformats.org/drawingml/2006/table">
            <a:tbl>
              <a:tblPr firstRow="1" bandRow="1">
                <a:tableStyleId>{D7AC3CCA-C797-4891-BE02-D94E43425B78}</a:tableStyleId>
              </a:tblPr>
              <a:tblGrid>
                <a:gridCol w="1254254"/>
                <a:gridCol w="1401814"/>
                <a:gridCol w="1340438"/>
                <a:gridCol w="1368152"/>
                <a:gridCol w="1152128"/>
                <a:gridCol w="1440160"/>
              </a:tblGrid>
              <a:tr h="370840">
                <a:tc>
                  <a:txBody>
                    <a:bodyPr/>
                    <a:lstStyle/>
                    <a:p>
                      <a:pPr algn="ctr"/>
                      <a:r>
                        <a:rPr lang="zh-CN" altLang="en-US" dirty="0" smtClean="0"/>
                        <a:t>名称</a:t>
                      </a:r>
                      <a:endParaRPr lang="zh-CN" altLang="en-US" dirty="0"/>
                    </a:p>
                  </a:txBody>
                  <a:tcPr anchor="ctr"/>
                </a:tc>
                <a:tc>
                  <a:txBody>
                    <a:bodyPr/>
                    <a:lstStyle/>
                    <a:p>
                      <a:pPr algn="ctr"/>
                      <a:r>
                        <a:rPr lang="zh-CN" altLang="en-US" dirty="0" smtClean="0"/>
                        <a:t>内部评审发现缺陷数</a:t>
                      </a:r>
                      <a:endParaRPr lang="zh-CN" altLang="en-US" dirty="0"/>
                    </a:p>
                  </a:txBody>
                  <a:tcPr anchor="ctr"/>
                </a:tc>
                <a:tc>
                  <a:txBody>
                    <a:bodyPr/>
                    <a:lstStyle/>
                    <a:p>
                      <a:pPr algn="ctr"/>
                      <a:r>
                        <a:rPr lang="zh-CN" altLang="en-US" dirty="0" smtClean="0"/>
                        <a:t>名称</a:t>
                      </a:r>
                      <a:endParaRPr lang="zh-CN" altLang="en-US" dirty="0"/>
                    </a:p>
                  </a:txBody>
                  <a:tcPr anchor="ctr"/>
                </a:tc>
                <a:tc>
                  <a:txBody>
                    <a:bodyPr/>
                    <a:lstStyle/>
                    <a:p>
                      <a:pPr algn="ctr"/>
                      <a:r>
                        <a:rPr lang="zh-CN" altLang="en-US" dirty="0" smtClean="0"/>
                        <a:t>内部评审发现缺陷数</a:t>
                      </a:r>
                      <a:endParaRPr lang="zh-CN" altLang="en-US" dirty="0"/>
                    </a:p>
                  </a:txBody>
                  <a:tcPr anchor="ctr"/>
                </a:tc>
                <a:tc>
                  <a:txBody>
                    <a:bodyPr/>
                    <a:lstStyle/>
                    <a:p>
                      <a:pPr algn="ctr"/>
                      <a:r>
                        <a:rPr lang="zh-CN" altLang="en-US" dirty="0" smtClean="0"/>
                        <a:t>名称</a:t>
                      </a:r>
                      <a:endParaRPr lang="zh-CN" altLang="en-US" dirty="0"/>
                    </a:p>
                  </a:txBody>
                  <a:tcPr anchor="ctr"/>
                </a:tc>
                <a:tc>
                  <a:txBody>
                    <a:bodyPr/>
                    <a:lstStyle/>
                    <a:p>
                      <a:pPr algn="ctr"/>
                      <a:r>
                        <a:rPr lang="zh-CN" altLang="en-US" dirty="0" smtClean="0"/>
                        <a:t>内部走查发现缺陷数</a:t>
                      </a:r>
                      <a:endParaRPr lang="zh-CN" altLang="en-US" dirty="0"/>
                    </a:p>
                  </a:txBody>
                  <a:tcPr anchor="ctr"/>
                </a:tc>
              </a:tr>
              <a:tr h="370840">
                <a:tc>
                  <a:txBody>
                    <a:bodyPr/>
                    <a:lstStyle/>
                    <a:p>
                      <a:pPr algn="ctr"/>
                      <a:r>
                        <a:rPr lang="zh-CN" altLang="en-US" dirty="0" smtClean="0"/>
                        <a:t>需求列表</a:t>
                      </a:r>
                      <a:endParaRPr lang="zh-CN" altLang="en-US" dirty="0"/>
                    </a:p>
                  </a:txBody>
                  <a:tcPr anchor="ctr"/>
                </a:tc>
                <a:tc>
                  <a:txBody>
                    <a:bodyPr/>
                    <a:lstStyle/>
                    <a:p>
                      <a:pPr algn="ctr"/>
                      <a:endParaRPr lang="zh-CN" altLang="en-US" dirty="0"/>
                    </a:p>
                  </a:txBody>
                  <a:tcPr anchor="ctr"/>
                </a:tc>
                <a:tc>
                  <a:txBody>
                    <a:bodyPr/>
                    <a:lstStyle/>
                    <a:p>
                      <a:pPr algn="ctr"/>
                      <a:r>
                        <a:rPr lang="zh-CN" altLang="en-US" dirty="0" smtClean="0"/>
                        <a:t>架构设计</a:t>
                      </a:r>
                      <a:endParaRPr lang="zh-CN" altLang="en-US" dirty="0"/>
                    </a:p>
                  </a:txBody>
                  <a:tcPr anchor="ctr"/>
                </a:tc>
                <a:tc>
                  <a:txBody>
                    <a:bodyPr/>
                    <a:lstStyle/>
                    <a:p>
                      <a:pPr algn="ctr"/>
                      <a:endParaRPr lang="zh-CN" altLang="en-US" dirty="0"/>
                    </a:p>
                  </a:txBody>
                  <a:tcPr anchor="ctr"/>
                </a:tc>
                <a:tc>
                  <a:txBody>
                    <a:bodyPr/>
                    <a:lstStyle/>
                    <a:p>
                      <a:pPr algn="ctr"/>
                      <a:r>
                        <a:rPr lang="zh-CN" altLang="en-US" dirty="0" smtClean="0"/>
                        <a:t>源码</a:t>
                      </a:r>
                      <a:endParaRPr lang="zh-CN" altLang="en-US" dirty="0"/>
                    </a:p>
                  </a:txBody>
                  <a:tcPr anchor="ctr"/>
                </a:tc>
                <a:tc>
                  <a:txBody>
                    <a:bodyPr/>
                    <a:lstStyle/>
                    <a:p>
                      <a:pPr algn="ctr"/>
                      <a:endParaRPr lang="zh-CN" altLang="en-US" dirty="0"/>
                    </a:p>
                  </a:txBody>
                  <a:tcPr anchor="ctr"/>
                </a:tc>
              </a:tr>
              <a:tr h="370840">
                <a:tc>
                  <a:txBody>
                    <a:bodyPr/>
                    <a:lstStyle/>
                    <a:p>
                      <a:pPr algn="ctr"/>
                      <a:r>
                        <a:rPr lang="zh-CN" altLang="en-US" dirty="0" smtClean="0"/>
                        <a:t>原型</a:t>
                      </a:r>
                      <a:endParaRPr lang="zh-CN" altLang="en-US" dirty="0"/>
                    </a:p>
                  </a:txBody>
                  <a:tcPr anchor="ctr"/>
                </a:tc>
                <a:tc>
                  <a:txBody>
                    <a:bodyPr/>
                    <a:lstStyle/>
                    <a:p>
                      <a:pPr algn="ctr"/>
                      <a:endParaRPr lang="zh-CN" altLang="en-US"/>
                    </a:p>
                  </a:txBody>
                  <a:tcPr anchor="ctr"/>
                </a:tc>
                <a:tc>
                  <a:txBody>
                    <a:bodyPr/>
                    <a:lstStyle/>
                    <a:p>
                      <a:pPr algn="ctr"/>
                      <a:r>
                        <a:rPr lang="zh-CN" altLang="en-US" dirty="0" smtClean="0"/>
                        <a:t>系统设计</a:t>
                      </a: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tr>
              <a:tr h="370840">
                <a:tc>
                  <a:txBody>
                    <a:bodyPr/>
                    <a:lstStyle/>
                    <a:p>
                      <a:pPr algn="ctr"/>
                      <a:r>
                        <a:rPr lang="zh-CN" altLang="en-US" dirty="0" smtClean="0"/>
                        <a:t>客户需求说明书</a:t>
                      </a:r>
                      <a:endParaRPr lang="zh-CN" altLang="en-US" dirty="0"/>
                    </a:p>
                  </a:txBody>
                  <a:tcPr anchor="ctr"/>
                </a:tc>
                <a:tc>
                  <a:txBody>
                    <a:bodyPr/>
                    <a:lstStyle/>
                    <a:p>
                      <a:pPr algn="ctr"/>
                      <a:endParaRPr lang="zh-CN" altLang="en-US"/>
                    </a:p>
                  </a:txBody>
                  <a:tcPr anchor="ctr"/>
                </a:tc>
                <a:tc>
                  <a:txBody>
                    <a:bodyPr/>
                    <a:lstStyle/>
                    <a:p>
                      <a:pPr algn="ctr"/>
                      <a:r>
                        <a:rPr lang="zh-CN" altLang="en-US" dirty="0" smtClean="0"/>
                        <a:t>接口设计</a:t>
                      </a: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r>
              <a:tr h="370840">
                <a:tc>
                  <a:txBody>
                    <a:bodyPr/>
                    <a:lstStyle/>
                    <a:p>
                      <a:pPr algn="ctr"/>
                      <a:r>
                        <a:rPr lang="zh-CN" altLang="en-US" dirty="0" smtClean="0"/>
                        <a:t>需求规格说明书</a:t>
                      </a:r>
                      <a:endParaRPr lang="zh-CN" altLang="en-US" dirty="0"/>
                    </a:p>
                  </a:txBody>
                  <a:tcPr anchor="ctr"/>
                </a:tc>
                <a:tc>
                  <a:txBody>
                    <a:bodyPr/>
                    <a:lstStyle/>
                    <a:p>
                      <a:pPr algn="ctr"/>
                      <a:endParaRPr lang="zh-CN" altLang="en-US" dirty="0"/>
                    </a:p>
                  </a:txBody>
                  <a:tcPr anchor="ctr"/>
                </a:tc>
                <a:tc>
                  <a:txBody>
                    <a:bodyPr/>
                    <a:lstStyle/>
                    <a:p>
                      <a:pPr algn="ctr"/>
                      <a:r>
                        <a:rPr lang="zh-CN" altLang="en-US" dirty="0" smtClean="0"/>
                        <a:t>数据库设计</a:t>
                      </a: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tr>
            </a:tbl>
          </a:graphicData>
        </a:graphic>
      </p:graphicFrame>
      <p:sp>
        <p:nvSpPr>
          <p:cNvPr id="8" name="TextBox 7"/>
          <p:cNvSpPr txBox="1"/>
          <p:nvPr/>
        </p:nvSpPr>
        <p:spPr>
          <a:xfrm>
            <a:off x="756146" y="936303"/>
            <a:ext cx="7632848" cy="338554"/>
          </a:xfrm>
          <a:prstGeom prst="rect">
            <a:avLst/>
          </a:prstGeom>
          <a:noFill/>
        </p:spPr>
        <p:txBody>
          <a:bodyPr wrap="square" rtlCol="0">
            <a:spAutoFit/>
          </a:bodyPr>
          <a:lstStyle/>
          <a:p>
            <a:r>
              <a:rPr lang="zh-CN" altLang="en-US" sz="1600" b="0" i="1" dirty="0" smtClean="0">
                <a:solidFill>
                  <a:schemeClr val="bg1">
                    <a:lumMod val="50000"/>
                  </a:schemeClr>
                </a:solidFill>
              </a:rPr>
              <a:t>项目经理简洁介绍未被裁剪的主要工程交付件及其内部评审的质量情况。</a:t>
            </a:r>
            <a:endParaRPr lang="zh-CN" altLang="en-US" sz="1600" b="0" i="1" dirty="0">
              <a:solidFill>
                <a:schemeClr val="bg1">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sz="2000" u="none" dirty="0" smtClean="0">
                <a:solidFill>
                  <a:srgbClr val="000000"/>
                </a:solidFill>
              </a:rPr>
              <a:t>2.2.</a:t>
            </a:r>
            <a:r>
              <a:rPr lang="zh-CN" altLang="en-US" sz="2000" u="none" dirty="0" smtClean="0">
                <a:solidFill>
                  <a:srgbClr val="000000"/>
                </a:solidFill>
              </a:rPr>
              <a:t>专家评审安排</a:t>
            </a:r>
            <a:endParaRPr lang="zh-CN" altLang="en-US" sz="2000" u="none" dirty="0">
              <a:solidFill>
                <a:srgbClr val="0000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644386916"/>
              </p:ext>
            </p:extLst>
          </p:nvPr>
        </p:nvGraphicFramePr>
        <p:xfrm>
          <a:off x="252090" y="1584375"/>
          <a:ext cx="8424936" cy="2763520"/>
        </p:xfrm>
        <a:graphic>
          <a:graphicData uri="http://schemas.openxmlformats.org/drawingml/2006/table">
            <a:tbl>
              <a:tblPr firstRow="1" bandRow="1">
                <a:tableStyleId>{D7AC3CCA-C797-4891-BE02-D94E43425B78}</a:tableStyleId>
              </a:tblPr>
              <a:tblGrid>
                <a:gridCol w="1512168"/>
                <a:gridCol w="1728192"/>
                <a:gridCol w="1296144"/>
                <a:gridCol w="1296144"/>
                <a:gridCol w="1440160"/>
                <a:gridCol w="1152128"/>
              </a:tblGrid>
              <a:tr h="370840">
                <a:tc>
                  <a:txBody>
                    <a:bodyPr/>
                    <a:lstStyle/>
                    <a:p>
                      <a:pPr algn="ctr"/>
                      <a:r>
                        <a:rPr lang="zh-CN" altLang="en-US" dirty="0" smtClean="0"/>
                        <a:t>名称</a:t>
                      </a:r>
                      <a:endParaRPr lang="zh-CN" altLang="en-US" dirty="0"/>
                    </a:p>
                  </a:txBody>
                  <a:tcPr anchor="ctr"/>
                </a:tc>
                <a:tc>
                  <a:txBody>
                    <a:bodyPr/>
                    <a:lstStyle/>
                    <a:p>
                      <a:pPr algn="ctr"/>
                      <a:r>
                        <a:rPr lang="zh-CN" altLang="en-US" dirty="0" smtClean="0"/>
                        <a:t>评审专家</a:t>
                      </a:r>
                      <a:endParaRPr lang="zh-CN" altLang="en-US" dirty="0"/>
                    </a:p>
                  </a:txBody>
                  <a:tcPr anchor="ctr"/>
                </a:tc>
                <a:tc>
                  <a:txBody>
                    <a:bodyPr/>
                    <a:lstStyle/>
                    <a:p>
                      <a:pPr algn="ctr"/>
                      <a:r>
                        <a:rPr lang="zh-CN" altLang="en-US" dirty="0" smtClean="0"/>
                        <a:t>评审时间</a:t>
                      </a:r>
                      <a:endParaRPr lang="zh-CN" altLang="en-US" dirty="0"/>
                    </a:p>
                  </a:txBody>
                  <a:tcPr anchor="ctr"/>
                </a:tc>
                <a:tc>
                  <a:txBody>
                    <a:bodyPr/>
                    <a:lstStyle/>
                    <a:p>
                      <a:pPr algn="ctr"/>
                      <a:r>
                        <a:rPr lang="zh-CN" altLang="en-US" dirty="0" smtClean="0"/>
                        <a:t>名称</a:t>
                      </a:r>
                      <a:endParaRPr lang="zh-CN" altLang="en-US" dirty="0"/>
                    </a:p>
                  </a:txBody>
                  <a:tcPr anchor="ctr"/>
                </a:tc>
                <a:tc>
                  <a:txBody>
                    <a:bodyPr/>
                    <a:lstStyle/>
                    <a:p>
                      <a:pPr algn="ctr"/>
                      <a:r>
                        <a:rPr lang="zh-CN" altLang="en-US" dirty="0" smtClean="0"/>
                        <a:t>评审专家</a:t>
                      </a:r>
                      <a:endParaRPr lang="zh-CN" altLang="en-US" dirty="0"/>
                    </a:p>
                  </a:txBody>
                  <a:tcPr anchor="ctr"/>
                </a:tc>
                <a:tc>
                  <a:txBody>
                    <a:bodyPr/>
                    <a:lstStyle/>
                    <a:p>
                      <a:pPr algn="ctr"/>
                      <a:r>
                        <a:rPr lang="zh-CN" altLang="en-US" dirty="0" smtClean="0"/>
                        <a:t>评审时间</a:t>
                      </a:r>
                      <a:endParaRPr lang="zh-CN" altLang="en-US" dirty="0"/>
                    </a:p>
                  </a:txBody>
                  <a:tcPr anchor="ctr"/>
                </a:tc>
              </a:tr>
              <a:tr h="370840">
                <a:tc>
                  <a:txBody>
                    <a:bodyPr/>
                    <a:lstStyle/>
                    <a:p>
                      <a:pPr algn="ctr"/>
                      <a:r>
                        <a:rPr lang="zh-CN" altLang="en-US" dirty="0" smtClean="0"/>
                        <a:t>需求列表</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r>
                        <a:rPr lang="zh-CN" altLang="en-US" dirty="0" smtClean="0"/>
                        <a:t>架构设计</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r>
              <a:tr h="370840">
                <a:tc>
                  <a:txBody>
                    <a:bodyPr/>
                    <a:lstStyle/>
                    <a:p>
                      <a:pPr algn="ctr"/>
                      <a:r>
                        <a:rPr lang="zh-CN" altLang="en-US" dirty="0" smtClean="0"/>
                        <a:t>原型</a:t>
                      </a: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r>
                        <a:rPr lang="zh-CN" altLang="en-US" dirty="0" smtClean="0"/>
                        <a:t>系统设计</a:t>
                      </a: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tr>
              <a:tr h="370840">
                <a:tc>
                  <a:txBody>
                    <a:bodyPr/>
                    <a:lstStyle/>
                    <a:p>
                      <a:pPr algn="ctr"/>
                      <a:r>
                        <a:rPr lang="zh-CN" altLang="en-US" dirty="0" smtClean="0"/>
                        <a:t>客户需求说明书</a:t>
                      </a: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r>
                        <a:rPr lang="zh-CN" altLang="en-US" dirty="0" smtClean="0"/>
                        <a:t>接口设计</a:t>
                      </a: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tr>
              <a:tr h="370840">
                <a:tc>
                  <a:txBody>
                    <a:bodyPr/>
                    <a:lstStyle/>
                    <a:p>
                      <a:pPr algn="ctr"/>
                      <a:r>
                        <a:rPr lang="zh-CN" altLang="en-US" dirty="0" smtClean="0"/>
                        <a:t>需求规格说明书</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r>
                        <a:rPr lang="zh-CN" altLang="en-US" dirty="0" smtClean="0"/>
                        <a:t>数据库设计</a:t>
                      </a: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tr>
              <a:tr h="370840">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r>
                        <a:rPr lang="zh-CN" altLang="en-US" dirty="0" smtClean="0"/>
                        <a:t>源码</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r>
            </a:tbl>
          </a:graphicData>
        </a:graphic>
      </p:graphicFrame>
      <p:sp>
        <p:nvSpPr>
          <p:cNvPr id="8" name="TextBox 7"/>
          <p:cNvSpPr txBox="1"/>
          <p:nvPr/>
        </p:nvSpPr>
        <p:spPr>
          <a:xfrm>
            <a:off x="756146" y="936303"/>
            <a:ext cx="7632848" cy="584775"/>
          </a:xfrm>
          <a:prstGeom prst="rect">
            <a:avLst/>
          </a:prstGeom>
          <a:noFill/>
        </p:spPr>
        <p:txBody>
          <a:bodyPr wrap="square" rtlCol="0">
            <a:spAutoFit/>
          </a:bodyPr>
          <a:lstStyle/>
          <a:p>
            <a:r>
              <a:rPr lang="zh-CN" altLang="en-US" sz="1600" b="0" i="1" dirty="0" smtClean="0">
                <a:solidFill>
                  <a:schemeClr val="bg1">
                    <a:lumMod val="50000"/>
                  </a:schemeClr>
                </a:solidFill>
              </a:rPr>
              <a:t>专家评审主要工程交付件，提出问题并进行讲解或引导（专家主要在会前预审，会上提出问题、讲解并引导改进）。</a:t>
            </a:r>
            <a:endParaRPr lang="zh-CN" altLang="en-US" sz="1600" b="0" i="1" dirty="0">
              <a:solidFill>
                <a:schemeClr val="bg1">
                  <a:lumMod val="50000"/>
                </a:schemeClr>
              </a:solidFill>
            </a:endParaRPr>
          </a:p>
        </p:txBody>
      </p:sp>
    </p:spTree>
    <p:extLst>
      <p:ext uri="{BB962C8B-B14F-4D97-AF65-F5344CB8AC3E}">
        <p14:creationId xmlns:p14="http://schemas.microsoft.com/office/powerpoint/2010/main" val="662926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94" name="Object 270"/>
          <p:cNvGraphicFramePr>
            <a:graphicFrameLocks noChangeAspect="1"/>
          </p:cNvGraphicFramePr>
          <p:nvPr/>
        </p:nvGraphicFramePr>
        <p:xfrm>
          <a:off x="2500313" y="2593975"/>
          <a:ext cx="3516312" cy="1914525"/>
        </p:xfrm>
        <a:graphic>
          <a:graphicData uri="http://schemas.openxmlformats.org/presentationml/2006/ole">
            <mc:AlternateContent xmlns:mc="http://schemas.openxmlformats.org/markup-compatibility/2006">
              <mc:Choice xmlns:v="urn:schemas-microsoft-com:vml" Requires="v">
                <p:oleObj spid="_x0000_s2073" r:id="rId3" imgW="5349875" imgH="2911475" progId="">
                  <p:embed/>
                </p:oleObj>
              </mc:Choice>
              <mc:Fallback>
                <p:oleObj r:id="rId3" imgW="5349875" imgH="2911475" progId="">
                  <p:embed/>
                  <p:pic>
                    <p:nvPicPr>
                      <p:cNvPr id="0" name="Picture 7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313" y="2593975"/>
                        <a:ext cx="3516312" cy="191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3"/>
          <p:cNvSpPr txBox="1">
            <a:spLocks noChangeArrowheads="1"/>
          </p:cNvSpPr>
          <p:nvPr/>
        </p:nvSpPr>
        <p:spPr bwMode="auto">
          <a:xfrm>
            <a:off x="2859088" y="1154113"/>
            <a:ext cx="3276600" cy="1108075"/>
          </a:xfrm>
          <a:prstGeom prst="rect">
            <a:avLst/>
          </a:prstGeom>
          <a:noFill/>
          <a:ln w="9525">
            <a:noFill/>
            <a:miter lim="800000"/>
          </a:ln>
          <a:effectLst/>
        </p:spPr>
        <p:txBody>
          <a:bodyPr>
            <a:spAutoFit/>
          </a:bodyPr>
          <a:lstStyle/>
          <a:p>
            <a:pPr>
              <a:spcBef>
                <a:spcPct val="50000"/>
              </a:spcBef>
              <a:defRPr/>
            </a:pPr>
            <a:r>
              <a:rPr lang="zh-CN" altLang="en-US" sz="6600" dirty="0">
                <a:solidFill>
                  <a:srgbClr val="6666FF"/>
                </a:solidFill>
                <a:effectLst>
                  <a:outerShdw blurRad="38100" dist="38100" dir="2700000" algn="tl">
                    <a:srgbClr val="C0C0C0"/>
                  </a:outerShdw>
                </a:effectLst>
                <a:latin typeface="Times New Roman" panose="02020603050405020304" pitchFamily="18" charset="0"/>
                <a:ea typeface="楷体_GB2312" pitchFamily="49" charset="-122"/>
              </a:rPr>
              <a:t>谢    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571TGp_business_light">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71TGp_business_light 1">
        <a:dk1>
          <a:srgbClr val="000000"/>
        </a:dk1>
        <a:lt1>
          <a:srgbClr val="CAD4CF"/>
        </a:lt1>
        <a:dk2>
          <a:srgbClr val="425462"/>
        </a:dk2>
        <a:lt2>
          <a:srgbClr val="768A7B"/>
        </a:lt2>
        <a:accent1>
          <a:srgbClr val="DE608D"/>
        </a:accent1>
        <a:accent2>
          <a:srgbClr val="35ADE3"/>
        </a:accent2>
        <a:accent3>
          <a:srgbClr val="E1E6E4"/>
        </a:accent3>
        <a:accent4>
          <a:srgbClr val="000000"/>
        </a:accent4>
        <a:accent5>
          <a:srgbClr val="ECB6C5"/>
        </a:accent5>
        <a:accent6>
          <a:srgbClr val="2F9CCE"/>
        </a:accent6>
        <a:hlink>
          <a:srgbClr val="F6AE44"/>
        </a:hlink>
        <a:folHlink>
          <a:srgbClr val="99CC00"/>
        </a:folHlink>
      </a:clrScheme>
      <a:clrMap bg1="lt1" tx1="dk1" bg2="lt2" tx2="dk2" accent1="accent1" accent2="accent2" accent3="accent3" accent4="accent4" accent5="accent5" accent6="accent6" hlink="hlink" folHlink="folHlink"/>
    </a:extraClrScheme>
    <a:extraClrScheme>
      <a:clrScheme name="571TGp_business_light 2">
        <a:dk1>
          <a:srgbClr val="000000"/>
        </a:dk1>
        <a:lt1>
          <a:srgbClr val="C1D0DD"/>
        </a:lt1>
        <a:dk2>
          <a:srgbClr val="335175"/>
        </a:dk2>
        <a:lt2>
          <a:srgbClr val="7C92B6"/>
        </a:lt2>
        <a:accent1>
          <a:srgbClr val="4B93D5"/>
        </a:accent1>
        <a:accent2>
          <a:srgbClr val="65B737"/>
        </a:accent2>
        <a:accent3>
          <a:srgbClr val="DDE4EB"/>
        </a:accent3>
        <a:accent4>
          <a:srgbClr val="000000"/>
        </a:accent4>
        <a:accent5>
          <a:srgbClr val="B1C8E7"/>
        </a:accent5>
        <a:accent6>
          <a:srgbClr val="5BA631"/>
        </a:accent6>
        <a:hlink>
          <a:srgbClr val="CF9F49"/>
        </a:hlink>
        <a:folHlink>
          <a:srgbClr val="C382D0"/>
        </a:folHlink>
      </a:clrScheme>
      <a:clrMap bg1="lt1" tx1="dk1" bg2="lt2" tx2="dk2" accent1="accent1" accent2="accent2" accent3="accent3" accent4="accent4" accent5="accent5" accent6="accent6" hlink="hlink" folHlink="folHlink"/>
    </a:extraClrScheme>
    <a:extraClrScheme>
      <a:clrScheme name="571TGp_business_light 3">
        <a:dk1>
          <a:srgbClr val="000000"/>
        </a:dk1>
        <a:lt1>
          <a:srgbClr val="DDD3C9"/>
        </a:lt1>
        <a:dk2>
          <a:srgbClr val="514639"/>
        </a:dk2>
        <a:lt2>
          <a:srgbClr val="A7938B"/>
        </a:lt2>
        <a:accent1>
          <a:srgbClr val="BF9733"/>
        </a:accent1>
        <a:accent2>
          <a:srgbClr val="7FB22C"/>
        </a:accent2>
        <a:accent3>
          <a:srgbClr val="EBE6E1"/>
        </a:accent3>
        <a:accent4>
          <a:srgbClr val="000000"/>
        </a:accent4>
        <a:accent5>
          <a:srgbClr val="DCC9AD"/>
        </a:accent5>
        <a:accent6>
          <a:srgbClr val="72A127"/>
        </a:accent6>
        <a:hlink>
          <a:srgbClr val="D56575"/>
        </a:hlink>
        <a:folHlink>
          <a:srgbClr val="4E8FC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2975</TotalTime>
  <Words>344</Words>
  <Application>Microsoft Office PowerPoint</Application>
  <PresentationFormat>自定义</PresentationFormat>
  <Paragraphs>61</Paragraphs>
  <Slides>7</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vt:i4>
      </vt:variant>
    </vt:vector>
  </HeadingPairs>
  <TitlesOfParts>
    <vt:vector size="9" baseType="lpstr">
      <vt:lpstr>571TGp_business_light</vt:lpstr>
      <vt:lpstr>Microsoft Word 97 - 2003 文档</vt:lpstr>
      <vt:lpstr>PowerPoint 演示文稿</vt:lpstr>
      <vt:lpstr>PowerPoint 演示文稿</vt:lpstr>
      <vt:lpstr>PowerPoint 演示文稿</vt:lpstr>
      <vt:lpstr>PowerPoint 演示文稿</vt:lpstr>
      <vt:lpstr>2.1.项目工程类交付件及质量情况</vt:lpstr>
      <vt:lpstr>2.2.专家评审安排</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黄森连</cp:lastModifiedBy>
  <cp:revision>2468</cp:revision>
  <dcterms:created xsi:type="dcterms:W3CDTF">2008-07-11T02:06:00Z</dcterms:created>
  <dcterms:modified xsi:type="dcterms:W3CDTF">2017-06-30T02:26:42Z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