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3E"/>
    <a:srgbClr val="343066"/>
    <a:srgbClr val="314A65"/>
    <a:srgbClr val="808080"/>
    <a:srgbClr val="045C34"/>
    <a:srgbClr val="5B1105"/>
    <a:srgbClr val="28055B"/>
    <a:srgbClr val="5C0449"/>
    <a:srgbClr val="0A4856"/>
    <a:srgbClr val="4B3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5" autoAdjust="0"/>
  </p:normalViewPr>
  <p:slideViewPr>
    <p:cSldViewPr>
      <p:cViewPr varScale="1">
        <p:scale>
          <a:sx n="79" d="100"/>
          <a:sy n="79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9A78A35-0FF6-4D64-BE3B-C8387BF27C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967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17337-2F69-47FE-83CD-05C360984B2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954E-BD98-49D2-A57C-4A0E1E6C8BD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954E-BD98-49D2-A57C-4A0E1E6C8BD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954E-BD98-49D2-A57C-4A0E1E6C8BD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954E-BD98-49D2-A57C-4A0E1E6C8BD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954E-BD98-49D2-A57C-4A0E1E6C8BD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954E-BD98-49D2-A57C-4A0E1E6C8BD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created by m62 Visualcommunications, visit www.m62.net for more information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6484938" y="6165850"/>
            <a:ext cx="2659062" cy="69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6321425"/>
            <a:ext cx="9144000" cy="1444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19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2124075" y="6165850"/>
            <a:ext cx="4392613" cy="6921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53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9" b="21463"/>
          <a:stretch>
            <a:fillRect/>
          </a:stretch>
        </p:blipFill>
        <p:spPr bwMode="auto">
          <a:xfrm>
            <a:off x="4235450" y="1693863"/>
            <a:ext cx="490855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6" b="78163"/>
          <a:stretch>
            <a:fillRect/>
          </a:stretch>
        </p:blipFill>
        <p:spPr bwMode="auto">
          <a:xfrm>
            <a:off x="166688" y="6575425"/>
            <a:ext cx="2857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r="73470" b="77695"/>
          <a:stretch>
            <a:fillRect/>
          </a:stretch>
        </p:blipFill>
        <p:spPr bwMode="auto">
          <a:xfrm>
            <a:off x="452438" y="6572250"/>
            <a:ext cx="2301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4" name="Picture 22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r="65224" b="76952"/>
          <a:stretch>
            <a:fillRect/>
          </a:stretch>
        </p:blipFill>
        <p:spPr bwMode="auto">
          <a:xfrm>
            <a:off x="671513" y="6565900"/>
            <a:ext cx="1714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5" name="Picture 23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5" r="54042" b="77943"/>
          <a:stretch>
            <a:fillRect/>
          </a:stretch>
        </p:blipFill>
        <p:spPr bwMode="auto">
          <a:xfrm>
            <a:off x="823913" y="6575425"/>
            <a:ext cx="23653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1" r="45879" b="73978"/>
          <a:stretch>
            <a:fillRect/>
          </a:stretch>
        </p:blipFill>
        <p:spPr bwMode="auto">
          <a:xfrm>
            <a:off x="1023938" y="6524625"/>
            <a:ext cx="195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7" name="Picture 25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5" t="1982" r="33795" b="77695"/>
          <a:stretch>
            <a:fillRect/>
          </a:stretch>
        </p:blipFill>
        <p:spPr bwMode="auto">
          <a:xfrm>
            <a:off x="1319213" y="6597650"/>
            <a:ext cx="134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8" name="Picture 26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0" r="14938" b="77696"/>
          <a:stretch>
            <a:fillRect/>
          </a:stretch>
        </p:blipFill>
        <p:spPr bwMode="auto">
          <a:xfrm>
            <a:off x="1570038" y="6572250"/>
            <a:ext cx="254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6" r="3836" b="78192"/>
          <a:stretch>
            <a:fillRect/>
          </a:stretch>
        </p:blipFill>
        <p:spPr bwMode="auto">
          <a:xfrm>
            <a:off x="1751013" y="6578600"/>
            <a:ext cx="2889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6" r="25877" b="75836"/>
          <a:stretch>
            <a:fillRect/>
          </a:stretch>
        </p:blipFill>
        <p:spPr bwMode="auto">
          <a:xfrm>
            <a:off x="1420813" y="6548438"/>
            <a:ext cx="1905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3175" y="6562725"/>
            <a:ext cx="9140825" cy="2952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alpha val="0"/>
                </a:schemeClr>
              </a:gs>
              <a:gs pos="100000">
                <a:schemeClr val="accent2">
                  <a:alpha val="7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0" y="0"/>
            <a:ext cx="9144000" cy="141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0" y="1196975"/>
            <a:ext cx="9144000" cy="5661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166688" y="5411788"/>
            <a:ext cx="1944687" cy="1235075"/>
            <a:chOff x="-937" y="-280"/>
            <a:chExt cx="5957" cy="3781"/>
          </a:xfrm>
        </p:grpSpPr>
        <p:sp>
          <p:nvSpPr>
            <p:cNvPr id="8201" name="Freeform 9"/>
            <p:cNvSpPr>
              <a:spLocks noEditPoints="1"/>
            </p:cNvSpPr>
            <p:nvPr/>
          </p:nvSpPr>
          <p:spPr bwMode="auto">
            <a:xfrm>
              <a:off x="-937" y="-100"/>
              <a:ext cx="943" cy="3477"/>
            </a:xfrm>
            <a:custGeom>
              <a:avLst/>
              <a:gdLst>
                <a:gd name="T0" fmla="*/ 417 w 471"/>
                <a:gd name="T1" fmla="*/ 282 h 1736"/>
                <a:gd name="T2" fmla="*/ 401 w 471"/>
                <a:gd name="T3" fmla="*/ 222 h 1736"/>
                <a:gd name="T4" fmla="*/ 427 w 471"/>
                <a:gd name="T5" fmla="*/ 143 h 1736"/>
                <a:gd name="T6" fmla="*/ 293 w 471"/>
                <a:gd name="T7" fmla="*/ 35 h 1736"/>
                <a:gd name="T8" fmla="*/ 264 w 471"/>
                <a:gd name="T9" fmla="*/ 166 h 1736"/>
                <a:gd name="T10" fmla="*/ 297 w 471"/>
                <a:gd name="T11" fmla="*/ 260 h 1736"/>
                <a:gd name="T12" fmla="*/ 231 w 471"/>
                <a:gd name="T13" fmla="*/ 296 h 1736"/>
                <a:gd name="T14" fmla="*/ 161 w 471"/>
                <a:gd name="T15" fmla="*/ 380 h 1736"/>
                <a:gd name="T16" fmla="*/ 140 w 471"/>
                <a:gd name="T17" fmla="*/ 415 h 1736"/>
                <a:gd name="T18" fmla="*/ 117 w 471"/>
                <a:gd name="T19" fmla="*/ 454 h 1736"/>
                <a:gd name="T20" fmla="*/ 63 w 471"/>
                <a:gd name="T21" fmla="*/ 540 h 1736"/>
                <a:gd name="T22" fmla="*/ 147 w 471"/>
                <a:gd name="T23" fmla="*/ 610 h 1736"/>
                <a:gd name="T24" fmla="*/ 145 w 471"/>
                <a:gd name="T25" fmla="*/ 640 h 1736"/>
                <a:gd name="T26" fmla="*/ 141 w 471"/>
                <a:gd name="T27" fmla="*/ 734 h 1736"/>
                <a:gd name="T28" fmla="*/ 128 w 471"/>
                <a:gd name="T29" fmla="*/ 811 h 1736"/>
                <a:gd name="T30" fmla="*/ 112 w 471"/>
                <a:gd name="T31" fmla="*/ 867 h 1736"/>
                <a:gd name="T32" fmla="*/ 91 w 471"/>
                <a:gd name="T33" fmla="*/ 1056 h 1736"/>
                <a:gd name="T34" fmla="*/ 73 w 471"/>
                <a:gd name="T35" fmla="*/ 1330 h 1736"/>
                <a:gd name="T36" fmla="*/ 53 w 471"/>
                <a:gd name="T37" fmla="*/ 1686 h 1736"/>
                <a:gd name="T38" fmla="*/ 127 w 471"/>
                <a:gd name="T39" fmla="*/ 1726 h 1736"/>
                <a:gd name="T40" fmla="*/ 203 w 471"/>
                <a:gd name="T41" fmla="*/ 1688 h 1736"/>
                <a:gd name="T42" fmla="*/ 212 w 471"/>
                <a:gd name="T43" fmla="*/ 1708 h 1736"/>
                <a:gd name="T44" fmla="*/ 233 w 471"/>
                <a:gd name="T45" fmla="*/ 1687 h 1736"/>
                <a:gd name="T46" fmla="*/ 209 w 471"/>
                <a:gd name="T47" fmla="*/ 1722 h 1736"/>
                <a:gd name="T48" fmla="*/ 328 w 471"/>
                <a:gd name="T49" fmla="*/ 1706 h 1736"/>
                <a:gd name="T50" fmla="*/ 348 w 471"/>
                <a:gd name="T51" fmla="*/ 1704 h 1736"/>
                <a:gd name="T52" fmla="*/ 356 w 471"/>
                <a:gd name="T53" fmla="*/ 1690 h 1736"/>
                <a:gd name="T54" fmla="*/ 380 w 471"/>
                <a:gd name="T55" fmla="*/ 1486 h 1736"/>
                <a:gd name="T56" fmla="*/ 383 w 471"/>
                <a:gd name="T57" fmla="*/ 1095 h 1736"/>
                <a:gd name="T58" fmla="*/ 389 w 471"/>
                <a:gd name="T59" fmla="*/ 740 h 1736"/>
                <a:gd name="T60" fmla="*/ 345 w 471"/>
                <a:gd name="T61" fmla="*/ 579 h 1736"/>
                <a:gd name="T62" fmla="*/ 399 w 471"/>
                <a:gd name="T63" fmla="*/ 526 h 1736"/>
                <a:gd name="T64" fmla="*/ 453 w 471"/>
                <a:gd name="T65" fmla="*/ 420 h 1736"/>
                <a:gd name="T66" fmla="*/ 262 w 471"/>
                <a:gd name="T67" fmla="*/ 1584 h 1736"/>
                <a:gd name="T68" fmla="*/ 210 w 471"/>
                <a:gd name="T69" fmla="*/ 1280 h 1736"/>
                <a:gd name="T70" fmla="*/ 223 w 471"/>
                <a:gd name="T71" fmla="*/ 1163 h 1736"/>
                <a:gd name="T72" fmla="*/ 255 w 471"/>
                <a:gd name="T73" fmla="*/ 1152 h 1736"/>
                <a:gd name="T74" fmla="*/ 275 w 471"/>
                <a:gd name="T75" fmla="*/ 151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1736">
                  <a:moveTo>
                    <a:pt x="453" y="322"/>
                  </a:moveTo>
                  <a:cubicBezTo>
                    <a:pt x="417" y="282"/>
                    <a:pt x="417" y="282"/>
                    <a:pt x="417" y="282"/>
                  </a:cubicBezTo>
                  <a:cubicBezTo>
                    <a:pt x="429" y="275"/>
                    <a:pt x="429" y="275"/>
                    <a:pt x="429" y="275"/>
                  </a:cubicBezTo>
                  <a:cubicBezTo>
                    <a:pt x="429" y="275"/>
                    <a:pt x="412" y="222"/>
                    <a:pt x="401" y="222"/>
                  </a:cubicBezTo>
                  <a:cubicBezTo>
                    <a:pt x="401" y="222"/>
                    <a:pt x="390" y="207"/>
                    <a:pt x="400" y="195"/>
                  </a:cubicBezTo>
                  <a:cubicBezTo>
                    <a:pt x="400" y="195"/>
                    <a:pt x="429" y="164"/>
                    <a:pt x="427" y="143"/>
                  </a:cubicBezTo>
                  <a:cubicBezTo>
                    <a:pt x="427" y="143"/>
                    <a:pt x="416" y="86"/>
                    <a:pt x="409" y="70"/>
                  </a:cubicBezTo>
                  <a:cubicBezTo>
                    <a:pt x="403" y="54"/>
                    <a:pt x="360" y="0"/>
                    <a:pt x="293" y="35"/>
                  </a:cubicBezTo>
                  <a:cubicBezTo>
                    <a:pt x="227" y="70"/>
                    <a:pt x="260" y="147"/>
                    <a:pt x="260" y="147"/>
                  </a:cubicBezTo>
                  <a:cubicBezTo>
                    <a:pt x="260" y="147"/>
                    <a:pt x="265" y="158"/>
                    <a:pt x="264" y="166"/>
                  </a:cubicBezTo>
                  <a:cubicBezTo>
                    <a:pt x="264" y="166"/>
                    <a:pt x="275" y="239"/>
                    <a:pt x="303" y="247"/>
                  </a:cubicBezTo>
                  <a:cubicBezTo>
                    <a:pt x="303" y="247"/>
                    <a:pt x="301" y="260"/>
                    <a:pt x="297" y="260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3" y="278"/>
                    <a:pt x="262" y="293"/>
                    <a:pt x="231" y="296"/>
                  </a:cubicBezTo>
                  <a:cubicBezTo>
                    <a:pt x="231" y="296"/>
                    <a:pt x="196" y="310"/>
                    <a:pt x="189" y="326"/>
                  </a:cubicBezTo>
                  <a:cubicBezTo>
                    <a:pt x="189" y="326"/>
                    <a:pt x="169" y="368"/>
                    <a:pt x="161" y="380"/>
                  </a:cubicBezTo>
                  <a:cubicBezTo>
                    <a:pt x="161" y="380"/>
                    <a:pt x="153" y="388"/>
                    <a:pt x="148" y="400"/>
                  </a:cubicBezTo>
                  <a:cubicBezTo>
                    <a:pt x="148" y="400"/>
                    <a:pt x="145" y="412"/>
                    <a:pt x="140" y="415"/>
                  </a:cubicBezTo>
                  <a:cubicBezTo>
                    <a:pt x="140" y="415"/>
                    <a:pt x="129" y="423"/>
                    <a:pt x="127" y="430"/>
                  </a:cubicBezTo>
                  <a:cubicBezTo>
                    <a:pt x="127" y="430"/>
                    <a:pt x="116" y="446"/>
                    <a:pt x="117" y="454"/>
                  </a:cubicBezTo>
                  <a:cubicBezTo>
                    <a:pt x="117" y="454"/>
                    <a:pt x="93" y="476"/>
                    <a:pt x="93" y="488"/>
                  </a:cubicBezTo>
                  <a:cubicBezTo>
                    <a:pt x="93" y="488"/>
                    <a:pt x="60" y="499"/>
                    <a:pt x="63" y="540"/>
                  </a:cubicBezTo>
                  <a:cubicBezTo>
                    <a:pt x="63" y="540"/>
                    <a:pt x="56" y="588"/>
                    <a:pt x="76" y="590"/>
                  </a:cubicBezTo>
                  <a:cubicBezTo>
                    <a:pt x="147" y="610"/>
                    <a:pt x="147" y="610"/>
                    <a:pt x="147" y="610"/>
                  </a:cubicBezTo>
                  <a:cubicBezTo>
                    <a:pt x="140" y="640"/>
                    <a:pt x="140" y="640"/>
                    <a:pt x="140" y="640"/>
                  </a:cubicBezTo>
                  <a:cubicBezTo>
                    <a:pt x="145" y="640"/>
                    <a:pt x="145" y="640"/>
                    <a:pt x="145" y="640"/>
                  </a:cubicBezTo>
                  <a:cubicBezTo>
                    <a:pt x="145" y="640"/>
                    <a:pt x="135" y="696"/>
                    <a:pt x="125" y="726"/>
                  </a:cubicBezTo>
                  <a:cubicBezTo>
                    <a:pt x="125" y="726"/>
                    <a:pt x="129" y="734"/>
                    <a:pt x="141" y="734"/>
                  </a:cubicBezTo>
                  <a:cubicBezTo>
                    <a:pt x="141" y="734"/>
                    <a:pt x="143" y="780"/>
                    <a:pt x="139" y="786"/>
                  </a:cubicBezTo>
                  <a:cubicBezTo>
                    <a:pt x="139" y="786"/>
                    <a:pt x="128" y="799"/>
                    <a:pt x="128" y="811"/>
                  </a:cubicBezTo>
                  <a:cubicBezTo>
                    <a:pt x="128" y="811"/>
                    <a:pt x="127" y="828"/>
                    <a:pt x="127" y="835"/>
                  </a:cubicBezTo>
                  <a:cubicBezTo>
                    <a:pt x="127" y="835"/>
                    <a:pt x="112" y="857"/>
                    <a:pt x="112" y="867"/>
                  </a:cubicBezTo>
                  <a:cubicBezTo>
                    <a:pt x="112" y="867"/>
                    <a:pt x="106" y="902"/>
                    <a:pt x="103" y="916"/>
                  </a:cubicBezTo>
                  <a:cubicBezTo>
                    <a:pt x="103" y="916"/>
                    <a:pt x="87" y="1043"/>
                    <a:pt x="91" y="1056"/>
                  </a:cubicBezTo>
                  <a:cubicBezTo>
                    <a:pt x="91" y="1056"/>
                    <a:pt x="67" y="1170"/>
                    <a:pt x="73" y="1222"/>
                  </a:cubicBezTo>
                  <a:cubicBezTo>
                    <a:pt x="73" y="1222"/>
                    <a:pt x="83" y="1295"/>
                    <a:pt x="73" y="1330"/>
                  </a:cubicBezTo>
                  <a:cubicBezTo>
                    <a:pt x="73" y="1330"/>
                    <a:pt x="64" y="1392"/>
                    <a:pt x="64" y="1399"/>
                  </a:cubicBezTo>
                  <a:cubicBezTo>
                    <a:pt x="64" y="1399"/>
                    <a:pt x="52" y="1671"/>
                    <a:pt x="53" y="1686"/>
                  </a:cubicBezTo>
                  <a:cubicBezTo>
                    <a:pt x="53" y="1686"/>
                    <a:pt x="0" y="1702"/>
                    <a:pt x="1" y="1706"/>
                  </a:cubicBezTo>
                  <a:cubicBezTo>
                    <a:pt x="1" y="1706"/>
                    <a:pt x="84" y="1734"/>
                    <a:pt x="127" y="1726"/>
                  </a:cubicBezTo>
                  <a:cubicBezTo>
                    <a:pt x="127" y="1726"/>
                    <a:pt x="151" y="1703"/>
                    <a:pt x="152" y="1695"/>
                  </a:cubicBezTo>
                  <a:cubicBezTo>
                    <a:pt x="152" y="1695"/>
                    <a:pt x="199" y="1694"/>
                    <a:pt x="203" y="1688"/>
                  </a:cubicBezTo>
                  <a:cubicBezTo>
                    <a:pt x="203" y="1710"/>
                    <a:pt x="203" y="1710"/>
                    <a:pt x="203" y="1710"/>
                  </a:cubicBezTo>
                  <a:cubicBezTo>
                    <a:pt x="212" y="1708"/>
                    <a:pt x="212" y="1708"/>
                    <a:pt x="212" y="1708"/>
                  </a:cubicBezTo>
                  <a:cubicBezTo>
                    <a:pt x="216" y="1687"/>
                    <a:pt x="216" y="1687"/>
                    <a:pt x="216" y="1687"/>
                  </a:cubicBezTo>
                  <a:cubicBezTo>
                    <a:pt x="216" y="1687"/>
                    <a:pt x="229" y="1690"/>
                    <a:pt x="233" y="1687"/>
                  </a:cubicBezTo>
                  <a:cubicBezTo>
                    <a:pt x="235" y="1700"/>
                    <a:pt x="235" y="1700"/>
                    <a:pt x="235" y="1700"/>
                  </a:cubicBezTo>
                  <a:cubicBezTo>
                    <a:pt x="209" y="1722"/>
                    <a:pt x="209" y="1722"/>
                    <a:pt x="209" y="1722"/>
                  </a:cubicBezTo>
                  <a:cubicBezTo>
                    <a:pt x="209" y="1722"/>
                    <a:pt x="205" y="1727"/>
                    <a:pt x="219" y="1727"/>
                  </a:cubicBezTo>
                  <a:cubicBezTo>
                    <a:pt x="219" y="1727"/>
                    <a:pt x="317" y="1736"/>
                    <a:pt x="328" y="1706"/>
                  </a:cubicBezTo>
                  <a:cubicBezTo>
                    <a:pt x="328" y="1706"/>
                    <a:pt x="339" y="1703"/>
                    <a:pt x="348" y="1699"/>
                  </a:cubicBezTo>
                  <a:cubicBezTo>
                    <a:pt x="348" y="1704"/>
                    <a:pt x="348" y="1704"/>
                    <a:pt x="348" y="1704"/>
                  </a:cubicBezTo>
                  <a:cubicBezTo>
                    <a:pt x="356" y="1706"/>
                    <a:pt x="356" y="1706"/>
                    <a:pt x="356" y="1706"/>
                  </a:cubicBezTo>
                  <a:cubicBezTo>
                    <a:pt x="356" y="1690"/>
                    <a:pt x="356" y="1690"/>
                    <a:pt x="356" y="1690"/>
                  </a:cubicBezTo>
                  <a:cubicBezTo>
                    <a:pt x="356" y="1690"/>
                    <a:pt x="376" y="1676"/>
                    <a:pt x="379" y="1668"/>
                  </a:cubicBezTo>
                  <a:cubicBezTo>
                    <a:pt x="379" y="1668"/>
                    <a:pt x="375" y="1491"/>
                    <a:pt x="380" y="1486"/>
                  </a:cubicBezTo>
                  <a:cubicBezTo>
                    <a:pt x="380" y="1486"/>
                    <a:pt x="407" y="1190"/>
                    <a:pt x="375" y="1138"/>
                  </a:cubicBezTo>
                  <a:cubicBezTo>
                    <a:pt x="375" y="1138"/>
                    <a:pt x="381" y="1106"/>
                    <a:pt x="383" y="1095"/>
                  </a:cubicBezTo>
                  <a:cubicBezTo>
                    <a:pt x="396" y="950"/>
                    <a:pt x="396" y="950"/>
                    <a:pt x="396" y="950"/>
                  </a:cubicBezTo>
                  <a:cubicBezTo>
                    <a:pt x="396" y="950"/>
                    <a:pt x="440" y="872"/>
                    <a:pt x="389" y="740"/>
                  </a:cubicBezTo>
                  <a:cubicBezTo>
                    <a:pt x="389" y="740"/>
                    <a:pt x="359" y="638"/>
                    <a:pt x="348" y="628"/>
                  </a:cubicBezTo>
                  <a:cubicBezTo>
                    <a:pt x="348" y="628"/>
                    <a:pt x="361" y="606"/>
                    <a:pt x="345" y="579"/>
                  </a:cubicBezTo>
                  <a:cubicBezTo>
                    <a:pt x="345" y="579"/>
                    <a:pt x="375" y="564"/>
                    <a:pt x="375" y="547"/>
                  </a:cubicBezTo>
                  <a:cubicBezTo>
                    <a:pt x="375" y="547"/>
                    <a:pt x="389" y="546"/>
                    <a:pt x="399" y="526"/>
                  </a:cubicBezTo>
                  <a:cubicBezTo>
                    <a:pt x="399" y="526"/>
                    <a:pt x="421" y="474"/>
                    <a:pt x="427" y="474"/>
                  </a:cubicBezTo>
                  <a:cubicBezTo>
                    <a:pt x="427" y="474"/>
                    <a:pt x="451" y="468"/>
                    <a:pt x="453" y="420"/>
                  </a:cubicBezTo>
                  <a:cubicBezTo>
                    <a:pt x="453" y="420"/>
                    <a:pt x="471" y="359"/>
                    <a:pt x="453" y="322"/>
                  </a:cubicBezTo>
                  <a:close/>
                  <a:moveTo>
                    <a:pt x="262" y="1584"/>
                  </a:moveTo>
                  <a:cubicBezTo>
                    <a:pt x="259" y="1607"/>
                    <a:pt x="249" y="1609"/>
                    <a:pt x="249" y="1609"/>
                  </a:cubicBezTo>
                  <a:cubicBezTo>
                    <a:pt x="240" y="1535"/>
                    <a:pt x="210" y="1280"/>
                    <a:pt x="210" y="1280"/>
                  </a:cubicBezTo>
                  <a:cubicBezTo>
                    <a:pt x="205" y="1257"/>
                    <a:pt x="205" y="1225"/>
                    <a:pt x="205" y="1225"/>
                  </a:cubicBezTo>
                  <a:cubicBezTo>
                    <a:pt x="212" y="1200"/>
                    <a:pt x="223" y="1163"/>
                    <a:pt x="223" y="1163"/>
                  </a:cubicBezTo>
                  <a:cubicBezTo>
                    <a:pt x="227" y="1140"/>
                    <a:pt x="244" y="1093"/>
                    <a:pt x="244" y="1093"/>
                  </a:cubicBezTo>
                  <a:cubicBezTo>
                    <a:pt x="254" y="1102"/>
                    <a:pt x="255" y="1152"/>
                    <a:pt x="255" y="1152"/>
                  </a:cubicBezTo>
                  <a:cubicBezTo>
                    <a:pt x="261" y="1215"/>
                    <a:pt x="271" y="1224"/>
                    <a:pt x="271" y="1224"/>
                  </a:cubicBezTo>
                  <a:cubicBezTo>
                    <a:pt x="274" y="1234"/>
                    <a:pt x="275" y="1510"/>
                    <a:pt x="275" y="1510"/>
                  </a:cubicBezTo>
                  <a:cubicBezTo>
                    <a:pt x="267" y="1535"/>
                    <a:pt x="262" y="1584"/>
                    <a:pt x="262" y="1584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auto">
            <a:xfrm>
              <a:off x="-595" y="347"/>
              <a:ext cx="493" cy="511"/>
            </a:xfrm>
            <a:custGeom>
              <a:avLst/>
              <a:gdLst>
                <a:gd name="T0" fmla="*/ 18 w 246"/>
                <a:gd name="T1" fmla="*/ 255 h 255"/>
                <a:gd name="T2" fmla="*/ 18 w 246"/>
                <a:gd name="T3" fmla="*/ 193 h 255"/>
                <a:gd name="T4" fmla="*/ 78 w 246"/>
                <a:gd name="T5" fmla="*/ 108 h 255"/>
                <a:gd name="T6" fmla="*/ 100 w 246"/>
                <a:gd name="T7" fmla="*/ 77 h 255"/>
                <a:gd name="T8" fmla="*/ 103 w 246"/>
                <a:gd name="T9" fmla="*/ 59 h 255"/>
                <a:gd name="T10" fmla="*/ 129 w 246"/>
                <a:gd name="T11" fmla="*/ 39 h 255"/>
                <a:gd name="T12" fmla="*/ 128 w 246"/>
                <a:gd name="T13" fmla="*/ 59 h 255"/>
                <a:gd name="T14" fmla="*/ 57 w 246"/>
                <a:gd name="T15" fmla="*/ 152 h 255"/>
                <a:gd name="T16" fmla="*/ 141 w 246"/>
                <a:gd name="T17" fmla="*/ 70 h 255"/>
                <a:gd name="T18" fmla="*/ 139 w 246"/>
                <a:gd name="T19" fmla="*/ 59 h 255"/>
                <a:gd name="T20" fmla="*/ 152 w 246"/>
                <a:gd name="T21" fmla="*/ 43 h 255"/>
                <a:gd name="T22" fmla="*/ 229 w 246"/>
                <a:gd name="T23" fmla="*/ 0 h 255"/>
                <a:gd name="T24" fmla="*/ 243 w 246"/>
                <a:gd name="T25" fmla="*/ 18 h 255"/>
                <a:gd name="T26" fmla="*/ 246 w 246"/>
                <a:gd name="T27" fmla="*/ 25 h 255"/>
                <a:gd name="T28" fmla="*/ 180 w 246"/>
                <a:gd name="T29" fmla="*/ 50 h 255"/>
                <a:gd name="T30" fmla="*/ 28 w 246"/>
                <a:gd name="T31" fmla="*/ 254 h 255"/>
                <a:gd name="T32" fmla="*/ 18 w 246"/>
                <a:gd name="T3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55">
                  <a:moveTo>
                    <a:pt x="18" y="255"/>
                  </a:moveTo>
                  <a:cubicBezTo>
                    <a:pt x="18" y="255"/>
                    <a:pt x="0" y="215"/>
                    <a:pt x="18" y="193"/>
                  </a:cubicBezTo>
                  <a:cubicBezTo>
                    <a:pt x="18" y="193"/>
                    <a:pt x="72" y="126"/>
                    <a:pt x="78" y="108"/>
                  </a:cubicBezTo>
                  <a:cubicBezTo>
                    <a:pt x="78" y="108"/>
                    <a:pt x="99" y="80"/>
                    <a:pt x="100" y="77"/>
                  </a:cubicBezTo>
                  <a:cubicBezTo>
                    <a:pt x="101" y="74"/>
                    <a:pt x="103" y="59"/>
                    <a:pt x="103" y="59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4" y="50"/>
                    <a:pt x="152" y="43"/>
                  </a:cubicBezTo>
                  <a:cubicBezTo>
                    <a:pt x="152" y="43"/>
                    <a:pt x="224" y="14"/>
                    <a:pt x="229" y="0"/>
                  </a:cubicBezTo>
                  <a:cubicBezTo>
                    <a:pt x="229" y="0"/>
                    <a:pt x="239" y="6"/>
                    <a:pt x="243" y="18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15" y="32"/>
                    <a:pt x="180" y="50"/>
                  </a:cubicBezTo>
                  <a:cubicBezTo>
                    <a:pt x="180" y="50"/>
                    <a:pt x="38" y="159"/>
                    <a:pt x="28" y="254"/>
                  </a:cubicBezTo>
                  <a:lnTo>
                    <a:pt x="18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16" y="-178"/>
              <a:ext cx="1197" cy="3569"/>
            </a:xfrm>
            <a:custGeom>
              <a:avLst/>
              <a:gdLst>
                <a:gd name="T0" fmla="*/ 11 w 598"/>
                <a:gd name="T1" fmla="*/ 1743 h 1782"/>
                <a:gd name="T2" fmla="*/ 111 w 598"/>
                <a:gd name="T3" fmla="*/ 1759 h 1782"/>
                <a:gd name="T4" fmla="*/ 148 w 598"/>
                <a:gd name="T5" fmla="*/ 1737 h 1782"/>
                <a:gd name="T6" fmla="*/ 198 w 598"/>
                <a:gd name="T7" fmla="*/ 1726 h 1782"/>
                <a:gd name="T8" fmla="*/ 205 w 598"/>
                <a:gd name="T9" fmla="*/ 1661 h 1782"/>
                <a:gd name="T10" fmla="*/ 215 w 598"/>
                <a:gd name="T11" fmla="*/ 1502 h 1782"/>
                <a:gd name="T12" fmla="*/ 290 w 598"/>
                <a:gd name="T13" fmla="*/ 1132 h 1782"/>
                <a:gd name="T14" fmla="*/ 363 w 598"/>
                <a:gd name="T15" fmla="*/ 1199 h 1782"/>
                <a:gd name="T16" fmla="*/ 385 w 598"/>
                <a:gd name="T17" fmla="*/ 1471 h 1782"/>
                <a:gd name="T18" fmla="*/ 391 w 598"/>
                <a:gd name="T19" fmla="*/ 1694 h 1782"/>
                <a:gd name="T20" fmla="*/ 402 w 598"/>
                <a:gd name="T21" fmla="*/ 1721 h 1782"/>
                <a:gd name="T22" fmla="*/ 419 w 598"/>
                <a:gd name="T23" fmla="*/ 1765 h 1782"/>
                <a:gd name="T24" fmla="*/ 494 w 598"/>
                <a:gd name="T25" fmla="*/ 1723 h 1782"/>
                <a:gd name="T26" fmla="*/ 483 w 598"/>
                <a:gd name="T27" fmla="*/ 1699 h 1782"/>
                <a:gd name="T28" fmla="*/ 491 w 598"/>
                <a:gd name="T29" fmla="*/ 1507 h 1782"/>
                <a:gd name="T30" fmla="*/ 494 w 598"/>
                <a:gd name="T31" fmla="*/ 1268 h 1782"/>
                <a:gd name="T32" fmla="*/ 512 w 598"/>
                <a:gd name="T33" fmla="*/ 1025 h 1782"/>
                <a:gd name="T34" fmla="*/ 485 w 598"/>
                <a:gd name="T35" fmla="*/ 741 h 1782"/>
                <a:gd name="T36" fmla="*/ 512 w 598"/>
                <a:gd name="T37" fmla="*/ 693 h 1782"/>
                <a:gd name="T38" fmla="*/ 520 w 598"/>
                <a:gd name="T39" fmla="*/ 622 h 1782"/>
                <a:gd name="T40" fmla="*/ 575 w 598"/>
                <a:gd name="T41" fmla="*/ 413 h 1782"/>
                <a:gd name="T42" fmla="*/ 494 w 598"/>
                <a:gd name="T43" fmla="*/ 288 h 1782"/>
                <a:gd name="T44" fmla="*/ 432 w 598"/>
                <a:gd name="T45" fmla="*/ 250 h 1782"/>
                <a:gd name="T46" fmla="*/ 409 w 598"/>
                <a:gd name="T47" fmla="*/ 196 h 1782"/>
                <a:gd name="T48" fmla="*/ 423 w 598"/>
                <a:gd name="T49" fmla="*/ 126 h 1782"/>
                <a:gd name="T50" fmla="*/ 393 w 598"/>
                <a:gd name="T51" fmla="*/ 34 h 1782"/>
                <a:gd name="T52" fmla="*/ 243 w 598"/>
                <a:gd name="T53" fmla="*/ 96 h 1782"/>
                <a:gd name="T54" fmla="*/ 307 w 598"/>
                <a:gd name="T55" fmla="*/ 245 h 1782"/>
                <a:gd name="T56" fmla="*/ 233 w 598"/>
                <a:gd name="T57" fmla="*/ 289 h 1782"/>
                <a:gd name="T58" fmla="*/ 123 w 598"/>
                <a:gd name="T59" fmla="*/ 399 h 1782"/>
                <a:gd name="T60" fmla="*/ 148 w 598"/>
                <a:gd name="T61" fmla="*/ 600 h 1782"/>
                <a:gd name="T62" fmla="*/ 189 w 598"/>
                <a:gd name="T63" fmla="*/ 715 h 1782"/>
                <a:gd name="T64" fmla="*/ 191 w 598"/>
                <a:gd name="T65" fmla="*/ 749 h 1782"/>
                <a:gd name="T66" fmla="*/ 142 w 598"/>
                <a:gd name="T67" fmla="*/ 913 h 1782"/>
                <a:gd name="T68" fmla="*/ 103 w 598"/>
                <a:gd name="T69" fmla="*/ 1480 h 1782"/>
                <a:gd name="T70" fmla="*/ 76 w 598"/>
                <a:gd name="T71" fmla="*/ 1693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8" h="1782">
                  <a:moveTo>
                    <a:pt x="76" y="1693"/>
                  </a:moveTo>
                  <a:cubicBezTo>
                    <a:pt x="76" y="1693"/>
                    <a:pt x="51" y="1729"/>
                    <a:pt x="11" y="1743"/>
                  </a:cubicBezTo>
                  <a:cubicBezTo>
                    <a:pt x="11" y="1743"/>
                    <a:pt x="0" y="1753"/>
                    <a:pt x="5" y="1769"/>
                  </a:cubicBezTo>
                  <a:cubicBezTo>
                    <a:pt x="5" y="1769"/>
                    <a:pt x="65" y="1782"/>
                    <a:pt x="111" y="1759"/>
                  </a:cubicBezTo>
                  <a:cubicBezTo>
                    <a:pt x="111" y="1759"/>
                    <a:pt x="135" y="1737"/>
                    <a:pt x="136" y="1731"/>
                  </a:cubicBezTo>
                  <a:cubicBezTo>
                    <a:pt x="136" y="1731"/>
                    <a:pt x="141" y="1729"/>
                    <a:pt x="148" y="1737"/>
                  </a:cubicBezTo>
                  <a:cubicBezTo>
                    <a:pt x="148" y="1737"/>
                    <a:pt x="159" y="1740"/>
                    <a:pt x="172" y="1737"/>
                  </a:cubicBezTo>
                  <a:cubicBezTo>
                    <a:pt x="172" y="1737"/>
                    <a:pt x="195" y="1731"/>
                    <a:pt x="198" y="1726"/>
                  </a:cubicBezTo>
                  <a:cubicBezTo>
                    <a:pt x="198" y="1726"/>
                    <a:pt x="201" y="1706"/>
                    <a:pt x="198" y="1698"/>
                  </a:cubicBezTo>
                  <a:cubicBezTo>
                    <a:pt x="205" y="1661"/>
                    <a:pt x="205" y="1661"/>
                    <a:pt x="205" y="1661"/>
                  </a:cubicBezTo>
                  <a:cubicBezTo>
                    <a:pt x="205" y="1661"/>
                    <a:pt x="221" y="1609"/>
                    <a:pt x="209" y="1568"/>
                  </a:cubicBezTo>
                  <a:cubicBezTo>
                    <a:pt x="209" y="1568"/>
                    <a:pt x="205" y="1530"/>
                    <a:pt x="215" y="1502"/>
                  </a:cubicBezTo>
                  <a:cubicBezTo>
                    <a:pt x="215" y="1502"/>
                    <a:pt x="241" y="1337"/>
                    <a:pt x="245" y="1304"/>
                  </a:cubicBezTo>
                  <a:cubicBezTo>
                    <a:pt x="250" y="1272"/>
                    <a:pt x="260" y="1270"/>
                    <a:pt x="290" y="1132"/>
                  </a:cubicBezTo>
                  <a:cubicBezTo>
                    <a:pt x="290" y="1132"/>
                    <a:pt x="311" y="1050"/>
                    <a:pt x="317" y="1046"/>
                  </a:cubicBezTo>
                  <a:cubicBezTo>
                    <a:pt x="317" y="1046"/>
                    <a:pt x="330" y="1168"/>
                    <a:pt x="363" y="1199"/>
                  </a:cubicBezTo>
                  <a:cubicBezTo>
                    <a:pt x="363" y="1199"/>
                    <a:pt x="367" y="1299"/>
                    <a:pt x="380" y="1320"/>
                  </a:cubicBezTo>
                  <a:cubicBezTo>
                    <a:pt x="380" y="1320"/>
                    <a:pt x="376" y="1452"/>
                    <a:pt x="385" y="1471"/>
                  </a:cubicBezTo>
                  <a:cubicBezTo>
                    <a:pt x="393" y="1491"/>
                    <a:pt x="366" y="1515"/>
                    <a:pt x="363" y="1598"/>
                  </a:cubicBezTo>
                  <a:cubicBezTo>
                    <a:pt x="360" y="1680"/>
                    <a:pt x="378" y="1684"/>
                    <a:pt x="391" y="1694"/>
                  </a:cubicBezTo>
                  <a:cubicBezTo>
                    <a:pt x="397" y="1698"/>
                    <a:pt x="397" y="1698"/>
                    <a:pt x="397" y="1698"/>
                  </a:cubicBezTo>
                  <a:cubicBezTo>
                    <a:pt x="397" y="1698"/>
                    <a:pt x="403" y="1718"/>
                    <a:pt x="402" y="1721"/>
                  </a:cubicBezTo>
                  <a:cubicBezTo>
                    <a:pt x="400" y="1724"/>
                    <a:pt x="407" y="1732"/>
                    <a:pt x="405" y="1743"/>
                  </a:cubicBezTo>
                  <a:cubicBezTo>
                    <a:pt x="405" y="1743"/>
                    <a:pt x="396" y="1759"/>
                    <a:pt x="419" y="1765"/>
                  </a:cubicBezTo>
                  <a:cubicBezTo>
                    <a:pt x="419" y="1765"/>
                    <a:pt x="492" y="1779"/>
                    <a:pt x="496" y="1746"/>
                  </a:cubicBezTo>
                  <a:cubicBezTo>
                    <a:pt x="496" y="1746"/>
                    <a:pt x="500" y="1741"/>
                    <a:pt x="494" y="1723"/>
                  </a:cubicBezTo>
                  <a:cubicBezTo>
                    <a:pt x="494" y="1723"/>
                    <a:pt x="477" y="1701"/>
                    <a:pt x="477" y="1699"/>
                  </a:cubicBezTo>
                  <a:cubicBezTo>
                    <a:pt x="483" y="1699"/>
                    <a:pt x="483" y="1699"/>
                    <a:pt x="483" y="1699"/>
                  </a:cubicBezTo>
                  <a:cubicBezTo>
                    <a:pt x="483" y="1699"/>
                    <a:pt x="486" y="1661"/>
                    <a:pt x="488" y="1659"/>
                  </a:cubicBezTo>
                  <a:cubicBezTo>
                    <a:pt x="488" y="1659"/>
                    <a:pt x="498" y="1514"/>
                    <a:pt x="491" y="1507"/>
                  </a:cubicBezTo>
                  <a:cubicBezTo>
                    <a:pt x="491" y="1507"/>
                    <a:pt x="500" y="1463"/>
                    <a:pt x="500" y="1438"/>
                  </a:cubicBezTo>
                  <a:cubicBezTo>
                    <a:pt x="500" y="1438"/>
                    <a:pt x="499" y="1279"/>
                    <a:pt x="494" y="1268"/>
                  </a:cubicBezTo>
                  <a:cubicBezTo>
                    <a:pt x="490" y="1257"/>
                    <a:pt x="504" y="1144"/>
                    <a:pt x="504" y="1144"/>
                  </a:cubicBezTo>
                  <a:cubicBezTo>
                    <a:pt x="504" y="1144"/>
                    <a:pt x="514" y="1037"/>
                    <a:pt x="512" y="1025"/>
                  </a:cubicBezTo>
                  <a:cubicBezTo>
                    <a:pt x="511" y="1012"/>
                    <a:pt x="530" y="916"/>
                    <a:pt x="493" y="769"/>
                  </a:cubicBezTo>
                  <a:cubicBezTo>
                    <a:pt x="485" y="741"/>
                    <a:pt x="485" y="741"/>
                    <a:pt x="485" y="741"/>
                  </a:cubicBezTo>
                  <a:cubicBezTo>
                    <a:pt x="485" y="741"/>
                    <a:pt x="488" y="720"/>
                    <a:pt x="479" y="706"/>
                  </a:cubicBezTo>
                  <a:cubicBezTo>
                    <a:pt x="479" y="706"/>
                    <a:pt x="505" y="706"/>
                    <a:pt x="512" y="693"/>
                  </a:cubicBezTo>
                  <a:cubicBezTo>
                    <a:pt x="512" y="693"/>
                    <a:pt x="518" y="661"/>
                    <a:pt x="515" y="656"/>
                  </a:cubicBezTo>
                  <a:cubicBezTo>
                    <a:pt x="515" y="656"/>
                    <a:pt x="520" y="634"/>
                    <a:pt x="520" y="622"/>
                  </a:cubicBezTo>
                  <a:cubicBezTo>
                    <a:pt x="520" y="622"/>
                    <a:pt x="572" y="532"/>
                    <a:pt x="574" y="458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98" y="331"/>
                    <a:pt x="542" y="310"/>
                  </a:cubicBezTo>
                  <a:cubicBezTo>
                    <a:pt x="542" y="310"/>
                    <a:pt x="519" y="292"/>
                    <a:pt x="494" y="288"/>
                  </a:cubicBezTo>
                  <a:cubicBezTo>
                    <a:pt x="494" y="288"/>
                    <a:pt x="479" y="271"/>
                    <a:pt x="460" y="266"/>
                  </a:cubicBezTo>
                  <a:cubicBezTo>
                    <a:pt x="441" y="260"/>
                    <a:pt x="432" y="250"/>
                    <a:pt x="432" y="250"/>
                  </a:cubicBezTo>
                  <a:cubicBezTo>
                    <a:pt x="432" y="250"/>
                    <a:pt x="424" y="215"/>
                    <a:pt x="413" y="215"/>
                  </a:cubicBezTo>
                  <a:cubicBezTo>
                    <a:pt x="413" y="215"/>
                    <a:pt x="409" y="206"/>
                    <a:pt x="409" y="196"/>
                  </a:cubicBezTo>
                  <a:cubicBezTo>
                    <a:pt x="409" y="186"/>
                    <a:pt x="406" y="159"/>
                    <a:pt x="414" y="154"/>
                  </a:cubicBezTo>
                  <a:cubicBezTo>
                    <a:pt x="423" y="150"/>
                    <a:pt x="423" y="144"/>
                    <a:pt x="423" y="126"/>
                  </a:cubicBezTo>
                  <a:cubicBezTo>
                    <a:pt x="423" y="108"/>
                    <a:pt x="420" y="107"/>
                    <a:pt x="416" y="105"/>
                  </a:cubicBezTo>
                  <a:cubicBezTo>
                    <a:pt x="411" y="102"/>
                    <a:pt x="420" y="52"/>
                    <a:pt x="393" y="34"/>
                  </a:cubicBezTo>
                  <a:cubicBezTo>
                    <a:pt x="367" y="16"/>
                    <a:pt x="352" y="0"/>
                    <a:pt x="307" y="5"/>
                  </a:cubicBezTo>
                  <a:cubicBezTo>
                    <a:pt x="262" y="10"/>
                    <a:pt x="245" y="68"/>
                    <a:pt x="243" y="96"/>
                  </a:cubicBezTo>
                  <a:cubicBezTo>
                    <a:pt x="242" y="125"/>
                    <a:pt x="263" y="156"/>
                    <a:pt x="263" y="156"/>
                  </a:cubicBezTo>
                  <a:cubicBezTo>
                    <a:pt x="263" y="156"/>
                    <a:pt x="287" y="226"/>
                    <a:pt x="307" y="245"/>
                  </a:cubicBezTo>
                  <a:cubicBezTo>
                    <a:pt x="307" y="245"/>
                    <a:pt x="302" y="253"/>
                    <a:pt x="293" y="264"/>
                  </a:cubicBezTo>
                  <a:cubicBezTo>
                    <a:pt x="290" y="267"/>
                    <a:pt x="273" y="270"/>
                    <a:pt x="233" y="289"/>
                  </a:cubicBezTo>
                  <a:cubicBezTo>
                    <a:pt x="233" y="289"/>
                    <a:pt x="199" y="293"/>
                    <a:pt x="183" y="305"/>
                  </a:cubicBezTo>
                  <a:cubicBezTo>
                    <a:pt x="172" y="313"/>
                    <a:pt x="144" y="333"/>
                    <a:pt x="123" y="399"/>
                  </a:cubicBezTo>
                  <a:cubicBezTo>
                    <a:pt x="101" y="466"/>
                    <a:pt x="84" y="514"/>
                    <a:pt x="88" y="524"/>
                  </a:cubicBezTo>
                  <a:cubicBezTo>
                    <a:pt x="91" y="535"/>
                    <a:pt x="96" y="605"/>
                    <a:pt x="148" y="600"/>
                  </a:cubicBezTo>
                  <a:cubicBezTo>
                    <a:pt x="180" y="604"/>
                    <a:pt x="180" y="604"/>
                    <a:pt x="180" y="604"/>
                  </a:cubicBezTo>
                  <a:cubicBezTo>
                    <a:pt x="180" y="604"/>
                    <a:pt x="169" y="705"/>
                    <a:pt x="189" y="715"/>
                  </a:cubicBezTo>
                  <a:cubicBezTo>
                    <a:pt x="189" y="715"/>
                    <a:pt x="195" y="720"/>
                    <a:pt x="195" y="726"/>
                  </a:cubicBezTo>
                  <a:cubicBezTo>
                    <a:pt x="195" y="733"/>
                    <a:pt x="191" y="749"/>
                    <a:pt x="191" y="749"/>
                  </a:cubicBezTo>
                  <a:cubicBezTo>
                    <a:pt x="191" y="749"/>
                    <a:pt x="135" y="794"/>
                    <a:pt x="147" y="845"/>
                  </a:cubicBezTo>
                  <a:cubicBezTo>
                    <a:pt x="147" y="845"/>
                    <a:pt x="151" y="883"/>
                    <a:pt x="142" y="913"/>
                  </a:cubicBezTo>
                  <a:cubicBezTo>
                    <a:pt x="133" y="942"/>
                    <a:pt x="119" y="1118"/>
                    <a:pt x="114" y="1227"/>
                  </a:cubicBezTo>
                  <a:cubicBezTo>
                    <a:pt x="110" y="1337"/>
                    <a:pt x="102" y="1404"/>
                    <a:pt x="103" y="1480"/>
                  </a:cubicBezTo>
                  <a:cubicBezTo>
                    <a:pt x="105" y="1557"/>
                    <a:pt x="88" y="1635"/>
                    <a:pt x="88" y="1635"/>
                  </a:cubicBezTo>
                  <a:lnTo>
                    <a:pt x="76" y="1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526" y="407"/>
              <a:ext cx="224" cy="398"/>
            </a:xfrm>
            <a:custGeom>
              <a:avLst/>
              <a:gdLst>
                <a:gd name="T0" fmla="*/ 80 w 112"/>
                <a:gd name="T1" fmla="*/ 0 h 199"/>
                <a:gd name="T2" fmla="*/ 99 w 112"/>
                <a:gd name="T3" fmla="*/ 3 h 199"/>
                <a:gd name="T4" fmla="*/ 112 w 112"/>
                <a:gd name="T5" fmla="*/ 28 h 199"/>
                <a:gd name="T6" fmla="*/ 94 w 112"/>
                <a:gd name="T7" fmla="*/ 44 h 199"/>
                <a:gd name="T8" fmla="*/ 95 w 112"/>
                <a:gd name="T9" fmla="*/ 87 h 199"/>
                <a:gd name="T10" fmla="*/ 71 w 112"/>
                <a:gd name="T11" fmla="*/ 199 h 199"/>
                <a:gd name="T12" fmla="*/ 11 w 112"/>
                <a:gd name="T13" fmla="*/ 198 h 199"/>
                <a:gd name="T14" fmla="*/ 0 w 112"/>
                <a:gd name="T15" fmla="*/ 197 h 199"/>
                <a:gd name="T16" fmla="*/ 57 w 112"/>
                <a:gd name="T17" fmla="*/ 59 h 199"/>
                <a:gd name="T18" fmla="*/ 66 w 112"/>
                <a:gd name="T19" fmla="*/ 39 h 199"/>
                <a:gd name="T20" fmla="*/ 61 w 112"/>
                <a:gd name="T21" fmla="*/ 25 h 199"/>
                <a:gd name="T22" fmla="*/ 80 w 112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99">
                  <a:moveTo>
                    <a:pt x="80" y="0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9" y="75"/>
                    <a:pt x="95" y="87"/>
                  </a:cubicBezTo>
                  <a:cubicBezTo>
                    <a:pt x="95" y="87"/>
                    <a:pt x="72" y="191"/>
                    <a:pt x="71" y="199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5" y="135"/>
                    <a:pt x="57" y="5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71" y="3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428" y="1034"/>
              <a:ext cx="200" cy="356"/>
            </a:xfrm>
            <a:custGeom>
              <a:avLst/>
              <a:gdLst>
                <a:gd name="T0" fmla="*/ 31 w 100"/>
                <a:gd name="T1" fmla="*/ 0 h 178"/>
                <a:gd name="T2" fmla="*/ 57 w 100"/>
                <a:gd name="T3" fmla="*/ 9 h 178"/>
                <a:gd name="T4" fmla="*/ 66 w 100"/>
                <a:gd name="T5" fmla="*/ 13 h 178"/>
                <a:gd name="T6" fmla="*/ 100 w 100"/>
                <a:gd name="T7" fmla="*/ 27 h 178"/>
                <a:gd name="T8" fmla="*/ 84 w 100"/>
                <a:gd name="T9" fmla="*/ 137 h 178"/>
                <a:gd name="T10" fmla="*/ 31 w 100"/>
                <a:gd name="T11" fmla="*/ 178 h 178"/>
                <a:gd name="T12" fmla="*/ 0 w 100"/>
                <a:gd name="T13" fmla="*/ 126 h 178"/>
                <a:gd name="T14" fmla="*/ 31 w 10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78">
                  <a:moveTo>
                    <a:pt x="31" y="0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36" y="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14"/>
            <p:cNvSpPr>
              <a:spLocks noEditPoints="1"/>
            </p:cNvSpPr>
            <p:nvPr/>
          </p:nvSpPr>
          <p:spPr bwMode="auto">
            <a:xfrm>
              <a:off x="1177" y="-280"/>
              <a:ext cx="1291" cy="3755"/>
            </a:xfrm>
            <a:custGeom>
              <a:avLst/>
              <a:gdLst>
                <a:gd name="T0" fmla="*/ 635 w 645"/>
                <a:gd name="T1" fmla="*/ 728 h 1875"/>
                <a:gd name="T2" fmla="*/ 627 w 645"/>
                <a:gd name="T3" fmla="*/ 680 h 1875"/>
                <a:gd name="T4" fmla="*/ 623 w 645"/>
                <a:gd name="T5" fmla="*/ 630 h 1875"/>
                <a:gd name="T6" fmla="*/ 586 w 645"/>
                <a:gd name="T7" fmla="*/ 450 h 1875"/>
                <a:gd name="T8" fmla="*/ 463 w 645"/>
                <a:gd name="T9" fmla="*/ 336 h 1875"/>
                <a:gd name="T10" fmla="*/ 415 w 645"/>
                <a:gd name="T11" fmla="*/ 254 h 1875"/>
                <a:gd name="T12" fmla="*/ 447 w 645"/>
                <a:gd name="T13" fmla="*/ 147 h 1875"/>
                <a:gd name="T14" fmla="*/ 280 w 645"/>
                <a:gd name="T15" fmla="*/ 67 h 1875"/>
                <a:gd name="T16" fmla="*/ 280 w 645"/>
                <a:gd name="T17" fmla="*/ 214 h 1875"/>
                <a:gd name="T18" fmla="*/ 287 w 645"/>
                <a:gd name="T19" fmla="*/ 265 h 1875"/>
                <a:gd name="T20" fmla="*/ 132 w 645"/>
                <a:gd name="T21" fmla="*/ 374 h 1875"/>
                <a:gd name="T22" fmla="*/ 43 w 645"/>
                <a:gd name="T23" fmla="*/ 633 h 1875"/>
                <a:gd name="T24" fmla="*/ 46 w 645"/>
                <a:gd name="T25" fmla="*/ 710 h 1875"/>
                <a:gd name="T26" fmla="*/ 69 w 645"/>
                <a:gd name="T27" fmla="*/ 775 h 1875"/>
                <a:gd name="T28" fmla="*/ 132 w 645"/>
                <a:gd name="T29" fmla="*/ 922 h 1875"/>
                <a:gd name="T30" fmla="*/ 151 w 645"/>
                <a:gd name="T31" fmla="*/ 945 h 1875"/>
                <a:gd name="T32" fmla="*/ 138 w 645"/>
                <a:gd name="T33" fmla="*/ 1103 h 1875"/>
                <a:gd name="T34" fmla="*/ 112 w 645"/>
                <a:gd name="T35" fmla="*/ 1290 h 1875"/>
                <a:gd name="T36" fmla="*/ 85 w 645"/>
                <a:gd name="T37" fmla="*/ 1499 h 1875"/>
                <a:gd name="T38" fmla="*/ 68 w 645"/>
                <a:gd name="T39" fmla="*/ 1672 h 1875"/>
                <a:gd name="T40" fmla="*/ 57 w 645"/>
                <a:gd name="T41" fmla="*/ 1746 h 1875"/>
                <a:gd name="T42" fmla="*/ 12 w 645"/>
                <a:gd name="T43" fmla="*/ 1825 h 1875"/>
                <a:gd name="T44" fmla="*/ 118 w 645"/>
                <a:gd name="T45" fmla="*/ 1839 h 1875"/>
                <a:gd name="T46" fmla="*/ 161 w 645"/>
                <a:gd name="T47" fmla="*/ 1810 h 1875"/>
                <a:gd name="T48" fmla="*/ 175 w 645"/>
                <a:gd name="T49" fmla="*/ 1760 h 1875"/>
                <a:gd name="T50" fmla="*/ 194 w 645"/>
                <a:gd name="T51" fmla="*/ 1660 h 1875"/>
                <a:gd name="T52" fmla="*/ 252 w 645"/>
                <a:gd name="T53" fmla="*/ 1371 h 1875"/>
                <a:gd name="T54" fmla="*/ 271 w 645"/>
                <a:gd name="T55" fmla="*/ 1228 h 1875"/>
                <a:gd name="T56" fmla="*/ 356 w 645"/>
                <a:gd name="T57" fmla="*/ 1076 h 1875"/>
                <a:gd name="T58" fmla="*/ 376 w 645"/>
                <a:gd name="T59" fmla="*/ 1258 h 1875"/>
                <a:gd name="T60" fmla="*/ 372 w 645"/>
                <a:gd name="T61" fmla="*/ 1392 h 1875"/>
                <a:gd name="T62" fmla="*/ 365 w 645"/>
                <a:gd name="T63" fmla="*/ 1582 h 1875"/>
                <a:gd name="T64" fmla="*/ 333 w 645"/>
                <a:gd name="T65" fmla="*/ 1663 h 1875"/>
                <a:gd name="T66" fmla="*/ 344 w 645"/>
                <a:gd name="T67" fmla="*/ 1768 h 1875"/>
                <a:gd name="T68" fmla="*/ 402 w 645"/>
                <a:gd name="T69" fmla="*/ 1811 h 1875"/>
                <a:gd name="T70" fmla="*/ 486 w 645"/>
                <a:gd name="T71" fmla="*/ 1800 h 1875"/>
                <a:gd name="T72" fmla="*/ 443 w 645"/>
                <a:gd name="T73" fmla="*/ 1718 h 1875"/>
                <a:gd name="T74" fmla="*/ 477 w 645"/>
                <a:gd name="T75" fmla="*/ 1549 h 1875"/>
                <a:gd name="T76" fmla="*/ 517 w 645"/>
                <a:gd name="T77" fmla="*/ 1351 h 1875"/>
                <a:gd name="T78" fmla="*/ 544 w 645"/>
                <a:gd name="T79" fmla="*/ 1040 h 1875"/>
                <a:gd name="T80" fmla="*/ 603 w 645"/>
                <a:gd name="T81" fmla="*/ 890 h 1875"/>
                <a:gd name="T82" fmla="*/ 641 w 645"/>
                <a:gd name="T83" fmla="*/ 780 h 1875"/>
                <a:gd name="T84" fmla="*/ 170 w 645"/>
                <a:gd name="T85" fmla="*/ 825 h 1875"/>
                <a:gd name="T86" fmla="*/ 148 w 645"/>
                <a:gd name="T87" fmla="*/ 748 h 1875"/>
                <a:gd name="T88" fmla="*/ 143 w 645"/>
                <a:gd name="T89" fmla="*/ 678 h 1875"/>
                <a:gd name="T90" fmla="*/ 176 w 645"/>
                <a:gd name="T91" fmla="*/ 616 h 1875"/>
                <a:gd name="T92" fmla="*/ 187 w 645"/>
                <a:gd name="T93" fmla="*/ 795 h 1875"/>
                <a:gd name="T94" fmla="*/ 541 w 645"/>
                <a:gd name="T95" fmla="*/ 861 h 1875"/>
                <a:gd name="T96" fmla="*/ 509 w 645"/>
                <a:gd name="T97" fmla="*/ 801 h 1875"/>
                <a:gd name="T98" fmla="*/ 512 w 645"/>
                <a:gd name="T99" fmla="*/ 717 h 1875"/>
                <a:gd name="T100" fmla="*/ 502 w 645"/>
                <a:gd name="T101" fmla="*/ 642 h 1875"/>
                <a:gd name="T102" fmla="*/ 539 w 645"/>
                <a:gd name="T103" fmla="*/ 719 h 1875"/>
                <a:gd name="T104" fmla="*/ 545 w 645"/>
                <a:gd name="T105" fmla="*/ 833 h 1875"/>
                <a:gd name="T106" fmla="*/ 541 w 645"/>
                <a:gd name="T107" fmla="*/ 8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5" h="1875">
                  <a:moveTo>
                    <a:pt x="641" y="780"/>
                  </a:moveTo>
                  <a:cubicBezTo>
                    <a:pt x="638" y="757"/>
                    <a:pt x="636" y="745"/>
                    <a:pt x="635" y="728"/>
                  </a:cubicBezTo>
                  <a:cubicBezTo>
                    <a:pt x="635" y="728"/>
                    <a:pt x="635" y="722"/>
                    <a:pt x="638" y="708"/>
                  </a:cubicBezTo>
                  <a:cubicBezTo>
                    <a:pt x="638" y="708"/>
                    <a:pt x="634" y="683"/>
                    <a:pt x="627" y="680"/>
                  </a:cubicBezTo>
                  <a:cubicBezTo>
                    <a:pt x="623" y="662"/>
                    <a:pt x="623" y="662"/>
                    <a:pt x="623" y="662"/>
                  </a:cubicBezTo>
                  <a:cubicBezTo>
                    <a:pt x="623" y="662"/>
                    <a:pt x="631" y="639"/>
                    <a:pt x="623" y="630"/>
                  </a:cubicBezTo>
                  <a:cubicBezTo>
                    <a:pt x="619" y="624"/>
                    <a:pt x="616" y="570"/>
                    <a:pt x="608" y="562"/>
                  </a:cubicBezTo>
                  <a:cubicBezTo>
                    <a:pt x="600" y="555"/>
                    <a:pt x="617" y="478"/>
                    <a:pt x="586" y="450"/>
                  </a:cubicBezTo>
                  <a:cubicBezTo>
                    <a:pt x="556" y="421"/>
                    <a:pt x="613" y="428"/>
                    <a:pt x="509" y="357"/>
                  </a:cubicBezTo>
                  <a:cubicBezTo>
                    <a:pt x="509" y="357"/>
                    <a:pt x="465" y="343"/>
                    <a:pt x="463" y="336"/>
                  </a:cubicBezTo>
                  <a:cubicBezTo>
                    <a:pt x="462" y="328"/>
                    <a:pt x="420" y="310"/>
                    <a:pt x="420" y="310"/>
                  </a:cubicBezTo>
                  <a:cubicBezTo>
                    <a:pt x="420" y="310"/>
                    <a:pt x="408" y="263"/>
                    <a:pt x="415" y="254"/>
                  </a:cubicBezTo>
                  <a:cubicBezTo>
                    <a:pt x="421" y="245"/>
                    <a:pt x="431" y="216"/>
                    <a:pt x="430" y="213"/>
                  </a:cubicBezTo>
                  <a:cubicBezTo>
                    <a:pt x="429" y="209"/>
                    <a:pt x="453" y="196"/>
                    <a:pt x="447" y="147"/>
                  </a:cubicBezTo>
                  <a:cubicBezTo>
                    <a:pt x="447" y="147"/>
                    <a:pt x="453" y="104"/>
                    <a:pt x="440" y="69"/>
                  </a:cubicBezTo>
                  <a:cubicBezTo>
                    <a:pt x="427" y="35"/>
                    <a:pt x="340" y="0"/>
                    <a:pt x="280" y="67"/>
                  </a:cubicBezTo>
                  <a:cubicBezTo>
                    <a:pt x="280" y="67"/>
                    <a:pt x="262" y="111"/>
                    <a:pt x="271" y="141"/>
                  </a:cubicBezTo>
                  <a:cubicBezTo>
                    <a:pt x="271" y="141"/>
                    <a:pt x="260" y="206"/>
                    <a:pt x="280" y="214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288" y="237"/>
                    <a:pt x="296" y="260"/>
                    <a:pt x="287" y="265"/>
                  </a:cubicBezTo>
                  <a:cubicBezTo>
                    <a:pt x="287" y="265"/>
                    <a:pt x="271" y="301"/>
                    <a:pt x="264" y="302"/>
                  </a:cubicBezTo>
                  <a:cubicBezTo>
                    <a:pt x="264" y="302"/>
                    <a:pt x="148" y="356"/>
                    <a:pt x="132" y="374"/>
                  </a:cubicBezTo>
                  <a:cubicBezTo>
                    <a:pt x="132" y="374"/>
                    <a:pt x="110" y="389"/>
                    <a:pt x="79" y="475"/>
                  </a:cubicBezTo>
                  <a:cubicBezTo>
                    <a:pt x="79" y="475"/>
                    <a:pt x="43" y="622"/>
                    <a:pt x="43" y="633"/>
                  </a:cubicBezTo>
                  <a:cubicBezTo>
                    <a:pt x="43" y="633"/>
                    <a:pt x="37" y="674"/>
                    <a:pt x="48" y="678"/>
                  </a:cubicBezTo>
                  <a:cubicBezTo>
                    <a:pt x="48" y="678"/>
                    <a:pt x="42" y="707"/>
                    <a:pt x="46" y="710"/>
                  </a:cubicBezTo>
                  <a:cubicBezTo>
                    <a:pt x="46" y="710"/>
                    <a:pt x="51" y="739"/>
                    <a:pt x="59" y="738"/>
                  </a:cubicBezTo>
                  <a:cubicBezTo>
                    <a:pt x="69" y="775"/>
                    <a:pt x="69" y="775"/>
                    <a:pt x="69" y="775"/>
                  </a:cubicBezTo>
                  <a:cubicBezTo>
                    <a:pt x="69" y="775"/>
                    <a:pt x="61" y="818"/>
                    <a:pt x="75" y="831"/>
                  </a:cubicBezTo>
                  <a:cubicBezTo>
                    <a:pt x="75" y="831"/>
                    <a:pt x="125" y="908"/>
                    <a:pt x="132" y="922"/>
                  </a:cubicBezTo>
                  <a:cubicBezTo>
                    <a:pt x="146" y="930"/>
                    <a:pt x="146" y="930"/>
                    <a:pt x="146" y="930"/>
                  </a:cubicBezTo>
                  <a:cubicBezTo>
                    <a:pt x="151" y="945"/>
                    <a:pt x="151" y="945"/>
                    <a:pt x="151" y="945"/>
                  </a:cubicBezTo>
                  <a:cubicBezTo>
                    <a:pt x="151" y="945"/>
                    <a:pt x="153" y="971"/>
                    <a:pt x="160" y="979"/>
                  </a:cubicBezTo>
                  <a:cubicBezTo>
                    <a:pt x="160" y="979"/>
                    <a:pt x="142" y="1089"/>
                    <a:pt x="138" y="1103"/>
                  </a:cubicBezTo>
                  <a:cubicBezTo>
                    <a:pt x="138" y="1103"/>
                    <a:pt x="119" y="1203"/>
                    <a:pt x="120" y="1248"/>
                  </a:cubicBezTo>
                  <a:cubicBezTo>
                    <a:pt x="120" y="1248"/>
                    <a:pt x="124" y="1282"/>
                    <a:pt x="112" y="1290"/>
                  </a:cubicBezTo>
                  <a:cubicBezTo>
                    <a:pt x="101" y="1298"/>
                    <a:pt x="100" y="1359"/>
                    <a:pt x="100" y="1359"/>
                  </a:cubicBezTo>
                  <a:cubicBezTo>
                    <a:pt x="100" y="1359"/>
                    <a:pt x="78" y="1419"/>
                    <a:pt x="85" y="1499"/>
                  </a:cubicBezTo>
                  <a:cubicBezTo>
                    <a:pt x="85" y="1499"/>
                    <a:pt x="73" y="1554"/>
                    <a:pt x="73" y="1587"/>
                  </a:cubicBezTo>
                  <a:cubicBezTo>
                    <a:pt x="73" y="1620"/>
                    <a:pt x="68" y="1672"/>
                    <a:pt x="68" y="1672"/>
                  </a:cubicBezTo>
                  <a:cubicBezTo>
                    <a:pt x="68" y="1672"/>
                    <a:pt x="50" y="1679"/>
                    <a:pt x="53" y="1705"/>
                  </a:cubicBezTo>
                  <a:cubicBezTo>
                    <a:pt x="57" y="1746"/>
                    <a:pt x="57" y="1746"/>
                    <a:pt x="57" y="1746"/>
                  </a:cubicBezTo>
                  <a:cubicBezTo>
                    <a:pt x="65" y="1754"/>
                    <a:pt x="65" y="1754"/>
                    <a:pt x="65" y="1754"/>
                  </a:cubicBezTo>
                  <a:cubicBezTo>
                    <a:pt x="65" y="1754"/>
                    <a:pt x="48" y="1797"/>
                    <a:pt x="12" y="1825"/>
                  </a:cubicBezTo>
                  <a:cubicBezTo>
                    <a:pt x="12" y="1825"/>
                    <a:pt x="0" y="1841"/>
                    <a:pt x="9" y="1860"/>
                  </a:cubicBezTo>
                  <a:cubicBezTo>
                    <a:pt x="9" y="1860"/>
                    <a:pt x="78" y="1875"/>
                    <a:pt x="118" y="1839"/>
                  </a:cubicBezTo>
                  <a:cubicBezTo>
                    <a:pt x="118" y="1839"/>
                    <a:pt x="123" y="1819"/>
                    <a:pt x="125" y="1815"/>
                  </a:cubicBezTo>
                  <a:cubicBezTo>
                    <a:pt x="125" y="1815"/>
                    <a:pt x="147" y="1821"/>
                    <a:pt x="161" y="1810"/>
                  </a:cubicBezTo>
                  <a:cubicBezTo>
                    <a:pt x="161" y="1810"/>
                    <a:pt x="182" y="1818"/>
                    <a:pt x="178" y="1780"/>
                  </a:cubicBezTo>
                  <a:cubicBezTo>
                    <a:pt x="175" y="1760"/>
                    <a:pt x="175" y="1760"/>
                    <a:pt x="175" y="1760"/>
                  </a:cubicBezTo>
                  <a:cubicBezTo>
                    <a:pt x="175" y="1760"/>
                    <a:pt x="182" y="1754"/>
                    <a:pt x="179" y="1739"/>
                  </a:cubicBezTo>
                  <a:cubicBezTo>
                    <a:pt x="176" y="1725"/>
                    <a:pt x="192" y="1720"/>
                    <a:pt x="194" y="1660"/>
                  </a:cubicBezTo>
                  <a:cubicBezTo>
                    <a:pt x="197" y="1600"/>
                    <a:pt x="184" y="1573"/>
                    <a:pt x="192" y="1559"/>
                  </a:cubicBezTo>
                  <a:cubicBezTo>
                    <a:pt x="199" y="1545"/>
                    <a:pt x="246" y="1371"/>
                    <a:pt x="252" y="1371"/>
                  </a:cubicBezTo>
                  <a:cubicBezTo>
                    <a:pt x="258" y="1371"/>
                    <a:pt x="262" y="1303"/>
                    <a:pt x="260" y="1296"/>
                  </a:cubicBezTo>
                  <a:cubicBezTo>
                    <a:pt x="257" y="1290"/>
                    <a:pt x="264" y="1248"/>
                    <a:pt x="271" y="1228"/>
                  </a:cubicBezTo>
                  <a:cubicBezTo>
                    <a:pt x="279" y="1209"/>
                    <a:pt x="325" y="1082"/>
                    <a:pt x="334" y="1070"/>
                  </a:cubicBezTo>
                  <a:cubicBezTo>
                    <a:pt x="343" y="1057"/>
                    <a:pt x="357" y="1043"/>
                    <a:pt x="356" y="1076"/>
                  </a:cubicBezTo>
                  <a:cubicBezTo>
                    <a:pt x="354" y="1109"/>
                    <a:pt x="360" y="1201"/>
                    <a:pt x="361" y="1221"/>
                  </a:cubicBezTo>
                  <a:cubicBezTo>
                    <a:pt x="362" y="1240"/>
                    <a:pt x="376" y="1258"/>
                    <a:pt x="376" y="1258"/>
                  </a:cubicBezTo>
                  <a:cubicBezTo>
                    <a:pt x="376" y="1258"/>
                    <a:pt x="375" y="1341"/>
                    <a:pt x="385" y="1342"/>
                  </a:cubicBezTo>
                  <a:cubicBezTo>
                    <a:pt x="395" y="1344"/>
                    <a:pt x="366" y="1382"/>
                    <a:pt x="372" y="1392"/>
                  </a:cubicBezTo>
                  <a:cubicBezTo>
                    <a:pt x="370" y="1469"/>
                    <a:pt x="370" y="1469"/>
                    <a:pt x="370" y="1469"/>
                  </a:cubicBezTo>
                  <a:cubicBezTo>
                    <a:pt x="370" y="1469"/>
                    <a:pt x="358" y="1582"/>
                    <a:pt x="365" y="1582"/>
                  </a:cubicBezTo>
                  <a:cubicBezTo>
                    <a:pt x="371" y="1582"/>
                    <a:pt x="349" y="1616"/>
                    <a:pt x="349" y="1616"/>
                  </a:cubicBezTo>
                  <a:cubicBezTo>
                    <a:pt x="349" y="1616"/>
                    <a:pt x="333" y="1643"/>
                    <a:pt x="333" y="1663"/>
                  </a:cubicBezTo>
                  <a:cubicBezTo>
                    <a:pt x="333" y="1682"/>
                    <a:pt x="333" y="1723"/>
                    <a:pt x="340" y="1723"/>
                  </a:cubicBezTo>
                  <a:cubicBezTo>
                    <a:pt x="348" y="1723"/>
                    <a:pt x="344" y="1768"/>
                    <a:pt x="344" y="1768"/>
                  </a:cubicBezTo>
                  <a:cubicBezTo>
                    <a:pt x="344" y="1768"/>
                    <a:pt x="362" y="1779"/>
                    <a:pt x="378" y="1778"/>
                  </a:cubicBezTo>
                  <a:cubicBezTo>
                    <a:pt x="378" y="1778"/>
                    <a:pt x="384" y="1811"/>
                    <a:pt x="402" y="1811"/>
                  </a:cubicBezTo>
                  <a:cubicBezTo>
                    <a:pt x="402" y="1811"/>
                    <a:pt x="429" y="1825"/>
                    <a:pt x="443" y="1819"/>
                  </a:cubicBezTo>
                  <a:cubicBezTo>
                    <a:pt x="443" y="1819"/>
                    <a:pt x="483" y="1829"/>
                    <a:pt x="486" y="1800"/>
                  </a:cubicBezTo>
                  <a:cubicBezTo>
                    <a:pt x="486" y="1800"/>
                    <a:pt x="488" y="1777"/>
                    <a:pt x="474" y="1768"/>
                  </a:cubicBezTo>
                  <a:cubicBezTo>
                    <a:pt x="474" y="1768"/>
                    <a:pt x="435" y="1737"/>
                    <a:pt x="443" y="1718"/>
                  </a:cubicBezTo>
                  <a:cubicBezTo>
                    <a:pt x="451" y="1698"/>
                    <a:pt x="456" y="1652"/>
                    <a:pt x="451" y="1646"/>
                  </a:cubicBezTo>
                  <a:cubicBezTo>
                    <a:pt x="445" y="1640"/>
                    <a:pt x="458" y="1584"/>
                    <a:pt x="477" y="1549"/>
                  </a:cubicBezTo>
                  <a:cubicBezTo>
                    <a:pt x="497" y="1513"/>
                    <a:pt x="498" y="1446"/>
                    <a:pt x="498" y="1446"/>
                  </a:cubicBezTo>
                  <a:cubicBezTo>
                    <a:pt x="517" y="1351"/>
                    <a:pt x="517" y="1351"/>
                    <a:pt x="517" y="1351"/>
                  </a:cubicBezTo>
                  <a:cubicBezTo>
                    <a:pt x="517" y="1351"/>
                    <a:pt x="509" y="1278"/>
                    <a:pt x="518" y="1264"/>
                  </a:cubicBezTo>
                  <a:cubicBezTo>
                    <a:pt x="527" y="1250"/>
                    <a:pt x="539" y="1039"/>
                    <a:pt x="544" y="1040"/>
                  </a:cubicBezTo>
                  <a:cubicBezTo>
                    <a:pt x="549" y="1041"/>
                    <a:pt x="540" y="952"/>
                    <a:pt x="563" y="938"/>
                  </a:cubicBezTo>
                  <a:cubicBezTo>
                    <a:pt x="586" y="923"/>
                    <a:pt x="603" y="890"/>
                    <a:pt x="603" y="890"/>
                  </a:cubicBezTo>
                  <a:cubicBezTo>
                    <a:pt x="617" y="833"/>
                    <a:pt x="617" y="833"/>
                    <a:pt x="617" y="833"/>
                  </a:cubicBezTo>
                  <a:cubicBezTo>
                    <a:pt x="617" y="833"/>
                    <a:pt x="645" y="803"/>
                    <a:pt x="641" y="780"/>
                  </a:cubicBezTo>
                  <a:close/>
                  <a:moveTo>
                    <a:pt x="187" y="840"/>
                  </a:moveTo>
                  <a:cubicBezTo>
                    <a:pt x="170" y="825"/>
                    <a:pt x="170" y="825"/>
                    <a:pt x="170" y="825"/>
                  </a:cubicBezTo>
                  <a:cubicBezTo>
                    <a:pt x="166" y="799"/>
                    <a:pt x="166" y="799"/>
                    <a:pt x="166" y="799"/>
                  </a:cubicBezTo>
                  <a:cubicBezTo>
                    <a:pt x="156" y="786"/>
                    <a:pt x="148" y="748"/>
                    <a:pt x="148" y="748"/>
                  </a:cubicBezTo>
                  <a:cubicBezTo>
                    <a:pt x="146" y="710"/>
                    <a:pt x="146" y="710"/>
                    <a:pt x="146" y="710"/>
                  </a:cubicBezTo>
                  <a:cubicBezTo>
                    <a:pt x="142" y="703"/>
                    <a:pt x="143" y="678"/>
                    <a:pt x="143" y="678"/>
                  </a:cubicBezTo>
                  <a:cubicBezTo>
                    <a:pt x="153" y="672"/>
                    <a:pt x="153" y="649"/>
                    <a:pt x="153" y="649"/>
                  </a:cubicBezTo>
                  <a:cubicBezTo>
                    <a:pt x="176" y="616"/>
                    <a:pt x="176" y="616"/>
                    <a:pt x="176" y="616"/>
                  </a:cubicBezTo>
                  <a:cubicBezTo>
                    <a:pt x="178" y="621"/>
                    <a:pt x="166" y="729"/>
                    <a:pt x="166" y="729"/>
                  </a:cubicBezTo>
                  <a:cubicBezTo>
                    <a:pt x="162" y="781"/>
                    <a:pt x="187" y="795"/>
                    <a:pt x="187" y="795"/>
                  </a:cubicBezTo>
                  <a:cubicBezTo>
                    <a:pt x="183" y="795"/>
                    <a:pt x="187" y="840"/>
                    <a:pt x="187" y="840"/>
                  </a:cubicBezTo>
                  <a:close/>
                  <a:moveTo>
                    <a:pt x="541" y="861"/>
                  </a:moveTo>
                  <a:cubicBezTo>
                    <a:pt x="507" y="808"/>
                    <a:pt x="507" y="808"/>
                    <a:pt x="507" y="808"/>
                  </a:cubicBezTo>
                  <a:cubicBezTo>
                    <a:pt x="509" y="801"/>
                    <a:pt x="509" y="801"/>
                    <a:pt x="509" y="801"/>
                  </a:cubicBezTo>
                  <a:cubicBezTo>
                    <a:pt x="509" y="801"/>
                    <a:pt x="504" y="765"/>
                    <a:pt x="498" y="765"/>
                  </a:cubicBezTo>
                  <a:cubicBezTo>
                    <a:pt x="498" y="765"/>
                    <a:pt x="512" y="749"/>
                    <a:pt x="512" y="717"/>
                  </a:cubicBezTo>
                  <a:cubicBezTo>
                    <a:pt x="512" y="717"/>
                    <a:pt x="506" y="697"/>
                    <a:pt x="497" y="683"/>
                  </a:cubicBezTo>
                  <a:cubicBezTo>
                    <a:pt x="489" y="671"/>
                    <a:pt x="501" y="652"/>
                    <a:pt x="502" y="642"/>
                  </a:cubicBezTo>
                  <a:cubicBezTo>
                    <a:pt x="512" y="624"/>
                    <a:pt x="512" y="624"/>
                    <a:pt x="512" y="624"/>
                  </a:cubicBezTo>
                  <a:cubicBezTo>
                    <a:pt x="512" y="624"/>
                    <a:pt x="524" y="699"/>
                    <a:pt x="539" y="719"/>
                  </a:cubicBezTo>
                  <a:cubicBezTo>
                    <a:pt x="539" y="719"/>
                    <a:pt x="540" y="765"/>
                    <a:pt x="547" y="789"/>
                  </a:cubicBezTo>
                  <a:cubicBezTo>
                    <a:pt x="547" y="789"/>
                    <a:pt x="540" y="825"/>
                    <a:pt x="545" y="833"/>
                  </a:cubicBezTo>
                  <a:cubicBezTo>
                    <a:pt x="545" y="833"/>
                    <a:pt x="552" y="835"/>
                    <a:pt x="549" y="840"/>
                  </a:cubicBezTo>
                  <a:cubicBezTo>
                    <a:pt x="549" y="840"/>
                    <a:pt x="552" y="857"/>
                    <a:pt x="541" y="86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1851" y="419"/>
              <a:ext cx="210" cy="911"/>
            </a:xfrm>
            <a:custGeom>
              <a:avLst/>
              <a:gdLst>
                <a:gd name="T0" fmla="*/ 37 w 105"/>
                <a:gd name="T1" fmla="*/ 1 h 455"/>
                <a:gd name="T2" fmla="*/ 54 w 105"/>
                <a:gd name="T3" fmla="*/ 23 h 455"/>
                <a:gd name="T4" fmla="*/ 49 w 105"/>
                <a:gd name="T5" fmla="*/ 57 h 455"/>
                <a:gd name="T6" fmla="*/ 84 w 105"/>
                <a:gd name="T7" fmla="*/ 168 h 455"/>
                <a:gd name="T8" fmla="*/ 100 w 105"/>
                <a:gd name="T9" fmla="*/ 406 h 455"/>
                <a:gd name="T10" fmla="*/ 62 w 105"/>
                <a:gd name="T11" fmla="*/ 451 h 455"/>
                <a:gd name="T12" fmla="*/ 14 w 105"/>
                <a:gd name="T13" fmla="*/ 405 h 455"/>
                <a:gd name="T14" fmla="*/ 11 w 105"/>
                <a:gd name="T15" fmla="*/ 145 h 455"/>
                <a:gd name="T16" fmla="*/ 19 w 105"/>
                <a:gd name="T17" fmla="*/ 63 h 455"/>
                <a:gd name="T18" fmla="*/ 0 w 105"/>
                <a:gd name="T19" fmla="*/ 25 h 455"/>
                <a:gd name="T20" fmla="*/ 31 w 105"/>
                <a:gd name="T21" fmla="*/ 0 h 455"/>
                <a:gd name="T22" fmla="*/ 37 w 105"/>
                <a:gd name="T23" fmla="*/ 1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455">
                  <a:moveTo>
                    <a:pt x="37" y="1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83" y="149"/>
                    <a:pt x="84" y="168"/>
                  </a:cubicBezTo>
                  <a:cubicBezTo>
                    <a:pt x="84" y="168"/>
                    <a:pt x="105" y="389"/>
                    <a:pt x="100" y="406"/>
                  </a:cubicBezTo>
                  <a:cubicBezTo>
                    <a:pt x="100" y="406"/>
                    <a:pt x="76" y="437"/>
                    <a:pt x="62" y="451"/>
                  </a:cubicBezTo>
                  <a:cubicBezTo>
                    <a:pt x="57" y="455"/>
                    <a:pt x="13" y="409"/>
                    <a:pt x="14" y="405"/>
                  </a:cubicBezTo>
                  <a:cubicBezTo>
                    <a:pt x="14" y="401"/>
                    <a:pt x="6" y="204"/>
                    <a:pt x="11" y="145"/>
                  </a:cubicBezTo>
                  <a:cubicBezTo>
                    <a:pt x="11" y="145"/>
                    <a:pt x="17" y="89"/>
                    <a:pt x="19" y="63"/>
                  </a:cubicBezTo>
                  <a:cubicBezTo>
                    <a:pt x="21" y="40"/>
                    <a:pt x="2" y="25"/>
                    <a:pt x="0" y="25"/>
                  </a:cubicBezTo>
                  <a:cubicBezTo>
                    <a:pt x="0" y="25"/>
                    <a:pt x="23" y="0"/>
                    <a:pt x="31" y="0"/>
                  </a:cubicBezTo>
                  <a:cubicBezTo>
                    <a:pt x="33" y="0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 noEditPoints="1"/>
            </p:cNvSpPr>
            <p:nvPr/>
          </p:nvSpPr>
          <p:spPr bwMode="auto">
            <a:xfrm>
              <a:off x="2548" y="-262"/>
              <a:ext cx="968" cy="3763"/>
            </a:xfrm>
            <a:custGeom>
              <a:avLst/>
              <a:gdLst>
                <a:gd name="T0" fmla="*/ 368 w 484"/>
                <a:gd name="T1" fmla="*/ 784 h 1879"/>
                <a:gd name="T2" fmla="*/ 362 w 484"/>
                <a:gd name="T3" fmla="*/ 588 h 1879"/>
                <a:gd name="T4" fmla="*/ 420 w 484"/>
                <a:gd name="T5" fmla="*/ 349 h 1879"/>
                <a:gd name="T6" fmla="*/ 341 w 484"/>
                <a:gd name="T7" fmla="*/ 289 h 1879"/>
                <a:gd name="T8" fmla="*/ 338 w 484"/>
                <a:gd name="T9" fmla="*/ 166 h 1879"/>
                <a:gd name="T10" fmla="*/ 351 w 484"/>
                <a:gd name="T11" fmla="*/ 168 h 1879"/>
                <a:gd name="T12" fmla="*/ 363 w 484"/>
                <a:gd name="T13" fmla="*/ 171 h 1879"/>
                <a:gd name="T14" fmla="*/ 341 w 484"/>
                <a:gd name="T15" fmla="*/ 79 h 1879"/>
                <a:gd name="T16" fmla="*/ 235 w 484"/>
                <a:gd name="T17" fmla="*/ 13 h 1879"/>
                <a:gd name="T18" fmla="*/ 168 w 484"/>
                <a:gd name="T19" fmla="*/ 121 h 1879"/>
                <a:gd name="T20" fmla="*/ 220 w 484"/>
                <a:gd name="T21" fmla="*/ 238 h 1879"/>
                <a:gd name="T22" fmla="*/ 236 w 484"/>
                <a:gd name="T23" fmla="*/ 275 h 1879"/>
                <a:gd name="T24" fmla="*/ 122 w 484"/>
                <a:gd name="T25" fmla="*/ 307 h 1879"/>
                <a:gd name="T26" fmla="*/ 30 w 484"/>
                <a:gd name="T27" fmla="*/ 464 h 1879"/>
                <a:gd name="T28" fmla="*/ 5 w 484"/>
                <a:gd name="T29" fmla="*/ 542 h 1879"/>
                <a:gd name="T30" fmla="*/ 64 w 484"/>
                <a:gd name="T31" fmla="*/ 644 h 1879"/>
                <a:gd name="T32" fmla="*/ 17 w 484"/>
                <a:gd name="T33" fmla="*/ 774 h 1879"/>
                <a:gd name="T34" fmla="*/ 90 w 484"/>
                <a:gd name="T35" fmla="*/ 857 h 1879"/>
                <a:gd name="T36" fmla="*/ 82 w 484"/>
                <a:gd name="T37" fmla="*/ 945 h 1879"/>
                <a:gd name="T38" fmla="*/ 83 w 484"/>
                <a:gd name="T39" fmla="*/ 1131 h 1879"/>
                <a:gd name="T40" fmla="*/ 81 w 484"/>
                <a:gd name="T41" fmla="*/ 1366 h 1879"/>
                <a:gd name="T42" fmla="*/ 178 w 484"/>
                <a:gd name="T43" fmla="*/ 1491 h 1879"/>
                <a:gd name="T44" fmla="*/ 108 w 484"/>
                <a:gd name="T45" fmla="*/ 1812 h 1879"/>
                <a:gd name="T46" fmla="*/ 59 w 484"/>
                <a:gd name="T47" fmla="*/ 1851 h 1879"/>
                <a:gd name="T48" fmla="*/ 191 w 484"/>
                <a:gd name="T49" fmla="*/ 1819 h 1879"/>
                <a:gd name="T50" fmla="*/ 213 w 484"/>
                <a:gd name="T51" fmla="*/ 1845 h 1879"/>
                <a:gd name="T52" fmla="*/ 232 w 484"/>
                <a:gd name="T53" fmla="*/ 1826 h 1879"/>
                <a:gd name="T54" fmla="*/ 312 w 484"/>
                <a:gd name="T55" fmla="*/ 1764 h 1879"/>
                <a:gd name="T56" fmla="*/ 334 w 484"/>
                <a:gd name="T57" fmla="*/ 1806 h 1879"/>
                <a:gd name="T58" fmla="*/ 372 w 484"/>
                <a:gd name="T59" fmla="*/ 1736 h 1879"/>
                <a:gd name="T60" fmla="*/ 296 w 484"/>
                <a:gd name="T61" fmla="*/ 1556 h 1879"/>
                <a:gd name="T62" fmla="*/ 281 w 484"/>
                <a:gd name="T63" fmla="*/ 1352 h 1879"/>
                <a:gd name="T64" fmla="*/ 368 w 484"/>
                <a:gd name="T65" fmla="*/ 1025 h 1879"/>
                <a:gd name="T66" fmla="*/ 242 w 484"/>
                <a:gd name="T67" fmla="*/ 1731 h 1879"/>
                <a:gd name="T68" fmla="*/ 243 w 484"/>
                <a:gd name="T69" fmla="*/ 1618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" h="1879">
                  <a:moveTo>
                    <a:pt x="368" y="1025"/>
                  </a:moveTo>
                  <a:cubicBezTo>
                    <a:pt x="368" y="1025"/>
                    <a:pt x="386" y="821"/>
                    <a:pt x="368" y="784"/>
                  </a:cubicBezTo>
                  <a:cubicBezTo>
                    <a:pt x="359" y="767"/>
                    <a:pt x="318" y="654"/>
                    <a:pt x="327" y="644"/>
                  </a:cubicBezTo>
                  <a:cubicBezTo>
                    <a:pt x="335" y="634"/>
                    <a:pt x="359" y="596"/>
                    <a:pt x="362" y="588"/>
                  </a:cubicBezTo>
                  <a:cubicBezTo>
                    <a:pt x="365" y="581"/>
                    <a:pt x="484" y="435"/>
                    <a:pt x="473" y="412"/>
                  </a:cubicBezTo>
                  <a:cubicBezTo>
                    <a:pt x="461" y="388"/>
                    <a:pt x="445" y="368"/>
                    <a:pt x="420" y="349"/>
                  </a:cubicBezTo>
                  <a:cubicBezTo>
                    <a:pt x="395" y="330"/>
                    <a:pt x="378" y="339"/>
                    <a:pt x="365" y="301"/>
                  </a:cubicBezTo>
                  <a:cubicBezTo>
                    <a:pt x="341" y="289"/>
                    <a:pt x="341" y="289"/>
                    <a:pt x="341" y="289"/>
                  </a:cubicBezTo>
                  <a:cubicBezTo>
                    <a:pt x="341" y="289"/>
                    <a:pt x="319" y="247"/>
                    <a:pt x="328" y="204"/>
                  </a:cubicBezTo>
                  <a:cubicBezTo>
                    <a:pt x="337" y="162"/>
                    <a:pt x="338" y="166"/>
                    <a:pt x="338" y="166"/>
                  </a:cubicBezTo>
                  <a:cubicBezTo>
                    <a:pt x="347" y="159"/>
                    <a:pt x="347" y="159"/>
                    <a:pt x="347" y="159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7" y="156"/>
                    <a:pt x="357" y="156"/>
                    <a:pt x="357" y="156"/>
                  </a:cubicBezTo>
                  <a:cubicBezTo>
                    <a:pt x="363" y="171"/>
                    <a:pt x="363" y="171"/>
                    <a:pt x="363" y="171"/>
                  </a:cubicBezTo>
                  <a:cubicBezTo>
                    <a:pt x="363" y="171"/>
                    <a:pt x="388" y="126"/>
                    <a:pt x="370" y="110"/>
                  </a:cubicBezTo>
                  <a:cubicBezTo>
                    <a:pt x="370" y="110"/>
                    <a:pt x="347" y="89"/>
                    <a:pt x="341" y="79"/>
                  </a:cubicBezTo>
                  <a:cubicBezTo>
                    <a:pt x="324" y="47"/>
                    <a:pt x="305" y="23"/>
                    <a:pt x="305" y="23"/>
                  </a:cubicBezTo>
                  <a:cubicBezTo>
                    <a:pt x="305" y="23"/>
                    <a:pt x="268" y="0"/>
                    <a:pt x="235" y="13"/>
                  </a:cubicBezTo>
                  <a:cubicBezTo>
                    <a:pt x="201" y="26"/>
                    <a:pt x="182" y="47"/>
                    <a:pt x="170" y="67"/>
                  </a:cubicBezTo>
                  <a:cubicBezTo>
                    <a:pt x="165" y="76"/>
                    <a:pt x="160" y="102"/>
                    <a:pt x="168" y="121"/>
                  </a:cubicBezTo>
                  <a:cubicBezTo>
                    <a:pt x="172" y="133"/>
                    <a:pt x="182" y="164"/>
                    <a:pt x="182" y="164"/>
                  </a:cubicBezTo>
                  <a:cubicBezTo>
                    <a:pt x="182" y="164"/>
                    <a:pt x="200" y="221"/>
                    <a:pt x="220" y="238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6" y="275"/>
                    <a:pt x="214" y="283"/>
                    <a:pt x="189" y="299"/>
                  </a:cubicBezTo>
                  <a:cubicBezTo>
                    <a:pt x="122" y="307"/>
                    <a:pt x="122" y="307"/>
                    <a:pt x="122" y="307"/>
                  </a:cubicBezTo>
                  <a:cubicBezTo>
                    <a:pt x="122" y="307"/>
                    <a:pt x="99" y="323"/>
                    <a:pt x="76" y="372"/>
                  </a:cubicBezTo>
                  <a:cubicBezTo>
                    <a:pt x="30" y="464"/>
                    <a:pt x="30" y="464"/>
                    <a:pt x="30" y="464"/>
                  </a:cubicBezTo>
                  <a:cubicBezTo>
                    <a:pt x="30" y="464"/>
                    <a:pt x="19" y="487"/>
                    <a:pt x="10" y="510"/>
                  </a:cubicBezTo>
                  <a:cubicBezTo>
                    <a:pt x="10" y="510"/>
                    <a:pt x="3" y="534"/>
                    <a:pt x="5" y="542"/>
                  </a:cubicBezTo>
                  <a:cubicBezTo>
                    <a:pt x="5" y="542"/>
                    <a:pt x="0" y="622"/>
                    <a:pt x="8" y="626"/>
                  </a:cubicBezTo>
                  <a:cubicBezTo>
                    <a:pt x="23" y="634"/>
                    <a:pt x="27" y="642"/>
                    <a:pt x="64" y="644"/>
                  </a:cubicBezTo>
                  <a:cubicBezTo>
                    <a:pt x="64" y="644"/>
                    <a:pt x="65" y="663"/>
                    <a:pt x="54" y="679"/>
                  </a:cubicBezTo>
                  <a:cubicBezTo>
                    <a:pt x="17" y="774"/>
                    <a:pt x="17" y="774"/>
                    <a:pt x="17" y="774"/>
                  </a:cubicBezTo>
                  <a:cubicBezTo>
                    <a:pt x="81" y="823"/>
                    <a:pt x="81" y="823"/>
                    <a:pt x="81" y="823"/>
                  </a:cubicBezTo>
                  <a:cubicBezTo>
                    <a:pt x="90" y="857"/>
                    <a:pt x="90" y="857"/>
                    <a:pt x="90" y="857"/>
                  </a:cubicBezTo>
                  <a:cubicBezTo>
                    <a:pt x="90" y="857"/>
                    <a:pt x="91" y="878"/>
                    <a:pt x="89" y="907"/>
                  </a:cubicBezTo>
                  <a:cubicBezTo>
                    <a:pt x="82" y="945"/>
                    <a:pt x="82" y="945"/>
                    <a:pt x="82" y="945"/>
                  </a:cubicBezTo>
                  <a:cubicBezTo>
                    <a:pt x="83" y="991"/>
                    <a:pt x="83" y="991"/>
                    <a:pt x="83" y="991"/>
                  </a:cubicBezTo>
                  <a:cubicBezTo>
                    <a:pt x="83" y="991"/>
                    <a:pt x="81" y="1110"/>
                    <a:pt x="83" y="1131"/>
                  </a:cubicBezTo>
                  <a:cubicBezTo>
                    <a:pt x="83" y="1131"/>
                    <a:pt x="81" y="1291"/>
                    <a:pt x="81" y="1337"/>
                  </a:cubicBezTo>
                  <a:cubicBezTo>
                    <a:pt x="81" y="1366"/>
                    <a:pt x="81" y="1366"/>
                    <a:pt x="81" y="1366"/>
                  </a:cubicBezTo>
                  <a:cubicBezTo>
                    <a:pt x="81" y="1366"/>
                    <a:pt x="113" y="1368"/>
                    <a:pt x="125" y="1364"/>
                  </a:cubicBezTo>
                  <a:cubicBezTo>
                    <a:pt x="125" y="1364"/>
                    <a:pt x="178" y="1469"/>
                    <a:pt x="178" y="1491"/>
                  </a:cubicBezTo>
                  <a:cubicBezTo>
                    <a:pt x="178" y="1491"/>
                    <a:pt x="181" y="1642"/>
                    <a:pt x="156" y="1686"/>
                  </a:cubicBezTo>
                  <a:cubicBezTo>
                    <a:pt x="108" y="1812"/>
                    <a:pt x="108" y="1812"/>
                    <a:pt x="108" y="1812"/>
                  </a:cubicBezTo>
                  <a:cubicBezTo>
                    <a:pt x="108" y="1812"/>
                    <a:pt x="84" y="1823"/>
                    <a:pt x="67" y="1831"/>
                  </a:cubicBezTo>
                  <a:cubicBezTo>
                    <a:pt x="67" y="1831"/>
                    <a:pt x="54" y="1840"/>
                    <a:pt x="59" y="1851"/>
                  </a:cubicBezTo>
                  <a:cubicBezTo>
                    <a:pt x="59" y="1851"/>
                    <a:pt x="130" y="1879"/>
                    <a:pt x="169" y="1848"/>
                  </a:cubicBezTo>
                  <a:cubicBezTo>
                    <a:pt x="169" y="1848"/>
                    <a:pt x="184" y="1818"/>
                    <a:pt x="191" y="1819"/>
                  </a:cubicBezTo>
                  <a:cubicBezTo>
                    <a:pt x="191" y="1841"/>
                    <a:pt x="191" y="1841"/>
                    <a:pt x="191" y="1841"/>
                  </a:cubicBezTo>
                  <a:cubicBezTo>
                    <a:pt x="213" y="1845"/>
                    <a:pt x="213" y="1845"/>
                    <a:pt x="213" y="1845"/>
                  </a:cubicBezTo>
                  <a:cubicBezTo>
                    <a:pt x="226" y="1845"/>
                    <a:pt x="226" y="1845"/>
                    <a:pt x="226" y="1845"/>
                  </a:cubicBezTo>
                  <a:cubicBezTo>
                    <a:pt x="232" y="1826"/>
                    <a:pt x="232" y="1826"/>
                    <a:pt x="232" y="1826"/>
                  </a:cubicBezTo>
                  <a:cubicBezTo>
                    <a:pt x="232" y="1826"/>
                    <a:pt x="259" y="1820"/>
                    <a:pt x="274" y="1800"/>
                  </a:cubicBezTo>
                  <a:cubicBezTo>
                    <a:pt x="274" y="1800"/>
                    <a:pt x="308" y="1764"/>
                    <a:pt x="312" y="1764"/>
                  </a:cubicBezTo>
                  <a:cubicBezTo>
                    <a:pt x="340" y="1756"/>
                    <a:pt x="340" y="1756"/>
                    <a:pt x="340" y="1756"/>
                  </a:cubicBezTo>
                  <a:cubicBezTo>
                    <a:pt x="334" y="1806"/>
                    <a:pt x="334" y="1806"/>
                    <a:pt x="334" y="1806"/>
                  </a:cubicBezTo>
                  <a:cubicBezTo>
                    <a:pt x="334" y="1806"/>
                    <a:pt x="353" y="1810"/>
                    <a:pt x="362" y="1801"/>
                  </a:cubicBezTo>
                  <a:cubicBezTo>
                    <a:pt x="372" y="1736"/>
                    <a:pt x="372" y="1736"/>
                    <a:pt x="372" y="1736"/>
                  </a:cubicBezTo>
                  <a:cubicBezTo>
                    <a:pt x="372" y="1736"/>
                    <a:pt x="378" y="1698"/>
                    <a:pt x="353" y="1682"/>
                  </a:cubicBezTo>
                  <a:cubicBezTo>
                    <a:pt x="353" y="1682"/>
                    <a:pt x="319" y="1664"/>
                    <a:pt x="296" y="1556"/>
                  </a:cubicBezTo>
                  <a:cubicBezTo>
                    <a:pt x="285" y="1505"/>
                    <a:pt x="280" y="1487"/>
                    <a:pt x="278" y="1483"/>
                  </a:cubicBezTo>
                  <a:cubicBezTo>
                    <a:pt x="282" y="1458"/>
                    <a:pt x="291" y="1367"/>
                    <a:pt x="281" y="1352"/>
                  </a:cubicBezTo>
                  <a:cubicBezTo>
                    <a:pt x="353" y="1340"/>
                    <a:pt x="353" y="1340"/>
                    <a:pt x="353" y="1340"/>
                  </a:cubicBezTo>
                  <a:cubicBezTo>
                    <a:pt x="353" y="1340"/>
                    <a:pt x="356" y="1065"/>
                    <a:pt x="368" y="1025"/>
                  </a:cubicBezTo>
                  <a:close/>
                  <a:moveTo>
                    <a:pt x="259" y="1691"/>
                  </a:moveTo>
                  <a:cubicBezTo>
                    <a:pt x="258" y="1723"/>
                    <a:pt x="242" y="1731"/>
                    <a:pt x="242" y="1731"/>
                  </a:cubicBezTo>
                  <a:cubicBezTo>
                    <a:pt x="239" y="1714"/>
                    <a:pt x="230" y="1722"/>
                    <a:pt x="227" y="1686"/>
                  </a:cubicBezTo>
                  <a:cubicBezTo>
                    <a:pt x="224" y="1650"/>
                    <a:pt x="243" y="1618"/>
                    <a:pt x="243" y="1618"/>
                  </a:cubicBezTo>
                  <a:cubicBezTo>
                    <a:pt x="243" y="1618"/>
                    <a:pt x="261" y="1658"/>
                    <a:pt x="259" y="1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2942" y="477"/>
              <a:ext cx="114" cy="154"/>
            </a:xfrm>
            <a:custGeom>
              <a:avLst/>
              <a:gdLst>
                <a:gd name="T0" fmla="*/ 6 w 114"/>
                <a:gd name="T1" fmla="*/ 0 h 154"/>
                <a:gd name="T2" fmla="*/ 114 w 114"/>
                <a:gd name="T3" fmla="*/ 4 h 154"/>
                <a:gd name="T4" fmla="*/ 0 w 114"/>
                <a:gd name="T5" fmla="*/ 154 h 154"/>
                <a:gd name="T6" fmla="*/ 6 w 114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4">
                  <a:moveTo>
                    <a:pt x="6" y="0"/>
                  </a:moveTo>
                  <a:lnTo>
                    <a:pt x="114" y="4"/>
                  </a:lnTo>
                  <a:lnTo>
                    <a:pt x="0" y="15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Freeform 18"/>
            <p:cNvSpPr>
              <a:spLocks noEditPoints="1"/>
            </p:cNvSpPr>
            <p:nvPr/>
          </p:nvSpPr>
          <p:spPr bwMode="auto">
            <a:xfrm>
              <a:off x="3452" y="-228"/>
              <a:ext cx="1568" cy="3575"/>
            </a:xfrm>
            <a:custGeom>
              <a:avLst/>
              <a:gdLst>
                <a:gd name="T0" fmla="*/ 708 w 783"/>
                <a:gd name="T1" fmla="*/ 497 h 1785"/>
                <a:gd name="T2" fmla="*/ 541 w 783"/>
                <a:gd name="T3" fmla="*/ 332 h 1785"/>
                <a:gd name="T4" fmla="*/ 466 w 783"/>
                <a:gd name="T5" fmla="*/ 72 h 1785"/>
                <a:gd name="T6" fmla="*/ 299 w 783"/>
                <a:gd name="T7" fmla="*/ 110 h 1785"/>
                <a:gd name="T8" fmla="*/ 343 w 783"/>
                <a:gd name="T9" fmla="*/ 268 h 1785"/>
                <a:gd name="T10" fmla="*/ 247 w 783"/>
                <a:gd name="T11" fmla="*/ 297 h 1785"/>
                <a:gd name="T12" fmla="*/ 165 w 783"/>
                <a:gd name="T13" fmla="*/ 480 h 1785"/>
                <a:gd name="T14" fmla="*/ 172 w 783"/>
                <a:gd name="T15" fmla="*/ 742 h 1785"/>
                <a:gd name="T16" fmla="*/ 198 w 783"/>
                <a:gd name="T17" fmla="*/ 964 h 1785"/>
                <a:gd name="T18" fmla="*/ 111 w 783"/>
                <a:gd name="T19" fmla="*/ 1275 h 1785"/>
                <a:gd name="T20" fmla="*/ 78 w 783"/>
                <a:gd name="T21" fmla="*/ 1719 h 1785"/>
                <a:gd name="T22" fmla="*/ 26 w 783"/>
                <a:gd name="T23" fmla="*/ 1737 h 1785"/>
                <a:gd name="T24" fmla="*/ 115 w 783"/>
                <a:gd name="T25" fmla="*/ 1760 h 1785"/>
                <a:gd name="T26" fmla="*/ 150 w 783"/>
                <a:gd name="T27" fmla="*/ 1751 h 1785"/>
                <a:gd name="T28" fmla="*/ 218 w 783"/>
                <a:gd name="T29" fmla="*/ 1645 h 1785"/>
                <a:gd name="T30" fmla="*/ 186 w 783"/>
                <a:gd name="T31" fmla="*/ 1565 h 1785"/>
                <a:gd name="T32" fmla="*/ 210 w 783"/>
                <a:gd name="T33" fmla="*/ 1262 h 1785"/>
                <a:gd name="T34" fmla="*/ 417 w 783"/>
                <a:gd name="T35" fmla="*/ 1173 h 1785"/>
                <a:gd name="T36" fmla="*/ 439 w 783"/>
                <a:gd name="T37" fmla="*/ 1527 h 1785"/>
                <a:gd name="T38" fmla="*/ 405 w 783"/>
                <a:gd name="T39" fmla="*/ 1684 h 1785"/>
                <a:gd name="T40" fmla="*/ 379 w 783"/>
                <a:gd name="T41" fmla="*/ 1771 h 1785"/>
                <a:gd name="T42" fmla="*/ 484 w 783"/>
                <a:gd name="T43" fmla="*/ 1672 h 1785"/>
                <a:gd name="T44" fmla="*/ 481 w 783"/>
                <a:gd name="T45" fmla="*/ 1574 h 1785"/>
                <a:gd name="T46" fmla="*/ 521 w 783"/>
                <a:gd name="T47" fmla="*/ 1185 h 1785"/>
                <a:gd name="T48" fmla="*/ 533 w 783"/>
                <a:gd name="T49" fmla="*/ 1113 h 1785"/>
                <a:gd name="T50" fmla="*/ 564 w 783"/>
                <a:gd name="T51" fmla="*/ 860 h 1785"/>
                <a:gd name="T52" fmla="*/ 564 w 783"/>
                <a:gd name="T53" fmla="*/ 832 h 1785"/>
                <a:gd name="T54" fmla="*/ 588 w 783"/>
                <a:gd name="T55" fmla="*/ 774 h 1785"/>
                <a:gd name="T56" fmla="*/ 765 w 783"/>
                <a:gd name="T57" fmla="*/ 612 h 1785"/>
                <a:gd name="T58" fmla="*/ 229 w 783"/>
                <a:gd name="T59" fmla="*/ 771 h 1785"/>
                <a:gd name="T60" fmla="*/ 229 w 783"/>
                <a:gd name="T61" fmla="*/ 527 h 1785"/>
                <a:gd name="T62" fmla="*/ 229 w 783"/>
                <a:gd name="T63" fmla="*/ 771 h 1785"/>
                <a:gd name="T64" fmla="*/ 550 w 783"/>
                <a:gd name="T65" fmla="*/ 728 h 1785"/>
                <a:gd name="T66" fmla="*/ 504 w 783"/>
                <a:gd name="T67" fmla="*/ 647 h 1785"/>
                <a:gd name="T68" fmla="*/ 503 w 783"/>
                <a:gd name="T69" fmla="*/ 585 h 1785"/>
                <a:gd name="T70" fmla="*/ 548 w 783"/>
                <a:gd name="T71" fmla="*/ 516 h 1785"/>
                <a:gd name="T72" fmla="*/ 646 w 783"/>
                <a:gd name="T73" fmla="*/ 542 h 1785"/>
                <a:gd name="T74" fmla="*/ 599 w 783"/>
                <a:gd name="T75" fmla="*/ 707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3" h="1785">
                  <a:moveTo>
                    <a:pt x="752" y="565"/>
                  </a:moveTo>
                  <a:cubicBezTo>
                    <a:pt x="752" y="565"/>
                    <a:pt x="719" y="512"/>
                    <a:pt x="708" y="497"/>
                  </a:cubicBezTo>
                  <a:cubicBezTo>
                    <a:pt x="600" y="373"/>
                    <a:pt x="600" y="373"/>
                    <a:pt x="600" y="373"/>
                  </a:cubicBezTo>
                  <a:cubicBezTo>
                    <a:pt x="600" y="373"/>
                    <a:pt x="562" y="335"/>
                    <a:pt x="541" y="332"/>
                  </a:cubicBezTo>
                  <a:cubicBezTo>
                    <a:pt x="541" y="332"/>
                    <a:pt x="512" y="270"/>
                    <a:pt x="515" y="259"/>
                  </a:cubicBezTo>
                  <a:cubicBezTo>
                    <a:pt x="515" y="259"/>
                    <a:pt x="506" y="101"/>
                    <a:pt x="466" y="72"/>
                  </a:cubicBezTo>
                  <a:cubicBezTo>
                    <a:pt x="466" y="72"/>
                    <a:pt x="443" y="0"/>
                    <a:pt x="352" y="29"/>
                  </a:cubicBezTo>
                  <a:cubicBezTo>
                    <a:pt x="352" y="29"/>
                    <a:pt x="300" y="57"/>
                    <a:pt x="299" y="110"/>
                  </a:cubicBezTo>
                  <a:cubicBezTo>
                    <a:pt x="299" y="110"/>
                    <a:pt x="294" y="179"/>
                    <a:pt x="303" y="194"/>
                  </a:cubicBezTo>
                  <a:cubicBezTo>
                    <a:pt x="343" y="268"/>
                    <a:pt x="343" y="268"/>
                    <a:pt x="343" y="268"/>
                  </a:cubicBezTo>
                  <a:cubicBezTo>
                    <a:pt x="343" y="268"/>
                    <a:pt x="357" y="293"/>
                    <a:pt x="325" y="296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47" y="297"/>
                    <a:pt x="191" y="303"/>
                    <a:pt x="188" y="353"/>
                  </a:cubicBezTo>
                  <a:cubicBezTo>
                    <a:pt x="165" y="480"/>
                    <a:pt x="165" y="480"/>
                    <a:pt x="165" y="480"/>
                  </a:cubicBezTo>
                  <a:cubicBezTo>
                    <a:pt x="162" y="568"/>
                    <a:pt x="162" y="568"/>
                    <a:pt x="162" y="568"/>
                  </a:cubicBezTo>
                  <a:cubicBezTo>
                    <a:pt x="162" y="568"/>
                    <a:pt x="151" y="699"/>
                    <a:pt x="172" y="742"/>
                  </a:cubicBezTo>
                  <a:cubicBezTo>
                    <a:pt x="172" y="742"/>
                    <a:pt x="213" y="889"/>
                    <a:pt x="215" y="897"/>
                  </a:cubicBezTo>
                  <a:cubicBezTo>
                    <a:pt x="215" y="897"/>
                    <a:pt x="209" y="938"/>
                    <a:pt x="198" y="964"/>
                  </a:cubicBezTo>
                  <a:cubicBezTo>
                    <a:pt x="188" y="990"/>
                    <a:pt x="128" y="1150"/>
                    <a:pt x="128" y="1150"/>
                  </a:cubicBezTo>
                  <a:cubicBezTo>
                    <a:pt x="128" y="1150"/>
                    <a:pt x="101" y="1217"/>
                    <a:pt x="111" y="1275"/>
                  </a:cubicBezTo>
                  <a:cubicBezTo>
                    <a:pt x="111" y="1275"/>
                    <a:pt x="118" y="1559"/>
                    <a:pt x="115" y="1585"/>
                  </a:cubicBezTo>
                  <a:cubicBezTo>
                    <a:pt x="115" y="1585"/>
                    <a:pt x="98" y="1664"/>
                    <a:pt x="78" y="1719"/>
                  </a:cubicBezTo>
                  <a:cubicBezTo>
                    <a:pt x="72" y="1722"/>
                    <a:pt x="72" y="1722"/>
                    <a:pt x="72" y="1722"/>
                  </a:cubicBezTo>
                  <a:cubicBezTo>
                    <a:pt x="72" y="1722"/>
                    <a:pt x="34" y="1737"/>
                    <a:pt x="26" y="1737"/>
                  </a:cubicBezTo>
                  <a:cubicBezTo>
                    <a:pt x="26" y="1737"/>
                    <a:pt x="0" y="1760"/>
                    <a:pt x="22" y="1765"/>
                  </a:cubicBezTo>
                  <a:cubicBezTo>
                    <a:pt x="43" y="1769"/>
                    <a:pt x="107" y="1768"/>
                    <a:pt x="115" y="1760"/>
                  </a:cubicBezTo>
                  <a:cubicBezTo>
                    <a:pt x="122" y="1753"/>
                    <a:pt x="131" y="1743"/>
                    <a:pt x="131" y="1743"/>
                  </a:cubicBezTo>
                  <a:cubicBezTo>
                    <a:pt x="131" y="1743"/>
                    <a:pt x="150" y="1739"/>
                    <a:pt x="150" y="1751"/>
                  </a:cubicBezTo>
                  <a:cubicBezTo>
                    <a:pt x="150" y="1763"/>
                    <a:pt x="185" y="1753"/>
                    <a:pt x="185" y="1753"/>
                  </a:cubicBezTo>
                  <a:cubicBezTo>
                    <a:pt x="218" y="1645"/>
                    <a:pt x="218" y="1645"/>
                    <a:pt x="218" y="1645"/>
                  </a:cubicBezTo>
                  <a:cubicBezTo>
                    <a:pt x="218" y="1645"/>
                    <a:pt x="221" y="1628"/>
                    <a:pt x="209" y="1617"/>
                  </a:cubicBezTo>
                  <a:cubicBezTo>
                    <a:pt x="204" y="1613"/>
                    <a:pt x="180" y="1576"/>
                    <a:pt x="186" y="1565"/>
                  </a:cubicBezTo>
                  <a:cubicBezTo>
                    <a:pt x="186" y="1565"/>
                    <a:pt x="206" y="1415"/>
                    <a:pt x="218" y="1366"/>
                  </a:cubicBezTo>
                  <a:cubicBezTo>
                    <a:pt x="224" y="1342"/>
                    <a:pt x="210" y="1262"/>
                    <a:pt x="210" y="1262"/>
                  </a:cubicBezTo>
                  <a:cubicBezTo>
                    <a:pt x="210" y="1262"/>
                    <a:pt x="255" y="1162"/>
                    <a:pt x="262" y="1162"/>
                  </a:cubicBezTo>
                  <a:cubicBezTo>
                    <a:pt x="270" y="1162"/>
                    <a:pt x="413" y="1166"/>
                    <a:pt x="417" y="1173"/>
                  </a:cubicBezTo>
                  <a:cubicBezTo>
                    <a:pt x="422" y="1179"/>
                    <a:pt x="413" y="1244"/>
                    <a:pt x="433" y="1275"/>
                  </a:cubicBezTo>
                  <a:cubicBezTo>
                    <a:pt x="439" y="1527"/>
                    <a:pt x="439" y="1527"/>
                    <a:pt x="439" y="1527"/>
                  </a:cubicBezTo>
                  <a:cubicBezTo>
                    <a:pt x="439" y="1527"/>
                    <a:pt x="428" y="1581"/>
                    <a:pt x="422" y="1591"/>
                  </a:cubicBezTo>
                  <a:cubicBezTo>
                    <a:pt x="422" y="1591"/>
                    <a:pt x="407" y="1669"/>
                    <a:pt x="405" y="1684"/>
                  </a:cubicBezTo>
                  <a:cubicBezTo>
                    <a:pt x="405" y="1684"/>
                    <a:pt x="392" y="1716"/>
                    <a:pt x="379" y="1730"/>
                  </a:cubicBezTo>
                  <a:cubicBezTo>
                    <a:pt x="379" y="1730"/>
                    <a:pt x="366" y="1769"/>
                    <a:pt x="379" y="1771"/>
                  </a:cubicBezTo>
                  <a:cubicBezTo>
                    <a:pt x="379" y="1771"/>
                    <a:pt x="475" y="1785"/>
                    <a:pt x="472" y="1733"/>
                  </a:cubicBezTo>
                  <a:cubicBezTo>
                    <a:pt x="484" y="1672"/>
                    <a:pt x="484" y="1672"/>
                    <a:pt x="484" y="1672"/>
                  </a:cubicBezTo>
                  <a:cubicBezTo>
                    <a:pt x="484" y="1672"/>
                    <a:pt x="501" y="1629"/>
                    <a:pt x="489" y="1617"/>
                  </a:cubicBezTo>
                  <a:cubicBezTo>
                    <a:pt x="489" y="1617"/>
                    <a:pt x="475" y="1574"/>
                    <a:pt x="481" y="1574"/>
                  </a:cubicBezTo>
                  <a:cubicBezTo>
                    <a:pt x="481" y="1574"/>
                    <a:pt x="544" y="1409"/>
                    <a:pt x="532" y="1288"/>
                  </a:cubicBezTo>
                  <a:cubicBezTo>
                    <a:pt x="532" y="1288"/>
                    <a:pt x="504" y="1197"/>
                    <a:pt x="521" y="1185"/>
                  </a:cubicBezTo>
                  <a:cubicBezTo>
                    <a:pt x="529" y="1182"/>
                    <a:pt x="529" y="1182"/>
                    <a:pt x="529" y="1182"/>
                  </a:cubicBezTo>
                  <a:cubicBezTo>
                    <a:pt x="533" y="1113"/>
                    <a:pt x="533" y="1113"/>
                    <a:pt x="533" y="1113"/>
                  </a:cubicBezTo>
                  <a:cubicBezTo>
                    <a:pt x="533" y="1113"/>
                    <a:pt x="553" y="1022"/>
                    <a:pt x="553" y="1013"/>
                  </a:cubicBezTo>
                  <a:cubicBezTo>
                    <a:pt x="553" y="1013"/>
                    <a:pt x="568" y="882"/>
                    <a:pt x="564" y="860"/>
                  </a:cubicBezTo>
                  <a:cubicBezTo>
                    <a:pt x="558" y="839"/>
                    <a:pt x="558" y="839"/>
                    <a:pt x="558" y="839"/>
                  </a:cubicBezTo>
                  <a:cubicBezTo>
                    <a:pt x="564" y="832"/>
                    <a:pt x="564" y="832"/>
                    <a:pt x="564" y="832"/>
                  </a:cubicBezTo>
                  <a:cubicBezTo>
                    <a:pt x="545" y="778"/>
                    <a:pt x="545" y="778"/>
                    <a:pt x="545" y="778"/>
                  </a:cubicBezTo>
                  <a:cubicBezTo>
                    <a:pt x="545" y="778"/>
                    <a:pt x="573" y="786"/>
                    <a:pt x="588" y="774"/>
                  </a:cubicBezTo>
                  <a:cubicBezTo>
                    <a:pt x="588" y="774"/>
                    <a:pt x="702" y="688"/>
                    <a:pt x="734" y="638"/>
                  </a:cubicBezTo>
                  <a:cubicBezTo>
                    <a:pt x="765" y="612"/>
                    <a:pt x="765" y="612"/>
                    <a:pt x="765" y="612"/>
                  </a:cubicBezTo>
                  <a:cubicBezTo>
                    <a:pt x="765" y="612"/>
                    <a:pt x="783" y="597"/>
                    <a:pt x="752" y="565"/>
                  </a:cubicBezTo>
                  <a:close/>
                  <a:moveTo>
                    <a:pt x="229" y="771"/>
                  </a:moveTo>
                  <a:cubicBezTo>
                    <a:pt x="229" y="771"/>
                    <a:pt x="214" y="635"/>
                    <a:pt x="215" y="629"/>
                  </a:cubicBezTo>
                  <a:cubicBezTo>
                    <a:pt x="218" y="593"/>
                    <a:pt x="218" y="527"/>
                    <a:pt x="229" y="527"/>
                  </a:cubicBezTo>
                  <a:cubicBezTo>
                    <a:pt x="229" y="527"/>
                    <a:pt x="239" y="643"/>
                    <a:pt x="238" y="655"/>
                  </a:cubicBezTo>
                  <a:cubicBezTo>
                    <a:pt x="238" y="655"/>
                    <a:pt x="244" y="746"/>
                    <a:pt x="229" y="771"/>
                  </a:cubicBezTo>
                  <a:close/>
                  <a:moveTo>
                    <a:pt x="599" y="707"/>
                  </a:moveTo>
                  <a:cubicBezTo>
                    <a:pt x="565" y="752"/>
                    <a:pt x="550" y="728"/>
                    <a:pt x="550" y="728"/>
                  </a:cubicBezTo>
                  <a:cubicBezTo>
                    <a:pt x="542" y="717"/>
                    <a:pt x="510" y="685"/>
                    <a:pt x="510" y="685"/>
                  </a:cubicBezTo>
                  <a:cubicBezTo>
                    <a:pt x="516" y="655"/>
                    <a:pt x="504" y="647"/>
                    <a:pt x="504" y="647"/>
                  </a:cubicBezTo>
                  <a:cubicBezTo>
                    <a:pt x="498" y="647"/>
                    <a:pt x="466" y="620"/>
                    <a:pt x="480" y="617"/>
                  </a:cubicBezTo>
                  <a:cubicBezTo>
                    <a:pt x="494" y="614"/>
                    <a:pt x="503" y="585"/>
                    <a:pt x="503" y="585"/>
                  </a:cubicBezTo>
                  <a:cubicBezTo>
                    <a:pt x="541" y="518"/>
                    <a:pt x="541" y="518"/>
                    <a:pt x="541" y="518"/>
                  </a:cubicBezTo>
                  <a:cubicBezTo>
                    <a:pt x="548" y="516"/>
                    <a:pt x="548" y="516"/>
                    <a:pt x="548" y="516"/>
                  </a:cubicBezTo>
                  <a:cubicBezTo>
                    <a:pt x="551" y="562"/>
                    <a:pt x="551" y="562"/>
                    <a:pt x="551" y="562"/>
                  </a:cubicBezTo>
                  <a:cubicBezTo>
                    <a:pt x="620" y="574"/>
                    <a:pt x="646" y="542"/>
                    <a:pt x="646" y="542"/>
                  </a:cubicBezTo>
                  <a:cubicBezTo>
                    <a:pt x="664" y="556"/>
                    <a:pt x="688" y="594"/>
                    <a:pt x="688" y="594"/>
                  </a:cubicBezTo>
                  <a:cubicBezTo>
                    <a:pt x="690" y="615"/>
                    <a:pt x="599" y="707"/>
                    <a:pt x="599" y="707"/>
                  </a:cubicBezTo>
                  <a:close/>
                </a:path>
              </a:pathLst>
            </a:custGeom>
            <a:solidFill>
              <a:srgbClr val="8EA4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4105" y="601"/>
              <a:ext cx="168" cy="104"/>
            </a:xfrm>
            <a:custGeom>
              <a:avLst/>
              <a:gdLst>
                <a:gd name="T0" fmla="*/ 0 w 84"/>
                <a:gd name="T1" fmla="*/ 0 h 52"/>
                <a:gd name="T2" fmla="*/ 84 w 84"/>
                <a:gd name="T3" fmla="*/ 2 h 52"/>
                <a:gd name="T4" fmla="*/ 31 w 84"/>
                <a:gd name="T5" fmla="*/ 52 h 52"/>
                <a:gd name="T6" fmla="*/ 0 w 84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2">
                  <a:moveTo>
                    <a:pt x="0" y="0"/>
                  </a:moveTo>
                  <a:cubicBezTo>
                    <a:pt x="0" y="0"/>
                    <a:pt x="53" y="16"/>
                    <a:pt x="84" y="2"/>
                  </a:cubicBezTo>
                  <a:cubicBezTo>
                    <a:pt x="31" y="52"/>
                    <a:pt x="31" y="52"/>
                    <a:pt x="31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gradFill rotWithShape="1">
            <a:gsLst>
              <a:gs pos="0">
                <a:srgbClr val="25313F"/>
              </a:gs>
              <a:gs pos="100000">
                <a:srgbClr val="25313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425" y="260350"/>
            <a:ext cx="7772400" cy="1008063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425" y="1319213"/>
            <a:ext cx="6400800" cy="1752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grpSp>
        <p:nvGrpSpPr>
          <p:cNvPr id="8243" name="Group 51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AutoShape 5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46" name="Group 54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8247" name="Picture 55" descr="glob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48" name="Oval 56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49" name="AutoShape 57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36592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6388"/>
            <a:ext cx="2057400" cy="5819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6388"/>
            <a:ext cx="6019800" cy="5819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14478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16719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43177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979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57382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058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09937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18042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4523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21425"/>
            <a:ext cx="9144000" cy="1444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19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66688" y="5411788"/>
            <a:ext cx="1944687" cy="1235075"/>
            <a:chOff x="-937" y="-280"/>
            <a:chExt cx="5957" cy="3781"/>
          </a:xfrm>
        </p:grpSpPr>
        <p:sp>
          <p:nvSpPr>
            <p:cNvPr id="1033" name="Freeform 9"/>
            <p:cNvSpPr>
              <a:spLocks noEditPoints="1"/>
            </p:cNvSpPr>
            <p:nvPr/>
          </p:nvSpPr>
          <p:spPr bwMode="auto">
            <a:xfrm>
              <a:off x="-937" y="-100"/>
              <a:ext cx="943" cy="3477"/>
            </a:xfrm>
            <a:custGeom>
              <a:avLst/>
              <a:gdLst>
                <a:gd name="T0" fmla="*/ 417 w 471"/>
                <a:gd name="T1" fmla="*/ 282 h 1736"/>
                <a:gd name="T2" fmla="*/ 401 w 471"/>
                <a:gd name="T3" fmla="*/ 222 h 1736"/>
                <a:gd name="T4" fmla="*/ 427 w 471"/>
                <a:gd name="T5" fmla="*/ 143 h 1736"/>
                <a:gd name="T6" fmla="*/ 293 w 471"/>
                <a:gd name="T7" fmla="*/ 35 h 1736"/>
                <a:gd name="T8" fmla="*/ 264 w 471"/>
                <a:gd name="T9" fmla="*/ 166 h 1736"/>
                <a:gd name="T10" fmla="*/ 297 w 471"/>
                <a:gd name="T11" fmla="*/ 260 h 1736"/>
                <a:gd name="T12" fmla="*/ 231 w 471"/>
                <a:gd name="T13" fmla="*/ 296 h 1736"/>
                <a:gd name="T14" fmla="*/ 161 w 471"/>
                <a:gd name="T15" fmla="*/ 380 h 1736"/>
                <a:gd name="T16" fmla="*/ 140 w 471"/>
                <a:gd name="T17" fmla="*/ 415 h 1736"/>
                <a:gd name="T18" fmla="*/ 117 w 471"/>
                <a:gd name="T19" fmla="*/ 454 h 1736"/>
                <a:gd name="T20" fmla="*/ 63 w 471"/>
                <a:gd name="T21" fmla="*/ 540 h 1736"/>
                <a:gd name="T22" fmla="*/ 147 w 471"/>
                <a:gd name="T23" fmla="*/ 610 h 1736"/>
                <a:gd name="T24" fmla="*/ 145 w 471"/>
                <a:gd name="T25" fmla="*/ 640 h 1736"/>
                <a:gd name="T26" fmla="*/ 141 w 471"/>
                <a:gd name="T27" fmla="*/ 734 h 1736"/>
                <a:gd name="T28" fmla="*/ 128 w 471"/>
                <a:gd name="T29" fmla="*/ 811 h 1736"/>
                <a:gd name="T30" fmla="*/ 112 w 471"/>
                <a:gd name="T31" fmla="*/ 867 h 1736"/>
                <a:gd name="T32" fmla="*/ 91 w 471"/>
                <a:gd name="T33" fmla="*/ 1056 h 1736"/>
                <a:gd name="T34" fmla="*/ 73 w 471"/>
                <a:gd name="T35" fmla="*/ 1330 h 1736"/>
                <a:gd name="T36" fmla="*/ 53 w 471"/>
                <a:gd name="T37" fmla="*/ 1686 h 1736"/>
                <a:gd name="T38" fmla="*/ 127 w 471"/>
                <a:gd name="T39" fmla="*/ 1726 h 1736"/>
                <a:gd name="T40" fmla="*/ 203 w 471"/>
                <a:gd name="T41" fmla="*/ 1688 h 1736"/>
                <a:gd name="T42" fmla="*/ 212 w 471"/>
                <a:gd name="T43" fmla="*/ 1708 h 1736"/>
                <a:gd name="T44" fmla="*/ 233 w 471"/>
                <a:gd name="T45" fmla="*/ 1687 h 1736"/>
                <a:gd name="T46" fmla="*/ 209 w 471"/>
                <a:gd name="T47" fmla="*/ 1722 h 1736"/>
                <a:gd name="T48" fmla="*/ 328 w 471"/>
                <a:gd name="T49" fmla="*/ 1706 h 1736"/>
                <a:gd name="T50" fmla="*/ 348 w 471"/>
                <a:gd name="T51" fmla="*/ 1704 h 1736"/>
                <a:gd name="T52" fmla="*/ 356 w 471"/>
                <a:gd name="T53" fmla="*/ 1690 h 1736"/>
                <a:gd name="T54" fmla="*/ 380 w 471"/>
                <a:gd name="T55" fmla="*/ 1486 h 1736"/>
                <a:gd name="T56" fmla="*/ 383 w 471"/>
                <a:gd name="T57" fmla="*/ 1095 h 1736"/>
                <a:gd name="T58" fmla="*/ 389 w 471"/>
                <a:gd name="T59" fmla="*/ 740 h 1736"/>
                <a:gd name="T60" fmla="*/ 345 w 471"/>
                <a:gd name="T61" fmla="*/ 579 h 1736"/>
                <a:gd name="T62" fmla="*/ 399 w 471"/>
                <a:gd name="T63" fmla="*/ 526 h 1736"/>
                <a:gd name="T64" fmla="*/ 453 w 471"/>
                <a:gd name="T65" fmla="*/ 420 h 1736"/>
                <a:gd name="T66" fmla="*/ 262 w 471"/>
                <a:gd name="T67" fmla="*/ 1584 h 1736"/>
                <a:gd name="T68" fmla="*/ 210 w 471"/>
                <a:gd name="T69" fmla="*/ 1280 h 1736"/>
                <a:gd name="T70" fmla="*/ 223 w 471"/>
                <a:gd name="T71" fmla="*/ 1163 h 1736"/>
                <a:gd name="T72" fmla="*/ 255 w 471"/>
                <a:gd name="T73" fmla="*/ 1152 h 1736"/>
                <a:gd name="T74" fmla="*/ 275 w 471"/>
                <a:gd name="T75" fmla="*/ 151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1736">
                  <a:moveTo>
                    <a:pt x="453" y="322"/>
                  </a:moveTo>
                  <a:cubicBezTo>
                    <a:pt x="417" y="282"/>
                    <a:pt x="417" y="282"/>
                    <a:pt x="417" y="282"/>
                  </a:cubicBezTo>
                  <a:cubicBezTo>
                    <a:pt x="429" y="275"/>
                    <a:pt x="429" y="275"/>
                    <a:pt x="429" y="275"/>
                  </a:cubicBezTo>
                  <a:cubicBezTo>
                    <a:pt x="429" y="275"/>
                    <a:pt x="412" y="222"/>
                    <a:pt x="401" y="222"/>
                  </a:cubicBezTo>
                  <a:cubicBezTo>
                    <a:pt x="401" y="222"/>
                    <a:pt x="390" y="207"/>
                    <a:pt x="400" y="195"/>
                  </a:cubicBezTo>
                  <a:cubicBezTo>
                    <a:pt x="400" y="195"/>
                    <a:pt x="429" y="164"/>
                    <a:pt x="427" y="143"/>
                  </a:cubicBezTo>
                  <a:cubicBezTo>
                    <a:pt x="427" y="143"/>
                    <a:pt x="416" y="86"/>
                    <a:pt x="409" y="70"/>
                  </a:cubicBezTo>
                  <a:cubicBezTo>
                    <a:pt x="403" y="54"/>
                    <a:pt x="360" y="0"/>
                    <a:pt x="293" y="35"/>
                  </a:cubicBezTo>
                  <a:cubicBezTo>
                    <a:pt x="227" y="70"/>
                    <a:pt x="260" y="147"/>
                    <a:pt x="260" y="147"/>
                  </a:cubicBezTo>
                  <a:cubicBezTo>
                    <a:pt x="260" y="147"/>
                    <a:pt x="265" y="158"/>
                    <a:pt x="264" y="166"/>
                  </a:cubicBezTo>
                  <a:cubicBezTo>
                    <a:pt x="264" y="166"/>
                    <a:pt x="275" y="239"/>
                    <a:pt x="303" y="247"/>
                  </a:cubicBezTo>
                  <a:cubicBezTo>
                    <a:pt x="303" y="247"/>
                    <a:pt x="301" y="260"/>
                    <a:pt x="297" y="260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3" y="278"/>
                    <a:pt x="262" y="293"/>
                    <a:pt x="231" y="296"/>
                  </a:cubicBezTo>
                  <a:cubicBezTo>
                    <a:pt x="231" y="296"/>
                    <a:pt x="196" y="310"/>
                    <a:pt x="189" y="326"/>
                  </a:cubicBezTo>
                  <a:cubicBezTo>
                    <a:pt x="189" y="326"/>
                    <a:pt x="169" y="368"/>
                    <a:pt x="161" y="380"/>
                  </a:cubicBezTo>
                  <a:cubicBezTo>
                    <a:pt x="161" y="380"/>
                    <a:pt x="153" y="388"/>
                    <a:pt x="148" y="400"/>
                  </a:cubicBezTo>
                  <a:cubicBezTo>
                    <a:pt x="148" y="400"/>
                    <a:pt x="145" y="412"/>
                    <a:pt x="140" y="415"/>
                  </a:cubicBezTo>
                  <a:cubicBezTo>
                    <a:pt x="140" y="415"/>
                    <a:pt x="129" y="423"/>
                    <a:pt x="127" y="430"/>
                  </a:cubicBezTo>
                  <a:cubicBezTo>
                    <a:pt x="127" y="430"/>
                    <a:pt x="116" y="446"/>
                    <a:pt x="117" y="454"/>
                  </a:cubicBezTo>
                  <a:cubicBezTo>
                    <a:pt x="117" y="454"/>
                    <a:pt x="93" y="476"/>
                    <a:pt x="93" y="488"/>
                  </a:cubicBezTo>
                  <a:cubicBezTo>
                    <a:pt x="93" y="488"/>
                    <a:pt x="60" y="499"/>
                    <a:pt x="63" y="540"/>
                  </a:cubicBezTo>
                  <a:cubicBezTo>
                    <a:pt x="63" y="540"/>
                    <a:pt x="56" y="588"/>
                    <a:pt x="76" y="590"/>
                  </a:cubicBezTo>
                  <a:cubicBezTo>
                    <a:pt x="147" y="610"/>
                    <a:pt x="147" y="610"/>
                    <a:pt x="147" y="610"/>
                  </a:cubicBezTo>
                  <a:cubicBezTo>
                    <a:pt x="140" y="640"/>
                    <a:pt x="140" y="640"/>
                    <a:pt x="140" y="640"/>
                  </a:cubicBezTo>
                  <a:cubicBezTo>
                    <a:pt x="145" y="640"/>
                    <a:pt x="145" y="640"/>
                    <a:pt x="145" y="640"/>
                  </a:cubicBezTo>
                  <a:cubicBezTo>
                    <a:pt x="145" y="640"/>
                    <a:pt x="135" y="696"/>
                    <a:pt x="125" y="726"/>
                  </a:cubicBezTo>
                  <a:cubicBezTo>
                    <a:pt x="125" y="726"/>
                    <a:pt x="129" y="734"/>
                    <a:pt x="141" y="734"/>
                  </a:cubicBezTo>
                  <a:cubicBezTo>
                    <a:pt x="141" y="734"/>
                    <a:pt x="143" y="780"/>
                    <a:pt x="139" y="786"/>
                  </a:cubicBezTo>
                  <a:cubicBezTo>
                    <a:pt x="139" y="786"/>
                    <a:pt x="128" y="799"/>
                    <a:pt x="128" y="811"/>
                  </a:cubicBezTo>
                  <a:cubicBezTo>
                    <a:pt x="128" y="811"/>
                    <a:pt x="127" y="828"/>
                    <a:pt x="127" y="835"/>
                  </a:cubicBezTo>
                  <a:cubicBezTo>
                    <a:pt x="127" y="835"/>
                    <a:pt x="112" y="857"/>
                    <a:pt x="112" y="867"/>
                  </a:cubicBezTo>
                  <a:cubicBezTo>
                    <a:pt x="112" y="867"/>
                    <a:pt x="106" y="902"/>
                    <a:pt x="103" y="916"/>
                  </a:cubicBezTo>
                  <a:cubicBezTo>
                    <a:pt x="103" y="916"/>
                    <a:pt x="87" y="1043"/>
                    <a:pt x="91" y="1056"/>
                  </a:cubicBezTo>
                  <a:cubicBezTo>
                    <a:pt x="91" y="1056"/>
                    <a:pt x="67" y="1170"/>
                    <a:pt x="73" y="1222"/>
                  </a:cubicBezTo>
                  <a:cubicBezTo>
                    <a:pt x="73" y="1222"/>
                    <a:pt x="83" y="1295"/>
                    <a:pt x="73" y="1330"/>
                  </a:cubicBezTo>
                  <a:cubicBezTo>
                    <a:pt x="73" y="1330"/>
                    <a:pt x="64" y="1392"/>
                    <a:pt x="64" y="1399"/>
                  </a:cubicBezTo>
                  <a:cubicBezTo>
                    <a:pt x="64" y="1399"/>
                    <a:pt x="52" y="1671"/>
                    <a:pt x="53" y="1686"/>
                  </a:cubicBezTo>
                  <a:cubicBezTo>
                    <a:pt x="53" y="1686"/>
                    <a:pt x="0" y="1702"/>
                    <a:pt x="1" y="1706"/>
                  </a:cubicBezTo>
                  <a:cubicBezTo>
                    <a:pt x="1" y="1706"/>
                    <a:pt x="84" y="1734"/>
                    <a:pt x="127" y="1726"/>
                  </a:cubicBezTo>
                  <a:cubicBezTo>
                    <a:pt x="127" y="1726"/>
                    <a:pt x="151" y="1703"/>
                    <a:pt x="152" y="1695"/>
                  </a:cubicBezTo>
                  <a:cubicBezTo>
                    <a:pt x="152" y="1695"/>
                    <a:pt x="199" y="1694"/>
                    <a:pt x="203" y="1688"/>
                  </a:cubicBezTo>
                  <a:cubicBezTo>
                    <a:pt x="203" y="1710"/>
                    <a:pt x="203" y="1710"/>
                    <a:pt x="203" y="1710"/>
                  </a:cubicBezTo>
                  <a:cubicBezTo>
                    <a:pt x="212" y="1708"/>
                    <a:pt x="212" y="1708"/>
                    <a:pt x="212" y="1708"/>
                  </a:cubicBezTo>
                  <a:cubicBezTo>
                    <a:pt x="216" y="1687"/>
                    <a:pt x="216" y="1687"/>
                    <a:pt x="216" y="1687"/>
                  </a:cubicBezTo>
                  <a:cubicBezTo>
                    <a:pt x="216" y="1687"/>
                    <a:pt x="229" y="1690"/>
                    <a:pt x="233" y="1687"/>
                  </a:cubicBezTo>
                  <a:cubicBezTo>
                    <a:pt x="235" y="1700"/>
                    <a:pt x="235" y="1700"/>
                    <a:pt x="235" y="1700"/>
                  </a:cubicBezTo>
                  <a:cubicBezTo>
                    <a:pt x="209" y="1722"/>
                    <a:pt x="209" y="1722"/>
                    <a:pt x="209" y="1722"/>
                  </a:cubicBezTo>
                  <a:cubicBezTo>
                    <a:pt x="209" y="1722"/>
                    <a:pt x="205" y="1727"/>
                    <a:pt x="219" y="1727"/>
                  </a:cubicBezTo>
                  <a:cubicBezTo>
                    <a:pt x="219" y="1727"/>
                    <a:pt x="317" y="1736"/>
                    <a:pt x="328" y="1706"/>
                  </a:cubicBezTo>
                  <a:cubicBezTo>
                    <a:pt x="328" y="1706"/>
                    <a:pt x="339" y="1703"/>
                    <a:pt x="348" y="1699"/>
                  </a:cubicBezTo>
                  <a:cubicBezTo>
                    <a:pt x="348" y="1704"/>
                    <a:pt x="348" y="1704"/>
                    <a:pt x="348" y="1704"/>
                  </a:cubicBezTo>
                  <a:cubicBezTo>
                    <a:pt x="356" y="1706"/>
                    <a:pt x="356" y="1706"/>
                    <a:pt x="356" y="1706"/>
                  </a:cubicBezTo>
                  <a:cubicBezTo>
                    <a:pt x="356" y="1690"/>
                    <a:pt x="356" y="1690"/>
                    <a:pt x="356" y="1690"/>
                  </a:cubicBezTo>
                  <a:cubicBezTo>
                    <a:pt x="356" y="1690"/>
                    <a:pt x="376" y="1676"/>
                    <a:pt x="379" y="1668"/>
                  </a:cubicBezTo>
                  <a:cubicBezTo>
                    <a:pt x="379" y="1668"/>
                    <a:pt x="375" y="1491"/>
                    <a:pt x="380" y="1486"/>
                  </a:cubicBezTo>
                  <a:cubicBezTo>
                    <a:pt x="380" y="1486"/>
                    <a:pt x="407" y="1190"/>
                    <a:pt x="375" y="1138"/>
                  </a:cubicBezTo>
                  <a:cubicBezTo>
                    <a:pt x="375" y="1138"/>
                    <a:pt x="381" y="1106"/>
                    <a:pt x="383" y="1095"/>
                  </a:cubicBezTo>
                  <a:cubicBezTo>
                    <a:pt x="396" y="950"/>
                    <a:pt x="396" y="950"/>
                    <a:pt x="396" y="950"/>
                  </a:cubicBezTo>
                  <a:cubicBezTo>
                    <a:pt x="396" y="950"/>
                    <a:pt x="440" y="872"/>
                    <a:pt x="389" y="740"/>
                  </a:cubicBezTo>
                  <a:cubicBezTo>
                    <a:pt x="389" y="740"/>
                    <a:pt x="359" y="638"/>
                    <a:pt x="348" y="628"/>
                  </a:cubicBezTo>
                  <a:cubicBezTo>
                    <a:pt x="348" y="628"/>
                    <a:pt x="361" y="606"/>
                    <a:pt x="345" y="579"/>
                  </a:cubicBezTo>
                  <a:cubicBezTo>
                    <a:pt x="345" y="579"/>
                    <a:pt x="375" y="564"/>
                    <a:pt x="375" y="547"/>
                  </a:cubicBezTo>
                  <a:cubicBezTo>
                    <a:pt x="375" y="547"/>
                    <a:pt x="389" y="546"/>
                    <a:pt x="399" y="526"/>
                  </a:cubicBezTo>
                  <a:cubicBezTo>
                    <a:pt x="399" y="526"/>
                    <a:pt x="421" y="474"/>
                    <a:pt x="427" y="474"/>
                  </a:cubicBezTo>
                  <a:cubicBezTo>
                    <a:pt x="427" y="474"/>
                    <a:pt x="451" y="468"/>
                    <a:pt x="453" y="420"/>
                  </a:cubicBezTo>
                  <a:cubicBezTo>
                    <a:pt x="453" y="420"/>
                    <a:pt x="471" y="359"/>
                    <a:pt x="453" y="322"/>
                  </a:cubicBezTo>
                  <a:close/>
                  <a:moveTo>
                    <a:pt x="262" y="1584"/>
                  </a:moveTo>
                  <a:cubicBezTo>
                    <a:pt x="259" y="1607"/>
                    <a:pt x="249" y="1609"/>
                    <a:pt x="249" y="1609"/>
                  </a:cubicBezTo>
                  <a:cubicBezTo>
                    <a:pt x="240" y="1535"/>
                    <a:pt x="210" y="1280"/>
                    <a:pt x="210" y="1280"/>
                  </a:cubicBezTo>
                  <a:cubicBezTo>
                    <a:pt x="205" y="1257"/>
                    <a:pt x="205" y="1225"/>
                    <a:pt x="205" y="1225"/>
                  </a:cubicBezTo>
                  <a:cubicBezTo>
                    <a:pt x="212" y="1200"/>
                    <a:pt x="223" y="1163"/>
                    <a:pt x="223" y="1163"/>
                  </a:cubicBezTo>
                  <a:cubicBezTo>
                    <a:pt x="227" y="1140"/>
                    <a:pt x="244" y="1093"/>
                    <a:pt x="244" y="1093"/>
                  </a:cubicBezTo>
                  <a:cubicBezTo>
                    <a:pt x="254" y="1102"/>
                    <a:pt x="255" y="1152"/>
                    <a:pt x="255" y="1152"/>
                  </a:cubicBezTo>
                  <a:cubicBezTo>
                    <a:pt x="261" y="1215"/>
                    <a:pt x="271" y="1224"/>
                    <a:pt x="271" y="1224"/>
                  </a:cubicBezTo>
                  <a:cubicBezTo>
                    <a:pt x="274" y="1234"/>
                    <a:pt x="275" y="1510"/>
                    <a:pt x="275" y="1510"/>
                  </a:cubicBezTo>
                  <a:cubicBezTo>
                    <a:pt x="267" y="1535"/>
                    <a:pt x="262" y="1584"/>
                    <a:pt x="262" y="1584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-595" y="347"/>
              <a:ext cx="493" cy="511"/>
            </a:xfrm>
            <a:custGeom>
              <a:avLst/>
              <a:gdLst>
                <a:gd name="T0" fmla="*/ 18 w 246"/>
                <a:gd name="T1" fmla="*/ 255 h 255"/>
                <a:gd name="T2" fmla="*/ 18 w 246"/>
                <a:gd name="T3" fmla="*/ 193 h 255"/>
                <a:gd name="T4" fmla="*/ 78 w 246"/>
                <a:gd name="T5" fmla="*/ 108 h 255"/>
                <a:gd name="T6" fmla="*/ 100 w 246"/>
                <a:gd name="T7" fmla="*/ 77 h 255"/>
                <a:gd name="T8" fmla="*/ 103 w 246"/>
                <a:gd name="T9" fmla="*/ 59 h 255"/>
                <a:gd name="T10" fmla="*/ 129 w 246"/>
                <a:gd name="T11" fmla="*/ 39 h 255"/>
                <a:gd name="T12" fmla="*/ 128 w 246"/>
                <a:gd name="T13" fmla="*/ 59 h 255"/>
                <a:gd name="T14" fmla="*/ 57 w 246"/>
                <a:gd name="T15" fmla="*/ 152 h 255"/>
                <a:gd name="T16" fmla="*/ 141 w 246"/>
                <a:gd name="T17" fmla="*/ 70 h 255"/>
                <a:gd name="T18" fmla="*/ 139 w 246"/>
                <a:gd name="T19" fmla="*/ 59 h 255"/>
                <a:gd name="T20" fmla="*/ 152 w 246"/>
                <a:gd name="T21" fmla="*/ 43 h 255"/>
                <a:gd name="T22" fmla="*/ 229 w 246"/>
                <a:gd name="T23" fmla="*/ 0 h 255"/>
                <a:gd name="T24" fmla="*/ 243 w 246"/>
                <a:gd name="T25" fmla="*/ 18 h 255"/>
                <a:gd name="T26" fmla="*/ 246 w 246"/>
                <a:gd name="T27" fmla="*/ 25 h 255"/>
                <a:gd name="T28" fmla="*/ 180 w 246"/>
                <a:gd name="T29" fmla="*/ 50 h 255"/>
                <a:gd name="T30" fmla="*/ 28 w 246"/>
                <a:gd name="T31" fmla="*/ 254 h 255"/>
                <a:gd name="T32" fmla="*/ 18 w 246"/>
                <a:gd name="T3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55">
                  <a:moveTo>
                    <a:pt x="18" y="255"/>
                  </a:moveTo>
                  <a:cubicBezTo>
                    <a:pt x="18" y="255"/>
                    <a:pt x="0" y="215"/>
                    <a:pt x="18" y="193"/>
                  </a:cubicBezTo>
                  <a:cubicBezTo>
                    <a:pt x="18" y="193"/>
                    <a:pt x="72" y="126"/>
                    <a:pt x="78" y="108"/>
                  </a:cubicBezTo>
                  <a:cubicBezTo>
                    <a:pt x="78" y="108"/>
                    <a:pt x="99" y="80"/>
                    <a:pt x="100" y="77"/>
                  </a:cubicBezTo>
                  <a:cubicBezTo>
                    <a:pt x="101" y="74"/>
                    <a:pt x="103" y="59"/>
                    <a:pt x="103" y="59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4" y="50"/>
                    <a:pt x="152" y="43"/>
                  </a:cubicBezTo>
                  <a:cubicBezTo>
                    <a:pt x="152" y="43"/>
                    <a:pt x="224" y="14"/>
                    <a:pt x="229" y="0"/>
                  </a:cubicBezTo>
                  <a:cubicBezTo>
                    <a:pt x="229" y="0"/>
                    <a:pt x="239" y="6"/>
                    <a:pt x="243" y="18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15" y="32"/>
                    <a:pt x="180" y="50"/>
                  </a:cubicBezTo>
                  <a:cubicBezTo>
                    <a:pt x="180" y="50"/>
                    <a:pt x="38" y="159"/>
                    <a:pt x="28" y="254"/>
                  </a:cubicBezTo>
                  <a:lnTo>
                    <a:pt x="18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6" y="-178"/>
              <a:ext cx="1197" cy="3569"/>
            </a:xfrm>
            <a:custGeom>
              <a:avLst/>
              <a:gdLst>
                <a:gd name="T0" fmla="*/ 11 w 598"/>
                <a:gd name="T1" fmla="*/ 1743 h 1782"/>
                <a:gd name="T2" fmla="*/ 111 w 598"/>
                <a:gd name="T3" fmla="*/ 1759 h 1782"/>
                <a:gd name="T4" fmla="*/ 148 w 598"/>
                <a:gd name="T5" fmla="*/ 1737 h 1782"/>
                <a:gd name="T6" fmla="*/ 198 w 598"/>
                <a:gd name="T7" fmla="*/ 1726 h 1782"/>
                <a:gd name="T8" fmla="*/ 205 w 598"/>
                <a:gd name="T9" fmla="*/ 1661 h 1782"/>
                <a:gd name="T10" fmla="*/ 215 w 598"/>
                <a:gd name="T11" fmla="*/ 1502 h 1782"/>
                <a:gd name="T12" fmla="*/ 290 w 598"/>
                <a:gd name="T13" fmla="*/ 1132 h 1782"/>
                <a:gd name="T14" fmla="*/ 363 w 598"/>
                <a:gd name="T15" fmla="*/ 1199 h 1782"/>
                <a:gd name="T16" fmla="*/ 385 w 598"/>
                <a:gd name="T17" fmla="*/ 1471 h 1782"/>
                <a:gd name="T18" fmla="*/ 391 w 598"/>
                <a:gd name="T19" fmla="*/ 1694 h 1782"/>
                <a:gd name="T20" fmla="*/ 402 w 598"/>
                <a:gd name="T21" fmla="*/ 1721 h 1782"/>
                <a:gd name="T22" fmla="*/ 419 w 598"/>
                <a:gd name="T23" fmla="*/ 1765 h 1782"/>
                <a:gd name="T24" fmla="*/ 494 w 598"/>
                <a:gd name="T25" fmla="*/ 1723 h 1782"/>
                <a:gd name="T26" fmla="*/ 483 w 598"/>
                <a:gd name="T27" fmla="*/ 1699 h 1782"/>
                <a:gd name="T28" fmla="*/ 491 w 598"/>
                <a:gd name="T29" fmla="*/ 1507 h 1782"/>
                <a:gd name="T30" fmla="*/ 494 w 598"/>
                <a:gd name="T31" fmla="*/ 1268 h 1782"/>
                <a:gd name="T32" fmla="*/ 512 w 598"/>
                <a:gd name="T33" fmla="*/ 1025 h 1782"/>
                <a:gd name="T34" fmla="*/ 485 w 598"/>
                <a:gd name="T35" fmla="*/ 741 h 1782"/>
                <a:gd name="T36" fmla="*/ 512 w 598"/>
                <a:gd name="T37" fmla="*/ 693 h 1782"/>
                <a:gd name="T38" fmla="*/ 520 w 598"/>
                <a:gd name="T39" fmla="*/ 622 h 1782"/>
                <a:gd name="T40" fmla="*/ 575 w 598"/>
                <a:gd name="T41" fmla="*/ 413 h 1782"/>
                <a:gd name="T42" fmla="*/ 494 w 598"/>
                <a:gd name="T43" fmla="*/ 288 h 1782"/>
                <a:gd name="T44" fmla="*/ 432 w 598"/>
                <a:gd name="T45" fmla="*/ 250 h 1782"/>
                <a:gd name="T46" fmla="*/ 409 w 598"/>
                <a:gd name="T47" fmla="*/ 196 h 1782"/>
                <a:gd name="T48" fmla="*/ 423 w 598"/>
                <a:gd name="T49" fmla="*/ 126 h 1782"/>
                <a:gd name="T50" fmla="*/ 393 w 598"/>
                <a:gd name="T51" fmla="*/ 34 h 1782"/>
                <a:gd name="T52" fmla="*/ 243 w 598"/>
                <a:gd name="T53" fmla="*/ 96 h 1782"/>
                <a:gd name="T54" fmla="*/ 307 w 598"/>
                <a:gd name="T55" fmla="*/ 245 h 1782"/>
                <a:gd name="T56" fmla="*/ 233 w 598"/>
                <a:gd name="T57" fmla="*/ 289 h 1782"/>
                <a:gd name="T58" fmla="*/ 123 w 598"/>
                <a:gd name="T59" fmla="*/ 399 h 1782"/>
                <a:gd name="T60" fmla="*/ 148 w 598"/>
                <a:gd name="T61" fmla="*/ 600 h 1782"/>
                <a:gd name="T62" fmla="*/ 189 w 598"/>
                <a:gd name="T63" fmla="*/ 715 h 1782"/>
                <a:gd name="T64" fmla="*/ 191 w 598"/>
                <a:gd name="T65" fmla="*/ 749 h 1782"/>
                <a:gd name="T66" fmla="*/ 142 w 598"/>
                <a:gd name="T67" fmla="*/ 913 h 1782"/>
                <a:gd name="T68" fmla="*/ 103 w 598"/>
                <a:gd name="T69" fmla="*/ 1480 h 1782"/>
                <a:gd name="T70" fmla="*/ 76 w 598"/>
                <a:gd name="T71" fmla="*/ 1693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8" h="1782">
                  <a:moveTo>
                    <a:pt x="76" y="1693"/>
                  </a:moveTo>
                  <a:cubicBezTo>
                    <a:pt x="76" y="1693"/>
                    <a:pt x="51" y="1729"/>
                    <a:pt x="11" y="1743"/>
                  </a:cubicBezTo>
                  <a:cubicBezTo>
                    <a:pt x="11" y="1743"/>
                    <a:pt x="0" y="1753"/>
                    <a:pt x="5" y="1769"/>
                  </a:cubicBezTo>
                  <a:cubicBezTo>
                    <a:pt x="5" y="1769"/>
                    <a:pt x="65" y="1782"/>
                    <a:pt x="111" y="1759"/>
                  </a:cubicBezTo>
                  <a:cubicBezTo>
                    <a:pt x="111" y="1759"/>
                    <a:pt x="135" y="1737"/>
                    <a:pt x="136" y="1731"/>
                  </a:cubicBezTo>
                  <a:cubicBezTo>
                    <a:pt x="136" y="1731"/>
                    <a:pt x="141" y="1729"/>
                    <a:pt x="148" y="1737"/>
                  </a:cubicBezTo>
                  <a:cubicBezTo>
                    <a:pt x="148" y="1737"/>
                    <a:pt x="159" y="1740"/>
                    <a:pt x="172" y="1737"/>
                  </a:cubicBezTo>
                  <a:cubicBezTo>
                    <a:pt x="172" y="1737"/>
                    <a:pt x="195" y="1731"/>
                    <a:pt x="198" y="1726"/>
                  </a:cubicBezTo>
                  <a:cubicBezTo>
                    <a:pt x="198" y="1726"/>
                    <a:pt x="201" y="1706"/>
                    <a:pt x="198" y="1698"/>
                  </a:cubicBezTo>
                  <a:cubicBezTo>
                    <a:pt x="205" y="1661"/>
                    <a:pt x="205" y="1661"/>
                    <a:pt x="205" y="1661"/>
                  </a:cubicBezTo>
                  <a:cubicBezTo>
                    <a:pt x="205" y="1661"/>
                    <a:pt x="221" y="1609"/>
                    <a:pt x="209" y="1568"/>
                  </a:cubicBezTo>
                  <a:cubicBezTo>
                    <a:pt x="209" y="1568"/>
                    <a:pt x="205" y="1530"/>
                    <a:pt x="215" y="1502"/>
                  </a:cubicBezTo>
                  <a:cubicBezTo>
                    <a:pt x="215" y="1502"/>
                    <a:pt x="241" y="1337"/>
                    <a:pt x="245" y="1304"/>
                  </a:cubicBezTo>
                  <a:cubicBezTo>
                    <a:pt x="250" y="1272"/>
                    <a:pt x="260" y="1270"/>
                    <a:pt x="290" y="1132"/>
                  </a:cubicBezTo>
                  <a:cubicBezTo>
                    <a:pt x="290" y="1132"/>
                    <a:pt x="311" y="1050"/>
                    <a:pt x="317" y="1046"/>
                  </a:cubicBezTo>
                  <a:cubicBezTo>
                    <a:pt x="317" y="1046"/>
                    <a:pt x="330" y="1168"/>
                    <a:pt x="363" y="1199"/>
                  </a:cubicBezTo>
                  <a:cubicBezTo>
                    <a:pt x="363" y="1199"/>
                    <a:pt x="367" y="1299"/>
                    <a:pt x="380" y="1320"/>
                  </a:cubicBezTo>
                  <a:cubicBezTo>
                    <a:pt x="380" y="1320"/>
                    <a:pt x="376" y="1452"/>
                    <a:pt x="385" y="1471"/>
                  </a:cubicBezTo>
                  <a:cubicBezTo>
                    <a:pt x="393" y="1491"/>
                    <a:pt x="366" y="1515"/>
                    <a:pt x="363" y="1598"/>
                  </a:cubicBezTo>
                  <a:cubicBezTo>
                    <a:pt x="360" y="1680"/>
                    <a:pt x="378" y="1684"/>
                    <a:pt x="391" y="1694"/>
                  </a:cubicBezTo>
                  <a:cubicBezTo>
                    <a:pt x="397" y="1698"/>
                    <a:pt x="397" y="1698"/>
                    <a:pt x="397" y="1698"/>
                  </a:cubicBezTo>
                  <a:cubicBezTo>
                    <a:pt x="397" y="1698"/>
                    <a:pt x="403" y="1718"/>
                    <a:pt x="402" y="1721"/>
                  </a:cubicBezTo>
                  <a:cubicBezTo>
                    <a:pt x="400" y="1724"/>
                    <a:pt x="407" y="1732"/>
                    <a:pt x="405" y="1743"/>
                  </a:cubicBezTo>
                  <a:cubicBezTo>
                    <a:pt x="405" y="1743"/>
                    <a:pt x="396" y="1759"/>
                    <a:pt x="419" y="1765"/>
                  </a:cubicBezTo>
                  <a:cubicBezTo>
                    <a:pt x="419" y="1765"/>
                    <a:pt x="492" y="1779"/>
                    <a:pt x="496" y="1746"/>
                  </a:cubicBezTo>
                  <a:cubicBezTo>
                    <a:pt x="496" y="1746"/>
                    <a:pt x="500" y="1741"/>
                    <a:pt x="494" y="1723"/>
                  </a:cubicBezTo>
                  <a:cubicBezTo>
                    <a:pt x="494" y="1723"/>
                    <a:pt x="477" y="1701"/>
                    <a:pt x="477" y="1699"/>
                  </a:cubicBezTo>
                  <a:cubicBezTo>
                    <a:pt x="483" y="1699"/>
                    <a:pt x="483" y="1699"/>
                    <a:pt x="483" y="1699"/>
                  </a:cubicBezTo>
                  <a:cubicBezTo>
                    <a:pt x="483" y="1699"/>
                    <a:pt x="486" y="1661"/>
                    <a:pt x="488" y="1659"/>
                  </a:cubicBezTo>
                  <a:cubicBezTo>
                    <a:pt x="488" y="1659"/>
                    <a:pt x="498" y="1514"/>
                    <a:pt x="491" y="1507"/>
                  </a:cubicBezTo>
                  <a:cubicBezTo>
                    <a:pt x="491" y="1507"/>
                    <a:pt x="500" y="1463"/>
                    <a:pt x="500" y="1438"/>
                  </a:cubicBezTo>
                  <a:cubicBezTo>
                    <a:pt x="500" y="1438"/>
                    <a:pt x="499" y="1279"/>
                    <a:pt x="494" y="1268"/>
                  </a:cubicBezTo>
                  <a:cubicBezTo>
                    <a:pt x="490" y="1257"/>
                    <a:pt x="504" y="1144"/>
                    <a:pt x="504" y="1144"/>
                  </a:cubicBezTo>
                  <a:cubicBezTo>
                    <a:pt x="504" y="1144"/>
                    <a:pt x="514" y="1037"/>
                    <a:pt x="512" y="1025"/>
                  </a:cubicBezTo>
                  <a:cubicBezTo>
                    <a:pt x="511" y="1012"/>
                    <a:pt x="530" y="916"/>
                    <a:pt x="493" y="769"/>
                  </a:cubicBezTo>
                  <a:cubicBezTo>
                    <a:pt x="485" y="741"/>
                    <a:pt x="485" y="741"/>
                    <a:pt x="485" y="741"/>
                  </a:cubicBezTo>
                  <a:cubicBezTo>
                    <a:pt x="485" y="741"/>
                    <a:pt x="488" y="720"/>
                    <a:pt x="479" y="706"/>
                  </a:cubicBezTo>
                  <a:cubicBezTo>
                    <a:pt x="479" y="706"/>
                    <a:pt x="505" y="706"/>
                    <a:pt x="512" y="693"/>
                  </a:cubicBezTo>
                  <a:cubicBezTo>
                    <a:pt x="512" y="693"/>
                    <a:pt x="518" y="661"/>
                    <a:pt x="515" y="656"/>
                  </a:cubicBezTo>
                  <a:cubicBezTo>
                    <a:pt x="515" y="656"/>
                    <a:pt x="520" y="634"/>
                    <a:pt x="520" y="622"/>
                  </a:cubicBezTo>
                  <a:cubicBezTo>
                    <a:pt x="520" y="622"/>
                    <a:pt x="572" y="532"/>
                    <a:pt x="574" y="458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98" y="331"/>
                    <a:pt x="542" y="310"/>
                  </a:cubicBezTo>
                  <a:cubicBezTo>
                    <a:pt x="542" y="310"/>
                    <a:pt x="519" y="292"/>
                    <a:pt x="494" y="288"/>
                  </a:cubicBezTo>
                  <a:cubicBezTo>
                    <a:pt x="494" y="288"/>
                    <a:pt x="479" y="271"/>
                    <a:pt x="460" y="266"/>
                  </a:cubicBezTo>
                  <a:cubicBezTo>
                    <a:pt x="441" y="260"/>
                    <a:pt x="432" y="250"/>
                    <a:pt x="432" y="250"/>
                  </a:cubicBezTo>
                  <a:cubicBezTo>
                    <a:pt x="432" y="250"/>
                    <a:pt x="424" y="215"/>
                    <a:pt x="413" y="215"/>
                  </a:cubicBezTo>
                  <a:cubicBezTo>
                    <a:pt x="413" y="215"/>
                    <a:pt x="409" y="206"/>
                    <a:pt x="409" y="196"/>
                  </a:cubicBezTo>
                  <a:cubicBezTo>
                    <a:pt x="409" y="186"/>
                    <a:pt x="406" y="159"/>
                    <a:pt x="414" y="154"/>
                  </a:cubicBezTo>
                  <a:cubicBezTo>
                    <a:pt x="423" y="150"/>
                    <a:pt x="423" y="144"/>
                    <a:pt x="423" y="126"/>
                  </a:cubicBezTo>
                  <a:cubicBezTo>
                    <a:pt x="423" y="108"/>
                    <a:pt x="420" y="107"/>
                    <a:pt x="416" y="105"/>
                  </a:cubicBezTo>
                  <a:cubicBezTo>
                    <a:pt x="411" y="102"/>
                    <a:pt x="420" y="52"/>
                    <a:pt x="393" y="34"/>
                  </a:cubicBezTo>
                  <a:cubicBezTo>
                    <a:pt x="367" y="16"/>
                    <a:pt x="352" y="0"/>
                    <a:pt x="307" y="5"/>
                  </a:cubicBezTo>
                  <a:cubicBezTo>
                    <a:pt x="262" y="10"/>
                    <a:pt x="245" y="68"/>
                    <a:pt x="243" y="96"/>
                  </a:cubicBezTo>
                  <a:cubicBezTo>
                    <a:pt x="242" y="125"/>
                    <a:pt x="263" y="156"/>
                    <a:pt x="263" y="156"/>
                  </a:cubicBezTo>
                  <a:cubicBezTo>
                    <a:pt x="263" y="156"/>
                    <a:pt x="287" y="226"/>
                    <a:pt x="307" y="245"/>
                  </a:cubicBezTo>
                  <a:cubicBezTo>
                    <a:pt x="307" y="245"/>
                    <a:pt x="302" y="253"/>
                    <a:pt x="293" y="264"/>
                  </a:cubicBezTo>
                  <a:cubicBezTo>
                    <a:pt x="290" y="267"/>
                    <a:pt x="273" y="270"/>
                    <a:pt x="233" y="289"/>
                  </a:cubicBezTo>
                  <a:cubicBezTo>
                    <a:pt x="233" y="289"/>
                    <a:pt x="199" y="293"/>
                    <a:pt x="183" y="305"/>
                  </a:cubicBezTo>
                  <a:cubicBezTo>
                    <a:pt x="172" y="313"/>
                    <a:pt x="144" y="333"/>
                    <a:pt x="123" y="399"/>
                  </a:cubicBezTo>
                  <a:cubicBezTo>
                    <a:pt x="101" y="466"/>
                    <a:pt x="84" y="514"/>
                    <a:pt x="88" y="524"/>
                  </a:cubicBezTo>
                  <a:cubicBezTo>
                    <a:pt x="91" y="535"/>
                    <a:pt x="96" y="605"/>
                    <a:pt x="148" y="600"/>
                  </a:cubicBezTo>
                  <a:cubicBezTo>
                    <a:pt x="180" y="604"/>
                    <a:pt x="180" y="604"/>
                    <a:pt x="180" y="604"/>
                  </a:cubicBezTo>
                  <a:cubicBezTo>
                    <a:pt x="180" y="604"/>
                    <a:pt x="169" y="705"/>
                    <a:pt x="189" y="715"/>
                  </a:cubicBezTo>
                  <a:cubicBezTo>
                    <a:pt x="189" y="715"/>
                    <a:pt x="195" y="720"/>
                    <a:pt x="195" y="726"/>
                  </a:cubicBezTo>
                  <a:cubicBezTo>
                    <a:pt x="195" y="733"/>
                    <a:pt x="191" y="749"/>
                    <a:pt x="191" y="749"/>
                  </a:cubicBezTo>
                  <a:cubicBezTo>
                    <a:pt x="191" y="749"/>
                    <a:pt x="135" y="794"/>
                    <a:pt x="147" y="845"/>
                  </a:cubicBezTo>
                  <a:cubicBezTo>
                    <a:pt x="147" y="845"/>
                    <a:pt x="151" y="883"/>
                    <a:pt x="142" y="913"/>
                  </a:cubicBezTo>
                  <a:cubicBezTo>
                    <a:pt x="133" y="942"/>
                    <a:pt x="119" y="1118"/>
                    <a:pt x="114" y="1227"/>
                  </a:cubicBezTo>
                  <a:cubicBezTo>
                    <a:pt x="110" y="1337"/>
                    <a:pt x="102" y="1404"/>
                    <a:pt x="103" y="1480"/>
                  </a:cubicBezTo>
                  <a:cubicBezTo>
                    <a:pt x="105" y="1557"/>
                    <a:pt x="88" y="1635"/>
                    <a:pt x="88" y="1635"/>
                  </a:cubicBezTo>
                  <a:lnTo>
                    <a:pt x="76" y="1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26" y="407"/>
              <a:ext cx="224" cy="398"/>
            </a:xfrm>
            <a:custGeom>
              <a:avLst/>
              <a:gdLst>
                <a:gd name="T0" fmla="*/ 80 w 112"/>
                <a:gd name="T1" fmla="*/ 0 h 199"/>
                <a:gd name="T2" fmla="*/ 99 w 112"/>
                <a:gd name="T3" fmla="*/ 3 h 199"/>
                <a:gd name="T4" fmla="*/ 112 w 112"/>
                <a:gd name="T5" fmla="*/ 28 h 199"/>
                <a:gd name="T6" fmla="*/ 94 w 112"/>
                <a:gd name="T7" fmla="*/ 44 h 199"/>
                <a:gd name="T8" fmla="*/ 95 w 112"/>
                <a:gd name="T9" fmla="*/ 87 h 199"/>
                <a:gd name="T10" fmla="*/ 71 w 112"/>
                <a:gd name="T11" fmla="*/ 199 h 199"/>
                <a:gd name="T12" fmla="*/ 11 w 112"/>
                <a:gd name="T13" fmla="*/ 198 h 199"/>
                <a:gd name="T14" fmla="*/ 0 w 112"/>
                <a:gd name="T15" fmla="*/ 197 h 199"/>
                <a:gd name="T16" fmla="*/ 57 w 112"/>
                <a:gd name="T17" fmla="*/ 59 h 199"/>
                <a:gd name="T18" fmla="*/ 66 w 112"/>
                <a:gd name="T19" fmla="*/ 39 h 199"/>
                <a:gd name="T20" fmla="*/ 61 w 112"/>
                <a:gd name="T21" fmla="*/ 25 h 199"/>
                <a:gd name="T22" fmla="*/ 80 w 112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99">
                  <a:moveTo>
                    <a:pt x="80" y="0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9" y="75"/>
                    <a:pt x="95" y="87"/>
                  </a:cubicBezTo>
                  <a:cubicBezTo>
                    <a:pt x="95" y="87"/>
                    <a:pt x="72" y="191"/>
                    <a:pt x="71" y="199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5" y="135"/>
                    <a:pt x="57" y="5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71" y="3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428" y="1034"/>
              <a:ext cx="200" cy="356"/>
            </a:xfrm>
            <a:custGeom>
              <a:avLst/>
              <a:gdLst>
                <a:gd name="T0" fmla="*/ 31 w 100"/>
                <a:gd name="T1" fmla="*/ 0 h 178"/>
                <a:gd name="T2" fmla="*/ 57 w 100"/>
                <a:gd name="T3" fmla="*/ 9 h 178"/>
                <a:gd name="T4" fmla="*/ 66 w 100"/>
                <a:gd name="T5" fmla="*/ 13 h 178"/>
                <a:gd name="T6" fmla="*/ 100 w 100"/>
                <a:gd name="T7" fmla="*/ 27 h 178"/>
                <a:gd name="T8" fmla="*/ 84 w 100"/>
                <a:gd name="T9" fmla="*/ 137 h 178"/>
                <a:gd name="T10" fmla="*/ 31 w 100"/>
                <a:gd name="T11" fmla="*/ 178 h 178"/>
                <a:gd name="T12" fmla="*/ 0 w 100"/>
                <a:gd name="T13" fmla="*/ 126 h 178"/>
                <a:gd name="T14" fmla="*/ 31 w 10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78">
                  <a:moveTo>
                    <a:pt x="31" y="0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36" y="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1177" y="-280"/>
              <a:ext cx="1291" cy="3755"/>
            </a:xfrm>
            <a:custGeom>
              <a:avLst/>
              <a:gdLst>
                <a:gd name="T0" fmla="*/ 635 w 645"/>
                <a:gd name="T1" fmla="*/ 728 h 1875"/>
                <a:gd name="T2" fmla="*/ 627 w 645"/>
                <a:gd name="T3" fmla="*/ 680 h 1875"/>
                <a:gd name="T4" fmla="*/ 623 w 645"/>
                <a:gd name="T5" fmla="*/ 630 h 1875"/>
                <a:gd name="T6" fmla="*/ 586 w 645"/>
                <a:gd name="T7" fmla="*/ 450 h 1875"/>
                <a:gd name="T8" fmla="*/ 463 w 645"/>
                <a:gd name="T9" fmla="*/ 336 h 1875"/>
                <a:gd name="T10" fmla="*/ 415 w 645"/>
                <a:gd name="T11" fmla="*/ 254 h 1875"/>
                <a:gd name="T12" fmla="*/ 447 w 645"/>
                <a:gd name="T13" fmla="*/ 147 h 1875"/>
                <a:gd name="T14" fmla="*/ 280 w 645"/>
                <a:gd name="T15" fmla="*/ 67 h 1875"/>
                <a:gd name="T16" fmla="*/ 280 w 645"/>
                <a:gd name="T17" fmla="*/ 214 h 1875"/>
                <a:gd name="T18" fmla="*/ 287 w 645"/>
                <a:gd name="T19" fmla="*/ 265 h 1875"/>
                <a:gd name="T20" fmla="*/ 132 w 645"/>
                <a:gd name="T21" fmla="*/ 374 h 1875"/>
                <a:gd name="T22" fmla="*/ 43 w 645"/>
                <a:gd name="T23" fmla="*/ 633 h 1875"/>
                <a:gd name="T24" fmla="*/ 46 w 645"/>
                <a:gd name="T25" fmla="*/ 710 h 1875"/>
                <a:gd name="T26" fmla="*/ 69 w 645"/>
                <a:gd name="T27" fmla="*/ 775 h 1875"/>
                <a:gd name="T28" fmla="*/ 132 w 645"/>
                <a:gd name="T29" fmla="*/ 922 h 1875"/>
                <a:gd name="T30" fmla="*/ 151 w 645"/>
                <a:gd name="T31" fmla="*/ 945 h 1875"/>
                <a:gd name="T32" fmla="*/ 138 w 645"/>
                <a:gd name="T33" fmla="*/ 1103 h 1875"/>
                <a:gd name="T34" fmla="*/ 112 w 645"/>
                <a:gd name="T35" fmla="*/ 1290 h 1875"/>
                <a:gd name="T36" fmla="*/ 85 w 645"/>
                <a:gd name="T37" fmla="*/ 1499 h 1875"/>
                <a:gd name="T38" fmla="*/ 68 w 645"/>
                <a:gd name="T39" fmla="*/ 1672 h 1875"/>
                <a:gd name="T40" fmla="*/ 57 w 645"/>
                <a:gd name="T41" fmla="*/ 1746 h 1875"/>
                <a:gd name="T42" fmla="*/ 12 w 645"/>
                <a:gd name="T43" fmla="*/ 1825 h 1875"/>
                <a:gd name="T44" fmla="*/ 118 w 645"/>
                <a:gd name="T45" fmla="*/ 1839 h 1875"/>
                <a:gd name="T46" fmla="*/ 161 w 645"/>
                <a:gd name="T47" fmla="*/ 1810 h 1875"/>
                <a:gd name="T48" fmla="*/ 175 w 645"/>
                <a:gd name="T49" fmla="*/ 1760 h 1875"/>
                <a:gd name="T50" fmla="*/ 194 w 645"/>
                <a:gd name="T51" fmla="*/ 1660 h 1875"/>
                <a:gd name="T52" fmla="*/ 252 w 645"/>
                <a:gd name="T53" fmla="*/ 1371 h 1875"/>
                <a:gd name="T54" fmla="*/ 271 w 645"/>
                <a:gd name="T55" fmla="*/ 1228 h 1875"/>
                <a:gd name="T56" fmla="*/ 356 w 645"/>
                <a:gd name="T57" fmla="*/ 1076 h 1875"/>
                <a:gd name="T58" fmla="*/ 376 w 645"/>
                <a:gd name="T59" fmla="*/ 1258 h 1875"/>
                <a:gd name="T60" fmla="*/ 372 w 645"/>
                <a:gd name="T61" fmla="*/ 1392 h 1875"/>
                <a:gd name="T62" fmla="*/ 365 w 645"/>
                <a:gd name="T63" fmla="*/ 1582 h 1875"/>
                <a:gd name="T64" fmla="*/ 333 w 645"/>
                <a:gd name="T65" fmla="*/ 1663 h 1875"/>
                <a:gd name="T66" fmla="*/ 344 w 645"/>
                <a:gd name="T67" fmla="*/ 1768 h 1875"/>
                <a:gd name="T68" fmla="*/ 402 w 645"/>
                <a:gd name="T69" fmla="*/ 1811 h 1875"/>
                <a:gd name="T70" fmla="*/ 486 w 645"/>
                <a:gd name="T71" fmla="*/ 1800 h 1875"/>
                <a:gd name="T72" fmla="*/ 443 w 645"/>
                <a:gd name="T73" fmla="*/ 1718 h 1875"/>
                <a:gd name="T74" fmla="*/ 477 w 645"/>
                <a:gd name="T75" fmla="*/ 1549 h 1875"/>
                <a:gd name="T76" fmla="*/ 517 w 645"/>
                <a:gd name="T77" fmla="*/ 1351 h 1875"/>
                <a:gd name="T78" fmla="*/ 544 w 645"/>
                <a:gd name="T79" fmla="*/ 1040 h 1875"/>
                <a:gd name="T80" fmla="*/ 603 w 645"/>
                <a:gd name="T81" fmla="*/ 890 h 1875"/>
                <a:gd name="T82" fmla="*/ 641 w 645"/>
                <a:gd name="T83" fmla="*/ 780 h 1875"/>
                <a:gd name="T84" fmla="*/ 170 w 645"/>
                <a:gd name="T85" fmla="*/ 825 h 1875"/>
                <a:gd name="T86" fmla="*/ 148 w 645"/>
                <a:gd name="T87" fmla="*/ 748 h 1875"/>
                <a:gd name="T88" fmla="*/ 143 w 645"/>
                <a:gd name="T89" fmla="*/ 678 h 1875"/>
                <a:gd name="T90" fmla="*/ 176 w 645"/>
                <a:gd name="T91" fmla="*/ 616 h 1875"/>
                <a:gd name="T92" fmla="*/ 187 w 645"/>
                <a:gd name="T93" fmla="*/ 795 h 1875"/>
                <a:gd name="T94" fmla="*/ 541 w 645"/>
                <a:gd name="T95" fmla="*/ 861 h 1875"/>
                <a:gd name="T96" fmla="*/ 509 w 645"/>
                <a:gd name="T97" fmla="*/ 801 h 1875"/>
                <a:gd name="T98" fmla="*/ 512 w 645"/>
                <a:gd name="T99" fmla="*/ 717 h 1875"/>
                <a:gd name="T100" fmla="*/ 502 w 645"/>
                <a:gd name="T101" fmla="*/ 642 h 1875"/>
                <a:gd name="T102" fmla="*/ 539 w 645"/>
                <a:gd name="T103" fmla="*/ 719 h 1875"/>
                <a:gd name="T104" fmla="*/ 545 w 645"/>
                <a:gd name="T105" fmla="*/ 833 h 1875"/>
                <a:gd name="T106" fmla="*/ 541 w 645"/>
                <a:gd name="T107" fmla="*/ 8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5" h="1875">
                  <a:moveTo>
                    <a:pt x="641" y="780"/>
                  </a:moveTo>
                  <a:cubicBezTo>
                    <a:pt x="638" y="757"/>
                    <a:pt x="636" y="745"/>
                    <a:pt x="635" y="728"/>
                  </a:cubicBezTo>
                  <a:cubicBezTo>
                    <a:pt x="635" y="728"/>
                    <a:pt x="635" y="722"/>
                    <a:pt x="638" y="708"/>
                  </a:cubicBezTo>
                  <a:cubicBezTo>
                    <a:pt x="638" y="708"/>
                    <a:pt x="634" y="683"/>
                    <a:pt x="627" y="680"/>
                  </a:cubicBezTo>
                  <a:cubicBezTo>
                    <a:pt x="623" y="662"/>
                    <a:pt x="623" y="662"/>
                    <a:pt x="623" y="662"/>
                  </a:cubicBezTo>
                  <a:cubicBezTo>
                    <a:pt x="623" y="662"/>
                    <a:pt x="631" y="639"/>
                    <a:pt x="623" y="630"/>
                  </a:cubicBezTo>
                  <a:cubicBezTo>
                    <a:pt x="619" y="624"/>
                    <a:pt x="616" y="570"/>
                    <a:pt x="608" y="562"/>
                  </a:cubicBezTo>
                  <a:cubicBezTo>
                    <a:pt x="600" y="555"/>
                    <a:pt x="617" y="478"/>
                    <a:pt x="586" y="450"/>
                  </a:cubicBezTo>
                  <a:cubicBezTo>
                    <a:pt x="556" y="421"/>
                    <a:pt x="613" y="428"/>
                    <a:pt x="509" y="357"/>
                  </a:cubicBezTo>
                  <a:cubicBezTo>
                    <a:pt x="509" y="357"/>
                    <a:pt x="465" y="343"/>
                    <a:pt x="463" y="336"/>
                  </a:cubicBezTo>
                  <a:cubicBezTo>
                    <a:pt x="462" y="328"/>
                    <a:pt x="420" y="310"/>
                    <a:pt x="420" y="310"/>
                  </a:cubicBezTo>
                  <a:cubicBezTo>
                    <a:pt x="420" y="310"/>
                    <a:pt x="408" y="263"/>
                    <a:pt x="415" y="254"/>
                  </a:cubicBezTo>
                  <a:cubicBezTo>
                    <a:pt x="421" y="245"/>
                    <a:pt x="431" y="216"/>
                    <a:pt x="430" y="213"/>
                  </a:cubicBezTo>
                  <a:cubicBezTo>
                    <a:pt x="429" y="209"/>
                    <a:pt x="453" y="196"/>
                    <a:pt x="447" y="147"/>
                  </a:cubicBezTo>
                  <a:cubicBezTo>
                    <a:pt x="447" y="147"/>
                    <a:pt x="453" y="104"/>
                    <a:pt x="440" y="69"/>
                  </a:cubicBezTo>
                  <a:cubicBezTo>
                    <a:pt x="427" y="35"/>
                    <a:pt x="340" y="0"/>
                    <a:pt x="280" y="67"/>
                  </a:cubicBezTo>
                  <a:cubicBezTo>
                    <a:pt x="280" y="67"/>
                    <a:pt x="262" y="111"/>
                    <a:pt x="271" y="141"/>
                  </a:cubicBezTo>
                  <a:cubicBezTo>
                    <a:pt x="271" y="141"/>
                    <a:pt x="260" y="206"/>
                    <a:pt x="280" y="214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288" y="237"/>
                    <a:pt x="296" y="260"/>
                    <a:pt x="287" y="265"/>
                  </a:cubicBezTo>
                  <a:cubicBezTo>
                    <a:pt x="287" y="265"/>
                    <a:pt x="271" y="301"/>
                    <a:pt x="264" y="302"/>
                  </a:cubicBezTo>
                  <a:cubicBezTo>
                    <a:pt x="264" y="302"/>
                    <a:pt x="148" y="356"/>
                    <a:pt x="132" y="374"/>
                  </a:cubicBezTo>
                  <a:cubicBezTo>
                    <a:pt x="132" y="374"/>
                    <a:pt x="110" y="389"/>
                    <a:pt x="79" y="475"/>
                  </a:cubicBezTo>
                  <a:cubicBezTo>
                    <a:pt x="79" y="475"/>
                    <a:pt x="43" y="622"/>
                    <a:pt x="43" y="633"/>
                  </a:cubicBezTo>
                  <a:cubicBezTo>
                    <a:pt x="43" y="633"/>
                    <a:pt x="37" y="674"/>
                    <a:pt x="48" y="678"/>
                  </a:cubicBezTo>
                  <a:cubicBezTo>
                    <a:pt x="48" y="678"/>
                    <a:pt x="42" y="707"/>
                    <a:pt x="46" y="710"/>
                  </a:cubicBezTo>
                  <a:cubicBezTo>
                    <a:pt x="46" y="710"/>
                    <a:pt x="51" y="739"/>
                    <a:pt x="59" y="738"/>
                  </a:cubicBezTo>
                  <a:cubicBezTo>
                    <a:pt x="69" y="775"/>
                    <a:pt x="69" y="775"/>
                    <a:pt x="69" y="775"/>
                  </a:cubicBezTo>
                  <a:cubicBezTo>
                    <a:pt x="69" y="775"/>
                    <a:pt x="61" y="818"/>
                    <a:pt x="75" y="831"/>
                  </a:cubicBezTo>
                  <a:cubicBezTo>
                    <a:pt x="75" y="831"/>
                    <a:pt x="125" y="908"/>
                    <a:pt x="132" y="922"/>
                  </a:cubicBezTo>
                  <a:cubicBezTo>
                    <a:pt x="146" y="930"/>
                    <a:pt x="146" y="930"/>
                    <a:pt x="146" y="930"/>
                  </a:cubicBezTo>
                  <a:cubicBezTo>
                    <a:pt x="151" y="945"/>
                    <a:pt x="151" y="945"/>
                    <a:pt x="151" y="945"/>
                  </a:cubicBezTo>
                  <a:cubicBezTo>
                    <a:pt x="151" y="945"/>
                    <a:pt x="153" y="971"/>
                    <a:pt x="160" y="979"/>
                  </a:cubicBezTo>
                  <a:cubicBezTo>
                    <a:pt x="160" y="979"/>
                    <a:pt x="142" y="1089"/>
                    <a:pt x="138" y="1103"/>
                  </a:cubicBezTo>
                  <a:cubicBezTo>
                    <a:pt x="138" y="1103"/>
                    <a:pt x="119" y="1203"/>
                    <a:pt x="120" y="1248"/>
                  </a:cubicBezTo>
                  <a:cubicBezTo>
                    <a:pt x="120" y="1248"/>
                    <a:pt x="124" y="1282"/>
                    <a:pt x="112" y="1290"/>
                  </a:cubicBezTo>
                  <a:cubicBezTo>
                    <a:pt x="101" y="1298"/>
                    <a:pt x="100" y="1359"/>
                    <a:pt x="100" y="1359"/>
                  </a:cubicBezTo>
                  <a:cubicBezTo>
                    <a:pt x="100" y="1359"/>
                    <a:pt x="78" y="1419"/>
                    <a:pt x="85" y="1499"/>
                  </a:cubicBezTo>
                  <a:cubicBezTo>
                    <a:pt x="85" y="1499"/>
                    <a:pt x="73" y="1554"/>
                    <a:pt x="73" y="1587"/>
                  </a:cubicBezTo>
                  <a:cubicBezTo>
                    <a:pt x="73" y="1620"/>
                    <a:pt x="68" y="1672"/>
                    <a:pt x="68" y="1672"/>
                  </a:cubicBezTo>
                  <a:cubicBezTo>
                    <a:pt x="68" y="1672"/>
                    <a:pt x="50" y="1679"/>
                    <a:pt x="53" y="1705"/>
                  </a:cubicBezTo>
                  <a:cubicBezTo>
                    <a:pt x="57" y="1746"/>
                    <a:pt x="57" y="1746"/>
                    <a:pt x="57" y="1746"/>
                  </a:cubicBezTo>
                  <a:cubicBezTo>
                    <a:pt x="65" y="1754"/>
                    <a:pt x="65" y="1754"/>
                    <a:pt x="65" y="1754"/>
                  </a:cubicBezTo>
                  <a:cubicBezTo>
                    <a:pt x="65" y="1754"/>
                    <a:pt x="48" y="1797"/>
                    <a:pt x="12" y="1825"/>
                  </a:cubicBezTo>
                  <a:cubicBezTo>
                    <a:pt x="12" y="1825"/>
                    <a:pt x="0" y="1841"/>
                    <a:pt x="9" y="1860"/>
                  </a:cubicBezTo>
                  <a:cubicBezTo>
                    <a:pt x="9" y="1860"/>
                    <a:pt x="78" y="1875"/>
                    <a:pt x="118" y="1839"/>
                  </a:cubicBezTo>
                  <a:cubicBezTo>
                    <a:pt x="118" y="1839"/>
                    <a:pt x="123" y="1819"/>
                    <a:pt x="125" y="1815"/>
                  </a:cubicBezTo>
                  <a:cubicBezTo>
                    <a:pt x="125" y="1815"/>
                    <a:pt x="147" y="1821"/>
                    <a:pt x="161" y="1810"/>
                  </a:cubicBezTo>
                  <a:cubicBezTo>
                    <a:pt x="161" y="1810"/>
                    <a:pt x="182" y="1818"/>
                    <a:pt x="178" y="1780"/>
                  </a:cubicBezTo>
                  <a:cubicBezTo>
                    <a:pt x="175" y="1760"/>
                    <a:pt x="175" y="1760"/>
                    <a:pt x="175" y="1760"/>
                  </a:cubicBezTo>
                  <a:cubicBezTo>
                    <a:pt x="175" y="1760"/>
                    <a:pt x="182" y="1754"/>
                    <a:pt x="179" y="1739"/>
                  </a:cubicBezTo>
                  <a:cubicBezTo>
                    <a:pt x="176" y="1725"/>
                    <a:pt x="192" y="1720"/>
                    <a:pt x="194" y="1660"/>
                  </a:cubicBezTo>
                  <a:cubicBezTo>
                    <a:pt x="197" y="1600"/>
                    <a:pt x="184" y="1573"/>
                    <a:pt x="192" y="1559"/>
                  </a:cubicBezTo>
                  <a:cubicBezTo>
                    <a:pt x="199" y="1545"/>
                    <a:pt x="246" y="1371"/>
                    <a:pt x="252" y="1371"/>
                  </a:cubicBezTo>
                  <a:cubicBezTo>
                    <a:pt x="258" y="1371"/>
                    <a:pt x="262" y="1303"/>
                    <a:pt x="260" y="1296"/>
                  </a:cubicBezTo>
                  <a:cubicBezTo>
                    <a:pt x="257" y="1290"/>
                    <a:pt x="264" y="1248"/>
                    <a:pt x="271" y="1228"/>
                  </a:cubicBezTo>
                  <a:cubicBezTo>
                    <a:pt x="279" y="1209"/>
                    <a:pt x="325" y="1082"/>
                    <a:pt x="334" y="1070"/>
                  </a:cubicBezTo>
                  <a:cubicBezTo>
                    <a:pt x="343" y="1057"/>
                    <a:pt x="357" y="1043"/>
                    <a:pt x="356" y="1076"/>
                  </a:cubicBezTo>
                  <a:cubicBezTo>
                    <a:pt x="354" y="1109"/>
                    <a:pt x="360" y="1201"/>
                    <a:pt x="361" y="1221"/>
                  </a:cubicBezTo>
                  <a:cubicBezTo>
                    <a:pt x="362" y="1240"/>
                    <a:pt x="376" y="1258"/>
                    <a:pt x="376" y="1258"/>
                  </a:cubicBezTo>
                  <a:cubicBezTo>
                    <a:pt x="376" y="1258"/>
                    <a:pt x="375" y="1341"/>
                    <a:pt x="385" y="1342"/>
                  </a:cubicBezTo>
                  <a:cubicBezTo>
                    <a:pt x="395" y="1344"/>
                    <a:pt x="366" y="1382"/>
                    <a:pt x="372" y="1392"/>
                  </a:cubicBezTo>
                  <a:cubicBezTo>
                    <a:pt x="370" y="1469"/>
                    <a:pt x="370" y="1469"/>
                    <a:pt x="370" y="1469"/>
                  </a:cubicBezTo>
                  <a:cubicBezTo>
                    <a:pt x="370" y="1469"/>
                    <a:pt x="358" y="1582"/>
                    <a:pt x="365" y="1582"/>
                  </a:cubicBezTo>
                  <a:cubicBezTo>
                    <a:pt x="371" y="1582"/>
                    <a:pt x="349" y="1616"/>
                    <a:pt x="349" y="1616"/>
                  </a:cubicBezTo>
                  <a:cubicBezTo>
                    <a:pt x="349" y="1616"/>
                    <a:pt x="333" y="1643"/>
                    <a:pt x="333" y="1663"/>
                  </a:cubicBezTo>
                  <a:cubicBezTo>
                    <a:pt x="333" y="1682"/>
                    <a:pt x="333" y="1723"/>
                    <a:pt x="340" y="1723"/>
                  </a:cubicBezTo>
                  <a:cubicBezTo>
                    <a:pt x="348" y="1723"/>
                    <a:pt x="344" y="1768"/>
                    <a:pt x="344" y="1768"/>
                  </a:cubicBezTo>
                  <a:cubicBezTo>
                    <a:pt x="344" y="1768"/>
                    <a:pt x="362" y="1779"/>
                    <a:pt x="378" y="1778"/>
                  </a:cubicBezTo>
                  <a:cubicBezTo>
                    <a:pt x="378" y="1778"/>
                    <a:pt x="384" y="1811"/>
                    <a:pt x="402" y="1811"/>
                  </a:cubicBezTo>
                  <a:cubicBezTo>
                    <a:pt x="402" y="1811"/>
                    <a:pt x="429" y="1825"/>
                    <a:pt x="443" y="1819"/>
                  </a:cubicBezTo>
                  <a:cubicBezTo>
                    <a:pt x="443" y="1819"/>
                    <a:pt x="483" y="1829"/>
                    <a:pt x="486" y="1800"/>
                  </a:cubicBezTo>
                  <a:cubicBezTo>
                    <a:pt x="486" y="1800"/>
                    <a:pt x="488" y="1777"/>
                    <a:pt x="474" y="1768"/>
                  </a:cubicBezTo>
                  <a:cubicBezTo>
                    <a:pt x="474" y="1768"/>
                    <a:pt x="435" y="1737"/>
                    <a:pt x="443" y="1718"/>
                  </a:cubicBezTo>
                  <a:cubicBezTo>
                    <a:pt x="451" y="1698"/>
                    <a:pt x="456" y="1652"/>
                    <a:pt x="451" y="1646"/>
                  </a:cubicBezTo>
                  <a:cubicBezTo>
                    <a:pt x="445" y="1640"/>
                    <a:pt x="458" y="1584"/>
                    <a:pt x="477" y="1549"/>
                  </a:cubicBezTo>
                  <a:cubicBezTo>
                    <a:pt x="497" y="1513"/>
                    <a:pt x="498" y="1446"/>
                    <a:pt x="498" y="1446"/>
                  </a:cubicBezTo>
                  <a:cubicBezTo>
                    <a:pt x="517" y="1351"/>
                    <a:pt x="517" y="1351"/>
                    <a:pt x="517" y="1351"/>
                  </a:cubicBezTo>
                  <a:cubicBezTo>
                    <a:pt x="517" y="1351"/>
                    <a:pt x="509" y="1278"/>
                    <a:pt x="518" y="1264"/>
                  </a:cubicBezTo>
                  <a:cubicBezTo>
                    <a:pt x="527" y="1250"/>
                    <a:pt x="539" y="1039"/>
                    <a:pt x="544" y="1040"/>
                  </a:cubicBezTo>
                  <a:cubicBezTo>
                    <a:pt x="549" y="1041"/>
                    <a:pt x="540" y="952"/>
                    <a:pt x="563" y="938"/>
                  </a:cubicBezTo>
                  <a:cubicBezTo>
                    <a:pt x="586" y="923"/>
                    <a:pt x="603" y="890"/>
                    <a:pt x="603" y="890"/>
                  </a:cubicBezTo>
                  <a:cubicBezTo>
                    <a:pt x="617" y="833"/>
                    <a:pt x="617" y="833"/>
                    <a:pt x="617" y="833"/>
                  </a:cubicBezTo>
                  <a:cubicBezTo>
                    <a:pt x="617" y="833"/>
                    <a:pt x="645" y="803"/>
                    <a:pt x="641" y="780"/>
                  </a:cubicBezTo>
                  <a:close/>
                  <a:moveTo>
                    <a:pt x="187" y="840"/>
                  </a:moveTo>
                  <a:cubicBezTo>
                    <a:pt x="170" y="825"/>
                    <a:pt x="170" y="825"/>
                    <a:pt x="170" y="825"/>
                  </a:cubicBezTo>
                  <a:cubicBezTo>
                    <a:pt x="166" y="799"/>
                    <a:pt x="166" y="799"/>
                    <a:pt x="166" y="799"/>
                  </a:cubicBezTo>
                  <a:cubicBezTo>
                    <a:pt x="156" y="786"/>
                    <a:pt x="148" y="748"/>
                    <a:pt x="148" y="748"/>
                  </a:cubicBezTo>
                  <a:cubicBezTo>
                    <a:pt x="146" y="710"/>
                    <a:pt x="146" y="710"/>
                    <a:pt x="146" y="710"/>
                  </a:cubicBezTo>
                  <a:cubicBezTo>
                    <a:pt x="142" y="703"/>
                    <a:pt x="143" y="678"/>
                    <a:pt x="143" y="678"/>
                  </a:cubicBezTo>
                  <a:cubicBezTo>
                    <a:pt x="153" y="672"/>
                    <a:pt x="153" y="649"/>
                    <a:pt x="153" y="649"/>
                  </a:cubicBezTo>
                  <a:cubicBezTo>
                    <a:pt x="176" y="616"/>
                    <a:pt x="176" y="616"/>
                    <a:pt x="176" y="616"/>
                  </a:cubicBezTo>
                  <a:cubicBezTo>
                    <a:pt x="178" y="621"/>
                    <a:pt x="166" y="729"/>
                    <a:pt x="166" y="729"/>
                  </a:cubicBezTo>
                  <a:cubicBezTo>
                    <a:pt x="162" y="781"/>
                    <a:pt x="187" y="795"/>
                    <a:pt x="187" y="795"/>
                  </a:cubicBezTo>
                  <a:cubicBezTo>
                    <a:pt x="183" y="795"/>
                    <a:pt x="187" y="840"/>
                    <a:pt x="187" y="840"/>
                  </a:cubicBezTo>
                  <a:close/>
                  <a:moveTo>
                    <a:pt x="541" y="861"/>
                  </a:moveTo>
                  <a:cubicBezTo>
                    <a:pt x="507" y="808"/>
                    <a:pt x="507" y="808"/>
                    <a:pt x="507" y="808"/>
                  </a:cubicBezTo>
                  <a:cubicBezTo>
                    <a:pt x="509" y="801"/>
                    <a:pt x="509" y="801"/>
                    <a:pt x="509" y="801"/>
                  </a:cubicBezTo>
                  <a:cubicBezTo>
                    <a:pt x="509" y="801"/>
                    <a:pt x="504" y="765"/>
                    <a:pt x="498" y="765"/>
                  </a:cubicBezTo>
                  <a:cubicBezTo>
                    <a:pt x="498" y="765"/>
                    <a:pt x="512" y="749"/>
                    <a:pt x="512" y="717"/>
                  </a:cubicBezTo>
                  <a:cubicBezTo>
                    <a:pt x="512" y="717"/>
                    <a:pt x="506" y="697"/>
                    <a:pt x="497" y="683"/>
                  </a:cubicBezTo>
                  <a:cubicBezTo>
                    <a:pt x="489" y="671"/>
                    <a:pt x="501" y="652"/>
                    <a:pt x="502" y="642"/>
                  </a:cubicBezTo>
                  <a:cubicBezTo>
                    <a:pt x="512" y="624"/>
                    <a:pt x="512" y="624"/>
                    <a:pt x="512" y="624"/>
                  </a:cubicBezTo>
                  <a:cubicBezTo>
                    <a:pt x="512" y="624"/>
                    <a:pt x="524" y="699"/>
                    <a:pt x="539" y="719"/>
                  </a:cubicBezTo>
                  <a:cubicBezTo>
                    <a:pt x="539" y="719"/>
                    <a:pt x="540" y="765"/>
                    <a:pt x="547" y="789"/>
                  </a:cubicBezTo>
                  <a:cubicBezTo>
                    <a:pt x="547" y="789"/>
                    <a:pt x="540" y="825"/>
                    <a:pt x="545" y="833"/>
                  </a:cubicBezTo>
                  <a:cubicBezTo>
                    <a:pt x="545" y="833"/>
                    <a:pt x="552" y="835"/>
                    <a:pt x="549" y="840"/>
                  </a:cubicBezTo>
                  <a:cubicBezTo>
                    <a:pt x="549" y="840"/>
                    <a:pt x="552" y="857"/>
                    <a:pt x="541" y="86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851" y="419"/>
              <a:ext cx="210" cy="911"/>
            </a:xfrm>
            <a:custGeom>
              <a:avLst/>
              <a:gdLst>
                <a:gd name="T0" fmla="*/ 37 w 105"/>
                <a:gd name="T1" fmla="*/ 1 h 455"/>
                <a:gd name="T2" fmla="*/ 54 w 105"/>
                <a:gd name="T3" fmla="*/ 23 h 455"/>
                <a:gd name="T4" fmla="*/ 49 w 105"/>
                <a:gd name="T5" fmla="*/ 57 h 455"/>
                <a:gd name="T6" fmla="*/ 84 w 105"/>
                <a:gd name="T7" fmla="*/ 168 h 455"/>
                <a:gd name="T8" fmla="*/ 100 w 105"/>
                <a:gd name="T9" fmla="*/ 406 h 455"/>
                <a:gd name="T10" fmla="*/ 62 w 105"/>
                <a:gd name="T11" fmla="*/ 451 h 455"/>
                <a:gd name="T12" fmla="*/ 14 w 105"/>
                <a:gd name="T13" fmla="*/ 405 h 455"/>
                <a:gd name="T14" fmla="*/ 11 w 105"/>
                <a:gd name="T15" fmla="*/ 145 h 455"/>
                <a:gd name="T16" fmla="*/ 19 w 105"/>
                <a:gd name="T17" fmla="*/ 63 h 455"/>
                <a:gd name="T18" fmla="*/ 0 w 105"/>
                <a:gd name="T19" fmla="*/ 25 h 455"/>
                <a:gd name="T20" fmla="*/ 31 w 105"/>
                <a:gd name="T21" fmla="*/ 0 h 455"/>
                <a:gd name="T22" fmla="*/ 37 w 105"/>
                <a:gd name="T23" fmla="*/ 1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455">
                  <a:moveTo>
                    <a:pt x="37" y="1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83" y="149"/>
                    <a:pt x="84" y="168"/>
                  </a:cubicBezTo>
                  <a:cubicBezTo>
                    <a:pt x="84" y="168"/>
                    <a:pt x="105" y="389"/>
                    <a:pt x="100" y="406"/>
                  </a:cubicBezTo>
                  <a:cubicBezTo>
                    <a:pt x="100" y="406"/>
                    <a:pt x="76" y="437"/>
                    <a:pt x="62" y="451"/>
                  </a:cubicBezTo>
                  <a:cubicBezTo>
                    <a:pt x="57" y="455"/>
                    <a:pt x="13" y="409"/>
                    <a:pt x="14" y="405"/>
                  </a:cubicBezTo>
                  <a:cubicBezTo>
                    <a:pt x="14" y="401"/>
                    <a:pt x="6" y="204"/>
                    <a:pt x="11" y="145"/>
                  </a:cubicBezTo>
                  <a:cubicBezTo>
                    <a:pt x="11" y="145"/>
                    <a:pt x="17" y="89"/>
                    <a:pt x="19" y="63"/>
                  </a:cubicBezTo>
                  <a:cubicBezTo>
                    <a:pt x="21" y="40"/>
                    <a:pt x="2" y="25"/>
                    <a:pt x="0" y="25"/>
                  </a:cubicBezTo>
                  <a:cubicBezTo>
                    <a:pt x="0" y="25"/>
                    <a:pt x="23" y="0"/>
                    <a:pt x="31" y="0"/>
                  </a:cubicBezTo>
                  <a:cubicBezTo>
                    <a:pt x="33" y="0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 noEditPoints="1"/>
            </p:cNvSpPr>
            <p:nvPr/>
          </p:nvSpPr>
          <p:spPr bwMode="auto">
            <a:xfrm>
              <a:off x="2548" y="-262"/>
              <a:ext cx="968" cy="3763"/>
            </a:xfrm>
            <a:custGeom>
              <a:avLst/>
              <a:gdLst>
                <a:gd name="T0" fmla="*/ 368 w 484"/>
                <a:gd name="T1" fmla="*/ 784 h 1879"/>
                <a:gd name="T2" fmla="*/ 362 w 484"/>
                <a:gd name="T3" fmla="*/ 588 h 1879"/>
                <a:gd name="T4" fmla="*/ 420 w 484"/>
                <a:gd name="T5" fmla="*/ 349 h 1879"/>
                <a:gd name="T6" fmla="*/ 341 w 484"/>
                <a:gd name="T7" fmla="*/ 289 h 1879"/>
                <a:gd name="T8" fmla="*/ 338 w 484"/>
                <a:gd name="T9" fmla="*/ 166 h 1879"/>
                <a:gd name="T10" fmla="*/ 351 w 484"/>
                <a:gd name="T11" fmla="*/ 168 h 1879"/>
                <a:gd name="T12" fmla="*/ 363 w 484"/>
                <a:gd name="T13" fmla="*/ 171 h 1879"/>
                <a:gd name="T14" fmla="*/ 341 w 484"/>
                <a:gd name="T15" fmla="*/ 79 h 1879"/>
                <a:gd name="T16" fmla="*/ 235 w 484"/>
                <a:gd name="T17" fmla="*/ 13 h 1879"/>
                <a:gd name="T18" fmla="*/ 168 w 484"/>
                <a:gd name="T19" fmla="*/ 121 h 1879"/>
                <a:gd name="T20" fmla="*/ 220 w 484"/>
                <a:gd name="T21" fmla="*/ 238 h 1879"/>
                <a:gd name="T22" fmla="*/ 236 w 484"/>
                <a:gd name="T23" fmla="*/ 275 h 1879"/>
                <a:gd name="T24" fmla="*/ 122 w 484"/>
                <a:gd name="T25" fmla="*/ 307 h 1879"/>
                <a:gd name="T26" fmla="*/ 30 w 484"/>
                <a:gd name="T27" fmla="*/ 464 h 1879"/>
                <a:gd name="T28" fmla="*/ 5 w 484"/>
                <a:gd name="T29" fmla="*/ 542 h 1879"/>
                <a:gd name="T30" fmla="*/ 64 w 484"/>
                <a:gd name="T31" fmla="*/ 644 h 1879"/>
                <a:gd name="T32" fmla="*/ 17 w 484"/>
                <a:gd name="T33" fmla="*/ 774 h 1879"/>
                <a:gd name="T34" fmla="*/ 90 w 484"/>
                <a:gd name="T35" fmla="*/ 857 h 1879"/>
                <a:gd name="T36" fmla="*/ 82 w 484"/>
                <a:gd name="T37" fmla="*/ 945 h 1879"/>
                <a:gd name="T38" fmla="*/ 83 w 484"/>
                <a:gd name="T39" fmla="*/ 1131 h 1879"/>
                <a:gd name="T40" fmla="*/ 81 w 484"/>
                <a:gd name="T41" fmla="*/ 1366 h 1879"/>
                <a:gd name="T42" fmla="*/ 178 w 484"/>
                <a:gd name="T43" fmla="*/ 1491 h 1879"/>
                <a:gd name="T44" fmla="*/ 108 w 484"/>
                <a:gd name="T45" fmla="*/ 1812 h 1879"/>
                <a:gd name="T46" fmla="*/ 59 w 484"/>
                <a:gd name="T47" fmla="*/ 1851 h 1879"/>
                <a:gd name="T48" fmla="*/ 191 w 484"/>
                <a:gd name="T49" fmla="*/ 1819 h 1879"/>
                <a:gd name="T50" fmla="*/ 213 w 484"/>
                <a:gd name="T51" fmla="*/ 1845 h 1879"/>
                <a:gd name="T52" fmla="*/ 232 w 484"/>
                <a:gd name="T53" fmla="*/ 1826 h 1879"/>
                <a:gd name="T54" fmla="*/ 312 w 484"/>
                <a:gd name="T55" fmla="*/ 1764 h 1879"/>
                <a:gd name="T56" fmla="*/ 334 w 484"/>
                <a:gd name="T57" fmla="*/ 1806 h 1879"/>
                <a:gd name="T58" fmla="*/ 372 w 484"/>
                <a:gd name="T59" fmla="*/ 1736 h 1879"/>
                <a:gd name="T60" fmla="*/ 296 w 484"/>
                <a:gd name="T61" fmla="*/ 1556 h 1879"/>
                <a:gd name="T62" fmla="*/ 281 w 484"/>
                <a:gd name="T63" fmla="*/ 1352 h 1879"/>
                <a:gd name="T64" fmla="*/ 368 w 484"/>
                <a:gd name="T65" fmla="*/ 1025 h 1879"/>
                <a:gd name="T66" fmla="*/ 242 w 484"/>
                <a:gd name="T67" fmla="*/ 1731 h 1879"/>
                <a:gd name="T68" fmla="*/ 243 w 484"/>
                <a:gd name="T69" fmla="*/ 1618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" h="1879">
                  <a:moveTo>
                    <a:pt x="368" y="1025"/>
                  </a:moveTo>
                  <a:cubicBezTo>
                    <a:pt x="368" y="1025"/>
                    <a:pt x="386" y="821"/>
                    <a:pt x="368" y="784"/>
                  </a:cubicBezTo>
                  <a:cubicBezTo>
                    <a:pt x="359" y="767"/>
                    <a:pt x="318" y="654"/>
                    <a:pt x="327" y="644"/>
                  </a:cubicBezTo>
                  <a:cubicBezTo>
                    <a:pt x="335" y="634"/>
                    <a:pt x="359" y="596"/>
                    <a:pt x="362" y="588"/>
                  </a:cubicBezTo>
                  <a:cubicBezTo>
                    <a:pt x="365" y="581"/>
                    <a:pt x="484" y="435"/>
                    <a:pt x="473" y="412"/>
                  </a:cubicBezTo>
                  <a:cubicBezTo>
                    <a:pt x="461" y="388"/>
                    <a:pt x="445" y="368"/>
                    <a:pt x="420" y="349"/>
                  </a:cubicBezTo>
                  <a:cubicBezTo>
                    <a:pt x="395" y="330"/>
                    <a:pt x="378" y="339"/>
                    <a:pt x="365" y="301"/>
                  </a:cubicBezTo>
                  <a:cubicBezTo>
                    <a:pt x="341" y="289"/>
                    <a:pt x="341" y="289"/>
                    <a:pt x="341" y="289"/>
                  </a:cubicBezTo>
                  <a:cubicBezTo>
                    <a:pt x="341" y="289"/>
                    <a:pt x="319" y="247"/>
                    <a:pt x="328" y="204"/>
                  </a:cubicBezTo>
                  <a:cubicBezTo>
                    <a:pt x="337" y="162"/>
                    <a:pt x="338" y="166"/>
                    <a:pt x="338" y="166"/>
                  </a:cubicBezTo>
                  <a:cubicBezTo>
                    <a:pt x="347" y="159"/>
                    <a:pt x="347" y="159"/>
                    <a:pt x="347" y="159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7" y="156"/>
                    <a:pt x="357" y="156"/>
                    <a:pt x="357" y="156"/>
                  </a:cubicBezTo>
                  <a:cubicBezTo>
                    <a:pt x="363" y="171"/>
                    <a:pt x="363" y="171"/>
                    <a:pt x="363" y="171"/>
                  </a:cubicBezTo>
                  <a:cubicBezTo>
                    <a:pt x="363" y="171"/>
                    <a:pt x="388" y="126"/>
                    <a:pt x="370" y="110"/>
                  </a:cubicBezTo>
                  <a:cubicBezTo>
                    <a:pt x="370" y="110"/>
                    <a:pt x="347" y="89"/>
                    <a:pt x="341" y="79"/>
                  </a:cubicBezTo>
                  <a:cubicBezTo>
                    <a:pt x="324" y="47"/>
                    <a:pt x="305" y="23"/>
                    <a:pt x="305" y="23"/>
                  </a:cubicBezTo>
                  <a:cubicBezTo>
                    <a:pt x="305" y="23"/>
                    <a:pt x="268" y="0"/>
                    <a:pt x="235" y="13"/>
                  </a:cubicBezTo>
                  <a:cubicBezTo>
                    <a:pt x="201" y="26"/>
                    <a:pt x="182" y="47"/>
                    <a:pt x="170" y="67"/>
                  </a:cubicBezTo>
                  <a:cubicBezTo>
                    <a:pt x="165" y="76"/>
                    <a:pt x="160" y="102"/>
                    <a:pt x="168" y="121"/>
                  </a:cubicBezTo>
                  <a:cubicBezTo>
                    <a:pt x="172" y="133"/>
                    <a:pt x="182" y="164"/>
                    <a:pt x="182" y="164"/>
                  </a:cubicBezTo>
                  <a:cubicBezTo>
                    <a:pt x="182" y="164"/>
                    <a:pt x="200" y="221"/>
                    <a:pt x="220" y="238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6" y="275"/>
                    <a:pt x="214" y="283"/>
                    <a:pt x="189" y="299"/>
                  </a:cubicBezTo>
                  <a:cubicBezTo>
                    <a:pt x="122" y="307"/>
                    <a:pt x="122" y="307"/>
                    <a:pt x="122" y="307"/>
                  </a:cubicBezTo>
                  <a:cubicBezTo>
                    <a:pt x="122" y="307"/>
                    <a:pt x="99" y="323"/>
                    <a:pt x="76" y="372"/>
                  </a:cubicBezTo>
                  <a:cubicBezTo>
                    <a:pt x="30" y="464"/>
                    <a:pt x="30" y="464"/>
                    <a:pt x="30" y="464"/>
                  </a:cubicBezTo>
                  <a:cubicBezTo>
                    <a:pt x="30" y="464"/>
                    <a:pt x="19" y="487"/>
                    <a:pt x="10" y="510"/>
                  </a:cubicBezTo>
                  <a:cubicBezTo>
                    <a:pt x="10" y="510"/>
                    <a:pt x="3" y="534"/>
                    <a:pt x="5" y="542"/>
                  </a:cubicBezTo>
                  <a:cubicBezTo>
                    <a:pt x="5" y="542"/>
                    <a:pt x="0" y="622"/>
                    <a:pt x="8" y="626"/>
                  </a:cubicBezTo>
                  <a:cubicBezTo>
                    <a:pt x="23" y="634"/>
                    <a:pt x="27" y="642"/>
                    <a:pt x="64" y="644"/>
                  </a:cubicBezTo>
                  <a:cubicBezTo>
                    <a:pt x="64" y="644"/>
                    <a:pt x="65" y="663"/>
                    <a:pt x="54" y="679"/>
                  </a:cubicBezTo>
                  <a:cubicBezTo>
                    <a:pt x="17" y="774"/>
                    <a:pt x="17" y="774"/>
                    <a:pt x="17" y="774"/>
                  </a:cubicBezTo>
                  <a:cubicBezTo>
                    <a:pt x="81" y="823"/>
                    <a:pt x="81" y="823"/>
                    <a:pt x="81" y="823"/>
                  </a:cubicBezTo>
                  <a:cubicBezTo>
                    <a:pt x="90" y="857"/>
                    <a:pt x="90" y="857"/>
                    <a:pt x="90" y="857"/>
                  </a:cubicBezTo>
                  <a:cubicBezTo>
                    <a:pt x="90" y="857"/>
                    <a:pt x="91" y="878"/>
                    <a:pt x="89" y="907"/>
                  </a:cubicBezTo>
                  <a:cubicBezTo>
                    <a:pt x="82" y="945"/>
                    <a:pt x="82" y="945"/>
                    <a:pt x="82" y="945"/>
                  </a:cubicBezTo>
                  <a:cubicBezTo>
                    <a:pt x="83" y="991"/>
                    <a:pt x="83" y="991"/>
                    <a:pt x="83" y="991"/>
                  </a:cubicBezTo>
                  <a:cubicBezTo>
                    <a:pt x="83" y="991"/>
                    <a:pt x="81" y="1110"/>
                    <a:pt x="83" y="1131"/>
                  </a:cubicBezTo>
                  <a:cubicBezTo>
                    <a:pt x="83" y="1131"/>
                    <a:pt x="81" y="1291"/>
                    <a:pt x="81" y="1337"/>
                  </a:cubicBezTo>
                  <a:cubicBezTo>
                    <a:pt x="81" y="1366"/>
                    <a:pt x="81" y="1366"/>
                    <a:pt x="81" y="1366"/>
                  </a:cubicBezTo>
                  <a:cubicBezTo>
                    <a:pt x="81" y="1366"/>
                    <a:pt x="113" y="1368"/>
                    <a:pt x="125" y="1364"/>
                  </a:cubicBezTo>
                  <a:cubicBezTo>
                    <a:pt x="125" y="1364"/>
                    <a:pt x="178" y="1469"/>
                    <a:pt x="178" y="1491"/>
                  </a:cubicBezTo>
                  <a:cubicBezTo>
                    <a:pt x="178" y="1491"/>
                    <a:pt x="181" y="1642"/>
                    <a:pt x="156" y="1686"/>
                  </a:cubicBezTo>
                  <a:cubicBezTo>
                    <a:pt x="108" y="1812"/>
                    <a:pt x="108" y="1812"/>
                    <a:pt x="108" y="1812"/>
                  </a:cubicBezTo>
                  <a:cubicBezTo>
                    <a:pt x="108" y="1812"/>
                    <a:pt x="84" y="1823"/>
                    <a:pt x="67" y="1831"/>
                  </a:cubicBezTo>
                  <a:cubicBezTo>
                    <a:pt x="67" y="1831"/>
                    <a:pt x="54" y="1840"/>
                    <a:pt x="59" y="1851"/>
                  </a:cubicBezTo>
                  <a:cubicBezTo>
                    <a:pt x="59" y="1851"/>
                    <a:pt x="130" y="1879"/>
                    <a:pt x="169" y="1848"/>
                  </a:cubicBezTo>
                  <a:cubicBezTo>
                    <a:pt x="169" y="1848"/>
                    <a:pt x="184" y="1818"/>
                    <a:pt x="191" y="1819"/>
                  </a:cubicBezTo>
                  <a:cubicBezTo>
                    <a:pt x="191" y="1841"/>
                    <a:pt x="191" y="1841"/>
                    <a:pt x="191" y="1841"/>
                  </a:cubicBezTo>
                  <a:cubicBezTo>
                    <a:pt x="213" y="1845"/>
                    <a:pt x="213" y="1845"/>
                    <a:pt x="213" y="1845"/>
                  </a:cubicBezTo>
                  <a:cubicBezTo>
                    <a:pt x="226" y="1845"/>
                    <a:pt x="226" y="1845"/>
                    <a:pt x="226" y="1845"/>
                  </a:cubicBezTo>
                  <a:cubicBezTo>
                    <a:pt x="232" y="1826"/>
                    <a:pt x="232" y="1826"/>
                    <a:pt x="232" y="1826"/>
                  </a:cubicBezTo>
                  <a:cubicBezTo>
                    <a:pt x="232" y="1826"/>
                    <a:pt x="259" y="1820"/>
                    <a:pt x="274" y="1800"/>
                  </a:cubicBezTo>
                  <a:cubicBezTo>
                    <a:pt x="274" y="1800"/>
                    <a:pt x="308" y="1764"/>
                    <a:pt x="312" y="1764"/>
                  </a:cubicBezTo>
                  <a:cubicBezTo>
                    <a:pt x="340" y="1756"/>
                    <a:pt x="340" y="1756"/>
                    <a:pt x="340" y="1756"/>
                  </a:cubicBezTo>
                  <a:cubicBezTo>
                    <a:pt x="334" y="1806"/>
                    <a:pt x="334" y="1806"/>
                    <a:pt x="334" y="1806"/>
                  </a:cubicBezTo>
                  <a:cubicBezTo>
                    <a:pt x="334" y="1806"/>
                    <a:pt x="353" y="1810"/>
                    <a:pt x="362" y="1801"/>
                  </a:cubicBezTo>
                  <a:cubicBezTo>
                    <a:pt x="372" y="1736"/>
                    <a:pt x="372" y="1736"/>
                    <a:pt x="372" y="1736"/>
                  </a:cubicBezTo>
                  <a:cubicBezTo>
                    <a:pt x="372" y="1736"/>
                    <a:pt x="378" y="1698"/>
                    <a:pt x="353" y="1682"/>
                  </a:cubicBezTo>
                  <a:cubicBezTo>
                    <a:pt x="353" y="1682"/>
                    <a:pt x="319" y="1664"/>
                    <a:pt x="296" y="1556"/>
                  </a:cubicBezTo>
                  <a:cubicBezTo>
                    <a:pt x="285" y="1505"/>
                    <a:pt x="280" y="1487"/>
                    <a:pt x="278" y="1483"/>
                  </a:cubicBezTo>
                  <a:cubicBezTo>
                    <a:pt x="282" y="1458"/>
                    <a:pt x="291" y="1367"/>
                    <a:pt x="281" y="1352"/>
                  </a:cubicBezTo>
                  <a:cubicBezTo>
                    <a:pt x="353" y="1340"/>
                    <a:pt x="353" y="1340"/>
                    <a:pt x="353" y="1340"/>
                  </a:cubicBezTo>
                  <a:cubicBezTo>
                    <a:pt x="353" y="1340"/>
                    <a:pt x="356" y="1065"/>
                    <a:pt x="368" y="1025"/>
                  </a:cubicBezTo>
                  <a:close/>
                  <a:moveTo>
                    <a:pt x="259" y="1691"/>
                  </a:moveTo>
                  <a:cubicBezTo>
                    <a:pt x="258" y="1723"/>
                    <a:pt x="242" y="1731"/>
                    <a:pt x="242" y="1731"/>
                  </a:cubicBezTo>
                  <a:cubicBezTo>
                    <a:pt x="239" y="1714"/>
                    <a:pt x="230" y="1722"/>
                    <a:pt x="227" y="1686"/>
                  </a:cubicBezTo>
                  <a:cubicBezTo>
                    <a:pt x="224" y="1650"/>
                    <a:pt x="243" y="1618"/>
                    <a:pt x="243" y="1618"/>
                  </a:cubicBezTo>
                  <a:cubicBezTo>
                    <a:pt x="243" y="1618"/>
                    <a:pt x="261" y="1658"/>
                    <a:pt x="259" y="1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42" y="477"/>
              <a:ext cx="114" cy="154"/>
            </a:xfrm>
            <a:custGeom>
              <a:avLst/>
              <a:gdLst>
                <a:gd name="T0" fmla="*/ 6 w 114"/>
                <a:gd name="T1" fmla="*/ 0 h 154"/>
                <a:gd name="T2" fmla="*/ 114 w 114"/>
                <a:gd name="T3" fmla="*/ 4 h 154"/>
                <a:gd name="T4" fmla="*/ 0 w 114"/>
                <a:gd name="T5" fmla="*/ 154 h 154"/>
                <a:gd name="T6" fmla="*/ 6 w 114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4">
                  <a:moveTo>
                    <a:pt x="6" y="0"/>
                  </a:moveTo>
                  <a:lnTo>
                    <a:pt x="114" y="4"/>
                  </a:lnTo>
                  <a:lnTo>
                    <a:pt x="0" y="15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3452" y="-228"/>
              <a:ext cx="1568" cy="3575"/>
            </a:xfrm>
            <a:custGeom>
              <a:avLst/>
              <a:gdLst>
                <a:gd name="T0" fmla="*/ 708 w 783"/>
                <a:gd name="T1" fmla="*/ 497 h 1785"/>
                <a:gd name="T2" fmla="*/ 541 w 783"/>
                <a:gd name="T3" fmla="*/ 332 h 1785"/>
                <a:gd name="T4" fmla="*/ 466 w 783"/>
                <a:gd name="T5" fmla="*/ 72 h 1785"/>
                <a:gd name="T6" fmla="*/ 299 w 783"/>
                <a:gd name="T7" fmla="*/ 110 h 1785"/>
                <a:gd name="T8" fmla="*/ 343 w 783"/>
                <a:gd name="T9" fmla="*/ 268 h 1785"/>
                <a:gd name="T10" fmla="*/ 247 w 783"/>
                <a:gd name="T11" fmla="*/ 297 h 1785"/>
                <a:gd name="T12" fmla="*/ 165 w 783"/>
                <a:gd name="T13" fmla="*/ 480 h 1785"/>
                <a:gd name="T14" fmla="*/ 172 w 783"/>
                <a:gd name="T15" fmla="*/ 742 h 1785"/>
                <a:gd name="T16" fmla="*/ 198 w 783"/>
                <a:gd name="T17" fmla="*/ 964 h 1785"/>
                <a:gd name="T18" fmla="*/ 111 w 783"/>
                <a:gd name="T19" fmla="*/ 1275 h 1785"/>
                <a:gd name="T20" fmla="*/ 78 w 783"/>
                <a:gd name="T21" fmla="*/ 1719 h 1785"/>
                <a:gd name="T22" fmla="*/ 26 w 783"/>
                <a:gd name="T23" fmla="*/ 1737 h 1785"/>
                <a:gd name="T24" fmla="*/ 115 w 783"/>
                <a:gd name="T25" fmla="*/ 1760 h 1785"/>
                <a:gd name="T26" fmla="*/ 150 w 783"/>
                <a:gd name="T27" fmla="*/ 1751 h 1785"/>
                <a:gd name="T28" fmla="*/ 218 w 783"/>
                <a:gd name="T29" fmla="*/ 1645 h 1785"/>
                <a:gd name="T30" fmla="*/ 186 w 783"/>
                <a:gd name="T31" fmla="*/ 1565 h 1785"/>
                <a:gd name="T32" fmla="*/ 210 w 783"/>
                <a:gd name="T33" fmla="*/ 1262 h 1785"/>
                <a:gd name="T34" fmla="*/ 417 w 783"/>
                <a:gd name="T35" fmla="*/ 1173 h 1785"/>
                <a:gd name="T36" fmla="*/ 439 w 783"/>
                <a:gd name="T37" fmla="*/ 1527 h 1785"/>
                <a:gd name="T38" fmla="*/ 405 w 783"/>
                <a:gd name="T39" fmla="*/ 1684 h 1785"/>
                <a:gd name="T40" fmla="*/ 379 w 783"/>
                <a:gd name="T41" fmla="*/ 1771 h 1785"/>
                <a:gd name="T42" fmla="*/ 484 w 783"/>
                <a:gd name="T43" fmla="*/ 1672 h 1785"/>
                <a:gd name="T44" fmla="*/ 481 w 783"/>
                <a:gd name="T45" fmla="*/ 1574 h 1785"/>
                <a:gd name="T46" fmla="*/ 521 w 783"/>
                <a:gd name="T47" fmla="*/ 1185 h 1785"/>
                <a:gd name="T48" fmla="*/ 533 w 783"/>
                <a:gd name="T49" fmla="*/ 1113 h 1785"/>
                <a:gd name="T50" fmla="*/ 564 w 783"/>
                <a:gd name="T51" fmla="*/ 860 h 1785"/>
                <a:gd name="T52" fmla="*/ 564 w 783"/>
                <a:gd name="T53" fmla="*/ 832 h 1785"/>
                <a:gd name="T54" fmla="*/ 588 w 783"/>
                <a:gd name="T55" fmla="*/ 774 h 1785"/>
                <a:gd name="T56" fmla="*/ 765 w 783"/>
                <a:gd name="T57" fmla="*/ 612 h 1785"/>
                <a:gd name="T58" fmla="*/ 229 w 783"/>
                <a:gd name="T59" fmla="*/ 771 h 1785"/>
                <a:gd name="T60" fmla="*/ 229 w 783"/>
                <a:gd name="T61" fmla="*/ 527 h 1785"/>
                <a:gd name="T62" fmla="*/ 229 w 783"/>
                <a:gd name="T63" fmla="*/ 771 h 1785"/>
                <a:gd name="T64" fmla="*/ 550 w 783"/>
                <a:gd name="T65" fmla="*/ 728 h 1785"/>
                <a:gd name="T66" fmla="*/ 504 w 783"/>
                <a:gd name="T67" fmla="*/ 647 h 1785"/>
                <a:gd name="T68" fmla="*/ 503 w 783"/>
                <a:gd name="T69" fmla="*/ 585 h 1785"/>
                <a:gd name="T70" fmla="*/ 548 w 783"/>
                <a:gd name="T71" fmla="*/ 516 h 1785"/>
                <a:gd name="T72" fmla="*/ 646 w 783"/>
                <a:gd name="T73" fmla="*/ 542 h 1785"/>
                <a:gd name="T74" fmla="*/ 599 w 783"/>
                <a:gd name="T75" fmla="*/ 707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3" h="1785">
                  <a:moveTo>
                    <a:pt x="752" y="565"/>
                  </a:moveTo>
                  <a:cubicBezTo>
                    <a:pt x="752" y="565"/>
                    <a:pt x="719" y="512"/>
                    <a:pt x="708" y="497"/>
                  </a:cubicBezTo>
                  <a:cubicBezTo>
                    <a:pt x="600" y="373"/>
                    <a:pt x="600" y="373"/>
                    <a:pt x="600" y="373"/>
                  </a:cubicBezTo>
                  <a:cubicBezTo>
                    <a:pt x="600" y="373"/>
                    <a:pt x="562" y="335"/>
                    <a:pt x="541" y="332"/>
                  </a:cubicBezTo>
                  <a:cubicBezTo>
                    <a:pt x="541" y="332"/>
                    <a:pt x="512" y="270"/>
                    <a:pt x="515" y="259"/>
                  </a:cubicBezTo>
                  <a:cubicBezTo>
                    <a:pt x="515" y="259"/>
                    <a:pt x="506" y="101"/>
                    <a:pt x="466" y="72"/>
                  </a:cubicBezTo>
                  <a:cubicBezTo>
                    <a:pt x="466" y="72"/>
                    <a:pt x="443" y="0"/>
                    <a:pt x="352" y="29"/>
                  </a:cubicBezTo>
                  <a:cubicBezTo>
                    <a:pt x="352" y="29"/>
                    <a:pt x="300" y="57"/>
                    <a:pt x="299" y="110"/>
                  </a:cubicBezTo>
                  <a:cubicBezTo>
                    <a:pt x="299" y="110"/>
                    <a:pt x="294" y="179"/>
                    <a:pt x="303" y="194"/>
                  </a:cubicBezTo>
                  <a:cubicBezTo>
                    <a:pt x="343" y="268"/>
                    <a:pt x="343" y="268"/>
                    <a:pt x="343" y="268"/>
                  </a:cubicBezTo>
                  <a:cubicBezTo>
                    <a:pt x="343" y="268"/>
                    <a:pt x="357" y="293"/>
                    <a:pt x="325" y="296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47" y="297"/>
                    <a:pt x="191" y="303"/>
                    <a:pt x="188" y="353"/>
                  </a:cubicBezTo>
                  <a:cubicBezTo>
                    <a:pt x="165" y="480"/>
                    <a:pt x="165" y="480"/>
                    <a:pt x="165" y="480"/>
                  </a:cubicBezTo>
                  <a:cubicBezTo>
                    <a:pt x="162" y="568"/>
                    <a:pt x="162" y="568"/>
                    <a:pt x="162" y="568"/>
                  </a:cubicBezTo>
                  <a:cubicBezTo>
                    <a:pt x="162" y="568"/>
                    <a:pt x="151" y="699"/>
                    <a:pt x="172" y="742"/>
                  </a:cubicBezTo>
                  <a:cubicBezTo>
                    <a:pt x="172" y="742"/>
                    <a:pt x="213" y="889"/>
                    <a:pt x="215" y="897"/>
                  </a:cubicBezTo>
                  <a:cubicBezTo>
                    <a:pt x="215" y="897"/>
                    <a:pt x="209" y="938"/>
                    <a:pt x="198" y="964"/>
                  </a:cubicBezTo>
                  <a:cubicBezTo>
                    <a:pt x="188" y="990"/>
                    <a:pt x="128" y="1150"/>
                    <a:pt x="128" y="1150"/>
                  </a:cubicBezTo>
                  <a:cubicBezTo>
                    <a:pt x="128" y="1150"/>
                    <a:pt x="101" y="1217"/>
                    <a:pt x="111" y="1275"/>
                  </a:cubicBezTo>
                  <a:cubicBezTo>
                    <a:pt x="111" y="1275"/>
                    <a:pt x="118" y="1559"/>
                    <a:pt x="115" y="1585"/>
                  </a:cubicBezTo>
                  <a:cubicBezTo>
                    <a:pt x="115" y="1585"/>
                    <a:pt x="98" y="1664"/>
                    <a:pt x="78" y="1719"/>
                  </a:cubicBezTo>
                  <a:cubicBezTo>
                    <a:pt x="72" y="1722"/>
                    <a:pt x="72" y="1722"/>
                    <a:pt x="72" y="1722"/>
                  </a:cubicBezTo>
                  <a:cubicBezTo>
                    <a:pt x="72" y="1722"/>
                    <a:pt x="34" y="1737"/>
                    <a:pt x="26" y="1737"/>
                  </a:cubicBezTo>
                  <a:cubicBezTo>
                    <a:pt x="26" y="1737"/>
                    <a:pt x="0" y="1760"/>
                    <a:pt x="22" y="1765"/>
                  </a:cubicBezTo>
                  <a:cubicBezTo>
                    <a:pt x="43" y="1769"/>
                    <a:pt x="107" y="1768"/>
                    <a:pt x="115" y="1760"/>
                  </a:cubicBezTo>
                  <a:cubicBezTo>
                    <a:pt x="122" y="1753"/>
                    <a:pt x="131" y="1743"/>
                    <a:pt x="131" y="1743"/>
                  </a:cubicBezTo>
                  <a:cubicBezTo>
                    <a:pt x="131" y="1743"/>
                    <a:pt x="150" y="1739"/>
                    <a:pt x="150" y="1751"/>
                  </a:cubicBezTo>
                  <a:cubicBezTo>
                    <a:pt x="150" y="1763"/>
                    <a:pt x="185" y="1753"/>
                    <a:pt x="185" y="1753"/>
                  </a:cubicBezTo>
                  <a:cubicBezTo>
                    <a:pt x="218" y="1645"/>
                    <a:pt x="218" y="1645"/>
                    <a:pt x="218" y="1645"/>
                  </a:cubicBezTo>
                  <a:cubicBezTo>
                    <a:pt x="218" y="1645"/>
                    <a:pt x="221" y="1628"/>
                    <a:pt x="209" y="1617"/>
                  </a:cubicBezTo>
                  <a:cubicBezTo>
                    <a:pt x="204" y="1613"/>
                    <a:pt x="180" y="1576"/>
                    <a:pt x="186" y="1565"/>
                  </a:cubicBezTo>
                  <a:cubicBezTo>
                    <a:pt x="186" y="1565"/>
                    <a:pt x="206" y="1415"/>
                    <a:pt x="218" y="1366"/>
                  </a:cubicBezTo>
                  <a:cubicBezTo>
                    <a:pt x="224" y="1342"/>
                    <a:pt x="210" y="1262"/>
                    <a:pt x="210" y="1262"/>
                  </a:cubicBezTo>
                  <a:cubicBezTo>
                    <a:pt x="210" y="1262"/>
                    <a:pt x="255" y="1162"/>
                    <a:pt x="262" y="1162"/>
                  </a:cubicBezTo>
                  <a:cubicBezTo>
                    <a:pt x="270" y="1162"/>
                    <a:pt x="413" y="1166"/>
                    <a:pt x="417" y="1173"/>
                  </a:cubicBezTo>
                  <a:cubicBezTo>
                    <a:pt x="422" y="1179"/>
                    <a:pt x="413" y="1244"/>
                    <a:pt x="433" y="1275"/>
                  </a:cubicBezTo>
                  <a:cubicBezTo>
                    <a:pt x="439" y="1527"/>
                    <a:pt x="439" y="1527"/>
                    <a:pt x="439" y="1527"/>
                  </a:cubicBezTo>
                  <a:cubicBezTo>
                    <a:pt x="439" y="1527"/>
                    <a:pt x="428" y="1581"/>
                    <a:pt x="422" y="1591"/>
                  </a:cubicBezTo>
                  <a:cubicBezTo>
                    <a:pt x="422" y="1591"/>
                    <a:pt x="407" y="1669"/>
                    <a:pt x="405" y="1684"/>
                  </a:cubicBezTo>
                  <a:cubicBezTo>
                    <a:pt x="405" y="1684"/>
                    <a:pt x="392" y="1716"/>
                    <a:pt x="379" y="1730"/>
                  </a:cubicBezTo>
                  <a:cubicBezTo>
                    <a:pt x="379" y="1730"/>
                    <a:pt x="366" y="1769"/>
                    <a:pt x="379" y="1771"/>
                  </a:cubicBezTo>
                  <a:cubicBezTo>
                    <a:pt x="379" y="1771"/>
                    <a:pt x="475" y="1785"/>
                    <a:pt x="472" y="1733"/>
                  </a:cubicBezTo>
                  <a:cubicBezTo>
                    <a:pt x="484" y="1672"/>
                    <a:pt x="484" y="1672"/>
                    <a:pt x="484" y="1672"/>
                  </a:cubicBezTo>
                  <a:cubicBezTo>
                    <a:pt x="484" y="1672"/>
                    <a:pt x="501" y="1629"/>
                    <a:pt x="489" y="1617"/>
                  </a:cubicBezTo>
                  <a:cubicBezTo>
                    <a:pt x="489" y="1617"/>
                    <a:pt x="475" y="1574"/>
                    <a:pt x="481" y="1574"/>
                  </a:cubicBezTo>
                  <a:cubicBezTo>
                    <a:pt x="481" y="1574"/>
                    <a:pt x="544" y="1409"/>
                    <a:pt x="532" y="1288"/>
                  </a:cubicBezTo>
                  <a:cubicBezTo>
                    <a:pt x="532" y="1288"/>
                    <a:pt x="504" y="1197"/>
                    <a:pt x="521" y="1185"/>
                  </a:cubicBezTo>
                  <a:cubicBezTo>
                    <a:pt x="529" y="1182"/>
                    <a:pt x="529" y="1182"/>
                    <a:pt x="529" y="1182"/>
                  </a:cubicBezTo>
                  <a:cubicBezTo>
                    <a:pt x="533" y="1113"/>
                    <a:pt x="533" y="1113"/>
                    <a:pt x="533" y="1113"/>
                  </a:cubicBezTo>
                  <a:cubicBezTo>
                    <a:pt x="533" y="1113"/>
                    <a:pt x="553" y="1022"/>
                    <a:pt x="553" y="1013"/>
                  </a:cubicBezTo>
                  <a:cubicBezTo>
                    <a:pt x="553" y="1013"/>
                    <a:pt x="568" y="882"/>
                    <a:pt x="564" y="860"/>
                  </a:cubicBezTo>
                  <a:cubicBezTo>
                    <a:pt x="558" y="839"/>
                    <a:pt x="558" y="839"/>
                    <a:pt x="558" y="839"/>
                  </a:cubicBezTo>
                  <a:cubicBezTo>
                    <a:pt x="564" y="832"/>
                    <a:pt x="564" y="832"/>
                    <a:pt x="564" y="832"/>
                  </a:cubicBezTo>
                  <a:cubicBezTo>
                    <a:pt x="545" y="778"/>
                    <a:pt x="545" y="778"/>
                    <a:pt x="545" y="778"/>
                  </a:cubicBezTo>
                  <a:cubicBezTo>
                    <a:pt x="545" y="778"/>
                    <a:pt x="573" y="786"/>
                    <a:pt x="588" y="774"/>
                  </a:cubicBezTo>
                  <a:cubicBezTo>
                    <a:pt x="588" y="774"/>
                    <a:pt x="702" y="688"/>
                    <a:pt x="734" y="638"/>
                  </a:cubicBezTo>
                  <a:cubicBezTo>
                    <a:pt x="765" y="612"/>
                    <a:pt x="765" y="612"/>
                    <a:pt x="765" y="612"/>
                  </a:cubicBezTo>
                  <a:cubicBezTo>
                    <a:pt x="765" y="612"/>
                    <a:pt x="783" y="597"/>
                    <a:pt x="752" y="565"/>
                  </a:cubicBezTo>
                  <a:close/>
                  <a:moveTo>
                    <a:pt x="229" y="771"/>
                  </a:moveTo>
                  <a:cubicBezTo>
                    <a:pt x="229" y="771"/>
                    <a:pt x="214" y="635"/>
                    <a:pt x="215" y="629"/>
                  </a:cubicBezTo>
                  <a:cubicBezTo>
                    <a:pt x="218" y="593"/>
                    <a:pt x="218" y="527"/>
                    <a:pt x="229" y="527"/>
                  </a:cubicBezTo>
                  <a:cubicBezTo>
                    <a:pt x="229" y="527"/>
                    <a:pt x="239" y="643"/>
                    <a:pt x="238" y="655"/>
                  </a:cubicBezTo>
                  <a:cubicBezTo>
                    <a:pt x="238" y="655"/>
                    <a:pt x="244" y="746"/>
                    <a:pt x="229" y="771"/>
                  </a:cubicBezTo>
                  <a:close/>
                  <a:moveTo>
                    <a:pt x="599" y="707"/>
                  </a:moveTo>
                  <a:cubicBezTo>
                    <a:pt x="565" y="752"/>
                    <a:pt x="550" y="728"/>
                    <a:pt x="550" y="728"/>
                  </a:cubicBezTo>
                  <a:cubicBezTo>
                    <a:pt x="542" y="717"/>
                    <a:pt x="510" y="685"/>
                    <a:pt x="510" y="685"/>
                  </a:cubicBezTo>
                  <a:cubicBezTo>
                    <a:pt x="516" y="655"/>
                    <a:pt x="504" y="647"/>
                    <a:pt x="504" y="647"/>
                  </a:cubicBezTo>
                  <a:cubicBezTo>
                    <a:pt x="498" y="647"/>
                    <a:pt x="466" y="620"/>
                    <a:pt x="480" y="617"/>
                  </a:cubicBezTo>
                  <a:cubicBezTo>
                    <a:pt x="494" y="614"/>
                    <a:pt x="503" y="585"/>
                    <a:pt x="503" y="585"/>
                  </a:cubicBezTo>
                  <a:cubicBezTo>
                    <a:pt x="541" y="518"/>
                    <a:pt x="541" y="518"/>
                    <a:pt x="541" y="518"/>
                  </a:cubicBezTo>
                  <a:cubicBezTo>
                    <a:pt x="548" y="516"/>
                    <a:pt x="548" y="516"/>
                    <a:pt x="548" y="516"/>
                  </a:cubicBezTo>
                  <a:cubicBezTo>
                    <a:pt x="551" y="562"/>
                    <a:pt x="551" y="562"/>
                    <a:pt x="551" y="562"/>
                  </a:cubicBezTo>
                  <a:cubicBezTo>
                    <a:pt x="620" y="574"/>
                    <a:pt x="646" y="542"/>
                    <a:pt x="646" y="542"/>
                  </a:cubicBezTo>
                  <a:cubicBezTo>
                    <a:pt x="664" y="556"/>
                    <a:pt x="688" y="594"/>
                    <a:pt x="688" y="594"/>
                  </a:cubicBezTo>
                  <a:cubicBezTo>
                    <a:pt x="690" y="615"/>
                    <a:pt x="599" y="707"/>
                    <a:pt x="599" y="707"/>
                  </a:cubicBezTo>
                  <a:close/>
                </a:path>
              </a:pathLst>
            </a:custGeom>
            <a:solidFill>
              <a:srgbClr val="8EA4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105" y="601"/>
              <a:ext cx="168" cy="104"/>
            </a:xfrm>
            <a:custGeom>
              <a:avLst/>
              <a:gdLst>
                <a:gd name="T0" fmla="*/ 0 w 84"/>
                <a:gd name="T1" fmla="*/ 0 h 52"/>
                <a:gd name="T2" fmla="*/ 84 w 84"/>
                <a:gd name="T3" fmla="*/ 2 h 52"/>
                <a:gd name="T4" fmla="*/ 31 w 84"/>
                <a:gd name="T5" fmla="*/ 52 h 52"/>
                <a:gd name="T6" fmla="*/ 0 w 84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2">
                  <a:moveTo>
                    <a:pt x="0" y="0"/>
                  </a:moveTo>
                  <a:cubicBezTo>
                    <a:pt x="0" y="0"/>
                    <a:pt x="53" y="16"/>
                    <a:pt x="84" y="2"/>
                  </a:cubicBezTo>
                  <a:cubicBezTo>
                    <a:pt x="31" y="52"/>
                    <a:pt x="31" y="52"/>
                    <a:pt x="31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6" b="78163"/>
          <a:stretch>
            <a:fillRect/>
          </a:stretch>
        </p:blipFill>
        <p:spPr bwMode="auto">
          <a:xfrm>
            <a:off x="166688" y="6575425"/>
            <a:ext cx="2857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r="73470" b="77695"/>
          <a:stretch>
            <a:fillRect/>
          </a:stretch>
        </p:blipFill>
        <p:spPr bwMode="auto">
          <a:xfrm>
            <a:off x="452438" y="6572250"/>
            <a:ext cx="2301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r="65224" b="76952"/>
          <a:stretch>
            <a:fillRect/>
          </a:stretch>
        </p:blipFill>
        <p:spPr bwMode="auto">
          <a:xfrm>
            <a:off x="671513" y="6565900"/>
            <a:ext cx="1714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5" r="54042" b="77943"/>
          <a:stretch>
            <a:fillRect/>
          </a:stretch>
        </p:blipFill>
        <p:spPr bwMode="auto">
          <a:xfrm>
            <a:off x="823913" y="6575425"/>
            <a:ext cx="23653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1" r="45879" b="73978"/>
          <a:stretch>
            <a:fillRect/>
          </a:stretch>
        </p:blipFill>
        <p:spPr bwMode="auto">
          <a:xfrm>
            <a:off x="1023938" y="6524625"/>
            <a:ext cx="195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5" t="1982" r="33795" b="77695"/>
          <a:stretch>
            <a:fillRect/>
          </a:stretch>
        </p:blipFill>
        <p:spPr bwMode="auto">
          <a:xfrm>
            <a:off x="1319213" y="6597650"/>
            <a:ext cx="134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0" r="14938" b="77696"/>
          <a:stretch>
            <a:fillRect/>
          </a:stretch>
        </p:blipFill>
        <p:spPr bwMode="auto">
          <a:xfrm>
            <a:off x="1570038" y="6572250"/>
            <a:ext cx="254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6" r="3836" b="78192"/>
          <a:stretch>
            <a:fillRect/>
          </a:stretch>
        </p:blipFill>
        <p:spPr bwMode="auto">
          <a:xfrm>
            <a:off x="1751013" y="6578600"/>
            <a:ext cx="2889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6" r="25877" b="75836"/>
          <a:stretch>
            <a:fillRect/>
          </a:stretch>
        </p:blipFill>
        <p:spPr bwMode="auto">
          <a:xfrm>
            <a:off x="1420813" y="6548438"/>
            <a:ext cx="1905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124075" y="6165850"/>
            <a:ext cx="4392613" cy="6921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6484938" y="6165850"/>
            <a:ext cx="2659062" cy="69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3175" y="6562725"/>
            <a:ext cx="9140825" cy="2952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alpha val="0"/>
                </a:schemeClr>
              </a:gs>
              <a:gs pos="100000">
                <a:schemeClr val="accent2">
                  <a:alpha val="7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AutoShape 33"/>
          <p:cNvSpPr>
            <a:spLocks noChangeAspect="1" noChangeArrowheads="1" noTextEdit="1"/>
          </p:cNvSpPr>
          <p:nvPr/>
        </p:nvSpPr>
        <p:spPr bwMode="auto">
          <a:xfrm>
            <a:off x="263525" y="303213"/>
            <a:ext cx="872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06388"/>
            <a:ext cx="74453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89150" y="6496050"/>
            <a:ext cx="11144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2488" y="6496050"/>
            <a:ext cx="42783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1300" y="6496050"/>
            <a:ext cx="10906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069" name="Group 45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1070" name="Oval 46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1" name="AutoShape 47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2" name="Group 48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1073" name="Picture 49" descr="globe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4" name="Oval 50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" name="AutoShape 51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r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" y="548680"/>
            <a:ext cx="7772400" cy="10080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EPG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工作月报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_10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8425" y="1772816"/>
            <a:ext cx="6400800" cy="957659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人：付艳华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汇报时间：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2014/10/31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国泰安新标志（彩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79512" y="116632"/>
            <a:ext cx="1476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39"/>
          <p:cNvSpPr>
            <a:spLocks noChangeShapeType="1"/>
          </p:cNvSpPr>
          <p:nvPr/>
        </p:nvSpPr>
        <p:spPr bwMode="auto">
          <a:xfrm rot="5400000" flipH="1">
            <a:off x="8226158" y="2334924"/>
            <a:ext cx="412666" cy="8531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179512" y="2029857"/>
            <a:ext cx="8784976" cy="76170"/>
          </a:xfrm>
          <a:prstGeom prst="rightArrow">
            <a:avLst/>
          </a:prstGeom>
          <a:solidFill>
            <a:srgbClr val="343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66700" y="306388"/>
            <a:ext cx="8653463" cy="574675"/>
            <a:chOff x="168" y="193"/>
            <a:chExt cx="5492" cy="362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68" y="193"/>
              <a:ext cx="5492" cy="362"/>
            </a:xfrm>
            <a:custGeom>
              <a:avLst/>
              <a:gdLst>
                <a:gd name="T0" fmla="*/ 935 w 2743"/>
                <a:gd name="T1" fmla="*/ 0 h 181"/>
                <a:gd name="T2" fmla="*/ 798 w 2743"/>
                <a:gd name="T3" fmla="*/ 0 h 181"/>
                <a:gd name="T4" fmla="*/ 87 w 2743"/>
                <a:gd name="T5" fmla="*/ 0 h 181"/>
                <a:gd name="T6" fmla="*/ 0 w 2743"/>
                <a:gd name="T7" fmla="*/ 91 h 181"/>
                <a:gd name="T8" fmla="*/ 87 w 2743"/>
                <a:gd name="T9" fmla="*/ 181 h 181"/>
                <a:gd name="T10" fmla="*/ 798 w 2743"/>
                <a:gd name="T11" fmla="*/ 181 h 181"/>
                <a:gd name="T12" fmla="*/ 935 w 2743"/>
                <a:gd name="T13" fmla="*/ 181 h 181"/>
                <a:gd name="T14" fmla="*/ 2743 w 2743"/>
                <a:gd name="T15" fmla="*/ 181 h 181"/>
                <a:gd name="T16" fmla="*/ 2743 w 2743"/>
                <a:gd name="T17" fmla="*/ 116 h 181"/>
                <a:gd name="T18" fmla="*/ 2743 w 2743"/>
                <a:gd name="T19" fmla="*/ 77 h 181"/>
                <a:gd name="T20" fmla="*/ 2743 w 2743"/>
                <a:gd name="T21" fmla="*/ 0 h 181"/>
                <a:gd name="T22" fmla="*/ 935 w 2743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3" h="181">
                  <a:moveTo>
                    <a:pt x="935" y="0"/>
                  </a:moveTo>
                  <a:cubicBezTo>
                    <a:pt x="798" y="0"/>
                    <a:pt x="798" y="0"/>
                    <a:pt x="79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1"/>
                    <a:pt x="0" y="41"/>
                    <a:pt x="0" y="91"/>
                  </a:cubicBezTo>
                  <a:cubicBezTo>
                    <a:pt x="0" y="140"/>
                    <a:pt x="39" y="180"/>
                    <a:pt x="87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935" y="181"/>
                    <a:pt x="935" y="181"/>
                    <a:pt x="935" y="181"/>
                  </a:cubicBezTo>
                  <a:cubicBezTo>
                    <a:pt x="2743" y="181"/>
                    <a:pt x="2743" y="181"/>
                    <a:pt x="2743" y="181"/>
                  </a:cubicBezTo>
                  <a:cubicBezTo>
                    <a:pt x="2743" y="116"/>
                    <a:pt x="2743" y="116"/>
                    <a:pt x="2743" y="116"/>
                  </a:cubicBezTo>
                  <a:cubicBezTo>
                    <a:pt x="2743" y="77"/>
                    <a:pt x="2743" y="77"/>
                    <a:pt x="2743" y="77"/>
                  </a:cubicBezTo>
                  <a:cubicBezTo>
                    <a:pt x="2743" y="0"/>
                    <a:pt x="2743" y="0"/>
                    <a:pt x="2743" y="0"/>
                  </a:cubicBezTo>
                  <a:lnTo>
                    <a:pt x="935" y="0"/>
                  </a:lnTo>
                  <a:close/>
                </a:path>
              </a:pathLst>
            </a:custGeom>
            <a:gradFill rotWithShape="1">
              <a:gsLst>
                <a:gs pos="0">
                  <a:srgbClr val="384A5E"/>
                </a:gs>
                <a:gs pos="100000">
                  <a:srgbClr val="384A5E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28398" dir="1593903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26" y="201"/>
              <a:ext cx="5426" cy="52"/>
            </a:xfrm>
            <a:custGeom>
              <a:avLst/>
              <a:gdLst>
                <a:gd name="T0" fmla="*/ 0 w 2710"/>
                <a:gd name="T1" fmla="*/ 26 h 26"/>
                <a:gd name="T2" fmla="*/ 58 w 2710"/>
                <a:gd name="T3" fmla="*/ 0 h 26"/>
                <a:gd name="T4" fmla="*/ 2710 w 2710"/>
                <a:gd name="T5" fmla="*/ 0 h 26"/>
                <a:gd name="T6" fmla="*/ 2710 w 2710"/>
                <a:gd name="T7" fmla="*/ 26 h 26"/>
                <a:gd name="T8" fmla="*/ 0 w 271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0" h="26">
                  <a:moveTo>
                    <a:pt x="0" y="26"/>
                  </a:moveTo>
                  <a:cubicBezTo>
                    <a:pt x="15" y="10"/>
                    <a:pt x="36" y="0"/>
                    <a:pt x="58" y="0"/>
                  </a:cubicBezTo>
                  <a:cubicBezTo>
                    <a:pt x="2710" y="0"/>
                    <a:pt x="2710" y="0"/>
                    <a:pt x="2710" y="0"/>
                  </a:cubicBezTo>
                  <a:cubicBezTo>
                    <a:pt x="2710" y="26"/>
                    <a:pt x="2710" y="26"/>
                    <a:pt x="2710" y="26"/>
                  </a:cubicBezTo>
                  <a:lnTo>
                    <a:pt x="0" y="26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实施项目整体进度状态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9227" name="Picture 11" descr="glob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28" name="Oval 12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Oval 21"/>
          <p:cNvSpPr>
            <a:spLocks noChangeArrowheads="1"/>
          </p:cNvSpPr>
          <p:nvPr/>
        </p:nvSpPr>
        <p:spPr bwMode="gray">
          <a:xfrm>
            <a:off x="1019697" y="1811587"/>
            <a:ext cx="455959" cy="472411"/>
          </a:xfrm>
          <a:prstGeom prst="ellipse">
            <a:avLst/>
          </a:prstGeom>
          <a:solidFill>
            <a:srgbClr val="006699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gray">
          <a:xfrm>
            <a:off x="3179937" y="1805237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gray">
          <a:xfrm>
            <a:off x="2459857" y="1805237"/>
            <a:ext cx="455959" cy="472411"/>
          </a:xfrm>
          <a:prstGeom prst="ellipse">
            <a:avLst/>
          </a:prstGeom>
          <a:solidFill>
            <a:srgbClr val="045C34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gray">
          <a:xfrm>
            <a:off x="1739777" y="1805237"/>
            <a:ext cx="455959" cy="472411"/>
          </a:xfrm>
          <a:prstGeom prst="ellipse">
            <a:avLst/>
          </a:prstGeom>
          <a:solidFill>
            <a:srgbClr val="4B3415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WordArt 33"/>
          <p:cNvSpPr>
            <a:spLocks noChangeArrowheads="1" noChangeShapeType="1" noTextEdit="1"/>
          </p:cNvSpPr>
          <p:nvPr/>
        </p:nvSpPr>
        <p:spPr bwMode="auto">
          <a:xfrm>
            <a:off x="1829561" y="1887885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3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30" name="WordArt 34"/>
          <p:cNvSpPr>
            <a:spLocks noChangeArrowheads="1" noChangeShapeType="1" noTextEdit="1"/>
          </p:cNvSpPr>
          <p:nvPr/>
        </p:nvSpPr>
        <p:spPr bwMode="auto">
          <a:xfrm>
            <a:off x="2515766" y="1887885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4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31" name="WordArt 35"/>
          <p:cNvSpPr>
            <a:spLocks noChangeArrowheads="1" noChangeShapeType="1" noTextEdit="1"/>
          </p:cNvSpPr>
          <p:nvPr/>
        </p:nvSpPr>
        <p:spPr bwMode="auto">
          <a:xfrm>
            <a:off x="3259659" y="1887885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5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32" name="WordArt 36"/>
          <p:cNvSpPr>
            <a:spLocks noChangeArrowheads="1" noChangeShapeType="1" noTextEdit="1"/>
          </p:cNvSpPr>
          <p:nvPr/>
        </p:nvSpPr>
        <p:spPr bwMode="auto">
          <a:xfrm>
            <a:off x="1142883" y="1887885"/>
            <a:ext cx="18875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2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gray">
          <a:xfrm>
            <a:off x="3900017" y="1805237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WordArt 52"/>
          <p:cNvSpPr>
            <a:spLocks noChangeArrowheads="1" noChangeShapeType="1" noTextEdit="1"/>
          </p:cNvSpPr>
          <p:nvPr/>
        </p:nvSpPr>
        <p:spPr bwMode="auto">
          <a:xfrm>
            <a:off x="3974976" y="1887885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6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gray">
          <a:xfrm>
            <a:off x="4632051" y="1793652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WordArt 52"/>
          <p:cNvSpPr>
            <a:spLocks noChangeArrowheads="1" noChangeShapeType="1" noTextEdit="1"/>
          </p:cNvSpPr>
          <p:nvPr/>
        </p:nvSpPr>
        <p:spPr bwMode="auto">
          <a:xfrm>
            <a:off x="4707010" y="1876300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7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gray">
          <a:xfrm>
            <a:off x="323528" y="1793652"/>
            <a:ext cx="455959" cy="472411"/>
          </a:xfrm>
          <a:prstGeom prst="ellipse">
            <a:avLst/>
          </a:prstGeom>
          <a:solidFill>
            <a:srgbClr val="00206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WordArt 52"/>
          <p:cNvSpPr>
            <a:spLocks noChangeArrowheads="1" noChangeShapeType="1" noTextEdit="1"/>
          </p:cNvSpPr>
          <p:nvPr/>
        </p:nvSpPr>
        <p:spPr bwMode="auto">
          <a:xfrm>
            <a:off x="398487" y="1876300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1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gray">
          <a:xfrm>
            <a:off x="5340177" y="1793652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WordArt 52"/>
          <p:cNvSpPr>
            <a:spLocks noChangeArrowheads="1" noChangeShapeType="1" noTextEdit="1"/>
          </p:cNvSpPr>
          <p:nvPr/>
        </p:nvSpPr>
        <p:spPr bwMode="auto">
          <a:xfrm>
            <a:off x="5415136" y="1876300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8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gray">
          <a:xfrm>
            <a:off x="6756426" y="1793652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" name="WordArt 52"/>
          <p:cNvSpPr>
            <a:spLocks noChangeArrowheads="1" noChangeShapeType="1" noTextEdit="1"/>
          </p:cNvSpPr>
          <p:nvPr/>
        </p:nvSpPr>
        <p:spPr bwMode="auto">
          <a:xfrm>
            <a:off x="6831385" y="1876300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10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gray">
          <a:xfrm>
            <a:off x="7428409" y="1772816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WordArt 52"/>
          <p:cNvSpPr>
            <a:spLocks noChangeArrowheads="1" noChangeShapeType="1" noTextEdit="1"/>
          </p:cNvSpPr>
          <p:nvPr/>
        </p:nvSpPr>
        <p:spPr bwMode="auto">
          <a:xfrm>
            <a:off x="7503368" y="1855464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11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56" name="Oval 48"/>
          <p:cNvSpPr>
            <a:spLocks noChangeArrowheads="1"/>
          </p:cNvSpPr>
          <p:nvPr/>
        </p:nvSpPr>
        <p:spPr bwMode="gray">
          <a:xfrm>
            <a:off x="6060257" y="1793652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WordArt 52"/>
          <p:cNvSpPr>
            <a:spLocks noChangeArrowheads="1" noChangeShapeType="1" noTextEdit="1"/>
          </p:cNvSpPr>
          <p:nvPr/>
        </p:nvSpPr>
        <p:spPr bwMode="auto">
          <a:xfrm>
            <a:off x="6135216" y="1876300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9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58" name="Oval 48"/>
          <p:cNvSpPr>
            <a:spLocks noChangeArrowheads="1"/>
          </p:cNvSpPr>
          <p:nvPr/>
        </p:nvSpPr>
        <p:spPr bwMode="gray">
          <a:xfrm>
            <a:off x="8160681" y="1793652"/>
            <a:ext cx="455959" cy="472411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WordArt 52"/>
          <p:cNvSpPr>
            <a:spLocks noChangeArrowheads="1" noChangeShapeType="1" noTextEdit="1"/>
          </p:cNvSpPr>
          <p:nvPr/>
        </p:nvSpPr>
        <p:spPr bwMode="auto">
          <a:xfrm>
            <a:off x="8235640" y="1876300"/>
            <a:ext cx="294167" cy="33671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kern="1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12</a:t>
            </a:r>
            <a:endParaRPr lang="zh-CN" altLang="en-US" sz="2400" kern="1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 rot="5400000" flipH="1" flipV="1">
            <a:off x="1845123" y="3167679"/>
            <a:ext cx="1781616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rot="5400000" flipH="1">
            <a:off x="2237990" y="3458530"/>
            <a:ext cx="2466051" cy="3000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rot="5400000" flipH="1">
            <a:off x="2552864" y="3827596"/>
            <a:ext cx="3186132" cy="11955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Line 39"/>
          <p:cNvSpPr>
            <a:spLocks noChangeShapeType="1"/>
          </p:cNvSpPr>
          <p:nvPr/>
        </p:nvSpPr>
        <p:spPr bwMode="auto">
          <a:xfrm rot="5400000" flipH="1">
            <a:off x="4163753" y="3693231"/>
            <a:ext cx="2844675" cy="1195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 rot="5400000" flipH="1">
            <a:off x="5165620" y="3411444"/>
            <a:ext cx="2287195" cy="18051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 rot="5400000" flipH="1">
            <a:off x="6237480" y="3053307"/>
            <a:ext cx="1601997" cy="1195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 rot="5400000" flipH="1">
            <a:off x="2993802" y="4124517"/>
            <a:ext cx="3744415" cy="1195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rot="5400000" flipH="1">
            <a:off x="7242409" y="2720361"/>
            <a:ext cx="936104" cy="1195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561" y="2527156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2014/08/06</a:t>
            </a:r>
          </a:p>
          <a:p>
            <a:r>
              <a:rPr lang="zh-CN" altLang="en-US" sz="1400" dirty="0" smtClean="0"/>
              <a:t>项目启动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11560" y="2978368"/>
            <a:ext cx="1255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2014/08/27</a:t>
            </a:r>
          </a:p>
          <a:p>
            <a:r>
              <a:rPr lang="zh-CN" altLang="en-US" sz="1400" dirty="0" smtClean="0"/>
              <a:t>实施差距分析</a:t>
            </a:r>
            <a:endParaRPr lang="zh-CN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293892" y="3391832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2014/09/03</a:t>
            </a:r>
          </a:p>
          <a:p>
            <a:r>
              <a:rPr lang="zh-CN" altLang="en-US" sz="1400" dirty="0" smtClean="0"/>
              <a:t>建立</a:t>
            </a:r>
            <a:r>
              <a:rPr lang="en-US" altLang="zh-CN" sz="1400" dirty="0" smtClean="0"/>
              <a:t>CMMI</a:t>
            </a:r>
          </a:p>
          <a:p>
            <a:r>
              <a:rPr lang="zh-CN" altLang="en-US" sz="1400" dirty="0" smtClean="0"/>
              <a:t>实施项目计划</a:t>
            </a:r>
            <a:endParaRPr lang="zh-CN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195736" y="4058488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2014/10/31</a:t>
            </a:r>
          </a:p>
          <a:p>
            <a:r>
              <a:rPr lang="zh-CN" altLang="en-US" sz="1400" dirty="0" smtClean="0"/>
              <a:t>完成</a:t>
            </a:r>
            <a:r>
              <a:rPr lang="en-US" altLang="zh-CN" sz="1400" dirty="0" smtClean="0"/>
              <a:t>CMMI3</a:t>
            </a:r>
          </a:p>
          <a:p>
            <a:r>
              <a:rPr lang="zh-CN" altLang="en-US" sz="1400" dirty="0" smtClean="0"/>
              <a:t>体系优化</a:t>
            </a:r>
            <a:endParaRPr lang="zh-CN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976105" y="4706560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2014/12/25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CMMI4</a:t>
            </a:r>
          </a:p>
          <a:p>
            <a:r>
              <a:rPr lang="zh-CN" altLang="en-US" sz="1400" dirty="0"/>
              <a:t>体系搭建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96185" y="5426640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2015/01/23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CMMI3</a:t>
            </a:r>
          </a:p>
          <a:p>
            <a:r>
              <a:rPr lang="zh-CN" altLang="en-US" sz="1400" dirty="0"/>
              <a:t>试运行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56425" y="4562544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2015/05/29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CMMI4</a:t>
            </a:r>
          </a:p>
          <a:p>
            <a:r>
              <a:rPr lang="zh-CN" altLang="en-US" sz="1400" dirty="0"/>
              <a:t>试运行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55976" y="6002704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2015/02/11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CMMI3</a:t>
            </a:r>
          </a:p>
          <a:p>
            <a:r>
              <a:rPr lang="zh-CN" altLang="en-US" sz="1400" dirty="0"/>
              <a:t>预评估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60032" y="5138608"/>
            <a:ext cx="1558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2015/03/27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CMMI3</a:t>
            </a:r>
            <a:r>
              <a:rPr lang="zh-CN" altLang="en-US" sz="1400" dirty="0"/>
              <a:t>复审</a:t>
            </a:r>
            <a:endParaRPr lang="en-US" altLang="zh-CN" sz="1400" dirty="0"/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CMMI4</a:t>
            </a:r>
            <a:r>
              <a:rPr lang="zh-CN" altLang="en-US" sz="1400" dirty="0"/>
              <a:t>预评估</a:t>
            </a:r>
            <a:endParaRPr lang="en-US" altLang="zh-CN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516216" y="3842464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2015/10/23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CMMI4</a:t>
            </a:r>
          </a:p>
          <a:p>
            <a:r>
              <a:rPr lang="zh-CN" altLang="en-US" sz="1400" dirty="0"/>
              <a:t>就绪检查</a:t>
            </a:r>
            <a:endParaRPr lang="en-US" altLang="zh-CN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224577" y="3194392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2015/11/30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CMMI4</a:t>
            </a:r>
          </a:p>
          <a:p>
            <a:r>
              <a:rPr lang="zh-CN" altLang="en-US" sz="1400" dirty="0"/>
              <a:t>体系推广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44657" y="2527736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2015/12/30</a:t>
            </a:r>
          </a:p>
          <a:p>
            <a:r>
              <a:rPr lang="zh-CN" altLang="en-US" sz="1400" dirty="0"/>
              <a:t>完成</a:t>
            </a:r>
            <a:r>
              <a:rPr lang="en-US" altLang="zh-CN" sz="1400" dirty="0"/>
              <a:t>CMMI4</a:t>
            </a:r>
          </a:p>
          <a:p>
            <a:r>
              <a:rPr lang="zh-CN" altLang="en-US" sz="1400" dirty="0"/>
              <a:t>正式评估</a:t>
            </a: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rot="5400000" flipH="1">
            <a:off x="1359181" y="2820066"/>
            <a:ext cx="1214081" cy="20843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8" name="Line 39"/>
          <p:cNvSpPr>
            <a:spLocks noChangeShapeType="1"/>
          </p:cNvSpPr>
          <p:nvPr/>
        </p:nvSpPr>
        <p:spPr bwMode="auto">
          <a:xfrm rot="5400000" flipH="1" flipV="1">
            <a:off x="404829" y="2411595"/>
            <a:ext cx="269447" cy="1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Line 39"/>
          <p:cNvSpPr>
            <a:spLocks noChangeShapeType="1"/>
          </p:cNvSpPr>
          <p:nvPr/>
        </p:nvSpPr>
        <p:spPr bwMode="auto">
          <a:xfrm rot="5400000" flipH="1">
            <a:off x="896927" y="2627619"/>
            <a:ext cx="701495" cy="1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31" name="等腰三角形 9230"/>
          <p:cNvSpPr/>
          <p:nvPr/>
        </p:nvSpPr>
        <p:spPr>
          <a:xfrm>
            <a:off x="2549896" y="2252992"/>
            <a:ext cx="363682" cy="296159"/>
          </a:xfrm>
          <a:prstGeom prst="triangle">
            <a:avLst/>
          </a:prstGeom>
          <a:solidFill>
            <a:srgbClr val="148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66450" y="6093296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整体项目进度</a:t>
            </a:r>
            <a:r>
              <a:rPr lang="zh-CN" altLang="en-US" b="1" dirty="0" smtClean="0">
                <a:solidFill>
                  <a:srgbClr val="14823E"/>
                </a:solidFill>
              </a:rPr>
              <a:t>正常</a:t>
            </a:r>
            <a:endParaRPr lang="zh-CN" altLang="en-US" b="1" dirty="0">
              <a:solidFill>
                <a:srgbClr val="1482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25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8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66700" y="306388"/>
            <a:ext cx="8653463" cy="574675"/>
            <a:chOff x="168" y="193"/>
            <a:chExt cx="5492" cy="362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68" y="193"/>
              <a:ext cx="5492" cy="362"/>
            </a:xfrm>
            <a:custGeom>
              <a:avLst/>
              <a:gdLst>
                <a:gd name="T0" fmla="*/ 935 w 2743"/>
                <a:gd name="T1" fmla="*/ 0 h 181"/>
                <a:gd name="T2" fmla="*/ 798 w 2743"/>
                <a:gd name="T3" fmla="*/ 0 h 181"/>
                <a:gd name="T4" fmla="*/ 87 w 2743"/>
                <a:gd name="T5" fmla="*/ 0 h 181"/>
                <a:gd name="T6" fmla="*/ 0 w 2743"/>
                <a:gd name="T7" fmla="*/ 91 h 181"/>
                <a:gd name="T8" fmla="*/ 87 w 2743"/>
                <a:gd name="T9" fmla="*/ 181 h 181"/>
                <a:gd name="T10" fmla="*/ 798 w 2743"/>
                <a:gd name="T11" fmla="*/ 181 h 181"/>
                <a:gd name="T12" fmla="*/ 935 w 2743"/>
                <a:gd name="T13" fmla="*/ 181 h 181"/>
                <a:gd name="T14" fmla="*/ 2743 w 2743"/>
                <a:gd name="T15" fmla="*/ 181 h 181"/>
                <a:gd name="T16" fmla="*/ 2743 w 2743"/>
                <a:gd name="T17" fmla="*/ 116 h 181"/>
                <a:gd name="T18" fmla="*/ 2743 w 2743"/>
                <a:gd name="T19" fmla="*/ 77 h 181"/>
                <a:gd name="T20" fmla="*/ 2743 w 2743"/>
                <a:gd name="T21" fmla="*/ 0 h 181"/>
                <a:gd name="T22" fmla="*/ 935 w 2743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3" h="181">
                  <a:moveTo>
                    <a:pt x="935" y="0"/>
                  </a:moveTo>
                  <a:cubicBezTo>
                    <a:pt x="798" y="0"/>
                    <a:pt x="798" y="0"/>
                    <a:pt x="79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1"/>
                    <a:pt x="0" y="41"/>
                    <a:pt x="0" y="91"/>
                  </a:cubicBezTo>
                  <a:cubicBezTo>
                    <a:pt x="0" y="140"/>
                    <a:pt x="39" y="180"/>
                    <a:pt x="87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935" y="181"/>
                    <a:pt x="935" y="181"/>
                    <a:pt x="935" y="181"/>
                  </a:cubicBezTo>
                  <a:cubicBezTo>
                    <a:pt x="2743" y="181"/>
                    <a:pt x="2743" y="181"/>
                    <a:pt x="2743" y="181"/>
                  </a:cubicBezTo>
                  <a:cubicBezTo>
                    <a:pt x="2743" y="116"/>
                    <a:pt x="2743" y="116"/>
                    <a:pt x="2743" y="116"/>
                  </a:cubicBezTo>
                  <a:cubicBezTo>
                    <a:pt x="2743" y="77"/>
                    <a:pt x="2743" y="77"/>
                    <a:pt x="2743" y="77"/>
                  </a:cubicBezTo>
                  <a:cubicBezTo>
                    <a:pt x="2743" y="0"/>
                    <a:pt x="2743" y="0"/>
                    <a:pt x="2743" y="0"/>
                  </a:cubicBezTo>
                  <a:lnTo>
                    <a:pt x="935" y="0"/>
                  </a:lnTo>
                  <a:close/>
                </a:path>
              </a:pathLst>
            </a:custGeom>
            <a:gradFill rotWithShape="1">
              <a:gsLst>
                <a:gs pos="0">
                  <a:srgbClr val="384A5E"/>
                </a:gs>
                <a:gs pos="100000">
                  <a:srgbClr val="384A5E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28398" dir="1593903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26" y="201"/>
              <a:ext cx="5426" cy="52"/>
            </a:xfrm>
            <a:custGeom>
              <a:avLst/>
              <a:gdLst>
                <a:gd name="T0" fmla="*/ 0 w 2710"/>
                <a:gd name="T1" fmla="*/ 26 h 26"/>
                <a:gd name="T2" fmla="*/ 58 w 2710"/>
                <a:gd name="T3" fmla="*/ 0 h 26"/>
                <a:gd name="T4" fmla="*/ 2710 w 2710"/>
                <a:gd name="T5" fmla="*/ 0 h 26"/>
                <a:gd name="T6" fmla="*/ 2710 w 2710"/>
                <a:gd name="T7" fmla="*/ 26 h 26"/>
                <a:gd name="T8" fmla="*/ 0 w 271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0" h="26">
                  <a:moveTo>
                    <a:pt x="0" y="26"/>
                  </a:moveTo>
                  <a:cubicBezTo>
                    <a:pt x="15" y="10"/>
                    <a:pt x="36" y="0"/>
                    <a:pt x="58" y="0"/>
                  </a:cubicBezTo>
                  <a:cubicBezTo>
                    <a:pt x="2710" y="0"/>
                    <a:pt x="2710" y="0"/>
                    <a:pt x="2710" y="0"/>
                  </a:cubicBezTo>
                  <a:cubicBezTo>
                    <a:pt x="2710" y="26"/>
                    <a:pt x="2710" y="26"/>
                    <a:pt x="2710" y="26"/>
                  </a:cubicBezTo>
                  <a:lnTo>
                    <a:pt x="0" y="26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本月关键事件或成果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EPG</a:t>
            </a:r>
            <a:r>
              <a:rPr lang="zh-CN" altLang="en-US" dirty="0" smtClean="0"/>
              <a:t>组长由杜建民变更为付艳华，已完成工作交接；</a:t>
            </a:r>
            <a:endParaRPr lang="en-US" altLang="zh-CN" dirty="0" smtClean="0"/>
          </a:p>
          <a:p>
            <a:r>
              <a:rPr lang="zh-CN" altLang="en-US" dirty="0" smtClean="0"/>
              <a:t>确定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CMMI3</a:t>
            </a:r>
            <a:r>
              <a:rPr lang="zh-CN" altLang="en-US" dirty="0" smtClean="0"/>
              <a:t>的试点项目，瀑布及迭代模型各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zh-CN" altLang="en-US" dirty="0" smtClean="0"/>
              <a:t>确定第一批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成员名单，李昊、黄森连；</a:t>
            </a:r>
            <a:endParaRPr lang="en-US" altLang="zh-CN" dirty="0" smtClean="0"/>
          </a:p>
          <a:p>
            <a:r>
              <a:rPr lang="en-US" altLang="zh-CN" dirty="0" smtClean="0"/>
              <a:t>XXX</a:t>
            </a:r>
            <a:r>
              <a:rPr lang="zh-CN" altLang="en-US" dirty="0" smtClean="0"/>
              <a:t>过程域修订完成并评审通过；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zh-CN" dirty="0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9227" name="Picture 11" descr="glob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28" name="Oval 12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9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8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66700" y="306388"/>
            <a:ext cx="8653463" cy="574675"/>
            <a:chOff x="168" y="193"/>
            <a:chExt cx="5492" cy="362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68" y="193"/>
              <a:ext cx="5492" cy="362"/>
            </a:xfrm>
            <a:custGeom>
              <a:avLst/>
              <a:gdLst>
                <a:gd name="T0" fmla="*/ 935 w 2743"/>
                <a:gd name="T1" fmla="*/ 0 h 181"/>
                <a:gd name="T2" fmla="*/ 798 w 2743"/>
                <a:gd name="T3" fmla="*/ 0 h 181"/>
                <a:gd name="T4" fmla="*/ 87 w 2743"/>
                <a:gd name="T5" fmla="*/ 0 h 181"/>
                <a:gd name="T6" fmla="*/ 0 w 2743"/>
                <a:gd name="T7" fmla="*/ 91 h 181"/>
                <a:gd name="T8" fmla="*/ 87 w 2743"/>
                <a:gd name="T9" fmla="*/ 181 h 181"/>
                <a:gd name="T10" fmla="*/ 798 w 2743"/>
                <a:gd name="T11" fmla="*/ 181 h 181"/>
                <a:gd name="T12" fmla="*/ 935 w 2743"/>
                <a:gd name="T13" fmla="*/ 181 h 181"/>
                <a:gd name="T14" fmla="*/ 2743 w 2743"/>
                <a:gd name="T15" fmla="*/ 181 h 181"/>
                <a:gd name="T16" fmla="*/ 2743 w 2743"/>
                <a:gd name="T17" fmla="*/ 116 h 181"/>
                <a:gd name="T18" fmla="*/ 2743 w 2743"/>
                <a:gd name="T19" fmla="*/ 77 h 181"/>
                <a:gd name="T20" fmla="*/ 2743 w 2743"/>
                <a:gd name="T21" fmla="*/ 0 h 181"/>
                <a:gd name="T22" fmla="*/ 935 w 2743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3" h="181">
                  <a:moveTo>
                    <a:pt x="935" y="0"/>
                  </a:moveTo>
                  <a:cubicBezTo>
                    <a:pt x="798" y="0"/>
                    <a:pt x="798" y="0"/>
                    <a:pt x="79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1"/>
                    <a:pt x="0" y="41"/>
                    <a:pt x="0" y="91"/>
                  </a:cubicBezTo>
                  <a:cubicBezTo>
                    <a:pt x="0" y="140"/>
                    <a:pt x="39" y="180"/>
                    <a:pt x="87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935" y="181"/>
                    <a:pt x="935" y="181"/>
                    <a:pt x="935" y="181"/>
                  </a:cubicBezTo>
                  <a:cubicBezTo>
                    <a:pt x="2743" y="181"/>
                    <a:pt x="2743" y="181"/>
                    <a:pt x="2743" y="181"/>
                  </a:cubicBezTo>
                  <a:cubicBezTo>
                    <a:pt x="2743" y="116"/>
                    <a:pt x="2743" y="116"/>
                    <a:pt x="2743" y="116"/>
                  </a:cubicBezTo>
                  <a:cubicBezTo>
                    <a:pt x="2743" y="77"/>
                    <a:pt x="2743" y="77"/>
                    <a:pt x="2743" y="77"/>
                  </a:cubicBezTo>
                  <a:cubicBezTo>
                    <a:pt x="2743" y="0"/>
                    <a:pt x="2743" y="0"/>
                    <a:pt x="2743" y="0"/>
                  </a:cubicBezTo>
                  <a:lnTo>
                    <a:pt x="935" y="0"/>
                  </a:lnTo>
                  <a:close/>
                </a:path>
              </a:pathLst>
            </a:custGeom>
            <a:gradFill rotWithShape="1">
              <a:gsLst>
                <a:gs pos="0">
                  <a:srgbClr val="384A5E"/>
                </a:gs>
                <a:gs pos="100000">
                  <a:srgbClr val="384A5E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28398" dir="1593903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26" y="201"/>
              <a:ext cx="5426" cy="52"/>
            </a:xfrm>
            <a:custGeom>
              <a:avLst/>
              <a:gdLst>
                <a:gd name="T0" fmla="*/ 0 w 2710"/>
                <a:gd name="T1" fmla="*/ 26 h 26"/>
                <a:gd name="T2" fmla="*/ 58 w 2710"/>
                <a:gd name="T3" fmla="*/ 0 h 26"/>
                <a:gd name="T4" fmla="*/ 2710 w 2710"/>
                <a:gd name="T5" fmla="*/ 0 h 26"/>
                <a:gd name="T6" fmla="*/ 2710 w 2710"/>
                <a:gd name="T7" fmla="*/ 26 h 26"/>
                <a:gd name="T8" fmla="*/ 0 w 271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0" h="26">
                  <a:moveTo>
                    <a:pt x="0" y="26"/>
                  </a:moveTo>
                  <a:cubicBezTo>
                    <a:pt x="15" y="10"/>
                    <a:pt x="36" y="0"/>
                    <a:pt x="58" y="0"/>
                  </a:cubicBezTo>
                  <a:cubicBezTo>
                    <a:pt x="2710" y="0"/>
                    <a:pt x="2710" y="0"/>
                    <a:pt x="2710" y="0"/>
                  </a:cubicBezTo>
                  <a:cubicBezTo>
                    <a:pt x="2710" y="26"/>
                    <a:pt x="2710" y="26"/>
                    <a:pt x="2710" y="26"/>
                  </a:cubicBezTo>
                  <a:lnTo>
                    <a:pt x="0" y="26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本月重点过程改进工作达成情况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9227" name="Picture 11" descr="glob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28" name="Oval 12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03918"/>
              </p:ext>
            </p:extLst>
          </p:nvPr>
        </p:nvGraphicFramePr>
        <p:xfrm>
          <a:off x="266700" y="1397000"/>
          <a:ext cx="86408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355"/>
                <a:gridCol w="1535074"/>
                <a:gridCol w="906381"/>
                <a:gridCol w="3414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计划工作项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实际达成情况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主要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zh-CN" altLang="en-US" b="1" dirty="0" smtClean="0"/>
                        <a:t>负责人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延期任务补救措施</a:t>
                      </a:r>
                      <a:endParaRPr lang="zh-CN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8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66700" y="306388"/>
            <a:ext cx="8653463" cy="574675"/>
            <a:chOff x="168" y="193"/>
            <a:chExt cx="5492" cy="362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68" y="193"/>
              <a:ext cx="5492" cy="362"/>
            </a:xfrm>
            <a:custGeom>
              <a:avLst/>
              <a:gdLst>
                <a:gd name="T0" fmla="*/ 935 w 2743"/>
                <a:gd name="T1" fmla="*/ 0 h 181"/>
                <a:gd name="T2" fmla="*/ 798 w 2743"/>
                <a:gd name="T3" fmla="*/ 0 h 181"/>
                <a:gd name="T4" fmla="*/ 87 w 2743"/>
                <a:gd name="T5" fmla="*/ 0 h 181"/>
                <a:gd name="T6" fmla="*/ 0 w 2743"/>
                <a:gd name="T7" fmla="*/ 91 h 181"/>
                <a:gd name="T8" fmla="*/ 87 w 2743"/>
                <a:gd name="T9" fmla="*/ 181 h 181"/>
                <a:gd name="T10" fmla="*/ 798 w 2743"/>
                <a:gd name="T11" fmla="*/ 181 h 181"/>
                <a:gd name="T12" fmla="*/ 935 w 2743"/>
                <a:gd name="T13" fmla="*/ 181 h 181"/>
                <a:gd name="T14" fmla="*/ 2743 w 2743"/>
                <a:gd name="T15" fmla="*/ 181 h 181"/>
                <a:gd name="T16" fmla="*/ 2743 w 2743"/>
                <a:gd name="T17" fmla="*/ 116 h 181"/>
                <a:gd name="T18" fmla="*/ 2743 w 2743"/>
                <a:gd name="T19" fmla="*/ 77 h 181"/>
                <a:gd name="T20" fmla="*/ 2743 w 2743"/>
                <a:gd name="T21" fmla="*/ 0 h 181"/>
                <a:gd name="T22" fmla="*/ 935 w 2743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3" h="181">
                  <a:moveTo>
                    <a:pt x="935" y="0"/>
                  </a:moveTo>
                  <a:cubicBezTo>
                    <a:pt x="798" y="0"/>
                    <a:pt x="798" y="0"/>
                    <a:pt x="79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1"/>
                    <a:pt x="0" y="41"/>
                    <a:pt x="0" y="91"/>
                  </a:cubicBezTo>
                  <a:cubicBezTo>
                    <a:pt x="0" y="140"/>
                    <a:pt x="39" y="180"/>
                    <a:pt x="87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935" y="181"/>
                    <a:pt x="935" y="181"/>
                    <a:pt x="935" y="181"/>
                  </a:cubicBezTo>
                  <a:cubicBezTo>
                    <a:pt x="2743" y="181"/>
                    <a:pt x="2743" y="181"/>
                    <a:pt x="2743" y="181"/>
                  </a:cubicBezTo>
                  <a:cubicBezTo>
                    <a:pt x="2743" y="116"/>
                    <a:pt x="2743" y="116"/>
                    <a:pt x="2743" y="116"/>
                  </a:cubicBezTo>
                  <a:cubicBezTo>
                    <a:pt x="2743" y="77"/>
                    <a:pt x="2743" y="77"/>
                    <a:pt x="2743" y="77"/>
                  </a:cubicBezTo>
                  <a:cubicBezTo>
                    <a:pt x="2743" y="0"/>
                    <a:pt x="2743" y="0"/>
                    <a:pt x="2743" y="0"/>
                  </a:cubicBezTo>
                  <a:lnTo>
                    <a:pt x="935" y="0"/>
                  </a:lnTo>
                  <a:close/>
                </a:path>
              </a:pathLst>
            </a:custGeom>
            <a:gradFill rotWithShape="1">
              <a:gsLst>
                <a:gs pos="0">
                  <a:srgbClr val="384A5E"/>
                </a:gs>
                <a:gs pos="100000">
                  <a:srgbClr val="384A5E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28398" dir="1593903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26" y="201"/>
              <a:ext cx="5426" cy="52"/>
            </a:xfrm>
            <a:custGeom>
              <a:avLst/>
              <a:gdLst>
                <a:gd name="T0" fmla="*/ 0 w 2710"/>
                <a:gd name="T1" fmla="*/ 26 h 26"/>
                <a:gd name="T2" fmla="*/ 58 w 2710"/>
                <a:gd name="T3" fmla="*/ 0 h 26"/>
                <a:gd name="T4" fmla="*/ 2710 w 2710"/>
                <a:gd name="T5" fmla="*/ 0 h 26"/>
                <a:gd name="T6" fmla="*/ 2710 w 2710"/>
                <a:gd name="T7" fmla="*/ 26 h 26"/>
                <a:gd name="T8" fmla="*/ 0 w 271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0" h="26">
                  <a:moveTo>
                    <a:pt x="0" y="26"/>
                  </a:moveTo>
                  <a:cubicBezTo>
                    <a:pt x="15" y="10"/>
                    <a:pt x="36" y="0"/>
                    <a:pt x="58" y="0"/>
                  </a:cubicBezTo>
                  <a:cubicBezTo>
                    <a:pt x="2710" y="0"/>
                    <a:pt x="2710" y="0"/>
                    <a:pt x="2710" y="0"/>
                  </a:cubicBezTo>
                  <a:cubicBezTo>
                    <a:pt x="2710" y="26"/>
                    <a:pt x="2710" y="26"/>
                    <a:pt x="2710" y="26"/>
                  </a:cubicBezTo>
                  <a:lnTo>
                    <a:pt x="0" y="26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下月关键工作计划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9227" name="Picture 11" descr="glob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28" name="Oval 12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4518"/>
              </p:ext>
            </p:extLst>
          </p:nvPr>
        </p:nvGraphicFramePr>
        <p:xfrm>
          <a:off x="266700" y="1397000"/>
          <a:ext cx="86408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196"/>
                <a:gridCol w="3096344"/>
                <a:gridCol w="1008112"/>
                <a:gridCol w="116720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计划工作项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计划目标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主要负责人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计划完成时间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2014/10/20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8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66700" y="306388"/>
            <a:ext cx="8653463" cy="574675"/>
            <a:chOff x="168" y="193"/>
            <a:chExt cx="5492" cy="362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68" y="193"/>
              <a:ext cx="5492" cy="362"/>
            </a:xfrm>
            <a:custGeom>
              <a:avLst/>
              <a:gdLst>
                <a:gd name="T0" fmla="*/ 935 w 2743"/>
                <a:gd name="T1" fmla="*/ 0 h 181"/>
                <a:gd name="T2" fmla="*/ 798 w 2743"/>
                <a:gd name="T3" fmla="*/ 0 h 181"/>
                <a:gd name="T4" fmla="*/ 87 w 2743"/>
                <a:gd name="T5" fmla="*/ 0 h 181"/>
                <a:gd name="T6" fmla="*/ 0 w 2743"/>
                <a:gd name="T7" fmla="*/ 91 h 181"/>
                <a:gd name="T8" fmla="*/ 87 w 2743"/>
                <a:gd name="T9" fmla="*/ 181 h 181"/>
                <a:gd name="T10" fmla="*/ 798 w 2743"/>
                <a:gd name="T11" fmla="*/ 181 h 181"/>
                <a:gd name="T12" fmla="*/ 935 w 2743"/>
                <a:gd name="T13" fmla="*/ 181 h 181"/>
                <a:gd name="T14" fmla="*/ 2743 w 2743"/>
                <a:gd name="T15" fmla="*/ 181 h 181"/>
                <a:gd name="T16" fmla="*/ 2743 w 2743"/>
                <a:gd name="T17" fmla="*/ 116 h 181"/>
                <a:gd name="T18" fmla="*/ 2743 w 2743"/>
                <a:gd name="T19" fmla="*/ 77 h 181"/>
                <a:gd name="T20" fmla="*/ 2743 w 2743"/>
                <a:gd name="T21" fmla="*/ 0 h 181"/>
                <a:gd name="T22" fmla="*/ 935 w 2743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3" h="181">
                  <a:moveTo>
                    <a:pt x="935" y="0"/>
                  </a:moveTo>
                  <a:cubicBezTo>
                    <a:pt x="798" y="0"/>
                    <a:pt x="798" y="0"/>
                    <a:pt x="79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1"/>
                    <a:pt x="0" y="41"/>
                    <a:pt x="0" y="91"/>
                  </a:cubicBezTo>
                  <a:cubicBezTo>
                    <a:pt x="0" y="140"/>
                    <a:pt x="39" y="180"/>
                    <a:pt x="87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935" y="181"/>
                    <a:pt x="935" y="181"/>
                    <a:pt x="935" y="181"/>
                  </a:cubicBezTo>
                  <a:cubicBezTo>
                    <a:pt x="2743" y="181"/>
                    <a:pt x="2743" y="181"/>
                    <a:pt x="2743" y="181"/>
                  </a:cubicBezTo>
                  <a:cubicBezTo>
                    <a:pt x="2743" y="116"/>
                    <a:pt x="2743" y="116"/>
                    <a:pt x="2743" y="116"/>
                  </a:cubicBezTo>
                  <a:cubicBezTo>
                    <a:pt x="2743" y="77"/>
                    <a:pt x="2743" y="77"/>
                    <a:pt x="2743" y="77"/>
                  </a:cubicBezTo>
                  <a:cubicBezTo>
                    <a:pt x="2743" y="0"/>
                    <a:pt x="2743" y="0"/>
                    <a:pt x="2743" y="0"/>
                  </a:cubicBezTo>
                  <a:lnTo>
                    <a:pt x="935" y="0"/>
                  </a:lnTo>
                  <a:close/>
                </a:path>
              </a:pathLst>
            </a:custGeom>
            <a:gradFill rotWithShape="1">
              <a:gsLst>
                <a:gs pos="0">
                  <a:srgbClr val="384A5E"/>
                </a:gs>
                <a:gs pos="100000">
                  <a:srgbClr val="384A5E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28398" dir="1593903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26" y="201"/>
              <a:ext cx="5426" cy="52"/>
            </a:xfrm>
            <a:custGeom>
              <a:avLst/>
              <a:gdLst>
                <a:gd name="T0" fmla="*/ 0 w 2710"/>
                <a:gd name="T1" fmla="*/ 26 h 26"/>
                <a:gd name="T2" fmla="*/ 58 w 2710"/>
                <a:gd name="T3" fmla="*/ 0 h 26"/>
                <a:gd name="T4" fmla="*/ 2710 w 2710"/>
                <a:gd name="T5" fmla="*/ 0 h 26"/>
                <a:gd name="T6" fmla="*/ 2710 w 2710"/>
                <a:gd name="T7" fmla="*/ 26 h 26"/>
                <a:gd name="T8" fmla="*/ 0 w 271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0" h="26">
                  <a:moveTo>
                    <a:pt x="0" y="26"/>
                  </a:moveTo>
                  <a:cubicBezTo>
                    <a:pt x="15" y="10"/>
                    <a:pt x="36" y="0"/>
                    <a:pt x="58" y="0"/>
                  </a:cubicBezTo>
                  <a:cubicBezTo>
                    <a:pt x="2710" y="0"/>
                    <a:pt x="2710" y="0"/>
                    <a:pt x="2710" y="0"/>
                  </a:cubicBezTo>
                  <a:cubicBezTo>
                    <a:pt x="2710" y="26"/>
                    <a:pt x="2710" y="26"/>
                    <a:pt x="2710" y="26"/>
                  </a:cubicBezTo>
                  <a:lnTo>
                    <a:pt x="0" y="26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项目风险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问题及处理措施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9227" name="Picture 11" descr="glob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28" name="Oval 12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98813"/>
              </p:ext>
            </p:extLst>
          </p:nvPr>
        </p:nvGraphicFramePr>
        <p:xfrm>
          <a:off x="266700" y="1397000"/>
          <a:ext cx="864085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84"/>
                <a:gridCol w="2160240"/>
                <a:gridCol w="1872208"/>
                <a:gridCol w="1152128"/>
                <a:gridCol w="1095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问题描述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计划处理措施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关闭时间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2014/10/31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8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66700" y="306388"/>
            <a:ext cx="8653463" cy="574675"/>
            <a:chOff x="168" y="193"/>
            <a:chExt cx="5492" cy="362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68" y="193"/>
              <a:ext cx="5492" cy="362"/>
            </a:xfrm>
            <a:custGeom>
              <a:avLst/>
              <a:gdLst>
                <a:gd name="T0" fmla="*/ 935 w 2743"/>
                <a:gd name="T1" fmla="*/ 0 h 181"/>
                <a:gd name="T2" fmla="*/ 798 w 2743"/>
                <a:gd name="T3" fmla="*/ 0 h 181"/>
                <a:gd name="T4" fmla="*/ 87 w 2743"/>
                <a:gd name="T5" fmla="*/ 0 h 181"/>
                <a:gd name="T6" fmla="*/ 0 w 2743"/>
                <a:gd name="T7" fmla="*/ 91 h 181"/>
                <a:gd name="T8" fmla="*/ 87 w 2743"/>
                <a:gd name="T9" fmla="*/ 181 h 181"/>
                <a:gd name="T10" fmla="*/ 798 w 2743"/>
                <a:gd name="T11" fmla="*/ 181 h 181"/>
                <a:gd name="T12" fmla="*/ 935 w 2743"/>
                <a:gd name="T13" fmla="*/ 181 h 181"/>
                <a:gd name="T14" fmla="*/ 2743 w 2743"/>
                <a:gd name="T15" fmla="*/ 181 h 181"/>
                <a:gd name="T16" fmla="*/ 2743 w 2743"/>
                <a:gd name="T17" fmla="*/ 116 h 181"/>
                <a:gd name="T18" fmla="*/ 2743 w 2743"/>
                <a:gd name="T19" fmla="*/ 77 h 181"/>
                <a:gd name="T20" fmla="*/ 2743 w 2743"/>
                <a:gd name="T21" fmla="*/ 0 h 181"/>
                <a:gd name="T22" fmla="*/ 935 w 2743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3" h="181">
                  <a:moveTo>
                    <a:pt x="935" y="0"/>
                  </a:moveTo>
                  <a:cubicBezTo>
                    <a:pt x="798" y="0"/>
                    <a:pt x="798" y="0"/>
                    <a:pt x="79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1"/>
                    <a:pt x="0" y="41"/>
                    <a:pt x="0" y="91"/>
                  </a:cubicBezTo>
                  <a:cubicBezTo>
                    <a:pt x="0" y="140"/>
                    <a:pt x="39" y="180"/>
                    <a:pt x="87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935" y="181"/>
                    <a:pt x="935" y="181"/>
                    <a:pt x="935" y="181"/>
                  </a:cubicBezTo>
                  <a:cubicBezTo>
                    <a:pt x="2743" y="181"/>
                    <a:pt x="2743" y="181"/>
                    <a:pt x="2743" y="181"/>
                  </a:cubicBezTo>
                  <a:cubicBezTo>
                    <a:pt x="2743" y="116"/>
                    <a:pt x="2743" y="116"/>
                    <a:pt x="2743" y="116"/>
                  </a:cubicBezTo>
                  <a:cubicBezTo>
                    <a:pt x="2743" y="77"/>
                    <a:pt x="2743" y="77"/>
                    <a:pt x="2743" y="77"/>
                  </a:cubicBezTo>
                  <a:cubicBezTo>
                    <a:pt x="2743" y="0"/>
                    <a:pt x="2743" y="0"/>
                    <a:pt x="2743" y="0"/>
                  </a:cubicBezTo>
                  <a:lnTo>
                    <a:pt x="935" y="0"/>
                  </a:lnTo>
                  <a:close/>
                </a:path>
              </a:pathLst>
            </a:custGeom>
            <a:gradFill rotWithShape="1">
              <a:gsLst>
                <a:gs pos="0">
                  <a:srgbClr val="384A5E"/>
                </a:gs>
                <a:gs pos="100000">
                  <a:srgbClr val="384A5E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28398" dir="1593903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26" y="201"/>
              <a:ext cx="5426" cy="52"/>
            </a:xfrm>
            <a:custGeom>
              <a:avLst/>
              <a:gdLst>
                <a:gd name="T0" fmla="*/ 0 w 2710"/>
                <a:gd name="T1" fmla="*/ 26 h 26"/>
                <a:gd name="T2" fmla="*/ 58 w 2710"/>
                <a:gd name="T3" fmla="*/ 0 h 26"/>
                <a:gd name="T4" fmla="*/ 2710 w 2710"/>
                <a:gd name="T5" fmla="*/ 0 h 26"/>
                <a:gd name="T6" fmla="*/ 2710 w 2710"/>
                <a:gd name="T7" fmla="*/ 26 h 26"/>
                <a:gd name="T8" fmla="*/ 0 w 271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0" h="26">
                  <a:moveTo>
                    <a:pt x="0" y="26"/>
                  </a:moveTo>
                  <a:cubicBezTo>
                    <a:pt x="15" y="10"/>
                    <a:pt x="36" y="0"/>
                    <a:pt x="58" y="0"/>
                  </a:cubicBezTo>
                  <a:cubicBezTo>
                    <a:pt x="2710" y="0"/>
                    <a:pt x="2710" y="0"/>
                    <a:pt x="2710" y="0"/>
                  </a:cubicBezTo>
                  <a:cubicBezTo>
                    <a:pt x="2710" y="26"/>
                    <a:pt x="2710" y="26"/>
                    <a:pt x="2710" y="26"/>
                  </a:cubicBezTo>
                  <a:lnTo>
                    <a:pt x="0" y="26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</a:rPr>
              <a:t>需其他部门重点关注和配合的事项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8024813" y="68263"/>
            <a:ext cx="1019175" cy="1031875"/>
            <a:chOff x="5055" y="43"/>
            <a:chExt cx="642" cy="650"/>
          </a:xfrm>
        </p:grpSpPr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071" y="67"/>
              <a:ext cx="610" cy="610"/>
            </a:xfrm>
            <a:prstGeom prst="ellipse">
              <a:avLst/>
            </a:prstGeom>
            <a:gradFill rotWithShape="1">
              <a:gsLst>
                <a:gs pos="0">
                  <a:srgbClr val="DDE5EB"/>
                </a:gs>
                <a:gs pos="100000">
                  <a:srgbClr val="DDE5EB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4A5E">
                    <a:gamma/>
                    <a:shade val="46275"/>
                    <a:invGamma/>
                  </a:srgbClr>
                </a:gs>
                <a:gs pos="50000">
                  <a:srgbClr val="384A5E"/>
                </a:gs>
                <a:gs pos="100000">
                  <a:srgbClr val="384A5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5D3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63" y="43"/>
              <a:ext cx="555" cy="570"/>
              <a:chOff x="5078" y="41"/>
              <a:chExt cx="555" cy="570"/>
            </a:xfrm>
          </p:grpSpPr>
          <p:pic>
            <p:nvPicPr>
              <p:cNvPr id="9227" name="Picture 11" descr="glob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" y="133"/>
                <a:ext cx="478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28" name="Oval 12"/>
              <p:cNvSpPr>
                <a:spLocks noChangeArrowheads="1"/>
              </p:cNvSpPr>
              <p:nvPr/>
            </p:nvSpPr>
            <p:spPr bwMode="auto">
              <a:xfrm rot="-1700833">
                <a:off x="5078" y="41"/>
                <a:ext cx="507" cy="36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5055" y="51"/>
              <a:ext cx="642" cy="642"/>
            </a:xfrm>
            <a:custGeom>
              <a:avLst/>
              <a:gdLst>
                <a:gd name="G0" fmla="+- 893 0 0"/>
                <a:gd name="G1" fmla="+- 21600 0 893"/>
                <a:gd name="G2" fmla="+- 21600 0 89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93" y="10800"/>
                  </a:moveTo>
                  <a:cubicBezTo>
                    <a:pt x="893" y="16271"/>
                    <a:pt x="5329" y="20707"/>
                    <a:pt x="10800" y="20707"/>
                  </a:cubicBezTo>
                  <a:cubicBezTo>
                    <a:pt x="16271" y="20707"/>
                    <a:pt x="20707" y="16271"/>
                    <a:pt x="20707" y="10800"/>
                  </a:cubicBezTo>
                  <a:cubicBezTo>
                    <a:pt x="20707" y="5329"/>
                    <a:pt x="16271" y="893"/>
                    <a:pt x="10800" y="893"/>
                  </a:cubicBezTo>
                  <a:cubicBezTo>
                    <a:pt x="5329" y="893"/>
                    <a:pt x="893" y="5329"/>
                    <a:pt x="89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2700000" scaled="1"/>
            </a:gradFill>
            <a:ln w="9525">
              <a:solidFill>
                <a:srgbClr val="C5D3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9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8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theme/theme1.xml><?xml version="1.0" encoding="utf-8"?>
<a:theme xmlns:a="http://schemas.openxmlformats.org/drawingml/2006/main" name="EPG工作月报模板">
  <a:themeElements>
    <a:clrScheme name="Recruitment PowerPoi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84A5E"/>
      </a:accent1>
      <a:accent2>
        <a:srgbClr val="B4C6D4"/>
      </a:accent2>
      <a:accent3>
        <a:srgbClr val="FFFFFF"/>
      </a:accent3>
      <a:accent4>
        <a:srgbClr val="000000"/>
      </a:accent4>
      <a:accent5>
        <a:srgbClr val="AEB1B6"/>
      </a:accent5>
      <a:accent6>
        <a:srgbClr val="A3B3C0"/>
      </a:accent6>
      <a:hlink>
        <a:srgbClr val="DDE5EB"/>
      </a:hlink>
      <a:folHlink>
        <a:srgbClr val="8EA4B6"/>
      </a:folHlink>
    </a:clrScheme>
    <a:fontScheme name="Recruitment PowerPoin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cruitment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ruitment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ruitment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ruitment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ruitment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ruitment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ruitment 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84A5E"/>
        </a:accent1>
        <a:accent2>
          <a:srgbClr val="B4C6D4"/>
        </a:accent2>
        <a:accent3>
          <a:srgbClr val="FFFFFF"/>
        </a:accent3>
        <a:accent4>
          <a:srgbClr val="000000"/>
        </a:accent4>
        <a:accent5>
          <a:srgbClr val="AEB1B6"/>
        </a:accent5>
        <a:accent6>
          <a:srgbClr val="A3B3C0"/>
        </a:accent6>
        <a:hlink>
          <a:srgbClr val="DDE5EB"/>
        </a:hlink>
        <a:folHlink>
          <a:srgbClr val="8EA4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EPG工作月报模板</Template>
  <TotalTime>241</TotalTime>
  <Words>298</Words>
  <Application>Microsoft Office PowerPoint</Application>
  <PresentationFormat>全屏显示(4:3)</PresentationFormat>
  <Paragraphs>93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EPG工作月报模板</vt:lpstr>
      <vt:lpstr>EPG工作月报_10月</vt:lpstr>
      <vt:lpstr>CMMI实施项目整体进度状态</vt:lpstr>
      <vt:lpstr>本月关键事件或成果</vt:lpstr>
      <vt:lpstr>本月重点过程改进工作达成情况</vt:lpstr>
      <vt:lpstr>下月关键工作计划</vt:lpstr>
      <vt:lpstr>项目风险/问题及处理措施</vt:lpstr>
      <vt:lpstr>需其他部门重点关注和配合的事项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</dc:title>
  <dc:creator>黄森连</dc:creator>
  <dc:description>Background created by m62 Visualcommunications, visit www.m62.net</dc:description>
  <cp:lastModifiedBy>gta</cp:lastModifiedBy>
  <cp:revision>35</cp:revision>
  <dcterms:created xsi:type="dcterms:W3CDTF">2014-10-23T02:33:48Z</dcterms:created>
  <dcterms:modified xsi:type="dcterms:W3CDTF">2016-11-17T02:15:01Z</dcterms:modified>
  <cp:category>Recruitment Background</cp:category>
</cp:coreProperties>
</file>