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6" r:id="rId2"/>
    <p:sldId id="670" r:id="rId3"/>
    <p:sldId id="663" r:id="rId4"/>
    <p:sldId id="667" r:id="rId5"/>
    <p:sldId id="662" r:id="rId6"/>
    <p:sldId id="664" r:id="rId7"/>
    <p:sldId id="666" r:id="rId8"/>
    <p:sldId id="665" r:id="rId9"/>
    <p:sldId id="568" r:id="rId10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0">
          <p15:clr>
            <a:srgbClr val="A4A3A4"/>
          </p15:clr>
        </p15:guide>
        <p15:guide id="2" orient="horz" pos="998">
          <p15:clr>
            <a:srgbClr val="A4A3A4"/>
          </p15:clr>
        </p15:guide>
        <p15:guide id="3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  <a:srgbClr val="EAAD00"/>
    <a:srgbClr val="9999FF"/>
    <a:srgbClr val="325B1B"/>
    <a:srgbClr val="FF0000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5100" autoAdjust="0"/>
  </p:normalViewPr>
  <p:slideViewPr>
    <p:cSldViewPr>
      <p:cViewPr varScale="1">
        <p:scale>
          <a:sx n="105" d="100"/>
          <a:sy n="105" d="100"/>
        </p:scale>
        <p:origin x="750" y="102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54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08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L/O/G/O</a:t>
            </a: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t>2017/1/16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 defTabSz="-635">
              <a:buFont typeface="Wingdings" panose="05000000000000000000" pitchFamily="2" charset="2"/>
              <a:buChar char="n"/>
              <a:tabLst>
                <a:tab pos="264795" algn="l"/>
              </a:tabLs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62" y="504255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086027" y="2578201"/>
            <a:ext cx="4086943" cy="683264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项目</a:t>
            </a: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开工</a:t>
            </a: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会模板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4320" y="224155"/>
          <a:ext cx="18211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4" imgW="1467485" imgH="577850" progId="Word.Document.8">
                  <p:embed/>
                </p:oleObj>
              </mc:Choice>
              <mc:Fallback>
                <p:oleObj r:id="rId4" imgW="1467485" imgH="577850" progId="Word.Document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" y="224155"/>
                        <a:ext cx="18211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3917" y="720279"/>
            <a:ext cx="4755024" cy="643325"/>
            <a:chOff x="3482975" y="1733740"/>
            <a:chExt cx="4755024" cy="643325"/>
          </a:xfrm>
        </p:grpSpPr>
        <p:sp>
          <p:nvSpPr>
            <p:cNvPr id="3" name="等腰三角形 2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文本框 14"/>
            <p:cNvSpPr txBox="1"/>
            <p:nvPr/>
          </p:nvSpPr>
          <p:spPr>
            <a:xfrm flipH="1">
              <a:off x="3482975" y="1805664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>
                  <a:latin typeface="Agency FB" panose="020B0503020202020204" pitchFamily="34" charset="0"/>
                </a:rPr>
                <a:t>01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7" name="KSO_Shape"/>
            <p:cNvSpPr>
              <a:spLocks/>
            </p:cNvSpPr>
            <p:nvPr/>
          </p:nvSpPr>
          <p:spPr bwMode="auto">
            <a:xfrm>
              <a:off x="3724479" y="1839747"/>
              <a:ext cx="304113" cy="412822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8" name="TextBox 47"/>
            <p:cNvSpPr txBox="1"/>
            <p:nvPr/>
          </p:nvSpPr>
          <p:spPr>
            <a:xfrm>
              <a:off x="5091330" y="1859642"/>
              <a:ext cx="2087622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9"/>
                </a:lnSpc>
              </a:pPr>
              <a:r>
                <a:rPr lang="zh-CN" altLang="zh-CN" sz="179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zh-CN" altLang="en-US" sz="179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43917" y="1571057"/>
            <a:ext cx="4755024" cy="643325"/>
            <a:chOff x="3482975" y="2540151"/>
            <a:chExt cx="4755024" cy="643325"/>
          </a:xfrm>
        </p:grpSpPr>
        <p:grpSp>
          <p:nvGrpSpPr>
            <p:cNvPr id="10" name="组合 9"/>
            <p:cNvGrpSpPr/>
            <p:nvPr/>
          </p:nvGrpSpPr>
          <p:grpSpPr>
            <a:xfrm>
              <a:off x="3482975" y="2540151"/>
              <a:ext cx="4755024" cy="643325"/>
              <a:chOff x="3482975" y="2540151"/>
              <a:chExt cx="4755024" cy="643325"/>
            </a:xfrm>
          </p:grpSpPr>
          <p:sp>
            <p:nvSpPr>
              <p:cNvPr id="12" name="等腰三角形 11"/>
              <p:cNvSpPr/>
              <p:nvPr/>
            </p:nvSpPr>
            <p:spPr>
              <a:xfrm flipV="1">
                <a:off x="4894119" y="3044955"/>
                <a:ext cx="146512" cy="138521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333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>
                <a:off x="4889470" y="2541483"/>
                <a:ext cx="146512" cy="137189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333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文本框 14"/>
              <p:cNvSpPr txBox="1"/>
              <p:nvPr/>
            </p:nvSpPr>
            <p:spPr>
              <a:xfrm flipH="1">
                <a:off x="3482975" y="2612076"/>
                <a:ext cx="4755024" cy="4994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effectLst/>
            </p:spPr>
            <p:txBody>
              <a:bodyPr lIns="428548" anchor="ctr"/>
              <a:lstStyle>
                <a:defPPr>
                  <a:defRPr lang="en-US"/>
                </a:defPPr>
                <a:lvl1pPr eaLnBrk="1" fontAlgn="auto" hangingPunct="1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4F4F4F"/>
                    </a:solidFill>
                    <a:latin typeface="+mn-ea"/>
                    <a:cs typeface="Verdana" panose="020B0604030504040204" pitchFamily="34" charset="0"/>
                  </a:defRPr>
                </a:lvl1pPr>
              </a:lstStyle>
              <a:p>
                <a:endParaRPr lang="zh-CN" altLang="en-US" sz="2143" dirty="0"/>
              </a:p>
            </p:txBody>
          </p:sp>
          <p:sp>
            <p:nvSpPr>
              <p:cNvPr id="15" name="文本框 5"/>
              <p:cNvSpPr txBox="1"/>
              <p:nvPr/>
            </p:nvSpPr>
            <p:spPr>
              <a:xfrm flipH="1">
                <a:off x="4232357" y="2540151"/>
                <a:ext cx="664636" cy="6433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809">
                    <a:solidFill>
                      <a:srgbClr val="FFFFFF"/>
                    </a:solidFill>
                    <a:latin typeface="Agency FB" panose="020B0503020202020204" pitchFamily="34" charset="0"/>
                    <a:ea typeface="Adobe Gothic Std B" panose="020B0800000000000000" pitchFamily="34" charset="-128"/>
                    <a:cs typeface="Verdana" panose="020B0604030504040204" pitchFamily="34" charset="0"/>
                  </a:defRPr>
                </a:lvl1pPr>
              </a:lstStyle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16" name="KSO_Shape"/>
              <p:cNvSpPr>
                <a:spLocks/>
              </p:cNvSpPr>
              <p:nvPr/>
            </p:nvSpPr>
            <p:spPr bwMode="auto">
              <a:xfrm>
                <a:off x="3675134" y="2665499"/>
                <a:ext cx="402422" cy="406487"/>
              </a:xfrm>
              <a:custGeom>
                <a:avLst/>
                <a:gdLst>
                  <a:gd name="T0" fmla="*/ 2147483646 w 5438"/>
                  <a:gd name="T1" fmla="*/ 0 h 5494"/>
                  <a:gd name="T2" fmla="*/ 0 w 5438"/>
                  <a:gd name="T3" fmla="*/ 2147483646 h 5494"/>
                  <a:gd name="T4" fmla="*/ 2147483646 w 5438"/>
                  <a:gd name="T5" fmla="*/ 2147483646 h 5494"/>
                  <a:gd name="T6" fmla="*/ 2147483646 w 5438"/>
                  <a:gd name="T7" fmla="*/ 2147483646 h 5494"/>
                  <a:gd name="T8" fmla="*/ 2147483646 w 5438"/>
                  <a:gd name="T9" fmla="*/ 2147483646 h 5494"/>
                  <a:gd name="T10" fmla="*/ 2147483646 w 5438"/>
                  <a:gd name="T11" fmla="*/ 2147483646 h 5494"/>
                  <a:gd name="T12" fmla="*/ 2147483646 w 5438"/>
                  <a:gd name="T13" fmla="*/ 2147483646 h 5494"/>
                  <a:gd name="T14" fmla="*/ 2147483646 w 5438"/>
                  <a:gd name="T15" fmla="*/ 2147483646 h 5494"/>
                  <a:gd name="T16" fmla="*/ 2147483646 w 5438"/>
                  <a:gd name="T17" fmla="*/ 2147483646 h 5494"/>
                  <a:gd name="T18" fmla="*/ 2147483646 w 5438"/>
                  <a:gd name="T19" fmla="*/ 2147483646 h 5494"/>
                  <a:gd name="T20" fmla="*/ 2147483646 w 5438"/>
                  <a:gd name="T21" fmla="*/ 2147483646 h 5494"/>
                  <a:gd name="T22" fmla="*/ 2147483646 w 5438"/>
                  <a:gd name="T23" fmla="*/ 2147483646 h 5494"/>
                  <a:gd name="T24" fmla="*/ 2147483646 w 5438"/>
                  <a:gd name="T25" fmla="*/ 2147483646 h 5494"/>
                  <a:gd name="T26" fmla="*/ 2147483646 w 5438"/>
                  <a:gd name="T27" fmla="*/ 2147483646 h 5494"/>
                  <a:gd name="T28" fmla="*/ 2147483646 w 5438"/>
                  <a:gd name="T29" fmla="*/ 2147483646 h 5494"/>
                  <a:gd name="T30" fmla="*/ 2147483646 w 5438"/>
                  <a:gd name="T31" fmla="*/ 2147483646 h 5494"/>
                  <a:gd name="T32" fmla="*/ 2147483646 w 5438"/>
                  <a:gd name="T33" fmla="*/ 2147483646 h 5494"/>
                  <a:gd name="T34" fmla="*/ 2147483646 w 5438"/>
                  <a:gd name="T35" fmla="*/ 2147483646 h 5494"/>
                  <a:gd name="T36" fmla="*/ 2147483646 w 5438"/>
                  <a:gd name="T37" fmla="*/ 2147483646 h 5494"/>
                  <a:gd name="T38" fmla="*/ 2147483646 w 5438"/>
                  <a:gd name="T39" fmla="*/ 2147483646 h 5494"/>
                  <a:gd name="T40" fmla="*/ 2147483646 w 5438"/>
                  <a:gd name="T41" fmla="*/ 2147483646 h 5494"/>
                  <a:gd name="T42" fmla="*/ 2147483646 w 5438"/>
                  <a:gd name="T43" fmla="*/ 2147483646 h 5494"/>
                  <a:gd name="T44" fmla="*/ 2147483646 w 5438"/>
                  <a:gd name="T45" fmla="*/ 2147483646 h 5494"/>
                  <a:gd name="T46" fmla="*/ 2147483646 w 5438"/>
                  <a:gd name="T47" fmla="*/ 2147483646 h 5494"/>
                  <a:gd name="T48" fmla="*/ 2147483646 w 5438"/>
                  <a:gd name="T49" fmla="*/ 2147483646 h 5494"/>
                  <a:gd name="T50" fmla="*/ 2147483646 w 5438"/>
                  <a:gd name="T51" fmla="*/ 2147483646 h 5494"/>
                  <a:gd name="T52" fmla="*/ 2147483646 w 5438"/>
                  <a:gd name="T53" fmla="*/ 2147483646 h 5494"/>
                  <a:gd name="T54" fmla="*/ 2147483646 w 5438"/>
                  <a:gd name="T55" fmla="*/ 2147483646 h 5494"/>
                  <a:gd name="T56" fmla="*/ 2147483646 w 5438"/>
                  <a:gd name="T57" fmla="*/ 2147483646 h 5494"/>
                  <a:gd name="T58" fmla="*/ 2147483646 w 5438"/>
                  <a:gd name="T59" fmla="*/ 2147483646 h 5494"/>
                  <a:gd name="T60" fmla="*/ 2147483646 w 5438"/>
                  <a:gd name="T61" fmla="*/ 2147483646 h 5494"/>
                  <a:gd name="T62" fmla="*/ 2147483646 w 5438"/>
                  <a:gd name="T63" fmla="*/ 2147483646 h 5494"/>
                  <a:gd name="T64" fmla="*/ 2147483646 w 5438"/>
                  <a:gd name="T65" fmla="*/ 2147483646 h 5494"/>
                  <a:gd name="T66" fmla="*/ 2147483646 w 5438"/>
                  <a:gd name="T67" fmla="*/ 2147483646 h 5494"/>
                  <a:gd name="T68" fmla="*/ 2147483646 w 5438"/>
                  <a:gd name="T69" fmla="*/ 2147483646 h 5494"/>
                  <a:gd name="T70" fmla="*/ 2147483646 w 5438"/>
                  <a:gd name="T71" fmla="*/ 2147483646 h 5494"/>
                  <a:gd name="T72" fmla="*/ 2147483646 w 5438"/>
                  <a:gd name="T73" fmla="*/ 2147483646 h 5494"/>
                  <a:gd name="T74" fmla="*/ 2147483646 w 5438"/>
                  <a:gd name="T75" fmla="*/ 2147483646 h 5494"/>
                  <a:gd name="T76" fmla="*/ 2147483646 w 5438"/>
                  <a:gd name="T77" fmla="*/ 2147483646 h 5494"/>
                  <a:gd name="T78" fmla="*/ 2147483646 w 5438"/>
                  <a:gd name="T79" fmla="*/ 2147483646 h 5494"/>
                  <a:gd name="T80" fmla="*/ 2147483646 w 5438"/>
                  <a:gd name="T81" fmla="*/ 2147483646 h 5494"/>
                  <a:gd name="T82" fmla="*/ 2147483646 w 5438"/>
                  <a:gd name="T83" fmla="*/ 2147483646 h 5494"/>
                  <a:gd name="T84" fmla="*/ 2147483646 w 5438"/>
                  <a:gd name="T85" fmla="*/ 2147483646 h 5494"/>
                  <a:gd name="T86" fmla="*/ 2147483646 w 5438"/>
                  <a:gd name="T87" fmla="*/ 2147483646 h 5494"/>
                  <a:gd name="T88" fmla="*/ 2147483646 w 5438"/>
                  <a:gd name="T89" fmla="*/ 2147483646 h 5494"/>
                  <a:gd name="T90" fmla="*/ 2147483646 w 5438"/>
                  <a:gd name="T91" fmla="*/ 2147483646 h 5494"/>
                  <a:gd name="T92" fmla="*/ 2147483646 w 5438"/>
                  <a:gd name="T93" fmla="*/ 2147483646 h 5494"/>
                  <a:gd name="T94" fmla="*/ 2147483646 w 5438"/>
                  <a:gd name="T95" fmla="*/ 2147483646 h 5494"/>
                  <a:gd name="T96" fmla="*/ 2147483646 w 5438"/>
                  <a:gd name="T97" fmla="*/ 2147483646 h 5494"/>
                  <a:gd name="T98" fmla="*/ 2147483646 w 5438"/>
                  <a:gd name="T99" fmla="*/ 2147483646 h 5494"/>
                  <a:gd name="T100" fmla="*/ 2147483646 w 5438"/>
                  <a:gd name="T101" fmla="*/ 2147483646 h 5494"/>
                  <a:gd name="T102" fmla="*/ 2147483646 w 5438"/>
                  <a:gd name="T103" fmla="*/ 2147483646 h 5494"/>
                  <a:gd name="T104" fmla="*/ 2147483646 w 5438"/>
                  <a:gd name="T105" fmla="*/ 2147483646 h 5494"/>
                  <a:gd name="T106" fmla="*/ 2147483646 w 5438"/>
                  <a:gd name="T107" fmla="*/ 2147483646 h 5494"/>
                  <a:gd name="T108" fmla="*/ 2147483646 w 5438"/>
                  <a:gd name="T109" fmla="*/ 2147483646 h 5494"/>
                  <a:gd name="T110" fmla="*/ 2147483646 w 5438"/>
                  <a:gd name="T111" fmla="*/ 2147483646 h 5494"/>
                  <a:gd name="T112" fmla="*/ 2147483646 w 5438"/>
                  <a:gd name="T113" fmla="*/ 2147483646 h 5494"/>
                  <a:gd name="T114" fmla="*/ 2147483646 w 5438"/>
                  <a:gd name="T115" fmla="*/ 2147483646 h 5494"/>
                  <a:gd name="T116" fmla="*/ 2147483646 w 5438"/>
                  <a:gd name="T117" fmla="*/ 2147483646 h 5494"/>
                  <a:gd name="T118" fmla="*/ 2147483646 w 5438"/>
                  <a:gd name="T119" fmla="*/ 2147483646 h 549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438" h="5494">
                    <a:moveTo>
                      <a:pt x="2825" y="454"/>
                    </a:moveTo>
                    <a:lnTo>
                      <a:pt x="2825" y="0"/>
                    </a:lnTo>
                    <a:lnTo>
                      <a:pt x="2514" y="0"/>
                    </a:lnTo>
                    <a:lnTo>
                      <a:pt x="2514" y="454"/>
                    </a:lnTo>
                    <a:lnTo>
                      <a:pt x="0" y="454"/>
                    </a:lnTo>
                    <a:lnTo>
                      <a:pt x="0" y="1259"/>
                    </a:lnTo>
                    <a:lnTo>
                      <a:pt x="276" y="1259"/>
                    </a:lnTo>
                    <a:lnTo>
                      <a:pt x="276" y="4295"/>
                    </a:lnTo>
                    <a:lnTo>
                      <a:pt x="2197" y="4295"/>
                    </a:lnTo>
                    <a:lnTo>
                      <a:pt x="1028" y="5252"/>
                    </a:lnTo>
                    <a:lnTo>
                      <a:pt x="1225" y="5494"/>
                    </a:lnTo>
                    <a:lnTo>
                      <a:pt x="2689" y="4295"/>
                    </a:lnTo>
                    <a:lnTo>
                      <a:pt x="2699" y="4295"/>
                    </a:lnTo>
                    <a:lnTo>
                      <a:pt x="4163" y="5494"/>
                    </a:lnTo>
                    <a:lnTo>
                      <a:pt x="4360" y="5252"/>
                    </a:lnTo>
                    <a:lnTo>
                      <a:pt x="3192" y="4295"/>
                    </a:lnTo>
                    <a:lnTo>
                      <a:pt x="5105" y="4295"/>
                    </a:lnTo>
                    <a:lnTo>
                      <a:pt x="5105" y="1259"/>
                    </a:lnTo>
                    <a:lnTo>
                      <a:pt x="5438" y="1259"/>
                    </a:lnTo>
                    <a:lnTo>
                      <a:pt x="5438" y="454"/>
                    </a:lnTo>
                    <a:lnTo>
                      <a:pt x="2825" y="454"/>
                    </a:lnTo>
                    <a:close/>
                    <a:moveTo>
                      <a:pt x="4793" y="3983"/>
                    </a:moveTo>
                    <a:lnTo>
                      <a:pt x="587" y="3983"/>
                    </a:lnTo>
                    <a:lnTo>
                      <a:pt x="587" y="1259"/>
                    </a:lnTo>
                    <a:lnTo>
                      <a:pt x="4793" y="1259"/>
                    </a:lnTo>
                    <a:lnTo>
                      <a:pt x="4793" y="3983"/>
                    </a:lnTo>
                    <a:close/>
                    <a:moveTo>
                      <a:pt x="1611" y="3281"/>
                    </a:moveTo>
                    <a:lnTo>
                      <a:pt x="1611" y="2471"/>
                    </a:lnTo>
                    <a:lnTo>
                      <a:pt x="2422" y="2471"/>
                    </a:lnTo>
                    <a:lnTo>
                      <a:pt x="2420" y="2429"/>
                    </a:lnTo>
                    <a:lnTo>
                      <a:pt x="2417" y="2388"/>
                    </a:lnTo>
                    <a:lnTo>
                      <a:pt x="2412" y="2347"/>
                    </a:lnTo>
                    <a:lnTo>
                      <a:pt x="2405" y="2308"/>
                    </a:lnTo>
                    <a:lnTo>
                      <a:pt x="2396" y="2268"/>
                    </a:lnTo>
                    <a:lnTo>
                      <a:pt x="2385" y="2230"/>
                    </a:lnTo>
                    <a:lnTo>
                      <a:pt x="2373" y="2192"/>
                    </a:lnTo>
                    <a:lnTo>
                      <a:pt x="2358" y="2156"/>
                    </a:lnTo>
                    <a:lnTo>
                      <a:pt x="2341" y="2120"/>
                    </a:lnTo>
                    <a:lnTo>
                      <a:pt x="2324" y="2085"/>
                    </a:lnTo>
                    <a:lnTo>
                      <a:pt x="2304" y="2051"/>
                    </a:lnTo>
                    <a:lnTo>
                      <a:pt x="2284" y="2018"/>
                    </a:lnTo>
                    <a:lnTo>
                      <a:pt x="2260" y="1986"/>
                    </a:lnTo>
                    <a:lnTo>
                      <a:pt x="2237" y="1956"/>
                    </a:lnTo>
                    <a:lnTo>
                      <a:pt x="2210" y="1926"/>
                    </a:lnTo>
                    <a:lnTo>
                      <a:pt x="2184" y="1898"/>
                    </a:lnTo>
                    <a:lnTo>
                      <a:pt x="2156" y="1871"/>
                    </a:lnTo>
                    <a:lnTo>
                      <a:pt x="2126" y="1846"/>
                    </a:lnTo>
                    <a:lnTo>
                      <a:pt x="2096" y="1822"/>
                    </a:lnTo>
                    <a:lnTo>
                      <a:pt x="2064" y="1799"/>
                    </a:lnTo>
                    <a:lnTo>
                      <a:pt x="2031" y="1778"/>
                    </a:lnTo>
                    <a:lnTo>
                      <a:pt x="1997" y="1759"/>
                    </a:lnTo>
                    <a:lnTo>
                      <a:pt x="1962" y="1741"/>
                    </a:lnTo>
                    <a:lnTo>
                      <a:pt x="1926" y="1724"/>
                    </a:lnTo>
                    <a:lnTo>
                      <a:pt x="1890" y="1710"/>
                    </a:lnTo>
                    <a:lnTo>
                      <a:pt x="1852" y="1697"/>
                    </a:lnTo>
                    <a:lnTo>
                      <a:pt x="1814" y="1686"/>
                    </a:lnTo>
                    <a:lnTo>
                      <a:pt x="1774" y="1677"/>
                    </a:lnTo>
                    <a:lnTo>
                      <a:pt x="1735" y="1670"/>
                    </a:lnTo>
                    <a:lnTo>
                      <a:pt x="1694" y="1665"/>
                    </a:lnTo>
                    <a:lnTo>
                      <a:pt x="1653" y="1662"/>
                    </a:lnTo>
                    <a:lnTo>
                      <a:pt x="1611" y="1660"/>
                    </a:lnTo>
                    <a:lnTo>
                      <a:pt x="1569" y="1662"/>
                    </a:lnTo>
                    <a:lnTo>
                      <a:pt x="1528" y="1665"/>
                    </a:lnTo>
                    <a:lnTo>
                      <a:pt x="1487" y="1670"/>
                    </a:lnTo>
                    <a:lnTo>
                      <a:pt x="1448" y="1677"/>
                    </a:lnTo>
                    <a:lnTo>
                      <a:pt x="1408" y="1686"/>
                    </a:lnTo>
                    <a:lnTo>
                      <a:pt x="1369" y="1697"/>
                    </a:lnTo>
                    <a:lnTo>
                      <a:pt x="1332" y="1710"/>
                    </a:lnTo>
                    <a:lnTo>
                      <a:pt x="1295" y="1724"/>
                    </a:lnTo>
                    <a:lnTo>
                      <a:pt x="1260" y="1741"/>
                    </a:lnTo>
                    <a:lnTo>
                      <a:pt x="1224" y="1759"/>
                    </a:lnTo>
                    <a:lnTo>
                      <a:pt x="1191" y="1778"/>
                    </a:lnTo>
                    <a:lnTo>
                      <a:pt x="1157" y="1799"/>
                    </a:lnTo>
                    <a:lnTo>
                      <a:pt x="1126" y="1822"/>
                    </a:lnTo>
                    <a:lnTo>
                      <a:pt x="1096" y="1846"/>
                    </a:lnTo>
                    <a:lnTo>
                      <a:pt x="1066" y="1871"/>
                    </a:lnTo>
                    <a:lnTo>
                      <a:pt x="1038" y="1898"/>
                    </a:lnTo>
                    <a:lnTo>
                      <a:pt x="1011" y="1926"/>
                    </a:lnTo>
                    <a:lnTo>
                      <a:pt x="986" y="1956"/>
                    </a:lnTo>
                    <a:lnTo>
                      <a:pt x="962" y="1986"/>
                    </a:lnTo>
                    <a:lnTo>
                      <a:pt x="939" y="2018"/>
                    </a:lnTo>
                    <a:lnTo>
                      <a:pt x="918" y="2051"/>
                    </a:lnTo>
                    <a:lnTo>
                      <a:pt x="899" y="2085"/>
                    </a:lnTo>
                    <a:lnTo>
                      <a:pt x="881" y="2120"/>
                    </a:lnTo>
                    <a:lnTo>
                      <a:pt x="864" y="2156"/>
                    </a:lnTo>
                    <a:lnTo>
                      <a:pt x="850" y="2192"/>
                    </a:lnTo>
                    <a:lnTo>
                      <a:pt x="837" y="2230"/>
                    </a:lnTo>
                    <a:lnTo>
                      <a:pt x="826" y="2268"/>
                    </a:lnTo>
                    <a:lnTo>
                      <a:pt x="817" y="2308"/>
                    </a:lnTo>
                    <a:lnTo>
                      <a:pt x="809" y="2347"/>
                    </a:lnTo>
                    <a:lnTo>
                      <a:pt x="804" y="2388"/>
                    </a:lnTo>
                    <a:lnTo>
                      <a:pt x="801" y="2429"/>
                    </a:lnTo>
                    <a:lnTo>
                      <a:pt x="800" y="2471"/>
                    </a:lnTo>
                    <a:lnTo>
                      <a:pt x="801" y="2513"/>
                    </a:lnTo>
                    <a:lnTo>
                      <a:pt x="804" y="2554"/>
                    </a:lnTo>
                    <a:lnTo>
                      <a:pt x="809" y="2595"/>
                    </a:lnTo>
                    <a:lnTo>
                      <a:pt x="817" y="2634"/>
                    </a:lnTo>
                    <a:lnTo>
                      <a:pt x="826" y="2674"/>
                    </a:lnTo>
                    <a:lnTo>
                      <a:pt x="837" y="2712"/>
                    </a:lnTo>
                    <a:lnTo>
                      <a:pt x="850" y="2750"/>
                    </a:lnTo>
                    <a:lnTo>
                      <a:pt x="864" y="2786"/>
                    </a:lnTo>
                    <a:lnTo>
                      <a:pt x="881" y="2822"/>
                    </a:lnTo>
                    <a:lnTo>
                      <a:pt x="899" y="2857"/>
                    </a:lnTo>
                    <a:lnTo>
                      <a:pt x="918" y="2891"/>
                    </a:lnTo>
                    <a:lnTo>
                      <a:pt x="939" y="2924"/>
                    </a:lnTo>
                    <a:lnTo>
                      <a:pt x="962" y="2956"/>
                    </a:lnTo>
                    <a:lnTo>
                      <a:pt x="986" y="2986"/>
                    </a:lnTo>
                    <a:lnTo>
                      <a:pt x="1011" y="3016"/>
                    </a:lnTo>
                    <a:lnTo>
                      <a:pt x="1038" y="3044"/>
                    </a:lnTo>
                    <a:lnTo>
                      <a:pt x="1066" y="3070"/>
                    </a:lnTo>
                    <a:lnTo>
                      <a:pt x="1096" y="3097"/>
                    </a:lnTo>
                    <a:lnTo>
                      <a:pt x="1126" y="3120"/>
                    </a:lnTo>
                    <a:lnTo>
                      <a:pt x="1157" y="3144"/>
                    </a:lnTo>
                    <a:lnTo>
                      <a:pt x="1191" y="3164"/>
                    </a:lnTo>
                    <a:lnTo>
                      <a:pt x="1224" y="3184"/>
                    </a:lnTo>
                    <a:lnTo>
                      <a:pt x="1260" y="3201"/>
                    </a:lnTo>
                    <a:lnTo>
                      <a:pt x="1295" y="3218"/>
                    </a:lnTo>
                    <a:lnTo>
                      <a:pt x="1332" y="3233"/>
                    </a:lnTo>
                    <a:lnTo>
                      <a:pt x="1369" y="3245"/>
                    </a:lnTo>
                    <a:lnTo>
                      <a:pt x="1408" y="3256"/>
                    </a:lnTo>
                    <a:lnTo>
                      <a:pt x="1448" y="3265"/>
                    </a:lnTo>
                    <a:lnTo>
                      <a:pt x="1487" y="3272"/>
                    </a:lnTo>
                    <a:lnTo>
                      <a:pt x="1528" y="3277"/>
                    </a:lnTo>
                    <a:lnTo>
                      <a:pt x="1569" y="3280"/>
                    </a:lnTo>
                    <a:lnTo>
                      <a:pt x="1611" y="3281"/>
                    </a:lnTo>
                    <a:close/>
                    <a:moveTo>
                      <a:pt x="1838" y="3503"/>
                    </a:moveTo>
                    <a:lnTo>
                      <a:pt x="1838" y="3503"/>
                    </a:lnTo>
                    <a:lnTo>
                      <a:pt x="1881" y="3502"/>
                    </a:lnTo>
                    <a:lnTo>
                      <a:pt x="1921" y="3499"/>
                    </a:lnTo>
                    <a:lnTo>
                      <a:pt x="1962" y="3493"/>
                    </a:lnTo>
                    <a:lnTo>
                      <a:pt x="2002" y="3486"/>
                    </a:lnTo>
                    <a:lnTo>
                      <a:pt x="2041" y="3477"/>
                    </a:lnTo>
                    <a:lnTo>
                      <a:pt x="2080" y="3466"/>
                    </a:lnTo>
                    <a:lnTo>
                      <a:pt x="2117" y="3453"/>
                    </a:lnTo>
                    <a:lnTo>
                      <a:pt x="2154" y="3439"/>
                    </a:lnTo>
                    <a:lnTo>
                      <a:pt x="2190" y="3422"/>
                    </a:lnTo>
                    <a:lnTo>
                      <a:pt x="2225" y="3404"/>
                    </a:lnTo>
                    <a:lnTo>
                      <a:pt x="2259" y="3385"/>
                    </a:lnTo>
                    <a:lnTo>
                      <a:pt x="2292" y="3364"/>
                    </a:lnTo>
                    <a:lnTo>
                      <a:pt x="2323" y="3341"/>
                    </a:lnTo>
                    <a:lnTo>
                      <a:pt x="2355" y="3317"/>
                    </a:lnTo>
                    <a:lnTo>
                      <a:pt x="2384" y="3292"/>
                    </a:lnTo>
                    <a:lnTo>
                      <a:pt x="2411" y="3265"/>
                    </a:lnTo>
                    <a:lnTo>
                      <a:pt x="2439" y="3237"/>
                    </a:lnTo>
                    <a:lnTo>
                      <a:pt x="2464" y="3207"/>
                    </a:lnTo>
                    <a:lnTo>
                      <a:pt x="2488" y="3177"/>
                    </a:lnTo>
                    <a:lnTo>
                      <a:pt x="2511" y="3146"/>
                    </a:lnTo>
                    <a:lnTo>
                      <a:pt x="2532" y="3112"/>
                    </a:lnTo>
                    <a:lnTo>
                      <a:pt x="2551" y="3079"/>
                    </a:lnTo>
                    <a:lnTo>
                      <a:pt x="2570" y="3043"/>
                    </a:lnTo>
                    <a:lnTo>
                      <a:pt x="2586" y="3008"/>
                    </a:lnTo>
                    <a:lnTo>
                      <a:pt x="2600" y="2971"/>
                    </a:lnTo>
                    <a:lnTo>
                      <a:pt x="2612" y="2933"/>
                    </a:lnTo>
                    <a:lnTo>
                      <a:pt x="2623" y="2895"/>
                    </a:lnTo>
                    <a:lnTo>
                      <a:pt x="2633" y="2855"/>
                    </a:lnTo>
                    <a:lnTo>
                      <a:pt x="2640" y="2816"/>
                    </a:lnTo>
                    <a:lnTo>
                      <a:pt x="2645" y="2775"/>
                    </a:lnTo>
                    <a:lnTo>
                      <a:pt x="2648" y="2734"/>
                    </a:lnTo>
                    <a:lnTo>
                      <a:pt x="2649" y="2692"/>
                    </a:lnTo>
                    <a:lnTo>
                      <a:pt x="1838" y="2692"/>
                    </a:lnTo>
                    <a:lnTo>
                      <a:pt x="1838" y="3503"/>
                    </a:lnTo>
                    <a:close/>
                    <a:moveTo>
                      <a:pt x="4318" y="1839"/>
                    </a:moveTo>
                    <a:lnTo>
                      <a:pt x="3281" y="1839"/>
                    </a:lnTo>
                    <a:lnTo>
                      <a:pt x="3281" y="2150"/>
                    </a:lnTo>
                    <a:lnTo>
                      <a:pt x="4318" y="2150"/>
                    </a:lnTo>
                    <a:lnTo>
                      <a:pt x="4318" y="1839"/>
                    </a:lnTo>
                    <a:close/>
                    <a:moveTo>
                      <a:pt x="4318" y="2411"/>
                    </a:moveTo>
                    <a:lnTo>
                      <a:pt x="3281" y="2411"/>
                    </a:lnTo>
                    <a:lnTo>
                      <a:pt x="3281" y="2723"/>
                    </a:lnTo>
                    <a:lnTo>
                      <a:pt x="4318" y="2723"/>
                    </a:lnTo>
                    <a:lnTo>
                      <a:pt x="4318" y="2411"/>
                    </a:lnTo>
                    <a:close/>
                    <a:moveTo>
                      <a:pt x="4318" y="2983"/>
                    </a:moveTo>
                    <a:lnTo>
                      <a:pt x="3281" y="2983"/>
                    </a:lnTo>
                    <a:lnTo>
                      <a:pt x="3281" y="3295"/>
                    </a:lnTo>
                    <a:lnTo>
                      <a:pt x="4318" y="3295"/>
                    </a:lnTo>
                    <a:lnTo>
                      <a:pt x="4318" y="2983"/>
                    </a:lnTo>
                    <a:close/>
                  </a:path>
                </a:pathLst>
              </a:custGeom>
              <a:solidFill>
                <a:srgbClr val="3D3D3E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2143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TextBox 48"/>
            <p:cNvSpPr txBox="1"/>
            <p:nvPr/>
          </p:nvSpPr>
          <p:spPr>
            <a:xfrm>
              <a:off x="5124335" y="2668623"/>
              <a:ext cx="2451860" cy="367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项目目标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3917" y="2421835"/>
            <a:ext cx="4900861" cy="643325"/>
            <a:chOff x="3482975" y="3347880"/>
            <a:chExt cx="4900861" cy="643325"/>
          </a:xfrm>
        </p:grpSpPr>
        <p:sp>
          <p:nvSpPr>
            <p:cNvPr id="18" name="等腰三角形 17"/>
            <p:cNvSpPr/>
            <p:nvPr/>
          </p:nvSpPr>
          <p:spPr>
            <a:xfrm flipV="1">
              <a:off x="4901640" y="3852684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4896993" y="3349212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4"/>
            <p:cNvSpPr txBox="1"/>
            <p:nvPr/>
          </p:nvSpPr>
          <p:spPr>
            <a:xfrm flipH="1">
              <a:off x="3482975" y="3419805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1" name="文本框 5"/>
            <p:cNvSpPr txBox="1"/>
            <p:nvPr/>
          </p:nvSpPr>
          <p:spPr>
            <a:xfrm flipH="1">
              <a:off x="4239879" y="3347880"/>
              <a:ext cx="664636" cy="643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809">
                  <a:solidFill>
                    <a:srgbClr val="FFFFFF"/>
                  </a:solidFill>
                  <a:latin typeface="Agency FB" panose="020B0503020202020204" pitchFamily="34" charset="0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3712585" y="3435104"/>
              <a:ext cx="327900" cy="425843"/>
            </a:xfrm>
            <a:custGeom>
              <a:avLst/>
              <a:gdLst>
                <a:gd name="T0" fmla="*/ 2147483646 w 5278"/>
                <a:gd name="T1" fmla="*/ 2147483646 h 6863"/>
                <a:gd name="T2" fmla="*/ 2147483646 w 5278"/>
                <a:gd name="T3" fmla="*/ 2147483646 h 6863"/>
                <a:gd name="T4" fmla="*/ 2147483646 w 5278"/>
                <a:gd name="T5" fmla="*/ 2147483646 h 6863"/>
                <a:gd name="T6" fmla="*/ 2147483646 w 5278"/>
                <a:gd name="T7" fmla="*/ 2147483646 h 6863"/>
                <a:gd name="T8" fmla="*/ 2147483646 w 5278"/>
                <a:gd name="T9" fmla="*/ 2147483646 h 6863"/>
                <a:gd name="T10" fmla="*/ 2147483646 w 5278"/>
                <a:gd name="T11" fmla="*/ 2147483646 h 6863"/>
                <a:gd name="T12" fmla="*/ 2147483646 w 5278"/>
                <a:gd name="T13" fmla="*/ 2147483646 h 6863"/>
                <a:gd name="T14" fmla="*/ 2147483646 w 5278"/>
                <a:gd name="T15" fmla="*/ 2147483646 h 6863"/>
                <a:gd name="T16" fmla="*/ 2147483646 w 5278"/>
                <a:gd name="T17" fmla="*/ 2147483646 h 6863"/>
                <a:gd name="T18" fmla="*/ 2147483646 w 5278"/>
                <a:gd name="T19" fmla="*/ 2147483646 h 6863"/>
                <a:gd name="T20" fmla="*/ 2147483646 w 5278"/>
                <a:gd name="T21" fmla="*/ 2147483646 h 6863"/>
                <a:gd name="T22" fmla="*/ 2147483646 w 5278"/>
                <a:gd name="T23" fmla="*/ 2147483646 h 6863"/>
                <a:gd name="T24" fmla="*/ 2147483646 w 5278"/>
                <a:gd name="T25" fmla="*/ 2147483646 h 6863"/>
                <a:gd name="T26" fmla="*/ 2147483646 w 5278"/>
                <a:gd name="T27" fmla="*/ 2147483646 h 6863"/>
                <a:gd name="T28" fmla="*/ 2147483646 w 5278"/>
                <a:gd name="T29" fmla="*/ 2147483646 h 6863"/>
                <a:gd name="T30" fmla="*/ 2147483646 w 5278"/>
                <a:gd name="T31" fmla="*/ 2147483646 h 6863"/>
                <a:gd name="T32" fmla="*/ 2147483646 w 5278"/>
                <a:gd name="T33" fmla="*/ 2147483646 h 6863"/>
                <a:gd name="T34" fmla="*/ 2147483646 w 5278"/>
                <a:gd name="T35" fmla="*/ 2147483646 h 6863"/>
                <a:gd name="T36" fmla="*/ 2147483646 w 5278"/>
                <a:gd name="T37" fmla="*/ 2147483646 h 6863"/>
                <a:gd name="T38" fmla="*/ 2147483646 w 5278"/>
                <a:gd name="T39" fmla="*/ 2147483646 h 6863"/>
                <a:gd name="T40" fmla="*/ 2147483646 w 5278"/>
                <a:gd name="T41" fmla="*/ 2147483646 h 6863"/>
                <a:gd name="T42" fmla="*/ 2147483646 w 5278"/>
                <a:gd name="T43" fmla="*/ 2147483646 h 6863"/>
                <a:gd name="T44" fmla="*/ 2147483646 w 5278"/>
                <a:gd name="T45" fmla="*/ 2147483646 h 6863"/>
                <a:gd name="T46" fmla="*/ 2147483646 w 5278"/>
                <a:gd name="T47" fmla="*/ 2147483646 h 6863"/>
                <a:gd name="T48" fmla="*/ 2147483646 w 5278"/>
                <a:gd name="T49" fmla="*/ 2147483646 h 6863"/>
                <a:gd name="T50" fmla="*/ 2147483646 w 5278"/>
                <a:gd name="T51" fmla="*/ 2147483646 h 6863"/>
                <a:gd name="T52" fmla="*/ 2147483646 w 5278"/>
                <a:gd name="T53" fmla="*/ 2147483646 h 6863"/>
                <a:gd name="T54" fmla="*/ 2147483646 w 5278"/>
                <a:gd name="T55" fmla="*/ 2147483646 h 6863"/>
                <a:gd name="T56" fmla="*/ 2147483646 w 5278"/>
                <a:gd name="T57" fmla="*/ 2147483646 h 6863"/>
                <a:gd name="T58" fmla="*/ 2147483646 w 5278"/>
                <a:gd name="T59" fmla="*/ 2147483646 h 6863"/>
                <a:gd name="T60" fmla="*/ 2147483646 w 5278"/>
                <a:gd name="T61" fmla="*/ 2147483646 h 6863"/>
                <a:gd name="T62" fmla="*/ 2147483646 w 5278"/>
                <a:gd name="T63" fmla="*/ 2147483646 h 6863"/>
                <a:gd name="T64" fmla="*/ 2147483646 w 5278"/>
                <a:gd name="T65" fmla="*/ 2147483646 h 6863"/>
                <a:gd name="T66" fmla="*/ 2147483646 w 5278"/>
                <a:gd name="T67" fmla="*/ 2147483646 h 6863"/>
                <a:gd name="T68" fmla="*/ 2147483646 w 5278"/>
                <a:gd name="T69" fmla="*/ 2147483646 h 6863"/>
                <a:gd name="T70" fmla="*/ 2147483646 w 5278"/>
                <a:gd name="T71" fmla="*/ 2147483646 h 6863"/>
                <a:gd name="T72" fmla="*/ 2147483646 w 5278"/>
                <a:gd name="T73" fmla="*/ 2147483646 h 6863"/>
                <a:gd name="T74" fmla="*/ 2147483646 w 5278"/>
                <a:gd name="T75" fmla="*/ 2147483646 h 6863"/>
                <a:gd name="T76" fmla="*/ 2147483646 w 5278"/>
                <a:gd name="T77" fmla="*/ 2147483646 h 6863"/>
                <a:gd name="T78" fmla="*/ 2147483646 w 5278"/>
                <a:gd name="T79" fmla="*/ 2147483646 h 6863"/>
                <a:gd name="T80" fmla="*/ 2147483646 w 5278"/>
                <a:gd name="T81" fmla="*/ 2147483646 h 6863"/>
                <a:gd name="T82" fmla="*/ 2147483646 w 5278"/>
                <a:gd name="T83" fmla="*/ 2147483646 h 6863"/>
                <a:gd name="T84" fmla="*/ 0 w 5278"/>
                <a:gd name="T85" fmla="*/ 2147483646 h 6863"/>
                <a:gd name="T86" fmla="*/ 2147483646 w 5278"/>
                <a:gd name="T87" fmla="*/ 2147483646 h 6863"/>
                <a:gd name="T88" fmla="*/ 2147483646 w 5278"/>
                <a:gd name="T89" fmla="*/ 2147483646 h 6863"/>
                <a:gd name="T90" fmla="*/ 2147483646 w 5278"/>
                <a:gd name="T91" fmla="*/ 2147483646 h 6863"/>
                <a:gd name="T92" fmla="*/ 2147483646 w 5278"/>
                <a:gd name="T93" fmla="*/ 2147483646 h 6863"/>
                <a:gd name="T94" fmla="*/ 2147483646 w 5278"/>
                <a:gd name="T95" fmla="*/ 2147483646 h 6863"/>
                <a:gd name="T96" fmla="*/ 2147483646 w 5278"/>
                <a:gd name="T97" fmla="*/ 1347340187 h 6863"/>
                <a:gd name="T98" fmla="*/ 2147483646 w 5278"/>
                <a:gd name="T99" fmla="*/ 513294381 h 6863"/>
                <a:gd name="T100" fmla="*/ 2147483646 w 5278"/>
                <a:gd name="T101" fmla="*/ 42761601 h 6863"/>
                <a:gd name="T102" fmla="*/ 2147483646 w 5278"/>
                <a:gd name="T103" fmla="*/ 21419384 h 6863"/>
                <a:gd name="T104" fmla="*/ 2147483646 w 5278"/>
                <a:gd name="T105" fmla="*/ 363589915 h 6863"/>
                <a:gd name="T106" fmla="*/ 2147483646 w 5278"/>
                <a:gd name="T107" fmla="*/ 1133454737 h 6863"/>
                <a:gd name="T108" fmla="*/ 2147483646 w 5278"/>
                <a:gd name="T109" fmla="*/ 2147483646 h 6863"/>
                <a:gd name="T110" fmla="*/ 2147483646 w 5278"/>
                <a:gd name="T111" fmla="*/ 2147483646 h 6863"/>
                <a:gd name="T112" fmla="*/ 2147483646 w 5278"/>
                <a:gd name="T113" fmla="*/ 2147483646 h 6863"/>
                <a:gd name="T114" fmla="*/ 2147483646 w 5278"/>
                <a:gd name="T115" fmla="*/ 2147483646 h 6863"/>
                <a:gd name="T116" fmla="*/ 2147483646 w 5278"/>
                <a:gd name="T117" fmla="*/ 2147483646 h 6863"/>
                <a:gd name="T118" fmla="*/ 2147483646 w 5278"/>
                <a:gd name="T119" fmla="*/ 2147483646 h 68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78" h="6863">
                  <a:moveTo>
                    <a:pt x="4046" y="5103"/>
                  </a:moveTo>
                  <a:lnTo>
                    <a:pt x="1054" y="5103"/>
                  </a:lnTo>
                  <a:lnTo>
                    <a:pt x="1054" y="4927"/>
                  </a:lnTo>
                  <a:lnTo>
                    <a:pt x="4046" y="4927"/>
                  </a:lnTo>
                  <a:lnTo>
                    <a:pt x="4046" y="5103"/>
                  </a:lnTo>
                  <a:close/>
                  <a:moveTo>
                    <a:pt x="2814" y="4575"/>
                  </a:moveTo>
                  <a:lnTo>
                    <a:pt x="1054" y="4575"/>
                  </a:lnTo>
                  <a:lnTo>
                    <a:pt x="1054" y="4399"/>
                  </a:lnTo>
                  <a:lnTo>
                    <a:pt x="2814" y="4399"/>
                  </a:lnTo>
                  <a:lnTo>
                    <a:pt x="2814" y="4575"/>
                  </a:lnTo>
                  <a:close/>
                  <a:moveTo>
                    <a:pt x="3342" y="4047"/>
                  </a:moveTo>
                  <a:lnTo>
                    <a:pt x="1054" y="4047"/>
                  </a:lnTo>
                  <a:lnTo>
                    <a:pt x="1054" y="3872"/>
                  </a:lnTo>
                  <a:lnTo>
                    <a:pt x="3342" y="3872"/>
                  </a:lnTo>
                  <a:lnTo>
                    <a:pt x="3342" y="4047"/>
                  </a:lnTo>
                  <a:close/>
                  <a:moveTo>
                    <a:pt x="4222" y="3520"/>
                  </a:moveTo>
                  <a:lnTo>
                    <a:pt x="1054" y="3520"/>
                  </a:lnTo>
                  <a:lnTo>
                    <a:pt x="1054" y="3344"/>
                  </a:lnTo>
                  <a:lnTo>
                    <a:pt x="4222" y="3344"/>
                  </a:lnTo>
                  <a:lnTo>
                    <a:pt x="4222" y="3520"/>
                  </a:lnTo>
                  <a:close/>
                  <a:moveTo>
                    <a:pt x="2814" y="2992"/>
                  </a:moveTo>
                  <a:lnTo>
                    <a:pt x="1054" y="2992"/>
                  </a:lnTo>
                  <a:lnTo>
                    <a:pt x="1054" y="2816"/>
                  </a:lnTo>
                  <a:lnTo>
                    <a:pt x="2814" y="2816"/>
                  </a:lnTo>
                  <a:lnTo>
                    <a:pt x="2814" y="2992"/>
                  </a:lnTo>
                  <a:close/>
                  <a:moveTo>
                    <a:pt x="4750" y="1056"/>
                  </a:moveTo>
                  <a:lnTo>
                    <a:pt x="3518" y="1056"/>
                  </a:lnTo>
                  <a:lnTo>
                    <a:pt x="3620" y="1362"/>
                  </a:lnTo>
                  <a:lnTo>
                    <a:pt x="3664" y="1373"/>
                  </a:lnTo>
                  <a:lnTo>
                    <a:pt x="3707" y="1385"/>
                  </a:lnTo>
                  <a:lnTo>
                    <a:pt x="3747" y="1397"/>
                  </a:lnTo>
                  <a:lnTo>
                    <a:pt x="3785" y="1412"/>
                  </a:lnTo>
                  <a:lnTo>
                    <a:pt x="3822" y="1426"/>
                  </a:lnTo>
                  <a:lnTo>
                    <a:pt x="3856" y="1441"/>
                  </a:lnTo>
                  <a:lnTo>
                    <a:pt x="3888" y="1458"/>
                  </a:lnTo>
                  <a:lnTo>
                    <a:pt x="3919" y="1476"/>
                  </a:lnTo>
                  <a:lnTo>
                    <a:pt x="3948" y="1494"/>
                  </a:lnTo>
                  <a:lnTo>
                    <a:pt x="3976" y="1513"/>
                  </a:lnTo>
                  <a:lnTo>
                    <a:pt x="4001" y="1534"/>
                  </a:lnTo>
                  <a:lnTo>
                    <a:pt x="4025" y="1555"/>
                  </a:lnTo>
                  <a:lnTo>
                    <a:pt x="4046" y="1577"/>
                  </a:lnTo>
                  <a:lnTo>
                    <a:pt x="4067" y="1599"/>
                  </a:lnTo>
                  <a:lnTo>
                    <a:pt x="4086" y="1622"/>
                  </a:lnTo>
                  <a:lnTo>
                    <a:pt x="4104" y="1646"/>
                  </a:lnTo>
                  <a:lnTo>
                    <a:pt x="4119" y="1671"/>
                  </a:lnTo>
                  <a:lnTo>
                    <a:pt x="4134" y="1696"/>
                  </a:lnTo>
                  <a:lnTo>
                    <a:pt x="4148" y="1723"/>
                  </a:lnTo>
                  <a:lnTo>
                    <a:pt x="4160" y="1749"/>
                  </a:lnTo>
                  <a:lnTo>
                    <a:pt x="4171" y="1777"/>
                  </a:lnTo>
                  <a:lnTo>
                    <a:pt x="4180" y="1805"/>
                  </a:lnTo>
                  <a:lnTo>
                    <a:pt x="4189" y="1834"/>
                  </a:lnTo>
                  <a:lnTo>
                    <a:pt x="4196" y="1863"/>
                  </a:lnTo>
                  <a:lnTo>
                    <a:pt x="4203" y="1892"/>
                  </a:lnTo>
                  <a:lnTo>
                    <a:pt x="4208" y="1923"/>
                  </a:lnTo>
                  <a:lnTo>
                    <a:pt x="4213" y="1953"/>
                  </a:lnTo>
                  <a:lnTo>
                    <a:pt x="4216" y="1984"/>
                  </a:lnTo>
                  <a:lnTo>
                    <a:pt x="4219" y="2015"/>
                  </a:lnTo>
                  <a:lnTo>
                    <a:pt x="4221" y="2047"/>
                  </a:lnTo>
                  <a:lnTo>
                    <a:pt x="4222" y="2078"/>
                  </a:lnTo>
                  <a:lnTo>
                    <a:pt x="4222" y="2111"/>
                  </a:lnTo>
                  <a:lnTo>
                    <a:pt x="1054" y="2111"/>
                  </a:lnTo>
                  <a:lnTo>
                    <a:pt x="1056" y="2081"/>
                  </a:lnTo>
                  <a:lnTo>
                    <a:pt x="1057" y="2050"/>
                  </a:lnTo>
                  <a:lnTo>
                    <a:pt x="1058" y="2020"/>
                  </a:lnTo>
                  <a:lnTo>
                    <a:pt x="1062" y="1990"/>
                  </a:lnTo>
                  <a:lnTo>
                    <a:pt x="1065" y="1960"/>
                  </a:lnTo>
                  <a:lnTo>
                    <a:pt x="1070" y="1931"/>
                  </a:lnTo>
                  <a:lnTo>
                    <a:pt x="1076" y="1902"/>
                  </a:lnTo>
                  <a:lnTo>
                    <a:pt x="1083" y="1874"/>
                  </a:lnTo>
                  <a:lnTo>
                    <a:pt x="1092" y="1846"/>
                  </a:lnTo>
                  <a:lnTo>
                    <a:pt x="1101" y="1819"/>
                  </a:lnTo>
                  <a:lnTo>
                    <a:pt x="1111" y="1792"/>
                  </a:lnTo>
                  <a:lnTo>
                    <a:pt x="1123" y="1766"/>
                  </a:lnTo>
                  <a:lnTo>
                    <a:pt x="1135" y="1740"/>
                  </a:lnTo>
                  <a:lnTo>
                    <a:pt x="1149" y="1714"/>
                  </a:lnTo>
                  <a:lnTo>
                    <a:pt x="1165" y="1690"/>
                  </a:lnTo>
                  <a:lnTo>
                    <a:pt x="1180" y="1665"/>
                  </a:lnTo>
                  <a:lnTo>
                    <a:pt x="1198" y="1643"/>
                  </a:lnTo>
                  <a:lnTo>
                    <a:pt x="1217" y="1620"/>
                  </a:lnTo>
                  <a:lnTo>
                    <a:pt x="1239" y="1597"/>
                  </a:lnTo>
                  <a:lnTo>
                    <a:pt x="1260" y="1576"/>
                  </a:lnTo>
                  <a:lnTo>
                    <a:pt x="1284" y="1555"/>
                  </a:lnTo>
                  <a:lnTo>
                    <a:pt x="1309" y="1535"/>
                  </a:lnTo>
                  <a:lnTo>
                    <a:pt x="1336" y="1516"/>
                  </a:lnTo>
                  <a:lnTo>
                    <a:pt x="1363" y="1498"/>
                  </a:lnTo>
                  <a:lnTo>
                    <a:pt x="1393" y="1480"/>
                  </a:lnTo>
                  <a:lnTo>
                    <a:pt x="1426" y="1463"/>
                  </a:lnTo>
                  <a:lnTo>
                    <a:pt x="1458" y="1447"/>
                  </a:lnTo>
                  <a:lnTo>
                    <a:pt x="1493" y="1432"/>
                  </a:lnTo>
                  <a:lnTo>
                    <a:pt x="1530" y="1418"/>
                  </a:lnTo>
                  <a:lnTo>
                    <a:pt x="1568" y="1404"/>
                  </a:lnTo>
                  <a:lnTo>
                    <a:pt x="1609" y="1392"/>
                  </a:lnTo>
                  <a:lnTo>
                    <a:pt x="1651" y="1380"/>
                  </a:lnTo>
                  <a:lnTo>
                    <a:pt x="1758" y="1056"/>
                  </a:lnTo>
                  <a:lnTo>
                    <a:pt x="526" y="1056"/>
                  </a:lnTo>
                  <a:lnTo>
                    <a:pt x="526" y="6335"/>
                  </a:lnTo>
                  <a:lnTo>
                    <a:pt x="4750" y="6335"/>
                  </a:lnTo>
                  <a:lnTo>
                    <a:pt x="4750" y="1056"/>
                  </a:lnTo>
                  <a:close/>
                  <a:moveTo>
                    <a:pt x="2638" y="265"/>
                  </a:moveTo>
                  <a:lnTo>
                    <a:pt x="2638" y="265"/>
                  </a:lnTo>
                  <a:lnTo>
                    <a:pt x="2611" y="266"/>
                  </a:lnTo>
                  <a:lnTo>
                    <a:pt x="2584" y="269"/>
                  </a:lnTo>
                  <a:lnTo>
                    <a:pt x="2559" y="275"/>
                  </a:lnTo>
                  <a:lnTo>
                    <a:pt x="2535" y="285"/>
                  </a:lnTo>
                  <a:lnTo>
                    <a:pt x="2513" y="296"/>
                  </a:lnTo>
                  <a:lnTo>
                    <a:pt x="2491" y="309"/>
                  </a:lnTo>
                  <a:lnTo>
                    <a:pt x="2471" y="324"/>
                  </a:lnTo>
                  <a:lnTo>
                    <a:pt x="2452" y="341"/>
                  </a:lnTo>
                  <a:lnTo>
                    <a:pt x="2435" y="360"/>
                  </a:lnTo>
                  <a:lnTo>
                    <a:pt x="2419" y="381"/>
                  </a:lnTo>
                  <a:lnTo>
                    <a:pt x="2406" y="402"/>
                  </a:lnTo>
                  <a:lnTo>
                    <a:pt x="2395" y="425"/>
                  </a:lnTo>
                  <a:lnTo>
                    <a:pt x="2386" y="449"/>
                  </a:lnTo>
                  <a:lnTo>
                    <a:pt x="2380" y="474"/>
                  </a:lnTo>
                  <a:lnTo>
                    <a:pt x="2375" y="500"/>
                  </a:lnTo>
                  <a:lnTo>
                    <a:pt x="2374" y="528"/>
                  </a:lnTo>
                  <a:lnTo>
                    <a:pt x="2375" y="554"/>
                  </a:lnTo>
                  <a:lnTo>
                    <a:pt x="2380" y="581"/>
                  </a:lnTo>
                  <a:lnTo>
                    <a:pt x="2386" y="606"/>
                  </a:lnTo>
                  <a:lnTo>
                    <a:pt x="2395" y="631"/>
                  </a:lnTo>
                  <a:lnTo>
                    <a:pt x="2406" y="654"/>
                  </a:lnTo>
                  <a:lnTo>
                    <a:pt x="2419" y="675"/>
                  </a:lnTo>
                  <a:lnTo>
                    <a:pt x="2435" y="696"/>
                  </a:lnTo>
                  <a:lnTo>
                    <a:pt x="2452" y="715"/>
                  </a:lnTo>
                  <a:lnTo>
                    <a:pt x="2471" y="732"/>
                  </a:lnTo>
                  <a:lnTo>
                    <a:pt x="2491" y="747"/>
                  </a:lnTo>
                  <a:lnTo>
                    <a:pt x="2513" y="760"/>
                  </a:lnTo>
                  <a:lnTo>
                    <a:pt x="2535" y="771"/>
                  </a:lnTo>
                  <a:lnTo>
                    <a:pt x="2559" y="779"/>
                  </a:lnTo>
                  <a:lnTo>
                    <a:pt x="2584" y="787"/>
                  </a:lnTo>
                  <a:lnTo>
                    <a:pt x="2611" y="790"/>
                  </a:lnTo>
                  <a:lnTo>
                    <a:pt x="2638" y="791"/>
                  </a:lnTo>
                  <a:lnTo>
                    <a:pt x="2665" y="790"/>
                  </a:lnTo>
                  <a:lnTo>
                    <a:pt x="2691" y="787"/>
                  </a:lnTo>
                  <a:lnTo>
                    <a:pt x="2716" y="779"/>
                  </a:lnTo>
                  <a:lnTo>
                    <a:pt x="2741" y="771"/>
                  </a:lnTo>
                  <a:lnTo>
                    <a:pt x="2764" y="760"/>
                  </a:lnTo>
                  <a:lnTo>
                    <a:pt x="2786" y="747"/>
                  </a:lnTo>
                  <a:lnTo>
                    <a:pt x="2806" y="732"/>
                  </a:lnTo>
                  <a:lnTo>
                    <a:pt x="2825" y="715"/>
                  </a:lnTo>
                  <a:lnTo>
                    <a:pt x="2842" y="696"/>
                  </a:lnTo>
                  <a:lnTo>
                    <a:pt x="2857" y="675"/>
                  </a:lnTo>
                  <a:lnTo>
                    <a:pt x="2871" y="654"/>
                  </a:lnTo>
                  <a:lnTo>
                    <a:pt x="2881" y="631"/>
                  </a:lnTo>
                  <a:lnTo>
                    <a:pt x="2890" y="606"/>
                  </a:lnTo>
                  <a:lnTo>
                    <a:pt x="2897" y="581"/>
                  </a:lnTo>
                  <a:lnTo>
                    <a:pt x="2900" y="554"/>
                  </a:lnTo>
                  <a:lnTo>
                    <a:pt x="2902" y="528"/>
                  </a:lnTo>
                  <a:lnTo>
                    <a:pt x="2900" y="500"/>
                  </a:lnTo>
                  <a:lnTo>
                    <a:pt x="2897" y="474"/>
                  </a:lnTo>
                  <a:lnTo>
                    <a:pt x="2890" y="449"/>
                  </a:lnTo>
                  <a:lnTo>
                    <a:pt x="2881" y="425"/>
                  </a:lnTo>
                  <a:lnTo>
                    <a:pt x="2871" y="402"/>
                  </a:lnTo>
                  <a:lnTo>
                    <a:pt x="2857" y="381"/>
                  </a:lnTo>
                  <a:lnTo>
                    <a:pt x="2842" y="360"/>
                  </a:lnTo>
                  <a:lnTo>
                    <a:pt x="2825" y="341"/>
                  </a:lnTo>
                  <a:lnTo>
                    <a:pt x="2806" y="324"/>
                  </a:lnTo>
                  <a:lnTo>
                    <a:pt x="2786" y="309"/>
                  </a:lnTo>
                  <a:lnTo>
                    <a:pt x="2764" y="296"/>
                  </a:lnTo>
                  <a:lnTo>
                    <a:pt x="2741" y="285"/>
                  </a:lnTo>
                  <a:lnTo>
                    <a:pt x="2716" y="275"/>
                  </a:lnTo>
                  <a:lnTo>
                    <a:pt x="2691" y="269"/>
                  </a:lnTo>
                  <a:lnTo>
                    <a:pt x="2665" y="266"/>
                  </a:lnTo>
                  <a:lnTo>
                    <a:pt x="2638" y="265"/>
                  </a:lnTo>
                  <a:close/>
                  <a:moveTo>
                    <a:pt x="0" y="6863"/>
                  </a:moveTo>
                  <a:lnTo>
                    <a:pt x="0" y="528"/>
                  </a:lnTo>
                  <a:lnTo>
                    <a:pt x="2110" y="528"/>
                  </a:lnTo>
                  <a:lnTo>
                    <a:pt x="2110" y="500"/>
                  </a:lnTo>
                  <a:lnTo>
                    <a:pt x="2113" y="474"/>
                  </a:lnTo>
                  <a:lnTo>
                    <a:pt x="2116" y="448"/>
                  </a:lnTo>
                  <a:lnTo>
                    <a:pt x="2121" y="421"/>
                  </a:lnTo>
                  <a:lnTo>
                    <a:pt x="2127" y="396"/>
                  </a:lnTo>
                  <a:lnTo>
                    <a:pt x="2134" y="371"/>
                  </a:lnTo>
                  <a:lnTo>
                    <a:pt x="2143" y="346"/>
                  </a:lnTo>
                  <a:lnTo>
                    <a:pt x="2152" y="322"/>
                  </a:lnTo>
                  <a:lnTo>
                    <a:pt x="2162" y="299"/>
                  </a:lnTo>
                  <a:lnTo>
                    <a:pt x="2174" y="277"/>
                  </a:lnTo>
                  <a:lnTo>
                    <a:pt x="2187" y="254"/>
                  </a:lnTo>
                  <a:lnTo>
                    <a:pt x="2200" y="232"/>
                  </a:lnTo>
                  <a:lnTo>
                    <a:pt x="2216" y="212"/>
                  </a:lnTo>
                  <a:lnTo>
                    <a:pt x="2231" y="192"/>
                  </a:lnTo>
                  <a:lnTo>
                    <a:pt x="2248" y="172"/>
                  </a:lnTo>
                  <a:lnTo>
                    <a:pt x="2265" y="154"/>
                  </a:lnTo>
                  <a:lnTo>
                    <a:pt x="2283" y="136"/>
                  </a:lnTo>
                  <a:lnTo>
                    <a:pt x="2302" y="121"/>
                  </a:lnTo>
                  <a:lnTo>
                    <a:pt x="2322" y="105"/>
                  </a:lnTo>
                  <a:lnTo>
                    <a:pt x="2343" y="90"/>
                  </a:lnTo>
                  <a:lnTo>
                    <a:pt x="2364" y="77"/>
                  </a:lnTo>
                  <a:lnTo>
                    <a:pt x="2387" y="63"/>
                  </a:lnTo>
                  <a:lnTo>
                    <a:pt x="2410" y="53"/>
                  </a:lnTo>
                  <a:lnTo>
                    <a:pt x="2432" y="42"/>
                  </a:lnTo>
                  <a:lnTo>
                    <a:pt x="2456" y="32"/>
                  </a:lnTo>
                  <a:lnTo>
                    <a:pt x="2481" y="24"/>
                  </a:lnTo>
                  <a:lnTo>
                    <a:pt x="2507" y="17"/>
                  </a:lnTo>
                  <a:lnTo>
                    <a:pt x="2532" y="11"/>
                  </a:lnTo>
                  <a:lnTo>
                    <a:pt x="2558" y="6"/>
                  </a:lnTo>
                  <a:lnTo>
                    <a:pt x="2584" y="2"/>
                  </a:lnTo>
                  <a:lnTo>
                    <a:pt x="2611" y="1"/>
                  </a:lnTo>
                  <a:lnTo>
                    <a:pt x="2638" y="0"/>
                  </a:lnTo>
                  <a:lnTo>
                    <a:pt x="2665" y="1"/>
                  </a:lnTo>
                  <a:lnTo>
                    <a:pt x="2692" y="2"/>
                  </a:lnTo>
                  <a:lnTo>
                    <a:pt x="2718" y="6"/>
                  </a:lnTo>
                  <a:lnTo>
                    <a:pt x="2745" y="11"/>
                  </a:lnTo>
                  <a:lnTo>
                    <a:pt x="2770" y="17"/>
                  </a:lnTo>
                  <a:lnTo>
                    <a:pt x="2795" y="24"/>
                  </a:lnTo>
                  <a:lnTo>
                    <a:pt x="2820" y="32"/>
                  </a:lnTo>
                  <a:lnTo>
                    <a:pt x="2844" y="42"/>
                  </a:lnTo>
                  <a:lnTo>
                    <a:pt x="2867" y="53"/>
                  </a:lnTo>
                  <a:lnTo>
                    <a:pt x="2890" y="63"/>
                  </a:lnTo>
                  <a:lnTo>
                    <a:pt x="2912" y="77"/>
                  </a:lnTo>
                  <a:lnTo>
                    <a:pt x="2934" y="90"/>
                  </a:lnTo>
                  <a:lnTo>
                    <a:pt x="2954" y="105"/>
                  </a:lnTo>
                  <a:lnTo>
                    <a:pt x="2975" y="121"/>
                  </a:lnTo>
                  <a:lnTo>
                    <a:pt x="2994" y="136"/>
                  </a:lnTo>
                  <a:lnTo>
                    <a:pt x="3012" y="154"/>
                  </a:lnTo>
                  <a:lnTo>
                    <a:pt x="3030" y="172"/>
                  </a:lnTo>
                  <a:lnTo>
                    <a:pt x="3045" y="192"/>
                  </a:lnTo>
                  <a:lnTo>
                    <a:pt x="3062" y="212"/>
                  </a:lnTo>
                  <a:lnTo>
                    <a:pt x="3076" y="232"/>
                  </a:lnTo>
                  <a:lnTo>
                    <a:pt x="3090" y="254"/>
                  </a:lnTo>
                  <a:lnTo>
                    <a:pt x="3103" y="277"/>
                  </a:lnTo>
                  <a:lnTo>
                    <a:pt x="3115" y="299"/>
                  </a:lnTo>
                  <a:lnTo>
                    <a:pt x="3126" y="322"/>
                  </a:lnTo>
                  <a:lnTo>
                    <a:pt x="3134" y="346"/>
                  </a:lnTo>
                  <a:lnTo>
                    <a:pt x="3142" y="371"/>
                  </a:lnTo>
                  <a:lnTo>
                    <a:pt x="3149" y="396"/>
                  </a:lnTo>
                  <a:lnTo>
                    <a:pt x="3155" y="421"/>
                  </a:lnTo>
                  <a:lnTo>
                    <a:pt x="3160" y="448"/>
                  </a:lnTo>
                  <a:lnTo>
                    <a:pt x="3164" y="474"/>
                  </a:lnTo>
                  <a:lnTo>
                    <a:pt x="3166" y="500"/>
                  </a:lnTo>
                  <a:lnTo>
                    <a:pt x="3166" y="528"/>
                  </a:lnTo>
                  <a:lnTo>
                    <a:pt x="5278" y="528"/>
                  </a:lnTo>
                  <a:lnTo>
                    <a:pt x="5278" y="6863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rgbClr val="3D3D3E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5137057" y="3475486"/>
              <a:ext cx="3246779" cy="367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项目组织结构图及成员介绍</a:t>
              </a:r>
              <a:endParaRPr lang="zh-CN" altLang="zh-CN" sz="179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43917" y="3272613"/>
            <a:ext cx="4755024" cy="643325"/>
            <a:chOff x="3482975" y="4148329"/>
            <a:chExt cx="4755024" cy="643325"/>
          </a:xfrm>
        </p:grpSpPr>
        <p:sp>
          <p:nvSpPr>
            <p:cNvPr id="25" name="等腰三角形 24"/>
            <p:cNvSpPr/>
            <p:nvPr/>
          </p:nvSpPr>
          <p:spPr>
            <a:xfrm flipV="1">
              <a:off x="4894119" y="465313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889470" y="414966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文本框 14"/>
            <p:cNvSpPr txBox="1"/>
            <p:nvPr/>
          </p:nvSpPr>
          <p:spPr>
            <a:xfrm flipH="1">
              <a:off x="3482975" y="4220254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8" name="文本框 5"/>
            <p:cNvSpPr txBox="1"/>
            <p:nvPr/>
          </p:nvSpPr>
          <p:spPr>
            <a:xfrm flipH="1">
              <a:off x="4232357" y="4148329"/>
              <a:ext cx="664636" cy="643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809">
                  <a:solidFill>
                    <a:srgbClr val="FFFFFF"/>
                  </a:solidFill>
                  <a:latin typeface="Agency FB" panose="020B0503020202020204" pitchFamily="34" charset="0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dirty="0"/>
                <a:t>04</a:t>
              </a:r>
              <a:endParaRPr lang="zh-CN" altLang="en-US" dirty="0"/>
            </a:p>
          </p:txBody>
        </p:sp>
        <p:sp>
          <p:nvSpPr>
            <p:cNvPr id="29" name="KSO_Shape"/>
            <p:cNvSpPr>
              <a:spLocks/>
            </p:cNvSpPr>
            <p:nvPr/>
          </p:nvSpPr>
          <p:spPr bwMode="auto">
            <a:xfrm rot="21315596">
              <a:off x="3669442" y="4272783"/>
              <a:ext cx="418782" cy="414594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3D3D3E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30" name="TextBox 50"/>
            <p:cNvSpPr txBox="1"/>
            <p:nvPr/>
          </p:nvSpPr>
          <p:spPr>
            <a:xfrm>
              <a:off x="5137052" y="4283697"/>
              <a:ext cx="2694516" cy="36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86" dirty="0" smtClean="0"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zh-CN" altLang="en-US" sz="1786" dirty="0">
                  <a:latin typeface="微软雅黑" pitchFamily="34" charset="-122"/>
                  <a:ea typeface="微软雅黑" pitchFamily="34" charset="-122"/>
                </a:rPr>
                <a:t>计划</a:t>
              </a:r>
              <a:endParaRPr lang="zh-CN" altLang="en-US" sz="1786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234" y="4104655"/>
            <a:ext cx="4755024" cy="643325"/>
            <a:chOff x="3482975" y="4148329"/>
            <a:chExt cx="4755024" cy="643325"/>
          </a:xfrm>
        </p:grpSpPr>
        <p:sp>
          <p:nvSpPr>
            <p:cNvPr id="32" name="等腰三角形 31"/>
            <p:cNvSpPr/>
            <p:nvPr/>
          </p:nvSpPr>
          <p:spPr>
            <a:xfrm flipV="1">
              <a:off x="4894119" y="465313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4889470" y="414966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文本框 14"/>
            <p:cNvSpPr txBox="1"/>
            <p:nvPr/>
          </p:nvSpPr>
          <p:spPr>
            <a:xfrm flipH="1">
              <a:off x="3482975" y="4220254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35" name="文本框 5"/>
            <p:cNvSpPr txBox="1"/>
            <p:nvPr/>
          </p:nvSpPr>
          <p:spPr>
            <a:xfrm flipH="1">
              <a:off x="4232357" y="4148329"/>
              <a:ext cx="664636" cy="643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809">
                  <a:solidFill>
                    <a:srgbClr val="FFFFFF"/>
                  </a:solidFill>
                  <a:latin typeface="Agency FB" panose="020B0503020202020204" pitchFamily="34" charset="0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dirty="0" smtClean="0"/>
                <a:t>05</a:t>
              </a:r>
              <a:endParaRPr lang="zh-CN" altLang="en-US" dirty="0"/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5137052" y="4283697"/>
              <a:ext cx="2694516" cy="367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hangingPunct="0">
                <a:defRPr/>
              </a:pPr>
              <a:r>
                <a:rPr lang="zh-CN" altLang="en-US" sz="179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项目运作机制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45738" y="4973498"/>
            <a:ext cx="4755024" cy="643325"/>
            <a:chOff x="3482975" y="4148329"/>
            <a:chExt cx="4755024" cy="643325"/>
          </a:xfrm>
        </p:grpSpPr>
        <p:sp>
          <p:nvSpPr>
            <p:cNvPr id="39" name="等腰三角形 38"/>
            <p:cNvSpPr/>
            <p:nvPr/>
          </p:nvSpPr>
          <p:spPr>
            <a:xfrm flipV="1">
              <a:off x="4894119" y="465313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4889470" y="414966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文本框 14"/>
            <p:cNvSpPr txBox="1"/>
            <p:nvPr/>
          </p:nvSpPr>
          <p:spPr>
            <a:xfrm flipH="1">
              <a:off x="3482975" y="4220254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42" name="文本框 5"/>
            <p:cNvSpPr txBox="1"/>
            <p:nvPr/>
          </p:nvSpPr>
          <p:spPr>
            <a:xfrm flipH="1">
              <a:off x="4232357" y="4148329"/>
              <a:ext cx="664636" cy="6433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809">
                  <a:solidFill>
                    <a:srgbClr val="FFFFFF"/>
                  </a:solidFill>
                  <a:latin typeface="Agency FB" panose="020B0503020202020204" pitchFamily="34" charset="0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dirty="0" smtClean="0"/>
                <a:t>06</a:t>
              </a:r>
              <a:endParaRPr lang="zh-CN" altLang="en-US" dirty="0"/>
            </a:p>
          </p:txBody>
        </p:sp>
        <p:sp>
          <p:nvSpPr>
            <p:cNvPr id="44" name="TextBox 50"/>
            <p:cNvSpPr txBox="1"/>
            <p:nvPr/>
          </p:nvSpPr>
          <p:spPr>
            <a:xfrm>
              <a:off x="5137052" y="4283697"/>
              <a:ext cx="2694516" cy="40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742"/>
                </a:lnSpc>
              </a:pPr>
              <a:r>
                <a:rPr lang="zh-CN" altLang="en-US" sz="1790" kern="0" dirty="0">
                  <a:solidFill>
                    <a:srgbClr val="000000"/>
                  </a:solidFill>
                  <a:latin typeface="+mj-ea"/>
                  <a:ea typeface="+mj-ea"/>
                </a:rPr>
                <a:t>风险与问题应对策略</a:t>
              </a:r>
            </a:p>
          </p:txBody>
        </p:sp>
      </p:grpSp>
      <p:sp>
        <p:nvSpPr>
          <p:cNvPr id="45" name="KSO_Shape"/>
          <p:cNvSpPr>
            <a:spLocks/>
          </p:cNvSpPr>
          <p:nvPr/>
        </p:nvSpPr>
        <p:spPr bwMode="auto">
          <a:xfrm>
            <a:off x="1736076" y="4210997"/>
            <a:ext cx="327900" cy="425843"/>
          </a:xfrm>
          <a:custGeom>
            <a:avLst/>
            <a:gdLst>
              <a:gd name="T0" fmla="*/ 2147483646 w 5278"/>
              <a:gd name="T1" fmla="*/ 2147483646 h 6863"/>
              <a:gd name="T2" fmla="*/ 2147483646 w 5278"/>
              <a:gd name="T3" fmla="*/ 2147483646 h 6863"/>
              <a:gd name="T4" fmla="*/ 2147483646 w 5278"/>
              <a:gd name="T5" fmla="*/ 2147483646 h 6863"/>
              <a:gd name="T6" fmla="*/ 2147483646 w 5278"/>
              <a:gd name="T7" fmla="*/ 2147483646 h 6863"/>
              <a:gd name="T8" fmla="*/ 2147483646 w 5278"/>
              <a:gd name="T9" fmla="*/ 2147483646 h 6863"/>
              <a:gd name="T10" fmla="*/ 2147483646 w 5278"/>
              <a:gd name="T11" fmla="*/ 2147483646 h 6863"/>
              <a:gd name="T12" fmla="*/ 2147483646 w 5278"/>
              <a:gd name="T13" fmla="*/ 2147483646 h 6863"/>
              <a:gd name="T14" fmla="*/ 2147483646 w 5278"/>
              <a:gd name="T15" fmla="*/ 2147483646 h 6863"/>
              <a:gd name="T16" fmla="*/ 2147483646 w 5278"/>
              <a:gd name="T17" fmla="*/ 2147483646 h 6863"/>
              <a:gd name="T18" fmla="*/ 2147483646 w 5278"/>
              <a:gd name="T19" fmla="*/ 2147483646 h 6863"/>
              <a:gd name="T20" fmla="*/ 2147483646 w 5278"/>
              <a:gd name="T21" fmla="*/ 2147483646 h 6863"/>
              <a:gd name="T22" fmla="*/ 2147483646 w 5278"/>
              <a:gd name="T23" fmla="*/ 2147483646 h 6863"/>
              <a:gd name="T24" fmla="*/ 2147483646 w 5278"/>
              <a:gd name="T25" fmla="*/ 2147483646 h 6863"/>
              <a:gd name="T26" fmla="*/ 2147483646 w 5278"/>
              <a:gd name="T27" fmla="*/ 2147483646 h 6863"/>
              <a:gd name="T28" fmla="*/ 2147483646 w 5278"/>
              <a:gd name="T29" fmla="*/ 2147483646 h 6863"/>
              <a:gd name="T30" fmla="*/ 2147483646 w 5278"/>
              <a:gd name="T31" fmla="*/ 2147483646 h 6863"/>
              <a:gd name="T32" fmla="*/ 2147483646 w 5278"/>
              <a:gd name="T33" fmla="*/ 2147483646 h 6863"/>
              <a:gd name="T34" fmla="*/ 2147483646 w 5278"/>
              <a:gd name="T35" fmla="*/ 2147483646 h 6863"/>
              <a:gd name="T36" fmla="*/ 2147483646 w 5278"/>
              <a:gd name="T37" fmla="*/ 2147483646 h 6863"/>
              <a:gd name="T38" fmla="*/ 2147483646 w 5278"/>
              <a:gd name="T39" fmla="*/ 2147483646 h 6863"/>
              <a:gd name="T40" fmla="*/ 2147483646 w 5278"/>
              <a:gd name="T41" fmla="*/ 2147483646 h 6863"/>
              <a:gd name="T42" fmla="*/ 2147483646 w 5278"/>
              <a:gd name="T43" fmla="*/ 2147483646 h 6863"/>
              <a:gd name="T44" fmla="*/ 2147483646 w 5278"/>
              <a:gd name="T45" fmla="*/ 2147483646 h 6863"/>
              <a:gd name="T46" fmla="*/ 2147483646 w 5278"/>
              <a:gd name="T47" fmla="*/ 2147483646 h 6863"/>
              <a:gd name="T48" fmla="*/ 2147483646 w 5278"/>
              <a:gd name="T49" fmla="*/ 2147483646 h 6863"/>
              <a:gd name="T50" fmla="*/ 2147483646 w 5278"/>
              <a:gd name="T51" fmla="*/ 2147483646 h 6863"/>
              <a:gd name="T52" fmla="*/ 2147483646 w 5278"/>
              <a:gd name="T53" fmla="*/ 2147483646 h 6863"/>
              <a:gd name="T54" fmla="*/ 2147483646 w 5278"/>
              <a:gd name="T55" fmla="*/ 2147483646 h 6863"/>
              <a:gd name="T56" fmla="*/ 2147483646 w 5278"/>
              <a:gd name="T57" fmla="*/ 2147483646 h 6863"/>
              <a:gd name="T58" fmla="*/ 2147483646 w 5278"/>
              <a:gd name="T59" fmla="*/ 2147483646 h 6863"/>
              <a:gd name="T60" fmla="*/ 2147483646 w 5278"/>
              <a:gd name="T61" fmla="*/ 2147483646 h 6863"/>
              <a:gd name="T62" fmla="*/ 2147483646 w 5278"/>
              <a:gd name="T63" fmla="*/ 2147483646 h 6863"/>
              <a:gd name="T64" fmla="*/ 2147483646 w 5278"/>
              <a:gd name="T65" fmla="*/ 2147483646 h 6863"/>
              <a:gd name="T66" fmla="*/ 2147483646 w 5278"/>
              <a:gd name="T67" fmla="*/ 2147483646 h 6863"/>
              <a:gd name="T68" fmla="*/ 2147483646 w 5278"/>
              <a:gd name="T69" fmla="*/ 2147483646 h 6863"/>
              <a:gd name="T70" fmla="*/ 2147483646 w 5278"/>
              <a:gd name="T71" fmla="*/ 2147483646 h 6863"/>
              <a:gd name="T72" fmla="*/ 2147483646 w 5278"/>
              <a:gd name="T73" fmla="*/ 2147483646 h 6863"/>
              <a:gd name="T74" fmla="*/ 2147483646 w 5278"/>
              <a:gd name="T75" fmla="*/ 2147483646 h 6863"/>
              <a:gd name="T76" fmla="*/ 2147483646 w 5278"/>
              <a:gd name="T77" fmla="*/ 2147483646 h 6863"/>
              <a:gd name="T78" fmla="*/ 2147483646 w 5278"/>
              <a:gd name="T79" fmla="*/ 2147483646 h 6863"/>
              <a:gd name="T80" fmla="*/ 2147483646 w 5278"/>
              <a:gd name="T81" fmla="*/ 2147483646 h 6863"/>
              <a:gd name="T82" fmla="*/ 2147483646 w 5278"/>
              <a:gd name="T83" fmla="*/ 2147483646 h 6863"/>
              <a:gd name="T84" fmla="*/ 0 w 5278"/>
              <a:gd name="T85" fmla="*/ 2147483646 h 6863"/>
              <a:gd name="T86" fmla="*/ 2147483646 w 5278"/>
              <a:gd name="T87" fmla="*/ 2147483646 h 6863"/>
              <a:gd name="T88" fmla="*/ 2147483646 w 5278"/>
              <a:gd name="T89" fmla="*/ 2147483646 h 6863"/>
              <a:gd name="T90" fmla="*/ 2147483646 w 5278"/>
              <a:gd name="T91" fmla="*/ 2147483646 h 6863"/>
              <a:gd name="T92" fmla="*/ 2147483646 w 5278"/>
              <a:gd name="T93" fmla="*/ 2147483646 h 6863"/>
              <a:gd name="T94" fmla="*/ 2147483646 w 5278"/>
              <a:gd name="T95" fmla="*/ 2147483646 h 6863"/>
              <a:gd name="T96" fmla="*/ 2147483646 w 5278"/>
              <a:gd name="T97" fmla="*/ 1347340187 h 6863"/>
              <a:gd name="T98" fmla="*/ 2147483646 w 5278"/>
              <a:gd name="T99" fmla="*/ 513294381 h 6863"/>
              <a:gd name="T100" fmla="*/ 2147483646 w 5278"/>
              <a:gd name="T101" fmla="*/ 42761601 h 6863"/>
              <a:gd name="T102" fmla="*/ 2147483646 w 5278"/>
              <a:gd name="T103" fmla="*/ 21419384 h 6863"/>
              <a:gd name="T104" fmla="*/ 2147483646 w 5278"/>
              <a:gd name="T105" fmla="*/ 363589915 h 6863"/>
              <a:gd name="T106" fmla="*/ 2147483646 w 5278"/>
              <a:gd name="T107" fmla="*/ 1133454737 h 6863"/>
              <a:gd name="T108" fmla="*/ 2147483646 w 5278"/>
              <a:gd name="T109" fmla="*/ 2147483646 h 6863"/>
              <a:gd name="T110" fmla="*/ 2147483646 w 5278"/>
              <a:gd name="T111" fmla="*/ 2147483646 h 6863"/>
              <a:gd name="T112" fmla="*/ 2147483646 w 5278"/>
              <a:gd name="T113" fmla="*/ 2147483646 h 6863"/>
              <a:gd name="T114" fmla="*/ 2147483646 w 5278"/>
              <a:gd name="T115" fmla="*/ 2147483646 h 6863"/>
              <a:gd name="T116" fmla="*/ 2147483646 w 5278"/>
              <a:gd name="T117" fmla="*/ 2147483646 h 6863"/>
              <a:gd name="T118" fmla="*/ 2147483646 w 5278"/>
              <a:gd name="T119" fmla="*/ 2147483646 h 68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78" h="6863">
                <a:moveTo>
                  <a:pt x="4046" y="5103"/>
                </a:moveTo>
                <a:lnTo>
                  <a:pt x="1054" y="5103"/>
                </a:lnTo>
                <a:lnTo>
                  <a:pt x="1054" y="4927"/>
                </a:lnTo>
                <a:lnTo>
                  <a:pt x="4046" y="4927"/>
                </a:lnTo>
                <a:lnTo>
                  <a:pt x="4046" y="5103"/>
                </a:lnTo>
                <a:close/>
                <a:moveTo>
                  <a:pt x="2814" y="4575"/>
                </a:moveTo>
                <a:lnTo>
                  <a:pt x="1054" y="4575"/>
                </a:lnTo>
                <a:lnTo>
                  <a:pt x="1054" y="4399"/>
                </a:lnTo>
                <a:lnTo>
                  <a:pt x="2814" y="4399"/>
                </a:lnTo>
                <a:lnTo>
                  <a:pt x="2814" y="4575"/>
                </a:lnTo>
                <a:close/>
                <a:moveTo>
                  <a:pt x="3342" y="4047"/>
                </a:moveTo>
                <a:lnTo>
                  <a:pt x="1054" y="4047"/>
                </a:lnTo>
                <a:lnTo>
                  <a:pt x="1054" y="3872"/>
                </a:lnTo>
                <a:lnTo>
                  <a:pt x="3342" y="3872"/>
                </a:lnTo>
                <a:lnTo>
                  <a:pt x="3342" y="4047"/>
                </a:lnTo>
                <a:close/>
                <a:moveTo>
                  <a:pt x="4222" y="3520"/>
                </a:moveTo>
                <a:lnTo>
                  <a:pt x="1054" y="3520"/>
                </a:lnTo>
                <a:lnTo>
                  <a:pt x="1054" y="3344"/>
                </a:lnTo>
                <a:lnTo>
                  <a:pt x="4222" y="3344"/>
                </a:lnTo>
                <a:lnTo>
                  <a:pt x="4222" y="3520"/>
                </a:lnTo>
                <a:close/>
                <a:moveTo>
                  <a:pt x="2814" y="2992"/>
                </a:moveTo>
                <a:lnTo>
                  <a:pt x="1054" y="2992"/>
                </a:lnTo>
                <a:lnTo>
                  <a:pt x="1054" y="2816"/>
                </a:lnTo>
                <a:lnTo>
                  <a:pt x="2814" y="2816"/>
                </a:lnTo>
                <a:lnTo>
                  <a:pt x="2814" y="2992"/>
                </a:lnTo>
                <a:close/>
                <a:moveTo>
                  <a:pt x="4750" y="1056"/>
                </a:moveTo>
                <a:lnTo>
                  <a:pt x="3518" y="1056"/>
                </a:lnTo>
                <a:lnTo>
                  <a:pt x="3620" y="1362"/>
                </a:lnTo>
                <a:lnTo>
                  <a:pt x="3664" y="1373"/>
                </a:lnTo>
                <a:lnTo>
                  <a:pt x="3707" y="1385"/>
                </a:lnTo>
                <a:lnTo>
                  <a:pt x="3747" y="1397"/>
                </a:lnTo>
                <a:lnTo>
                  <a:pt x="3785" y="1412"/>
                </a:lnTo>
                <a:lnTo>
                  <a:pt x="3822" y="1426"/>
                </a:lnTo>
                <a:lnTo>
                  <a:pt x="3856" y="1441"/>
                </a:lnTo>
                <a:lnTo>
                  <a:pt x="3888" y="1458"/>
                </a:lnTo>
                <a:lnTo>
                  <a:pt x="3919" y="1476"/>
                </a:lnTo>
                <a:lnTo>
                  <a:pt x="3948" y="1494"/>
                </a:lnTo>
                <a:lnTo>
                  <a:pt x="3976" y="1513"/>
                </a:lnTo>
                <a:lnTo>
                  <a:pt x="4001" y="1534"/>
                </a:lnTo>
                <a:lnTo>
                  <a:pt x="4025" y="1555"/>
                </a:lnTo>
                <a:lnTo>
                  <a:pt x="4046" y="1577"/>
                </a:lnTo>
                <a:lnTo>
                  <a:pt x="4067" y="1599"/>
                </a:lnTo>
                <a:lnTo>
                  <a:pt x="4086" y="1622"/>
                </a:lnTo>
                <a:lnTo>
                  <a:pt x="4104" y="1646"/>
                </a:lnTo>
                <a:lnTo>
                  <a:pt x="4119" y="1671"/>
                </a:lnTo>
                <a:lnTo>
                  <a:pt x="4134" y="1696"/>
                </a:lnTo>
                <a:lnTo>
                  <a:pt x="4148" y="1723"/>
                </a:lnTo>
                <a:lnTo>
                  <a:pt x="4160" y="1749"/>
                </a:lnTo>
                <a:lnTo>
                  <a:pt x="4171" y="1777"/>
                </a:lnTo>
                <a:lnTo>
                  <a:pt x="4180" y="1805"/>
                </a:lnTo>
                <a:lnTo>
                  <a:pt x="4189" y="1834"/>
                </a:lnTo>
                <a:lnTo>
                  <a:pt x="4196" y="1863"/>
                </a:lnTo>
                <a:lnTo>
                  <a:pt x="4203" y="1892"/>
                </a:lnTo>
                <a:lnTo>
                  <a:pt x="4208" y="1923"/>
                </a:lnTo>
                <a:lnTo>
                  <a:pt x="4213" y="1953"/>
                </a:lnTo>
                <a:lnTo>
                  <a:pt x="4216" y="1984"/>
                </a:lnTo>
                <a:lnTo>
                  <a:pt x="4219" y="2015"/>
                </a:lnTo>
                <a:lnTo>
                  <a:pt x="4221" y="2047"/>
                </a:lnTo>
                <a:lnTo>
                  <a:pt x="4222" y="2078"/>
                </a:lnTo>
                <a:lnTo>
                  <a:pt x="4222" y="2111"/>
                </a:lnTo>
                <a:lnTo>
                  <a:pt x="1054" y="2111"/>
                </a:lnTo>
                <a:lnTo>
                  <a:pt x="1056" y="2081"/>
                </a:lnTo>
                <a:lnTo>
                  <a:pt x="1057" y="2050"/>
                </a:lnTo>
                <a:lnTo>
                  <a:pt x="1058" y="2020"/>
                </a:lnTo>
                <a:lnTo>
                  <a:pt x="1062" y="1990"/>
                </a:lnTo>
                <a:lnTo>
                  <a:pt x="1065" y="1960"/>
                </a:lnTo>
                <a:lnTo>
                  <a:pt x="1070" y="1931"/>
                </a:lnTo>
                <a:lnTo>
                  <a:pt x="1076" y="1902"/>
                </a:lnTo>
                <a:lnTo>
                  <a:pt x="1083" y="1874"/>
                </a:lnTo>
                <a:lnTo>
                  <a:pt x="1092" y="1846"/>
                </a:lnTo>
                <a:lnTo>
                  <a:pt x="1101" y="1819"/>
                </a:lnTo>
                <a:lnTo>
                  <a:pt x="1111" y="1792"/>
                </a:lnTo>
                <a:lnTo>
                  <a:pt x="1123" y="1766"/>
                </a:lnTo>
                <a:lnTo>
                  <a:pt x="1135" y="1740"/>
                </a:lnTo>
                <a:lnTo>
                  <a:pt x="1149" y="1714"/>
                </a:lnTo>
                <a:lnTo>
                  <a:pt x="1165" y="1690"/>
                </a:lnTo>
                <a:lnTo>
                  <a:pt x="1180" y="1665"/>
                </a:lnTo>
                <a:lnTo>
                  <a:pt x="1198" y="1643"/>
                </a:lnTo>
                <a:lnTo>
                  <a:pt x="1217" y="1620"/>
                </a:lnTo>
                <a:lnTo>
                  <a:pt x="1239" y="1597"/>
                </a:lnTo>
                <a:lnTo>
                  <a:pt x="1260" y="1576"/>
                </a:lnTo>
                <a:lnTo>
                  <a:pt x="1284" y="1555"/>
                </a:lnTo>
                <a:lnTo>
                  <a:pt x="1309" y="1535"/>
                </a:lnTo>
                <a:lnTo>
                  <a:pt x="1336" y="1516"/>
                </a:lnTo>
                <a:lnTo>
                  <a:pt x="1363" y="1498"/>
                </a:lnTo>
                <a:lnTo>
                  <a:pt x="1393" y="1480"/>
                </a:lnTo>
                <a:lnTo>
                  <a:pt x="1426" y="1463"/>
                </a:lnTo>
                <a:lnTo>
                  <a:pt x="1458" y="1447"/>
                </a:lnTo>
                <a:lnTo>
                  <a:pt x="1493" y="1432"/>
                </a:lnTo>
                <a:lnTo>
                  <a:pt x="1530" y="1418"/>
                </a:lnTo>
                <a:lnTo>
                  <a:pt x="1568" y="1404"/>
                </a:lnTo>
                <a:lnTo>
                  <a:pt x="1609" y="1392"/>
                </a:lnTo>
                <a:lnTo>
                  <a:pt x="1651" y="1380"/>
                </a:lnTo>
                <a:lnTo>
                  <a:pt x="1758" y="1056"/>
                </a:lnTo>
                <a:lnTo>
                  <a:pt x="526" y="1056"/>
                </a:lnTo>
                <a:lnTo>
                  <a:pt x="526" y="6335"/>
                </a:lnTo>
                <a:lnTo>
                  <a:pt x="4750" y="6335"/>
                </a:lnTo>
                <a:lnTo>
                  <a:pt x="4750" y="1056"/>
                </a:lnTo>
                <a:close/>
                <a:moveTo>
                  <a:pt x="2638" y="265"/>
                </a:moveTo>
                <a:lnTo>
                  <a:pt x="2638" y="265"/>
                </a:lnTo>
                <a:lnTo>
                  <a:pt x="2611" y="266"/>
                </a:lnTo>
                <a:lnTo>
                  <a:pt x="2584" y="269"/>
                </a:lnTo>
                <a:lnTo>
                  <a:pt x="2559" y="275"/>
                </a:lnTo>
                <a:lnTo>
                  <a:pt x="2535" y="285"/>
                </a:lnTo>
                <a:lnTo>
                  <a:pt x="2513" y="296"/>
                </a:lnTo>
                <a:lnTo>
                  <a:pt x="2491" y="309"/>
                </a:lnTo>
                <a:lnTo>
                  <a:pt x="2471" y="324"/>
                </a:lnTo>
                <a:lnTo>
                  <a:pt x="2452" y="341"/>
                </a:lnTo>
                <a:lnTo>
                  <a:pt x="2435" y="360"/>
                </a:lnTo>
                <a:lnTo>
                  <a:pt x="2419" y="381"/>
                </a:lnTo>
                <a:lnTo>
                  <a:pt x="2406" y="402"/>
                </a:lnTo>
                <a:lnTo>
                  <a:pt x="2395" y="425"/>
                </a:lnTo>
                <a:lnTo>
                  <a:pt x="2386" y="449"/>
                </a:lnTo>
                <a:lnTo>
                  <a:pt x="2380" y="474"/>
                </a:lnTo>
                <a:lnTo>
                  <a:pt x="2375" y="500"/>
                </a:lnTo>
                <a:lnTo>
                  <a:pt x="2374" y="528"/>
                </a:lnTo>
                <a:lnTo>
                  <a:pt x="2375" y="554"/>
                </a:lnTo>
                <a:lnTo>
                  <a:pt x="2380" y="581"/>
                </a:lnTo>
                <a:lnTo>
                  <a:pt x="2386" y="606"/>
                </a:lnTo>
                <a:lnTo>
                  <a:pt x="2395" y="631"/>
                </a:lnTo>
                <a:lnTo>
                  <a:pt x="2406" y="654"/>
                </a:lnTo>
                <a:lnTo>
                  <a:pt x="2419" y="675"/>
                </a:lnTo>
                <a:lnTo>
                  <a:pt x="2435" y="696"/>
                </a:lnTo>
                <a:lnTo>
                  <a:pt x="2452" y="715"/>
                </a:lnTo>
                <a:lnTo>
                  <a:pt x="2471" y="732"/>
                </a:lnTo>
                <a:lnTo>
                  <a:pt x="2491" y="747"/>
                </a:lnTo>
                <a:lnTo>
                  <a:pt x="2513" y="760"/>
                </a:lnTo>
                <a:lnTo>
                  <a:pt x="2535" y="771"/>
                </a:lnTo>
                <a:lnTo>
                  <a:pt x="2559" y="779"/>
                </a:lnTo>
                <a:lnTo>
                  <a:pt x="2584" y="787"/>
                </a:lnTo>
                <a:lnTo>
                  <a:pt x="2611" y="790"/>
                </a:lnTo>
                <a:lnTo>
                  <a:pt x="2638" y="791"/>
                </a:lnTo>
                <a:lnTo>
                  <a:pt x="2665" y="790"/>
                </a:lnTo>
                <a:lnTo>
                  <a:pt x="2691" y="787"/>
                </a:lnTo>
                <a:lnTo>
                  <a:pt x="2716" y="779"/>
                </a:lnTo>
                <a:lnTo>
                  <a:pt x="2741" y="771"/>
                </a:lnTo>
                <a:lnTo>
                  <a:pt x="2764" y="760"/>
                </a:lnTo>
                <a:lnTo>
                  <a:pt x="2786" y="747"/>
                </a:lnTo>
                <a:lnTo>
                  <a:pt x="2806" y="732"/>
                </a:lnTo>
                <a:lnTo>
                  <a:pt x="2825" y="715"/>
                </a:lnTo>
                <a:lnTo>
                  <a:pt x="2842" y="696"/>
                </a:lnTo>
                <a:lnTo>
                  <a:pt x="2857" y="675"/>
                </a:lnTo>
                <a:lnTo>
                  <a:pt x="2871" y="654"/>
                </a:lnTo>
                <a:lnTo>
                  <a:pt x="2881" y="631"/>
                </a:lnTo>
                <a:lnTo>
                  <a:pt x="2890" y="606"/>
                </a:lnTo>
                <a:lnTo>
                  <a:pt x="2897" y="581"/>
                </a:lnTo>
                <a:lnTo>
                  <a:pt x="2900" y="554"/>
                </a:lnTo>
                <a:lnTo>
                  <a:pt x="2902" y="528"/>
                </a:lnTo>
                <a:lnTo>
                  <a:pt x="2900" y="500"/>
                </a:lnTo>
                <a:lnTo>
                  <a:pt x="2897" y="474"/>
                </a:lnTo>
                <a:lnTo>
                  <a:pt x="2890" y="449"/>
                </a:lnTo>
                <a:lnTo>
                  <a:pt x="2881" y="425"/>
                </a:lnTo>
                <a:lnTo>
                  <a:pt x="2871" y="402"/>
                </a:lnTo>
                <a:lnTo>
                  <a:pt x="2857" y="381"/>
                </a:lnTo>
                <a:lnTo>
                  <a:pt x="2842" y="360"/>
                </a:lnTo>
                <a:lnTo>
                  <a:pt x="2825" y="341"/>
                </a:lnTo>
                <a:lnTo>
                  <a:pt x="2806" y="324"/>
                </a:lnTo>
                <a:lnTo>
                  <a:pt x="2786" y="309"/>
                </a:lnTo>
                <a:lnTo>
                  <a:pt x="2764" y="296"/>
                </a:lnTo>
                <a:lnTo>
                  <a:pt x="2741" y="285"/>
                </a:lnTo>
                <a:lnTo>
                  <a:pt x="2716" y="275"/>
                </a:lnTo>
                <a:lnTo>
                  <a:pt x="2691" y="269"/>
                </a:lnTo>
                <a:lnTo>
                  <a:pt x="2665" y="266"/>
                </a:lnTo>
                <a:lnTo>
                  <a:pt x="2638" y="265"/>
                </a:lnTo>
                <a:close/>
                <a:moveTo>
                  <a:pt x="0" y="6863"/>
                </a:moveTo>
                <a:lnTo>
                  <a:pt x="0" y="528"/>
                </a:lnTo>
                <a:lnTo>
                  <a:pt x="2110" y="528"/>
                </a:lnTo>
                <a:lnTo>
                  <a:pt x="2110" y="500"/>
                </a:lnTo>
                <a:lnTo>
                  <a:pt x="2113" y="474"/>
                </a:lnTo>
                <a:lnTo>
                  <a:pt x="2116" y="448"/>
                </a:lnTo>
                <a:lnTo>
                  <a:pt x="2121" y="421"/>
                </a:lnTo>
                <a:lnTo>
                  <a:pt x="2127" y="396"/>
                </a:lnTo>
                <a:lnTo>
                  <a:pt x="2134" y="371"/>
                </a:lnTo>
                <a:lnTo>
                  <a:pt x="2143" y="346"/>
                </a:lnTo>
                <a:lnTo>
                  <a:pt x="2152" y="322"/>
                </a:lnTo>
                <a:lnTo>
                  <a:pt x="2162" y="299"/>
                </a:lnTo>
                <a:lnTo>
                  <a:pt x="2174" y="277"/>
                </a:lnTo>
                <a:lnTo>
                  <a:pt x="2187" y="254"/>
                </a:lnTo>
                <a:lnTo>
                  <a:pt x="2200" y="232"/>
                </a:lnTo>
                <a:lnTo>
                  <a:pt x="2216" y="212"/>
                </a:lnTo>
                <a:lnTo>
                  <a:pt x="2231" y="192"/>
                </a:lnTo>
                <a:lnTo>
                  <a:pt x="2248" y="172"/>
                </a:lnTo>
                <a:lnTo>
                  <a:pt x="2265" y="154"/>
                </a:lnTo>
                <a:lnTo>
                  <a:pt x="2283" y="136"/>
                </a:lnTo>
                <a:lnTo>
                  <a:pt x="2302" y="121"/>
                </a:lnTo>
                <a:lnTo>
                  <a:pt x="2322" y="105"/>
                </a:lnTo>
                <a:lnTo>
                  <a:pt x="2343" y="90"/>
                </a:lnTo>
                <a:lnTo>
                  <a:pt x="2364" y="77"/>
                </a:lnTo>
                <a:lnTo>
                  <a:pt x="2387" y="63"/>
                </a:lnTo>
                <a:lnTo>
                  <a:pt x="2410" y="53"/>
                </a:lnTo>
                <a:lnTo>
                  <a:pt x="2432" y="42"/>
                </a:lnTo>
                <a:lnTo>
                  <a:pt x="2456" y="32"/>
                </a:lnTo>
                <a:lnTo>
                  <a:pt x="2481" y="24"/>
                </a:lnTo>
                <a:lnTo>
                  <a:pt x="2507" y="17"/>
                </a:lnTo>
                <a:lnTo>
                  <a:pt x="2532" y="11"/>
                </a:lnTo>
                <a:lnTo>
                  <a:pt x="2558" y="6"/>
                </a:lnTo>
                <a:lnTo>
                  <a:pt x="2584" y="2"/>
                </a:lnTo>
                <a:lnTo>
                  <a:pt x="2611" y="1"/>
                </a:lnTo>
                <a:lnTo>
                  <a:pt x="2638" y="0"/>
                </a:lnTo>
                <a:lnTo>
                  <a:pt x="2665" y="1"/>
                </a:lnTo>
                <a:lnTo>
                  <a:pt x="2692" y="2"/>
                </a:lnTo>
                <a:lnTo>
                  <a:pt x="2718" y="6"/>
                </a:lnTo>
                <a:lnTo>
                  <a:pt x="2745" y="11"/>
                </a:lnTo>
                <a:lnTo>
                  <a:pt x="2770" y="17"/>
                </a:lnTo>
                <a:lnTo>
                  <a:pt x="2795" y="24"/>
                </a:lnTo>
                <a:lnTo>
                  <a:pt x="2820" y="32"/>
                </a:lnTo>
                <a:lnTo>
                  <a:pt x="2844" y="42"/>
                </a:lnTo>
                <a:lnTo>
                  <a:pt x="2867" y="53"/>
                </a:lnTo>
                <a:lnTo>
                  <a:pt x="2890" y="63"/>
                </a:lnTo>
                <a:lnTo>
                  <a:pt x="2912" y="77"/>
                </a:lnTo>
                <a:lnTo>
                  <a:pt x="2934" y="90"/>
                </a:lnTo>
                <a:lnTo>
                  <a:pt x="2954" y="105"/>
                </a:lnTo>
                <a:lnTo>
                  <a:pt x="2975" y="121"/>
                </a:lnTo>
                <a:lnTo>
                  <a:pt x="2994" y="136"/>
                </a:lnTo>
                <a:lnTo>
                  <a:pt x="3012" y="154"/>
                </a:lnTo>
                <a:lnTo>
                  <a:pt x="3030" y="172"/>
                </a:lnTo>
                <a:lnTo>
                  <a:pt x="3045" y="192"/>
                </a:lnTo>
                <a:lnTo>
                  <a:pt x="3062" y="212"/>
                </a:lnTo>
                <a:lnTo>
                  <a:pt x="3076" y="232"/>
                </a:lnTo>
                <a:lnTo>
                  <a:pt x="3090" y="254"/>
                </a:lnTo>
                <a:lnTo>
                  <a:pt x="3103" y="277"/>
                </a:lnTo>
                <a:lnTo>
                  <a:pt x="3115" y="299"/>
                </a:lnTo>
                <a:lnTo>
                  <a:pt x="3126" y="322"/>
                </a:lnTo>
                <a:lnTo>
                  <a:pt x="3134" y="346"/>
                </a:lnTo>
                <a:lnTo>
                  <a:pt x="3142" y="371"/>
                </a:lnTo>
                <a:lnTo>
                  <a:pt x="3149" y="396"/>
                </a:lnTo>
                <a:lnTo>
                  <a:pt x="3155" y="421"/>
                </a:lnTo>
                <a:lnTo>
                  <a:pt x="3160" y="448"/>
                </a:lnTo>
                <a:lnTo>
                  <a:pt x="3164" y="474"/>
                </a:lnTo>
                <a:lnTo>
                  <a:pt x="3166" y="500"/>
                </a:lnTo>
                <a:lnTo>
                  <a:pt x="3166" y="528"/>
                </a:lnTo>
                <a:lnTo>
                  <a:pt x="5278" y="528"/>
                </a:lnTo>
                <a:lnTo>
                  <a:pt x="5278" y="6863"/>
                </a:lnTo>
                <a:lnTo>
                  <a:pt x="0" y="686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sp>
        <p:nvSpPr>
          <p:cNvPr id="46" name="KSO_Shape"/>
          <p:cNvSpPr>
            <a:spLocks/>
          </p:cNvSpPr>
          <p:nvPr/>
        </p:nvSpPr>
        <p:spPr bwMode="auto">
          <a:xfrm>
            <a:off x="1692250" y="5138328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6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0" hangingPunct="0">
              <a:defRPr sz="200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2pPr>
            <a:lvl3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3pPr>
            <a:lvl4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4pPr>
            <a:lvl5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一、</a:t>
            </a:r>
            <a:r>
              <a:rPr lang="zh-CN" altLang="zh-CN" dirty="0"/>
              <a:t>项目概述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6146" y="108126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项目背景、项目情况简要描述。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6914033" cy="503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0" hangingPunct="0">
              <a:defRPr sz="200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2pPr>
            <a:lvl3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3pPr>
            <a:lvl4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4pPr>
            <a:lvl5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二、项目目标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857" y="1224335"/>
            <a:ext cx="590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制定每轮迭代进度、质量、规范度等目标。目标将作为考核参考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285" y="626515"/>
            <a:ext cx="8062464" cy="413445"/>
          </a:xfrm>
          <a:prstGeom prst="rect">
            <a:avLst/>
          </a:prstGeom>
        </p:spPr>
        <p:txBody>
          <a:bodyPr/>
          <a:lstStyle>
            <a:lvl1pPr eaLnBrk="0" hangingPunct="0">
              <a:defRPr sz="200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2pPr>
            <a:lvl3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3pPr>
            <a:lvl4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4pPr>
            <a:lvl5pPr eaLnBrk="0" hangingPunct="0">
              <a:defRPr sz="4000">
                <a:solidFill>
                  <a:schemeClr val="tx2"/>
                </a:solidFill>
                <a:latin typeface="Franklin Gothic Medium" panose="020B06030201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三、项目组织结构图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2277" y="3066852"/>
            <a:ext cx="5038725" cy="1962150"/>
          </a:xfrm>
          <a:prstGeom prst="rect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69877" y="1008311"/>
            <a:ext cx="12477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项目经理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98127" y="1733352"/>
            <a:ext cx="12477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产品负责人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060702" y="1914327"/>
            <a:ext cx="1247775" cy="3714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质量保证人员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070227" y="2438202"/>
            <a:ext cx="12477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配置管理员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26677" y="3324027"/>
            <a:ext cx="12477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概要设计工程师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955427" y="3324027"/>
            <a:ext cx="12477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 dirty="0">
                <a:effectLst/>
                <a:ea typeface="宋体"/>
                <a:cs typeface="Times New Roman"/>
              </a:rPr>
              <a:t>UED</a:t>
            </a:r>
            <a:r>
              <a:rPr lang="zh-CN" sz="1050" kern="100" dirty="0">
                <a:effectLst/>
                <a:ea typeface="宋体"/>
                <a:cs typeface="Times New Roman"/>
              </a:rPr>
              <a:t>工程师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498477" y="3324027"/>
            <a:ext cx="12477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开发工程师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022477" y="3343077"/>
            <a:ext cx="8286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姓名</a:t>
            </a:r>
            <a:r>
              <a:rPr lang="en-US" sz="1050" kern="100">
                <a:effectLst/>
                <a:ea typeface="宋体"/>
                <a:cs typeface="Times New Roman"/>
              </a:rPr>
              <a:t>1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22477" y="3876477"/>
            <a:ext cx="8286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姓名</a:t>
            </a:r>
            <a:r>
              <a:rPr lang="en-US" sz="1050" kern="100" dirty="0">
                <a:effectLst/>
                <a:ea typeface="宋体"/>
                <a:cs typeface="Times New Roman"/>
              </a:rPr>
              <a:t>2</a:t>
            </a:r>
            <a:endParaRPr lang="zh-CN" sz="1050" kern="100" dirty="0">
              <a:effectLst/>
              <a:ea typeface="宋体"/>
              <a:cs typeface="Times New Roman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32002" y="4371777"/>
            <a:ext cx="8286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姓名</a:t>
            </a:r>
            <a:r>
              <a:rPr lang="en-US" sz="1050" kern="100">
                <a:effectLst/>
                <a:ea typeface="宋体"/>
                <a:cs typeface="Times New Roman"/>
              </a:rPr>
              <a:t>3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79752" y="3314502"/>
            <a:ext cx="12477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测试工程师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527552" y="3295452"/>
            <a:ext cx="8286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姓名</a:t>
            </a:r>
            <a:r>
              <a:rPr lang="en-US" sz="1050" kern="100" dirty="0">
                <a:effectLst/>
                <a:ea typeface="宋体"/>
                <a:cs typeface="Times New Roman"/>
              </a:rPr>
              <a:t>1</a:t>
            </a:r>
            <a:endParaRPr lang="zh-CN" sz="1050" kern="100" dirty="0">
              <a:effectLst/>
              <a:ea typeface="宋体"/>
              <a:cs typeface="Times New Roman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37077" y="3876477"/>
            <a:ext cx="828675" cy="3714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ea typeface="宋体"/>
                <a:cs typeface="Times New Roman"/>
              </a:rPr>
              <a:t>姓名</a:t>
            </a:r>
            <a:r>
              <a:rPr lang="en-US" sz="1050" kern="100" dirty="0">
                <a:effectLst/>
                <a:ea typeface="宋体"/>
                <a:cs typeface="Times New Roman"/>
              </a:rPr>
              <a:t>2</a:t>
            </a:r>
            <a:endParaRPr lang="zh-CN" sz="1050" kern="100" dirty="0">
              <a:effectLst/>
              <a:ea typeface="宋体"/>
              <a:cs typeface="Times New Roman"/>
            </a:endParaRPr>
          </a:p>
        </p:txBody>
      </p:sp>
      <p:cxnSp>
        <p:nvCxnSpPr>
          <p:cNvPr id="21" name="肘形连接符 20"/>
          <p:cNvCxnSpPr/>
          <p:nvPr/>
        </p:nvCxnSpPr>
        <p:spPr>
          <a:xfrm rot="5400000">
            <a:off x="2210379" y="1682870"/>
            <a:ext cx="2047875" cy="131445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6200000" flipH="1">
            <a:off x="3869952" y="1323777"/>
            <a:ext cx="1790700" cy="1752600"/>
          </a:xfrm>
          <a:prstGeom prst="bentConnector3">
            <a:avLst>
              <a:gd name="adj1" fmla="val 5797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1174377" y="2342952"/>
            <a:ext cx="1409700" cy="980440"/>
          </a:xfrm>
          <a:prstGeom prst="bentConnector3">
            <a:avLst>
              <a:gd name="adj1" fmla="val -67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爆炸形 1 23"/>
          <p:cNvSpPr/>
          <p:nvPr/>
        </p:nvSpPr>
        <p:spPr>
          <a:xfrm>
            <a:off x="7092850" y="4248150"/>
            <a:ext cx="1495425" cy="1276350"/>
          </a:xfrm>
          <a:prstGeom prst="irregularSeal1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200" b="1" kern="100" dirty="0">
                <a:ln w="8890" cap="flat" cmpd="sng" algn="ctr">
                  <a:solidFill>
                    <a:srgbClr val="FFFFFF"/>
                  </a:solidFill>
                  <a:prstDash val="solid"/>
                  <a:miter lim="0"/>
                </a:ln>
                <a:solidFill>
                  <a:schemeClr val="tx1"/>
                </a:solidFill>
                <a:effectLst>
                  <a:outerShdw blurRad="50800" algn="tl">
                    <a:srgbClr val="000000"/>
                  </a:outerShdw>
                </a:effectLst>
                <a:ea typeface="宋体"/>
                <a:cs typeface="Times New Roman"/>
              </a:rPr>
              <a:t>Team</a:t>
            </a:r>
            <a:endParaRPr lang="zh-CN" sz="1050" kern="100" dirty="0">
              <a:solidFill>
                <a:schemeClr val="tx1"/>
              </a:solidFill>
              <a:effectLst/>
              <a:ea typeface="宋体"/>
              <a:cs typeface="Times New Roman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17677" y="3505002"/>
            <a:ext cx="409575" cy="95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65302" y="3514527"/>
            <a:ext cx="266700" cy="581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55777" y="3514527"/>
            <a:ext cx="276225" cy="10953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251327" y="3485952"/>
            <a:ext cx="314325" cy="95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356102" y="3495477"/>
            <a:ext cx="209550" cy="6667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45720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u="none" dirty="0">
                <a:solidFill>
                  <a:srgbClr val="000000"/>
                </a:solidFill>
              </a:rPr>
              <a:t>四</a:t>
            </a:r>
            <a:r>
              <a:rPr lang="zh-CN" altLang="en-US" sz="2000" u="none" dirty="0" smtClean="0">
                <a:solidFill>
                  <a:srgbClr val="000000"/>
                </a:solidFill>
              </a:rPr>
              <a:t>、目标计划</a:t>
            </a:r>
            <a:endParaRPr lang="zh-CN" altLang="en-US" sz="2000" u="none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07506"/>
              </p:ext>
            </p:extLst>
          </p:nvPr>
        </p:nvGraphicFramePr>
        <p:xfrm>
          <a:off x="756146" y="1872407"/>
          <a:ext cx="7920880" cy="3024337"/>
        </p:xfrm>
        <a:graphic>
          <a:graphicData uri="http://schemas.openxmlformats.org/drawingml/2006/table">
            <a:tbl>
              <a:tblPr firstRow="1" firstCol="1" bandRow="1"/>
              <a:tblGrid>
                <a:gridCol w="1461133"/>
                <a:gridCol w="1347179"/>
                <a:gridCol w="4328744"/>
                <a:gridCol w="783824"/>
              </a:tblGrid>
              <a:tr h="354223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里程碑</a:t>
                      </a:r>
                      <a:r>
                        <a:rPr lang="zh-CN" sz="1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名称 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起止时间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Mangal" panose="02040503050203030202"/>
                        </a:rPr>
                        <a:t>目标</a:t>
                      </a:r>
                      <a:endParaRPr 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5019">
                <a:tc gridSpan="2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迭代准备</a:t>
                      </a: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2013.01.20-2013.02.10</a:t>
                      </a: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19">
                <a:tc rowSpan="4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altLang="zh-CN" sz="1800" i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altLang="zh-CN" sz="1800" i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迭代开发</a:t>
                      </a: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迭代一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2013.02.12-2013.02.22</a:t>
                      </a: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19">
                <a:tc v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迭代二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2013.02.25-2013.04.20</a:t>
                      </a: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19">
                <a:tc v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alt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迭代</a:t>
                      </a:r>
                      <a:r>
                        <a:rPr lang="zh-CN" alt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三</a:t>
                      </a:r>
                      <a:endParaRPr lang="zh-CN" alt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2013.04.22-2013.05.25</a:t>
                      </a:r>
                      <a:endParaRPr lang="zh-CN" sz="1800" i="1" kern="12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19">
                <a:tc v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alt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迭代</a:t>
                      </a:r>
                      <a:r>
                        <a:rPr lang="zh-CN" alt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四</a:t>
                      </a:r>
                      <a:endParaRPr lang="zh-CN" alt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2013.05.27-2013.06.05</a:t>
                      </a:r>
                      <a:endParaRPr lang="zh-CN" sz="1800" i="1" kern="12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sz="1800" i="1" kern="12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19">
                <a:tc gridSpan="2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迭代验收</a:t>
                      </a:r>
                      <a:endParaRPr lang="zh-CN" alt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altLang="zh-CN" sz="180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Mangal" panose="0204050305020303020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2013.06.6-2013.06.011</a:t>
                      </a: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zh-CN" sz="18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、项目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运作机制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说明项目内部的制度与规范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示例：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 1</a:t>
            </a:r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成员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每日早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点进行站立会议。若有事请假需要向组长、项目经理汇报。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2.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每周组织一次代码走查。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3.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每周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负责人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召开周例会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4.Team</a:t>
            </a:r>
            <a:r>
              <a:rPr lang="zh-CN" altLang="en-US" sz="1600" b="0" i="1" smtClean="0">
                <a:solidFill>
                  <a:schemeClr val="bg1">
                    <a:lumMod val="50000"/>
                  </a:schemeClr>
                </a:solidFill>
              </a:rPr>
              <a:t>成员</a:t>
            </a:r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每天需要提交工作日报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b="0" i="1" dirty="0" smtClean="0">
                <a:solidFill>
                  <a:schemeClr val="bg1">
                    <a:lumMod val="50000"/>
                  </a:schemeClr>
                </a:solidFill>
              </a:rPr>
              <a:t>      ….</a:t>
            </a:r>
            <a:endParaRPr lang="zh-CN" altLang="en-US" sz="1600" b="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五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、风险与问题应对策略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1" dirty="0" smtClean="0">
                <a:solidFill>
                  <a:schemeClr val="bg1">
                    <a:lumMod val="50000"/>
                  </a:schemeClr>
                </a:solidFill>
              </a:rPr>
              <a:t>识别现有风险，并作初步分析，制定风险应对措施</a:t>
            </a:r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600" b="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30985"/>
              </p:ext>
            </p:extLst>
          </p:nvPr>
        </p:nvGraphicFramePr>
        <p:xfrm>
          <a:off x="599156" y="1584375"/>
          <a:ext cx="7985515" cy="396043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8637"/>
                <a:gridCol w="3045118"/>
                <a:gridCol w="4411760"/>
              </a:tblGrid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 smtClean="0"/>
                        <a:t>序号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 smtClean="0"/>
                        <a:t>风险描述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 smtClean="0"/>
                        <a:t>应对措施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12282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2" dirty="0" smtClean="0"/>
                        <a:t>1</a:t>
                      </a: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06">
                <a:tc>
                  <a:txBody>
                    <a:bodyPr/>
                    <a:lstStyle/>
                    <a:p>
                      <a:pPr algn="ctr">
                        <a:lnSpc>
                          <a:spcPts val="22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2" b="0" i="0" dirty="0">
                        <a:solidFill>
                          <a:srgbClr val="000000"/>
                        </a:solidFill>
                        <a:latin typeface="华文细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220</Words>
  <Application>Microsoft Office PowerPoint</Application>
  <PresentationFormat>自定义</PresentationFormat>
  <Paragraphs>67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Adobe Gothic Std B</vt:lpstr>
      <vt:lpstr>黑体</vt:lpstr>
      <vt:lpstr>华文细黑</vt:lpstr>
      <vt:lpstr>楷体_GB2312</vt:lpstr>
      <vt:lpstr>宋体</vt:lpstr>
      <vt:lpstr>微软雅黑</vt:lpstr>
      <vt:lpstr>Agency FB</vt:lpstr>
      <vt:lpstr>Arial</vt:lpstr>
      <vt:lpstr>Arial Black</vt:lpstr>
      <vt:lpstr>Franklin Gothic Book</vt:lpstr>
      <vt:lpstr>Franklin Gothic Medium</vt:lpstr>
      <vt:lpstr>Mangal</vt:lpstr>
      <vt:lpstr>Times New Roman</vt:lpstr>
      <vt:lpstr>Verdana</vt:lpstr>
      <vt:lpstr>Wingdings</vt:lpstr>
      <vt:lpstr>571TGp_business_light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四、目标计划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熊芸</cp:lastModifiedBy>
  <cp:revision>2459</cp:revision>
  <dcterms:created xsi:type="dcterms:W3CDTF">2008-07-11T02:06:00Z</dcterms:created>
  <dcterms:modified xsi:type="dcterms:W3CDTF">2017-01-16T05:49:44Z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