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14"/>
  </p:notesMasterIdLst>
  <p:sldIdLst>
    <p:sldId id="257" r:id="rId3"/>
    <p:sldId id="341" r:id="rId4"/>
    <p:sldId id="340" r:id="rId5"/>
    <p:sldId id="347" r:id="rId6"/>
    <p:sldId id="348" r:id="rId7"/>
    <p:sldId id="343" r:id="rId8"/>
    <p:sldId id="344" r:id="rId9"/>
    <p:sldId id="346" r:id="rId10"/>
    <p:sldId id="345" r:id="rId11"/>
    <p:sldId id="352" r:id="rId12"/>
    <p:sldId id="338" r:id="rId13"/>
  </p:sldIdLst>
  <p:sldSz cx="10801350" cy="6840538"/>
  <p:notesSz cx="6858000" cy="9144000"/>
  <p:defaultTextStyle>
    <a:defPPr>
      <a:defRPr lang="zh-CN"/>
    </a:defPPr>
    <a:lvl1pPr marL="0" algn="l" defTabSz="112901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4505" algn="l" defTabSz="112901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29010" algn="l" defTabSz="112901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3515" algn="l" defTabSz="112901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58019" algn="l" defTabSz="112901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2524" algn="l" defTabSz="112901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87029" algn="l" defTabSz="112901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51534" algn="l" defTabSz="112901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16039" algn="l" defTabSz="112901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88095" autoAdjust="0"/>
  </p:normalViewPr>
  <p:slideViewPr>
    <p:cSldViewPr>
      <p:cViewPr varScale="1">
        <p:scale>
          <a:sx n="62" d="100"/>
          <a:sy n="62" d="100"/>
        </p:scale>
        <p:origin x="-456" y="-108"/>
      </p:cViewPr>
      <p:guideLst>
        <p:guide orient="horz" pos="215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6044-9482-47CC-A141-D5B779AA6ABA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685800"/>
            <a:ext cx="5413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FA65E-A80E-487A-B7F0-51F22B06D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1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90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64505" algn="l" defTabSz="11290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29010" algn="l" defTabSz="11290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93515" algn="l" defTabSz="11290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58019" algn="l" defTabSz="11290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22524" algn="l" defTabSz="11290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87029" algn="l" defTabSz="11290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51534" algn="l" defTabSz="11290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16039" algn="l" defTabSz="11290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722313" y="685800"/>
            <a:ext cx="541337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kumimoji="0" lang="en-US" altLang="zh-CN" dirty="0" smtClean="0">
              <a:ea typeface="宋体" pitchFamily="2" charset="-122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CDD6E0-2785-404E-B998-759412AC856E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29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高职（专科）院校设置的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金融保险类专业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包括：金融管理与实务、金融保险、保险实务、医疗保险与实务、国际保险服务、汽车定损与评估等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FA65E-A80E-487A-B7F0-51F22B06DC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8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6099" y="260771"/>
            <a:ext cx="9787006" cy="855242"/>
          </a:xfrm>
          <a:prstGeom prst="rect">
            <a:avLst/>
          </a:prstGeom>
        </p:spPr>
        <p:txBody>
          <a:bodyPr lIns="91415" tIns="45707" rIns="91415" bIns="45707" anchor="ctr" anchorCtr="0"/>
          <a:lstStyle>
            <a:lvl1pPr algn="l"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1177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0068" y="1407144"/>
            <a:ext cx="9721215" cy="17954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91022" y="1050864"/>
            <a:ext cx="6974100" cy="17954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1022" y="228018"/>
            <a:ext cx="6970263" cy="840800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1022" y="1140074"/>
            <a:ext cx="6970261" cy="51304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74" y="1140074"/>
            <a:ext cx="2666563" cy="513043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04024"/>
            <a:ext cx="7560945" cy="684054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28708" y="1140089"/>
            <a:ext cx="8532462" cy="3970038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790349" y="5396424"/>
            <a:ext cx="6683380" cy="802813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0068" y="1407144"/>
            <a:ext cx="9721215" cy="17954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22962" y="273939"/>
            <a:ext cx="1738320" cy="599657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8" y="273939"/>
            <a:ext cx="7898508" cy="599657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540347"/>
            <a:ext cx="9181148" cy="1466281"/>
          </a:xfrm>
          <a:prstGeom prst="rect">
            <a:avLst/>
          </a:prstGeom>
        </p:spPr>
        <p:txBody>
          <a:bodyPr lIns="108526" tIns="54264" rIns="108526" bIns="54264" anchor="ctr" anchorCtr="0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18782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540347"/>
            <a:ext cx="9181148" cy="1466281"/>
          </a:xfrm>
          <a:prstGeom prst="rect">
            <a:avLst/>
          </a:prstGeom>
        </p:spPr>
        <p:txBody>
          <a:bodyPr lIns="108526" tIns="54264" rIns="108526" bIns="54264" anchor="ctr" anchorCtr="0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18782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540347"/>
            <a:ext cx="9181148" cy="1466281"/>
          </a:xfrm>
          <a:prstGeom prst="rect">
            <a:avLst/>
          </a:prstGeom>
        </p:spPr>
        <p:txBody>
          <a:bodyPr lIns="134037" tIns="67018" rIns="134037" bIns="67018" anchor="ctr" anchorCtr="0">
            <a:normAutofit/>
          </a:bodyPr>
          <a:lstStyle>
            <a:lvl1pPr algn="ctr"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89795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54" y="171014"/>
            <a:ext cx="10345667" cy="581446"/>
          </a:xfrm>
          <a:prstGeom prst="rect">
            <a:avLst/>
          </a:prstGeom>
        </p:spPr>
        <p:txBody>
          <a:bodyPr lIns="108558" tIns="54279" rIns="108558" bIns="54279"/>
          <a:lstStyle>
            <a:lvl1pPr algn="l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54" y="855068"/>
            <a:ext cx="10345667" cy="5301417"/>
          </a:xfrm>
          <a:prstGeom prst="rect">
            <a:avLst/>
          </a:prstGeom>
        </p:spPr>
        <p:txBody>
          <a:bodyPr lIns="108558" tIns="54279" rIns="108558" bIns="54279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19403" y="6340799"/>
            <a:ext cx="2520315" cy="362928"/>
          </a:xfrm>
          <a:prstGeom prst="rect">
            <a:avLst/>
          </a:prstGeom>
        </p:spPr>
        <p:txBody>
          <a:bodyPr lIns="108558" tIns="54279" rIns="108558" bIns="54279"/>
          <a:lstStyle>
            <a:lvl1pPr>
              <a:defRPr/>
            </a:lvl1pPr>
          </a:lstStyle>
          <a:p>
            <a:pPr>
              <a:defRPr/>
            </a:pPr>
            <a:fld id="{D679FE18-207F-4503-9754-358AA206316C}" type="datetimeFigureOut">
              <a:rPr lang="zh-CN" altLang="en-US"/>
              <a:pPr>
                <a:defRPr/>
              </a:pPr>
              <a:t>2017-1-12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90461" y="6340799"/>
            <a:ext cx="3420428" cy="362928"/>
          </a:xfrm>
          <a:prstGeom prst="rect">
            <a:avLst/>
          </a:prstGeom>
        </p:spPr>
        <p:txBody>
          <a:bodyPr lIns="108558" tIns="54279" rIns="108558" bIns="54279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7879" y="6340799"/>
            <a:ext cx="2520315" cy="362928"/>
          </a:xfrm>
          <a:prstGeom prst="rect">
            <a:avLst/>
          </a:prstGeom>
        </p:spPr>
        <p:txBody>
          <a:bodyPr lIns="108558" tIns="54279" rIns="108558" bIns="54279"/>
          <a:lstStyle>
            <a:lvl1pPr>
              <a:defRPr/>
            </a:lvl1pPr>
          </a:lstStyle>
          <a:p>
            <a:pPr>
              <a:defRPr/>
            </a:pPr>
            <a:fld id="{92814A00-A1F5-4DC5-A243-41B2E58A2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3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0101" y="3188547"/>
            <a:ext cx="9181148" cy="17954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1672133"/>
            <a:ext cx="9181148" cy="1534369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206501"/>
            <a:ext cx="7560945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0068" y="1407144"/>
            <a:ext cx="9721215" cy="17954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6411" y="6384502"/>
            <a:ext cx="3780473" cy="283077"/>
          </a:xfrm>
        </p:spPr>
        <p:txBody>
          <a:bodyPr/>
          <a:lstStyle/>
          <a:p>
            <a:pPr>
              <a:defRPr/>
            </a:pPr>
            <a:fld id="{D679FE18-207F-4503-9754-358AA206316C}" type="datetimeFigureOut">
              <a:rPr lang="zh-CN" altLang="en-US" smtClean="0"/>
              <a:pPr>
                <a:defRPr/>
              </a:pPr>
              <a:t>2017-1-12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97187" y="6384502"/>
            <a:ext cx="4410551" cy="283077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14A00-A1F5-4DC5-A243-41B2E58A27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0101" y="3135245"/>
            <a:ext cx="9181148" cy="17954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3135245"/>
            <a:ext cx="9181148" cy="1358607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1638878"/>
            <a:ext cx="9181148" cy="149636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0068" y="1407144"/>
            <a:ext cx="9721215" cy="17954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596126"/>
            <a:ext cx="477059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596126"/>
            <a:ext cx="477059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0068" y="1407144"/>
            <a:ext cx="9721215" cy="17954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1204"/>
            <a:ext cx="4772472" cy="638133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69337"/>
            <a:ext cx="4772472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6" y="1531204"/>
            <a:ext cx="4774347" cy="638133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6" y="2169337"/>
            <a:ext cx="4774347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036E-FE6F-4CEB-8343-FB16F9D8E5DC}" type="datetimeFigureOut">
              <a:rPr lang="zh-CN" altLang="en-US" smtClean="0"/>
              <a:t>2017-1-12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DF68-DE20-4AA2-AD88-0BBD386160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1" y="6444605"/>
            <a:ext cx="2983998" cy="2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0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4" r:id="rId3"/>
    <p:sldLayoutId id="2147483689" r:id="rId4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1104745" rtl="0" fontAlgn="base">
        <a:spcBef>
          <a:spcPct val="0"/>
        </a:spcBef>
        <a:spcAft>
          <a:spcPct val="0"/>
        </a:spcAft>
        <a:defRPr kumimoji="1"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1104745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defTabSz="1104745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defTabSz="1104745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defTabSz="1104745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137" algn="l" defTabSz="1104745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272" algn="l" defTabSz="1104745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408" algn="l" defTabSz="1104745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544" algn="l" defTabSz="1104745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14280" indent="-414280" algn="l" defTabSz="110474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896812" indent="-344439" algn="l" defTabSz="110474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380932" indent="-276186" algn="l" defTabSz="110474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33304" indent="-276186" algn="l" defTabSz="110474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85677" indent="-276186" algn="l" defTabSz="110474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038972" indent="-276270" algn="l" defTabSz="110508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91513" indent="-276270" algn="l" defTabSz="110508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44052" indent="-276270" algn="l" defTabSz="110508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96593" indent="-276270" algn="l" defTabSz="110508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050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2541" algn="l" defTabSz="11050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5080" algn="l" defTabSz="11050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621" algn="l" defTabSz="11050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0161" algn="l" defTabSz="11050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2702" algn="l" defTabSz="11050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5242" algn="l" defTabSz="11050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7782" algn="l" defTabSz="11050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20322" algn="l" defTabSz="11050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60996"/>
            <a:ext cx="10801350" cy="1795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68" y="273939"/>
            <a:ext cx="9721215" cy="114009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96125"/>
            <a:ext cx="9721215" cy="46743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" y="6384502"/>
            <a:ext cx="3780473" cy="283077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1/12/2017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00788" y="6384502"/>
            <a:ext cx="4410551" cy="28307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60608" y="6384502"/>
            <a:ext cx="1080135" cy="282742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algn="ctr" eaLnBrk="1" latinLnBrk="0" hangingPunct="1"/>
            <a:fld id="{6D95434A-1094-4C26-ADA4-1AB6210859AE}" type="slidenum">
              <a:rPr kumimoji="0" lang="en-US" smtClean="0"/>
              <a:pPr algn="ctr" eaLnBrk="1" latinLnBrk="0" hangingPunct="1"/>
              <a:t>‹#›</a:t>
            </a:fld>
            <a:endParaRPr kumimoji="0" lang="zh-CN" altLang="en-US" b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0801350" cy="10772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4" b="5214"/>
          <a:stretch/>
        </p:blipFill>
        <p:spPr>
          <a:xfrm>
            <a:off x="-7384" y="-2135"/>
            <a:ext cx="10801350" cy="68405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4514" y="-21053"/>
            <a:ext cx="10801350" cy="684053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580655"/>
            <a:ext cx="10801350" cy="337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901" tIns="56450" rIns="112901" bIns="5645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XXX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项目名称</a:t>
            </a:r>
            <a:endParaRPr lang="en-US" altLang="zh-CN" sz="5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5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产品培训（对内）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6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4744" y="6140946"/>
            <a:ext cx="52365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深圳市国泰安教育技术股份有限公司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801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0801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0801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83" y="179909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8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54706" y="75469"/>
            <a:ext cx="78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商务模式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4706" y="683965"/>
            <a:ext cx="90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075" y="5940549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75907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BD21303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15" y="4123325"/>
            <a:ext cx="5603200" cy="20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784261" y="2888227"/>
            <a:ext cx="3467464" cy="1105175"/>
          </a:xfrm>
          <a:prstGeom prst="rect">
            <a:avLst/>
          </a:prstGeom>
          <a:noFill/>
        </p:spPr>
        <p:txBody>
          <a:bodyPr wrap="none" lIns="108558" tIns="54279" rIns="108558" bIns="54279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6400" cap="al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华文隶书" pitchFamily="2" charset="-122"/>
                <a:ea typeface="华文隶书" pitchFamily="2" charset="-122"/>
              </a:rPr>
              <a:t>谢    谢！</a:t>
            </a:r>
            <a:endParaRPr lang="zh-CN" altLang="en-US" sz="6400" cap="all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46401" y="6204481"/>
            <a:ext cx="3240435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35" y="251917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861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54706" y="75469"/>
            <a:ext cx="78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产品简介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4706" y="683965"/>
            <a:ext cx="90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08013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91" y="6156573"/>
            <a:ext cx="14859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8062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竞品分析报告的几个错误,互联网的一些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3780309"/>
            <a:ext cx="3765033" cy="2506100"/>
          </a:xfrm>
          <a:prstGeom prst="rect">
            <a:avLst/>
          </a:prstGeom>
          <a:solidFill>
            <a:schemeClr val="accent1">
              <a:tint val="40000"/>
              <a:alpha val="48000"/>
            </a:schemeClr>
          </a:solidFill>
        </p:spPr>
      </p:pic>
      <p:sp>
        <p:nvSpPr>
          <p:cNvPr id="45" name="TextBox 44"/>
          <p:cNvSpPr txBox="1"/>
          <p:nvPr/>
        </p:nvSpPr>
        <p:spPr>
          <a:xfrm>
            <a:off x="354706" y="75469"/>
            <a:ext cx="78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产品特色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4706" y="683965"/>
            <a:ext cx="90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075" y="6006215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28976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54706" y="75469"/>
            <a:ext cx="78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4706" y="683965"/>
            <a:ext cx="90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67" y="6012557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27058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54706" y="75469"/>
            <a:ext cx="78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业务流程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4706" y="683965"/>
            <a:ext cx="90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59" y="5940549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75619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54706" y="75469"/>
            <a:ext cx="78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4706" y="683965"/>
            <a:ext cx="90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051" y="5868541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165652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54706" y="75469"/>
            <a:ext cx="78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品分析之四大对手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4706" y="683965"/>
            <a:ext cx="90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59" y="5940549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0000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54706" y="75469"/>
            <a:ext cx="78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品分析之对比表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4706" y="683965"/>
            <a:ext cx="90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59" y="5868541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47690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54706" y="75469"/>
            <a:ext cx="78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品分析之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SWOT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4706" y="683965"/>
            <a:ext cx="90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59" y="6012557"/>
            <a:ext cx="1487487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43605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5009</TotalTime>
  <Words>88</Words>
  <Application>Microsoft Office PowerPoint</Application>
  <PresentationFormat>自定义</PresentationFormat>
  <Paragraphs>17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1_Office 主题</vt:lpstr>
      <vt:lpstr>暗香扑面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付艳华</cp:lastModifiedBy>
  <cp:revision>440</cp:revision>
  <dcterms:created xsi:type="dcterms:W3CDTF">2014-03-05T05:10:19Z</dcterms:created>
  <dcterms:modified xsi:type="dcterms:W3CDTF">2017-01-12T09:11:22Z</dcterms:modified>
</cp:coreProperties>
</file>