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76" r:id="rId3"/>
    <p:sldId id="377" r:id="rId4"/>
    <p:sldId id="378" r:id="rId5"/>
  </p:sldIdLst>
  <p:sldSz cx="9144000" cy="6858000" type="screen4x3"/>
  <p:notesSz cx="6833870" cy="99790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995B09"/>
    <a:srgbClr val="BD710B"/>
    <a:srgbClr val="C5750B"/>
    <a:srgbClr val="760000"/>
    <a:srgbClr val="CC9900"/>
    <a:srgbClr val="FF6600"/>
    <a:srgbClr val="C4A1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37" autoAdjust="0"/>
    <p:restoredTop sz="99441" autoAdjust="0"/>
  </p:normalViewPr>
  <p:slideViewPr>
    <p:cSldViewPr>
      <p:cViewPr varScale="1">
        <p:scale>
          <a:sx n="89" d="100"/>
          <a:sy n="89" d="100"/>
        </p:scale>
        <p:origin x="-1158" y="-96"/>
      </p:cViewPr>
      <p:guideLst>
        <p:guide orient="horz" pos="2165"/>
        <p:guide pos="29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F3C82D-C21D-457B-B068-98E35B9F2C1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9BD9E267-0D32-419C-BB4B-4A56607C957A}">
      <dgm:prSet/>
      <dgm:spPr/>
      <dgm:t>
        <a:bodyPr/>
        <a:lstStyle/>
        <a:p>
          <a:pPr algn="l" rtl="0"/>
          <a:r>
            <a:rPr lang="zh-CN" b="1" dirty="0" smtClean="0"/>
            <a:t>一、项目信息</a:t>
          </a:r>
          <a:endParaRPr lang="zh-CN" dirty="0"/>
        </a:p>
      </dgm:t>
    </dgm:pt>
    <dgm:pt modelId="{1CB86346-B2E6-44B0-B3A5-174164F94082}" type="parTrans" cxnId="{2C5DD868-100B-404A-B82C-5AB1770767BB}">
      <dgm:prSet/>
      <dgm:spPr/>
      <dgm:t>
        <a:bodyPr/>
        <a:lstStyle/>
        <a:p>
          <a:pPr algn="l"/>
          <a:endParaRPr lang="zh-CN" altLang="en-US"/>
        </a:p>
      </dgm:t>
    </dgm:pt>
    <dgm:pt modelId="{3CBE49D2-731F-44CB-B019-500926E8A604}" type="sibTrans" cxnId="{2C5DD868-100B-404A-B82C-5AB1770767BB}">
      <dgm:prSet/>
      <dgm:spPr/>
      <dgm:t>
        <a:bodyPr/>
        <a:lstStyle/>
        <a:p>
          <a:pPr algn="l"/>
          <a:endParaRPr lang="zh-CN" altLang="en-US"/>
        </a:p>
      </dgm:t>
    </dgm:pt>
    <dgm:pt modelId="{221D8BDA-C7CF-4FCC-8F24-19BD55AC7F28}">
      <dgm:prSet/>
      <dgm:spPr/>
      <dgm:t>
        <a:bodyPr/>
        <a:lstStyle/>
        <a:p>
          <a:pPr algn="l" rtl="0"/>
          <a:r>
            <a:rPr lang="zh-CN" b="1" dirty="0" smtClean="0"/>
            <a:t>二、项目实施情况</a:t>
          </a:r>
          <a:endParaRPr lang="zh-CN" dirty="0"/>
        </a:p>
      </dgm:t>
    </dgm:pt>
    <dgm:pt modelId="{03D16659-7B73-4C7F-A2CF-6F61E8556CD4}" type="parTrans" cxnId="{BC49C5A9-F7DC-493C-BF89-7FC924158190}">
      <dgm:prSet/>
      <dgm:spPr/>
      <dgm:t>
        <a:bodyPr/>
        <a:lstStyle/>
        <a:p>
          <a:pPr algn="l"/>
          <a:endParaRPr lang="zh-CN" altLang="en-US"/>
        </a:p>
      </dgm:t>
    </dgm:pt>
    <dgm:pt modelId="{DF118A74-4B73-470F-BEA1-0A5A9B05DB30}" type="sibTrans" cxnId="{BC49C5A9-F7DC-493C-BF89-7FC924158190}">
      <dgm:prSet/>
      <dgm:spPr/>
      <dgm:t>
        <a:bodyPr/>
        <a:lstStyle/>
        <a:p>
          <a:pPr algn="l"/>
          <a:endParaRPr lang="zh-CN" altLang="en-US"/>
        </a:p>
      </dgm:t>
    </dgm:pt>
    <dgm:pt modelId="{A164C09F-ED30-4087-BD0F-269D0628217A}">
      <dgm:prSet/>
      <dgm:spPr/>
      <dgm:t>
        <a:bodyPr/>
        <a:lstStyle/>
        <a:p>
          <a:pPr algn="l" rtl="0"/>
          <a:r>
            <a:rPr lang="zh-CN" b="1" dirty="0" smtClean="0"/>
            <a:t>三、项目主要成果</a:t>
          </a:r>
          <a:endParaRPr lang="zh-CN" dirty="0"/>
        </a:p>
      </dgm:t>
    </dgm:pt>
    <dgm:pt modelId="{D22EADA6-649A-42C2-B891-DB43D2A8FF86}" type="parTrans" cxnId="{5766BFE5-12E6-4B16-ACB6-148851677D3C}">
      <dgm:prSet/>
      <dgm:spPr/>
      <dgm:t>
        <a:bodyPr/>
        <a:lstStyle/>
        <a:p>
          <a:pPr algn="l"/>
          <a:endParaRPr lang="zh-CN" altLang="en-US"/>
        </a:p>
      </dgm:t>
    </dgm:pt>
    <dgm:pt modelId="{9A8DA7FC-F683-43E2-BAC1-08558A994FA8}" type="sibTrans" cxnId="{5766BFE5-12E6-4B16-ACB6-148851677D3C}">
      <dgm:prSet/>
      <dgm:spPr/>
      <dgm:t>
        <a:bodyPr/>
        <a:lstStyle/>
        <a:p>
          <a:pPr algn="l"/>
          <a:endParaRPr lang="zh-CN" altLang="en-US"/>
        </a:p>
      </dgm:t>
    </dgm:pt>
    <dgm:pt modelId="{B906F372-D389-4373-A3C6-AE554F57456E}">
      <dgm:prSet/>
      <dgm:spPr/>
      <dgm:t>
        <a:bodyPr/>
        <a:lstStyle/>
        <a:p>
          <a:pPr algn="l" rtl="0"/>
          <a:r>
            <a:rPr lang="zh-CN" b="1" dirty="0" smtClean="0"/>
            <a:t>四、项目计划与实际情况对比</a:t>
          </a:r>
          <a:endParaRPr lang="zh-CN" dirty="0"/>
        </a:p>
      </dgm:t>
    </dgm:pt>
    <dgm:pt modelId="{57F3A524-7DCF-497D-933F-71B21075E095}" type="parTrans" cxnId="{53237DC6-013F-4439-B238-7B01D49D2E02}">
      <dgm:prSet/>
      <dgm:spPr/>
      <dgm:t>
        <a:bodyPr/>
        <a:lstStyle/>
        <a:p>
          <a:pPr algn="l"/>
          <a:endParaRPr lang="zh-CN" altLang="en-US"/>
        </a:p>
      </dgm:t>
    </dgm:pt>
    <dgm:pt modelId="{A53022F8-0AC4-4BE4-92B2-ED2458560763}" type="sibTrans" cxnId="{53237DC6-013F-4439-B238-7B01D49D2E02}">
      <dgm:prSet/>
      <dgm:spPr/>
      <dgm:t>
        <a:bodyPr/>
        <a:lstStyle/>
        <a:p>
          <a:pPr algn="l"/>
          <a:endParaRPr lang="zh-CN" altLang="en-US"/>
        </a:p>
      </dgm:t>
    </dgm:pt>
    <dgm:pt modelId="{ED7D909E-F630-4AD8-AD39-59ACF4F4A99E}">
      <dgm:prSet/>
      <dgm:spPr/>
      <dgm:t>
        <a:bodyPr/>
        <a:lstStyle/>
        <a:p>
          <a:pPr algn="l" rtl="0"/>
          <a:r>
            <a:rPr lang="zh-CN" b="1" dirty="0" smtClean="0"/>
            <a:t>五、项目进度分析</a:t>
          </a:r>
          <a:endParaRPr lang="zh-CN" dirty="0"/>
        </a:p>
      </dgm:t>
    </dgm:pt>
    <dgm:pt modelId="{2926BD1D-48E2-46FD-BC76-5226115ADEA4}" type="parTrans" cxnId="{7396F365-7B03-4B35-97E5-788828B1A2F0}">
      <dgm:prSet/>
      <dgm:spPr/>
      <dgm:t>
        <a:bodyPr/>
        <a:lstStyle/>
        <a:p>
          <a:pPr algn="l"/>
          <a:endParaRPr lang="zh-CN" altLang="en-US"/>
        </a:p>
      </dgm:t>
    </dgm:pt>
    <dgm:pt modelId="{C21A3F7C-C45A-4227-9A7F-162DA000981C}" type="sibTrans" cxnId="{7396F365-7B03-4B35-97E5-788828B1A2F0}">
      <dgm:prSet/>
      <dgm:spPr/>
      <dgm:t>
        <a:bodyPr/>
        <a:lstStyle/>
        <a:p>
          <a:pPr algn="l"/>
          <a:endParaRPr lang="zh-CN" altLang="en-US"/>
        </a:p>
      </dgm:t>
    </dgm:pt>
    <dgm:pt modelId="{61E4D112-F068-43B2-8103-F56F24E6873E}">
      <dgm:prSet/>
      <dgm:spPr/>
      <dgm:t>
        <a:bodyPr/>
        <a:lstStyle/>
        <a:p>
          <a:pPr algn="l" rtl="0"/>
          <a:r>
            <a:rPr lang="zh-CN" b="1" dirty="0" smtClean="0"/>
            <a:t>六、项目成本分析</a:t>
          </a:r>
          <a:endParaRPr lang="zh-CN" dirty="0"/>
        </a:p>
      </dgm:t>
    </dgm:pt>
    <dgm:pt modelId="{C97F65AF-147A-4CC8-A439-EC3D1BA2CC71}" type="parTrans" cxnId="{884D3E32-D797-47D7-BDF3-9A32AF3E0D66}">
      <dgm:prSet/>
      <dgm:spPr/>
      <dgm:t>
        <a:bodyPr/>
        <a:lstStyle/>
        <a:p>
          <a:pPr algn="l"/>
          <a:endParaRPr lang="zh-CN" altLang="en-US"/>
        </a:p>
      </dgm:t>
    </dgm:pt>
    <dgm:pt modelId="{DC5BC745-DAF5-47E4-854E-077AC500F337}" type="sibTrans" cxnId="{884D3E32-D797-47D7-BDF3-9A32AF3E0D66}">
      <dgm:prSet/>
      <dgm:spPr/>
      <dgm:t>
        <a:bodyPr/>
        <a:lstStyle/>
        <a:p>
          <a:pPr algn="l"/>
          <a:endParaRPr lang="zh-CN" altLang="en-US"/>
        </a:p>
      </dgm:t>
    </dgm:pt>
    <dgm:pt modelId="{DE0E85D7-FDF3-4EC0-B923-5C9FA9C451D2}">
      <dgm:prSet/>
      <dgm:spPr/>
      <dgm:t>
        <a:bodyPr/>
        <a:lstStyle/>
        <a:p>
          <a:pPr algn="l" rtl="0"/>
          <a:r>
            <a:rPr lang="zh-CN" b="1" dirty="0" smtClean="0"/>
            <a:t>七、项目质量分析</a:t>
          </a:r>
          <a:endParaRPr lang="zh-CN" dirty="0"/>
        </a:p>
      </dgm:t>
    </dgm:pt>
    <dgm:pt modelId="{3EBC93E6-257B-4F46-B255-6D1F3982966B}" type="parTrans" cxnId="{046E2847-B2B4-444C-BCA5-6E59B161F7EE}">
      <dgm:prSet/>
      <dgm:spPr/>
      <dgm:t>
        <a:bodyPr/>
        <a:lstStyle/>
        <a:p>
          <a:pPr algn="l"/>
          <a:endParaRPr lang="zh-CN" altLang="en-US"/>
        </a:p>
      </dgm:t>
    </dgm:pt>
    <dgm:pt modelId="{357EE613-BC21-4073-9E5F-C462355F35C6}" type="sibTrans" cxnId="{046E2847-B2B4-444C-BCA5-6E59B161F7EE}">
      <dgm:prSet/>
      <dgm:spPr/>
      <dgm:t>
        <a:bodyPr/>
        <a:lstStyle/>
        <a:p>
          <a:pPr algn="l"/>
          <a:endParaRPr lang="zh-CN" altLang="en-US"/>
        </a:p>
      </dgm:t>
    </dgm:pt>
    <dgm:pt modelId="{ABD76F0D-FFC9-4AAF-AA27-91C4D8736032}">
      <dgm:prSet/>
      <dgm:spPr/>
      <dgm:t>
        <a:bodyPr/>
        <a:lstStyle/>
        <a:p>
          <a:pPr algn="l" rtl="0"/>
          <a:r>
            <a:rPr lang="zh-CN" b="1" dirty="0" smtClean="0"/>
            <a:t>八、项目问题分析</a:t>
          </a:r>
          <a:endParaRPr lang="zh-CN" dirty="0"/>
        </a:p>
      </dgm:t>
    </dgm:pt>
    <dgm:pt modelId="{68CF4F3E-0D75-4374-96F5-1938A8D98D23}" type="parTrans" cxnId="{EC452393-9FC8-4EC7-A98F-32AD267965DA}">
      <dgm:prSet/>
      <dgm:spPr/>
      <dgm:t>
        <a:bodyPr/>
        <a:lstStyle/>
        <a:p>
          <a:pPr algn="l"/>
          <a:endParaRPr lang="zh-CN" altLang="en-US"/>
        </a:p>
      </dgm:t>
    </dgm:pt>
    <dgm:pt modelId="{0F01E046-99DC-4E78-9C43-87F0AEFED679}" type="sibTrans" cxnId="{EC452393-9FC8-4EC7-A98F-32AD267965DA}">
      <dgm:prSet/>
      <dgm:spPr/>
      <dgm:t>
        <a:bodyPr/>
        <a:lstStyle/>
        <a:p>
          <a:pPr algn="l"/>
          <a:endParaRPr lang="zh-CN" altLang="en-US"/>
        </a:p>
      </dgm:t>
    </dgm:pt>
    <dgm:pt modelId="{F240DCA6-00AA-4F83-ABE7-68BA72468BDF}">
      <dgm:prSet/>
      <dgm:spPr/>
      <dgm:t>
        <a:bodyPr/>
        <a:lstStyle/>
        <a:p>
          <a:pPr algn="l" rtl="0"/>
          <a:r>
            <a:rPr lang="zh-CN" b="1" dirty="0" smtClean="0"/>
            <a:t>九、项目风险分析</a:t>
          </a:r>
          <a:endParaRPr lang="zh-CN" dirty="0"/>
        </a:p>
      </dgm:t>
    </dgm:pt>
    <dgm:pt modelId="{CE7BEC50-711D-4365-A020-69BFDD607C7C}" type="parTrans" cxnId="{27A68390-0B63-4A6D-B445-D8A4B2255335}">
      <dgm:prSet/>
      <dgm:spPr/>
      <dgm:t>
        <a:bodyPr/>
        <a:lstStyle/>
        <a:p>
          <a:pPr algn="l"/>
          <a:endParaRPr lang="zh-CN" altLang="en-US"/>
        </a:p>
      </dgm:t>
    </dgm:pt>
    <dgm:pt modelId="{F25CABA7-5289-47A5-864A-4EB9BBC8F14D}" type="sibTrans" cxnId="{27A68390-0B63-4A6D-B445-D8A4B2255335}">
      <dgm:prSet/>
      <dgm:spPr/>
      <dgm:t>
        <a:bodyPr/>
        <a:lstStyle/>
        <a:p>
          <a:pPr algn="l"/>
          <a:endParaRPr lang="zh-CN" altLang="en-US"/>
        </a:p>
      </dgm:t>
    </dgm:pt>
    <dgm:pt modelId="{F4C8EDBF-3A6F-4C37-8091-A36B7CE16F0B}">
      <dgm:prSet/>
      <dgm:spPr/>
      <dgm:t>
        <a:bodyPr/>
        <a:lstStyle/>
        <a:p>
          <a:pPr algn="l" rtl="0"/>
          <a:r>
            <a:rPr lang="zh-CN" b="1" dirty="0" smtClean="0"/>
            <a:t>十、项目遗留工作</a:t>
          </a:r>
          <a:endParaRPr lang="zh-CN" dirty="0"/>
        </a:p>
      </dgm:t>
    </dgm:pt>
    <dgm:pt modelId="{B910FB7B-626C-413F-B957-15AD6DA13949}" type="parTrans" cxnId="{97481586-5363-4BE9-A16B-A579B3CF8ECC}">
      <dgm:prSet/>
      <dgm:spPr/>
      <dgm:t>
        <a:bodyPr/>
        <a:lstStyle/>
        <a:p>
          <a:pPr algn="l"/>
          <a:endParaRPr lang="zh-CN" altLang="en-US"/>
        </a:p>
      </dgm:t>
    </dgm:pt>
    <dgm:pt modelId="{76707FD6-DCD5-4187-98CA-B06241B34C3B}" type="sibTrans" cxnId="{97481586-5363-4BE9-A16B-A579B3CF8ECC}">
      <dgm:prSet/>
      <dgm:spPr/>
      <dgm:t>
        <a:bodyPr/>
        <a:lstStyle/>
        <a:p>
          <a:pPr algn="l"/>
          <a:endParaRPr lang="zh-CN" altLang="en-US"/>
        </a:p>
      </dgm:t>
    </dgm:pt>
    <dgm:pt modelId="{77DBA339-65BD-4B98-9A55-AD0F29DA5E58}">
      <dgm:prSet/>
      <dgm:spPr/>
      <dgm:t>
        <a:bodyPr/>
        <a:lstStyle/>
        <a:p>
          <a:pPr algn="l" rtl="0"/>
          <a:r>
            <a:rPr lang="zh-CN" b="1" dirty="0" smtClean="0"/>
            <a:t>十一、项目经验总结</a:t>
          </a:r>
          <a:endParaRPr lang="zh-CN" dirty="0"/>
        </a:p>
      </dgm:t>
    </dgm:pt>
    <dgm:pt modelId="{1A68F679-C1FB-491A-B644-9E8BE1DE0008}" type="parTrans" cxnId="{4097C600-49FD-45A9-A5B4-F5655682C3A0}">
      <dgm:prSet/>
      <dgm:spPr/>
      <dgm:t>
        <a:bodyPr/>
        <a:lstStyle/>
        <a:p>
          <a:pPr algn="l"/>
          <a:endParaRPr lang="zh-CN" altLang="en-US"/>
        </a:p>
      </dgm:t>
    </dgm:pt>
    <dgm:pt modelId="{5C0FF236-8719-4E69-82D6-97612488D886}" type="sibTrans" cxnId="{4097C600-49FD-45A9-A5B4-F5655682C3A0}">
      <dgm:prSet/>
      <dgm:spPr/>
      <dgm:t>
        <a:bodyPr/>
        <a:lstStyle/>
        <a:p>
          <a:pPr algn="l"/>
          <a:endParaRPr lang="zh-CN" altLang="en-US"/>
        </a:p>
      </dgm:t>
    </dgm:pt>
    <dgm:pt modelId="{77C14727-3426-45C1-905B-9C44EF4BAFE7}" type="pres">
      <dgm:prSet presAssocID="{1FF3C82D-C21D-457B-B068-98E35B9F2C1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7316BC8-4F54-4FC8-A8DC-F64289607739}" type="pres">
      <dgm:prSet presAssocID="{9BD9E267-0D32-419C-BB4B-4A56607C957A}" presName="linNode" presStyleCnt="0"/>
      <dgm:spPr/>
    </dgm:pt>
    <dgm:pt modelId="{915CDB2C-39EC-435F-A215-234A9B4DB8C6}" type="pres">
      <dgm:prSet presAssocID="{9BD9E267-0D32-419C-BB4B-4A56607C957A}" presName="parentText" presStyleLbl="node1" presStyleIdx="0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108012-FDAF-4669-8554-BA9447546C49}" type="pres">
      <dgm:prSet presAssocID="{3CBE49D2-731F-44CB-B019-500926E8A604}" presName="sp" presStyleCnt="0"/>
      <dgm:spPr/>
    </dgm:pt>
    <dgm:pt modelId="{90D9386C-3F99-4B6A-90BF-3352A684B804}" type="pres">
      <dgm:prSet presAssocID="{221D8BDA-C7CF-4FCC-8F24-19BD55AC7F28}" presName="linNode" presStyleCnt="0"/>
      <dgm:spPr/>
    </dgm:pt>
    <dgm:pt modelId="{0773BDEB-BB95-47AB-AEA3-7B9150897AFF}" type="pres">
      <dgm:prSet presAssocID="{221D8BDA-C7CF-4FCC-8F24-19BD55AC7F28}" presName="parentText" presStyleLbl="node1" presStyleIdx="1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B2E0FF-94A8-43E7-BE77-160725FF7EEE}" type="pres">
      <dgm:prSet presAssocID="{DF118A74-4B73-470F-BEA1-0A5A9B05DB30}" presName="sp" presStyleCnt="0"/>
      <dgm:spPr/>
    </dgm:pt>
    <dgm:pt modelId="{746E185A-8651-4898-8815-6BD299FAF0BC}" type="pres">
      <dgm:prSet presAssocID="{A164C09F-ED30-4087-BD0F-269D0628217A}" presName="linNode" presStyleCnt="0"/>
      <dgm:spPr/>
    </dgm:pt>
    <dgm:pt modelId="{B53B4C51-B894-4E9F-B91C-4A9107E36077}" type="pres">
      <dgm:prSet presAssocID="{A164C09F-ED30-4087-BD0F-269D0628217A}" presName="parentText" presStyleLbl="node1" presStyleIdx="2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15D5FDA-B7BB-45DC-8BE5-EF1ABA338689}" type="pres">
      <dgm:prSet presAssocID="{9A8DA7FC-F683-43E2-BAC1-08558A994FA8}" presName="sp" presStyleCnt="0"/>
      <dgm:spPr/>
    </dgm:pt>
    <dgm:pt modelId="{F32C2429-C0C1-487E-B4A2-9D8BC904B50D}" type="pres">
      <dgm:prSet presAssocID="{B906F372-D389-4373-A3C6-AE554F57456E}" presName="linNode" presStyleCnt="0"/>
      <dgm:spPr/>
    </dgm:pt>
    <dgm:pt modelId="{8C789929-DAB7-41A2-BB8C-D0E400B3C33B}" type="pres">
      <dgm:prSet presAssocID="{B906F372-D389-4373-A3C6-AE554F57456E}" presName="parentText" presStyleLbl="node1" presStyleIdx="3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DB769B-522A-400C-9F8D-E08F25889D1C}" type="pres">
      <dgm:prSet presAssocID="{A53022F8-0AC4-4BE4-92B2-ED2458560763}" presName="sp" presStyleCnt="0"/>
      <dgm:spPr/>
    </dgm:pt>
    <dgm:pt modelId="{DE5D33A5-C211-4056-80F9-D7CD3A9A0EF8}" type="pres">
      <dgm:prSet presAssocID="{ED7D909E-F630-4AD8-AD39-59ACF4F4A99E}" presName="linNode" presStyleCnt="0"/>
      <dgm:spPr/>
    </dgm:pt>
    <dgm:pt modelId="{25576142-CFFA-4624-AC76-5EEF033345F0}" type="pres">
      <dgm:prSet presAssocID="{ED7D909E-F630-4AD8-AD39-59ACF4F4A99E}" presName="parentText" presStyleLbl="node1" presStyleIdx="4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0E7538-2CB7-4050-9BB8-CAE6D512209A}" type="pres">
      <dgm:prSet presAssocID="{C21A3F7C-C45A-4227-9A7F-162DA000981C}" presName="sp" presStyleCnt="0"/>
      <dgm:spPr/>
    </dgm:pt>
    <dgm:pt modelId="{259D4ADD-B03A-4EFF-A7A6-1DCBF1BFA5E7}" type="pres">
      <dgm:prSet presAssocID="{61E4D112-F068-43B2-8103-F56F24E6873E}" presName="linNode" presStyleCnt="0"/>
      <dgm:spPr/>
    </dgm:pt>
    <dgm:pt modelId="{9FD14086-F738-498C-B347-5B1EFBA80B08}" type="pres">
      <dgm:prSet presAssocID="{61E4D112-F068-43B2-8103-F56F24E6873E}" presName="parentText" presStyleLbl="node1" presStyleIdx="5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68E2F6-30E9-4775-A207-563132DCBEF2}" type="pres">
      <dgm:prSet presAssocID="{DC5BC745-DAF5-47E4-854E-077AC500F337}" presName="sp" presStyleCnt="0"/>
      <dgm:spPr/>
    </dgm:pt>
    <dgm:pt modelId="{1952028D-2458-4B73-8759-A92294E6622A}" type="pres">
      <dgm:prSet presAssocID="{DE0E85D7-FDF3-4EC0-B923-5C9FA9C451D2}" presName="linNode" presStyleCnt="0"/>
      <dgm:spPr/>
    </dgm:pt>
    <dgm:pt modelId="{F844422E-20D9-4A6C-97C1-B1A8D2A0C6B6}" type="pres">
      <dgm:prSet presAssocID="{DE0E85D7-FDF3-4EC0-B923-5C9FA9C451D2}" presName="parentText" presStyleLbl="node1" presStyleIdx="6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2BA6FFB-8525-4E26-A5A5-9AFFB574802E}" type="pres">
      <dgm:prSet presAssocID="{357EE613-BC21-4073-9E5F-C462355F35C6}" presName="sp" presStyleCnt="0"/>
      <dgm:spPr/>
    </dgm:pt>
    <dgm:pt modelId="{75592597-CCBC-44D6-AEC1-8027269E6797}" type="pres">
      <dgm:prSet presAssocID="{ABD76F0D-FFC9-4AAF-AA27-91C4D8736032}" presName="linNode" presStyleCnt="0"/>
      <dgm:spPr/>
    </dgm:pt>
    <dgm:pt modelId="{F5F85C28-C9C5-4621-B3A0-A1605C4A9566}" type="pres">
      <dgm:prSet presAssocID="{ABD76F0D-FFC9-4AAF-AA27-91C4D8736032}" presName="parentText" presStyleLbl="node1" presStyleIdx="7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241898-2648-40CE-8A93-DDBEA42801F7}" type="pres">
      <dgm:prSet presAssocID="{0F01E046-99DC-4E78-9C43-87F0AEFED679}" presName="sp" presStyleCnt="0"/>
      <dgm:spPr/>
    </dgm:pt>
    <dgm:pt modelId="{6CF0A408-F360-463E-8C68-69EE96B3953C}" type="pres">
      <dgm:prSet presAssocID="{F240DCA6-00AA-4F83-ABE7-68BA72468BDF}" presName="linNode" presStyleCnt="0"/>
      <dgm:spPr/>
    </dgm:pt>
    <dgm:pt modelId="{1A25D107-DB61-486D-9DC9-BA81B675A24D}" type="pres">
      <dgm:prSet presAssocID="{F240DCA6-00AA-4F83-ABE7-68BA72468BDF}" presName="parentText" presStyleLbl="node1" presStyleIdx="8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B66C58-9942-479C-B1D6-BDEC06EE9D19}" type="pres">
      <dgm:prSet presAssocID="{F25CABA7-5289-47A5-864A-4EB9BBC8F14D}" presName="sp" presStyleCnt="0"/>
      <dgm:spPr/>
    </dgm:pt>
    <dgm:pt modelId="{D2E21501-0840-4540-941D-1DF86C49E163}" type="pres">
      <dgm:prSet presAssocID="{F4C8EDBF-3A6F-4C37-8091-A36B7CE16F0B}" presName="linNode" presStyleCnt="0"/>
      <dgm:spPr/>
    </dgm:pt>
    <dgm:pt modelId="{D3F377AC-6E94-4CB9-89D7-A52C84B979CB}" type="pres">
      <dgm:prSet presAssocID="{F4C8EDBF-3A6F-4C37-8091-A36B7CE16F0B}" presName="parentText" presStyleLbl="node1" presStyleIdx="9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75F163-230C-4310-9979-5503B4E86487}" type="pres">
      <dgm:prSet presAssocID="{76707FD6-DCD5-4187-98CA-B06241B34C3B}" presName="sp" presStyleCnt="0"/>
      <dgm:spPr/>
    </dgm:pt>
    <dgm:pt modelId="{B4E2A366-8034-46F3-888E-AC064BC4D303}" type="pres">
      <dgm:prSet presAssocID="{77DBA339-65BD-4B98-9A55-AD0F29DA5E58}" presName="linNode" presStyleCnt="0"/>
      <dgm:spPr/>
    </dgm:pt>
    <dgm:pt modelId="{449465EE-E1E6-412F-989B-5E05617B7E4B}" type="pres">
      <dgm:prSet presAssocID="{77DBA339-65BD-4B98-9A55-AD0F29DA5E58}" presName="parentText" presStyleLbl="node1" presStyleIdx="10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7481586-5363-4BE9-A16B-A579B3CF8ECC}" srcId="{1FF3C82D-C21D-457B-B068-98E35B9F2C1A}" destId="{F4C8EDBF-3A6F-4C37-8091-A36B7CE16F0B}" srcOrd="9" destOrd="0" parTransId="{B910FB7B-626C-413F-B957-15AD6DA13949}" sibTransId="{76707FD6-DCD5-4187-98CA-B06241B34C3B}"/>
    <dgm:cxn modelId="{7CEC5F0F-3C4C-4787-8ADC-D31DC8A2E81E}" type="presOf" srcId="{ABD76F0D-FFC9-4AAF-AA27-91C4D8736032}" destId="{F5F85C28-C9C5-4621-B3A0-A1605C4A9566}" srcOrd="0" destOrd="0" presId="urn:microsoft.com/office/officeart/2005/8/layout/vList5"/>
    <dgm:cxn modelId="{DCB90378-20D6-4AB0-85DA-7BF852FAFDDD}" type="presOf" srcId="{ED7D909E-F630-4AD8-AD39-59ACF4F4A99E}" destId="{25576142-CFFA-4624-AC76-5EEF033345F0}" srcOrd="0" destOrd="0" presId="urn:microsoft.com/office/officeart/2005/8/layout/vList5"/>
    <dgm:cxn modelId="{88626577-DA83-4141-84C0-AF24945F768F}" type="presOf" srcId="{DE0E85D7-FDF3-4EC0-B923-5C9FA9C451D2}" destId="{F844422E-20D9-4A6C-97C1-B1A8D2A0C6B6}" srcOrd="0" destOrd="0" presId="urn:microsoft.com/office/officeart/2005/8/layout/vList5"/>
    <dgm:cxn modelId="{1665473C-B880-4D08-A492-3901B6246B4C}" type="presOf" srcId="{F240DCA6-00AA-4F83-ABE7-68BA72468BDF}" destId="{1A25D107-DB61-486D-9DC9-BA81B675A24D}" srcOrd="0" destOrd="0" presId="urn:microsoft.com/office/officeart/2005/8/layout/vList5"/>
    <dgm:cxn modelId="{046E2847-B2B4-444C-BCA5-6E59B161F7EE}" srcId="{1FF3C82D-C21D-457B-B068-98E35B9F2C1A}" destId="{DE0E85D7-FDF3-4EC0-B923-5C9FA9C451D2}" srcOrd="6" destOrd="0" parTransId="{3EBC93E6-257B-4F46-B255-6D1F3982966B}" sibTransId="{357EE613-BC21-4073-9E5F-C462355F35C6}"/>
    <dgm:cxn modelId="{2C5DD868-100B-404A-B82C-5AB1770767BB}" srcId="{1FF3C82D-C21D-457B-B068-98E35B9F2C1A}" destId="{9BD9E267-0D32-419C-BB4B-4A56607C957A}" srcOrd="0" destOrd="0" parTransId="{1CB86346-B2E6-44B0-B3A5-174164F94082}" sibTransId="{3CBE49D2-731F-44CB-B019-500926E8A604}"/>
    <dgm:cxn modelId="{27A68390-0B63-4A6D-B445-D8A4B2255335}" srcId="{1FF3C82D-C21D-457B-B068-98E35B9F2C1A}" destId="{F240DCA6-00AA-4F83-ABE7-68BA72468BDF}" srcOrd="8" destOrd="0" parTransId="{CE7BEC50-711D-4365-A020-69BFDD607C7C}" sibTransId="{F25CABA7-5289-47A5-864A-4EB9BBC8F14D}"/>
    <dgm:cxn modelId="{5766BFE5-12E6-4B16-ACB6-148851677D3C}" srcId="{1FF3C82D-C21D-457B-B068-98E35B9F2C1A}" destId="{A164C09F-ED30-4087-BD0F-269D0628217A}" srcOrd="2" destOrd="0" parTransId="{D22EADA6-649A-42C2-B891-DB43D2A8FF86}" sibTransId="{9A8DA7FC-F683-43E2-BAC1-08558A994FA8}"/>
    <dgm:cxn modelId="{BC49C5A9-F7DC-493C-BF89-7FC924158190}" srcId="{1FF3C82D-C21D-457B-B068-98E35B9F2C1A}" destId="{221D8BDA-C7CF-4FCC-8F24-19BD55AC7F28}" srcOrd="1" destOrd="0" parTransId="{03D16659-7B73-4C7F-A2CF-6F61E8556CD4}" sibTransId="{DF118A74-4B73-470F-BEA1-0A5A9B05DB30}"/>
    <dgm:cxn modelId="{6E88C7E5-A2C4-4A06-BC17-E78B60DFE386}" type="presOf" srcId="{1FF3C82D-C21D-457B-B068-98E35B9F2C1A}" destId="{77C14727-3426-45C1-905B-9C44EF4BAFE7}" srcOrd="0" destOrd="0" presId="urn:microsoft.com/office/officeart/2005/8/layout/vList5"/>
    <dgm:cxn modelId="{50E40636-0D60-4368-9AAD-4BAE9A2C3032}" type="presOf" srcId="{77DBA339-65BD-4B98-9A55-AD0F29DA5E58}" destId="{449465EE-E1E6-412F-989B-5E05617B7E4B}" srcOrd="0" destOrd="0" presId="urn:microsoft.com/office/officeart/2005/8/layout/vList5"/>
    <dgm:cxn modelId="{99B3E939-62EC-4D2B-9A76-982011444F77}" type="presOf" srcId="{F4C8EDBF-3A6F-4C37-8091-A36B7CE16F0B}" destId="{D3F377AC-6E94-4CB9-89D7-A52C84B979CB}" srcOrd="0" destOrd="0" presId="urn:microsoft.com/office/officeart/2005/8/layout/vList5"/>
    <dgm:cxn modelId="{B13BECB2-BD35-45BD-A343-4363DBAFFC60}" type="presOf" srcId="{B906F372-D389-4373-A3C6-AE554F57456E}" destId="{8C789929-DAB7-41A2-BB8C-D0E400B3C33B}" srcOrd="0" destOrd="0" presId="urn:microsoft.com/office/officeart/2005/8/layout/vList5"/>
    <dgm:cxn modelId="{4097C600-49FD-45A9-A5B4-F5655682C3A0}" srcId="{1FF3C82D-C21D-457B-B068-98E35B9F2C1A}" destId="{77DBA339-65BD-4B98-9A55-AD0F29DA5E58}" srcOrd="10" destOrd="0" parTransId="{1A68F679-C1FB-491A-B644-9E8BE1DE0008}" sibTransId="{5C0FF236-8719-4E69-82D6-97612488D886}"/>
    <dgm:cxn modelId="{884D3E32-D797-47D7-BDF3-9A32AF3E0D66}" srcId="{1FF3C82D-C21D-457B-B068-98E35B9F2C1A}" destId="{61E4D112-F068-43B2-8103-F56F24E6873E}" srcOrd="5" destOrd="0" parTransId="{C97F65AF-147A-4CC8-A439-EC3D1BA2CC71}" sibTransId="{DC5BC745-DAF5-47E4-854E-077AC500F337}"/>
    <dgm:cxn modelId="{E458AA7A-CA86-449A-8D9C-910392E7631A}" type="presOf" srcId="{9BD9E267-0D32-419C-BB4B-4A56607C957A}" destId="{915CDB2C-39EC-435F-A215-234A9B4DB8C6}" srcOrd="0" destOrd="0" presId="urn:microsoft.com/office/officeart/2005/8/layout/vList5"/>
    <dgm:cxn modelId="{40751081-F854-4509-8EA2-1FE496D489B7}" type="presOf" srcId="{A164C09F-ED30-4087-BD0F-269D0628217A}" destId="{B53B4C51-B894-4E9F-B91C-4A9107E36077}" srcOrd="0" destOrd="0" presId="urn:microsoft.com/office/officeart/2005/8/layout/vList5"/>
    <dgm:cxn modelId="{62D405C1-A6C5-470F-BC89-B2829ECDF1AC}" type="presOf" srcId="{61E4D112-F068-43B2-8103-F56F24E6873E}" destId="{9FD14086-F738-498C-B347-5B1EFBA80B08}" srcOrd="0" destOrd="0" presId="urn:microsoft.com/office/officeart/2005/8/layout/vList5"/>
    <dgm:cxn modelId="{53237DC6-013F-4439-B238-7B01D49D2E02}" srcId="{1FF3C82D-C21D-457B-B068-98E35B9F2C1A}" destId="{B906F372-D389-4373-A3C6-AE554F57456E}" srcOrd="3" destOrd="0" parTransId="{57F3A524-7DCF-497D-933F-71B21075E095}" sibTransId="{A53022F8-0AC4-4BE4-92B2-ED2458560763}"/>
    <dgm:cxn modelId="{7396F365-7B03-4B35-97E5-788828B1A2F0}" srcId="{1FF3C82D-C21D-457B-B068-98E35B9F2C1A}" destId="{ED7D909E-F630-4AD8-AD39-59ACF4F4A99E}" srcOrd="4" destOrd="0" parTransId="{2926BD1D-48E2-46FD-BC76-5226115ADEA4}" sibTransId="{C21A3F7C-C45A-4227-9A7F-162DA000981C}"/>
    <dgm:cxn modelId="{D25AA71D-2875-47AB-930B-FEE176BCA2E8}" type="presOf" srcId="{221D8BDA-C7CF-4FCC-8F24-19BD55AC7F28}" destId="{0773BDEB-BB95-47AB-AEA3-7B9150897AFF}" srcOrd="0" destOrd="0" presId="urn:microsoft.com/office/officeart/2005/8/layout/vList5"/>
    <dgm:cxn modelId="{EC452393-9FC8-4EC7-A98F-32AD267965DA}" srcId="{1FF3C82D-C21D-457B-B068-98E35B9F2C1A}" destId="{ABD76F0D-FFC9-4AAF-AA27-91C4D8736032}" srcOrd="7" destOrd="0" parTransId="{68CF4F3E-0D75-4374-96F5-1938A8D98D23}" sibTransId="{0F01E046-99DC-4E78-9C43-87F0AEFED679}"/>
    <dgm:cxn modelId="{1218D7CC-EA6F-4305-8690-5E0AD8DAF49F}" type="presParOf" srcId="{77C14727-3426-45C1-905B-9C44EF4BAFE7}" destId="{B7316BC8-4F54-4FC8-A8DC-F64289607739}" srcOrd="0" destOrd="0" presId="urn:microsoft.com/office/officeart/2005/8/layout/vList5"/>
    <dgm:cxn modelId="{9BDB76DA-77B1-4435-9C88-44125609F151}" type="presParOf" srcId="{B7316BC8-4F54-4FC8-A8DC-F64289607739}" destId="{915CDB2C-39EC-435F-A215-234A9B4DB8C6}" srcOrd="0" destOrd="0" presId="urn:microsoft.com/office/officeart/2005/8/layout/vList5"/>
    <dgm:cxn modelId="{391ADE49-B1E3-47BF-8593-B68853DAA1BC}" type="presParOf" srcId="{77C14727-3426-45C1-905B-9C44EF4BAFE7}" destId="{3C108012-FDAF-4669-8554-BA9447546C49}" srcOrd="1" destOrd="0" presId="urn:microsoft.com/office/officeart/2005/8/layout/vList5"/>
    <dgm:cxn modelId="{A7A40D16-F80F-4B22-AA1C-9EF19D8B1513}" type="presParOf" srcId="{77C14727-3426-45C1-905B-9C44EF4BAFE7}" destId="{90D9386C-3F99-4B6A-90BF-3352A684B804}" srcOrd="2" destOrd="0" presId="urn:microsoft.com/office/officeart/2005/8/layout/vList5"/>
    <dgm:cxn modelId="{464DB0E1-AC69-4096-999B-BC3FDE1F1A6C}" type="presParOf" srcId="{90D9386C-3F99-4B6A-90BF-3352A684B804}" destId="{0773BDEB-BB95-47AB-AEA3-7B9150897AFF}" srcOrd="0" destOrd="0" presId="urn:microsoft.com/office/officeart/2005/8/layout/vList5"/>
    <dgm:cxn modelId="{786E1B55-54B9-480D-B13B-F2AE681ECC10}" type="presParOf" srcId="{77C14727-3426-45C1-905B-9C44EF4BAFE7}" destId="{0AB2E0FF-94A8-43E7-BE77-160725FF7EEE}" srcOrd="3" destOrd="0" presId="urn:microsoft.com/office/officeart/2005/8/layout/vList5"/>
    <dgm:cxn modelId="{79BD00F0-6ED5-4C11-88EE-D01AA20FB5F0}" type="presParOf" srcId="{77C14727-3426-45C1-905B-9C44EF4BAFE7}" destId="{746E185A-8651-4898-8815-6BD299FAF0BC}" srcOrd="4" destOrd="0" presId="urn:microsoft.com/office/officeart/2005/8/layout/vList5"/>
    <dgm:cxn modelId="{BD0CA043-EA87-44D7-802E-419846D97F1E}" type="presParOf" srcId="{746E185A-8651-4898-8815-6BD299FAF0BC}" destId="{B53B4C51-B894-4E9F-B91C-4A9107E36077}" srcOrd="0" destOrd="0" presId="urn:microsoft.com/office/officeart/2005/8/layout/vList5"/>
    <dgm:cxn modelId="{B5AA81ED-ED08-4344-8233-C7E595DA9433}" type="presParOf" srcId="{77C14727-3426-45C1-905B-9C44EF4BAFE7}" destId="{615D5FDA-B7BB-45DC-8BE5-EF1ABA338689}" srcOrd="5" destOrd="0" presId="urn:microsoft.com/office/officeart/2005/8/layout/vList5"/>
    <dgm:cxn modelId="{504DD5E6-8D5A-421B-93FD-F932C8312CC2}" type="presParOf" srcId="{77C14727-3426-45C1-905B-9C44EF4BAFE7}" destId="{F32C2429-C0C1-487E-B4A2-9D8BC904B50D}" srcOrd="6" destOrd="0" presId="urn:microsoft.com/office/officeart/2005/8/layout/vList5"/>
    <dgm:cxn modelId="{15C62C06-2493-4AD8-A0A5-A6A23054D8ED}" type="presParOf" srcId="{F32C2429-C0C1-487E-B4A2-9D8BC904B50D}" destId="{8C789929-DAB7-41A2-BB8C-D0E400B3C33B}" srcOrd="0" destOrd="0" presId="urn:microsoft.com/office/officeart/2005/8/layout/vList5"/>
    <dgm:cxn modelId="{FC48898D-4327-4088-AC84-427950E97D75}" type="presParOf" srcId="{77C14727-3426-45C1-905B-9C44EF4BAFE7}" destId="{85DB769B-522A-400C-9F8D-E08F25889D1C}" srcOrd="7" destOrd="0" presId="urn:microsoft.com/office/officeart/2005/8/layout/vList5"/>
    <dgm:cxn modelId="{156A55F1-ED2E-458A-BF2A-5784264FD128}" type="presParOf" srcId="{77C14727-3426-45C1-905B-9C44EF4BAFE7}" destId="{DE5D33A5-C211-4056-80F9-D7CD3A9A0EF8}" srcOrd="8" destOrd="0" presId="urn:microsoft.com/office/officeart/2005/8/layout/vList5"/>
    <dgm:cxn modelId="{ED39696A-C8EF-40A4-920B-2260018271BD}" type="presParOf" srcId="{DE5D33A5-C211-4056-80F9-D7CD3A9A0EF8}" destId="{25576142-CFFA-4624-AC76-5EEF033345F0}" srcOrd="0" destOrd="0" presId="urn:microsoft.com/office/officeart/2005/8/layout/vList5"/>
    <dgm:cxn modelId="{A5EF196D-E652-4EA5-9773-A945BDA24B7E}" type="presParOf" srcId="{77C14727-3426-45C1-905B-9C44EF4BAFE7}" destId="{7E0E7538-2CB7-4050-9BB8-CAE6D512209A}" srcOrd="9" destOrd="0" presId="urn:microsoft.com/office/officeart/2005/8/layout/vList5"/>
    <dgm:cxn modelId="{7BB83CF6-8A3D-4651-B735-567B7ECBD095}" type="presParOf" srcId="{77C14727-3426-45C1-905B-9C44EF4BAFE7}" destId="{259D4ADD-B03A-4EFF-A7A6-1DCBF1BFA5E7}" srcOrd="10" destOrd="0" presId="urn:microsoft.com/office/officeart/2005/8/layout/vList5"/>
    <dgm:cxn modelId="{CE43BB09-BBF3-459E-9168-6DA09C9A5B4C}" type="presParOf" srcId="{259D4ADD-B03A-4EFF-A7A6-1DCBF1BFA5E7}" destId="{9FD14086-F738-498C-B347-5B1EFBA80B08}" srcOrd="0" destOrd="0" presId="urn:microsoft.com/office/officeart/2005/8/layout/vList5"/>
    <dgm:cxn modelId="{CC8A7272-5B36-487B-9381-1CF6AF681182}" type="presParOf" srcId="{77C14727-3426-45C1-905B-9C44EF4BAFE7}" destId="{4568E2F6-30E9-4775-A207-563132DCBEF2}" srcOrd="11" destOrd="0" presId="urn:microsoft.com/office/officeart/2005/8/layout/vList5"/>
    <dgm:cxn modelId="{F50EDC93-29C3-4D2E-83F8-A5D0F126F1BE}" type="presParOf" srcId="{77C14727-3426-45C1-905B-9C44EF4BAFE7}" destId="{1952028D-2458-4B73-8759-A92294E6622A}" srcOrd="12" destOrd="0" presId="urn:microsoft.com/office/officeart/2005/8/layout/vList5"/>
    <dgm:cxn modelId="{A22BBCCF-752E-4D17-A0AD-4731AD9C8401}" type="presParOf" srcId="{1952028D-2458-4B73-8759-A92294E6622A}" destId="{F844422E-20D9-4A6C-97C1-B1A8D2A0C6B6}" srcOrd="0" destOrd="0" presId="urn:microsoft.com/office/officeart/2005/8/layout/vList5"/>
    <dgm:cxn modelId="{AA261F3D-A9EC-4FC7-AC87-AED45011D046}" type="presParOf" srcId="{77C14727-3426-45C1-905B-9C44EF4BAFE7}" destId="{A2BA6FFB-8525-4E26-A5A5-9AFFB574802E}" srcOrd="13" destOrd="0" presId="urn:microsoft.com/office/officeart/2005/8/layout/vList5"/>
    <dgm:cxn modelId="{582A5213-74C8-44D2-9CC5-C43E4812185A}" type="presParOf" srcId="{77C14727-3426-45C1-905B-9C44EF4BAFE7}" destId="{75592597-CCBC-44D6-AEC1-8027269E6797}" srcOrd="14" destOrd="0" presId="urn:microsoft.com/office/officeart/2005/8/layout/vList5"/>
    <dgm:cxn modelId="{F73B9BFA-28F6-46FA-BB35-EA09B6B1E422}" type="presParOf" srcId="{75592597-CCBC-44D6-AEC1-8027269E6797}" destId="{F5F85C28-C9C5-4621-B3A0-A1605C4A9566}" srcOrd="0" destOrd="0" presId="urn:microsoft.com/office/officeart/2005/8/layout/vList5"/>
    <dgm:cxn modelId="{5DC72D70-2778-4432-B8B9-7DAA32F532CE}" type="presParOf" srcId="{77C14727-3426-45C1-905B-9C44EF4BAFE7}" destId="{41241898-2648-40CE-8A93-DDBEA42801F7}" srcOrd="15" destOrd="0" presId="urn:microsoft.com/office/officeart/2005/8/layout/vList5"/>
    <dgm:cxn modelId="{20634432-31DC-40E4-8833-128CA40B5F4A}" type="presParOf" srcId="{77C14727-3426-45C1-905B-9C44EF4BAFE7}" destId="{6CF0A408-F360-463E-8C68-69EE96B3953C}" srcOrd="16" destOrd="0" presId="urn:microsoft.com/office/officeart/2005/8/layout/vList5"/>
    <dgm:cxn modelId="{2ADF14BF-EF4C-43CA-B56B-94FA6A7503A9}" type="presParOf" srcId="{6CF0A408-F360-463E-8C68-69EE96B3953C}" destId="{1A25D107-DB61-486D-9DC9-BA81B675A24D}" srcOrd="0" destOrd="0" presId="urn:microsoft.com/office/officeart/2005/8/layout/vList5"/>
    <dgm:cxn modelId="{1D7EFB85-679A-4619-92B5-08688BE6C675}" type="presParOf" srcId="{77C14727-3426-45C1-905B-9C44EF4BAFE7}" destId="{19B66C58-9942-479C-B1D6-BDEC06EE9D19}" srcOrd="17" destOrd="0" presId="urn:microsoft.com/office/officeart/2005/8/layout/vList5"/>
    <dgm:cxn modelId="{857003C6-441A-4AE6-924E-0AB2034DE972}" type="presParOf" srcId="{77C14727-3426-45C1-905B-9C44EF4BAFE7}" destId="{D2E21501-0840-4540-941D-1DF86C49E163}" srcOrd="18" destOrd="0" presId="urn:microsoft.com/office/officeart/2005/8/layout/vList5"/>
    <dgm:cxn modelId="{6484276E-36D9-4817-9799-AADDB781F297}" type="presParOf" srcId="{D2E21501-0840-4540-941D-1DF86C49E163}" destId="{D3F377AC-6E94-4CB9-89D7-A52C84B979CB}" srcOrd="0" destOrd="0" presId="urn:microsoft.com/office/officeart/2005/8/layout/vList5"/>
    <dgm:cxn modelId="{19D46521-6969-45B7-9D53-D58FE167B869}" type="presParOf" srcId="{77C14727-3426-45C1-905B-9C44EF4BAFE7}" destId="{0B75F163-230C-4310-9979-5503B4E86487}" srcOrd="19" destOrd="0" presId="urn:microsoft.com/office/officeart/2005/8/layout/vList5"/>
    <dgm:cxn modelId="{36E50990-B3C5-44BC-910C-78BD380CF0D6}" type="presParOf" srcId="{77C14727-3426-45C1-905B-9C44EF4BAFE7}" destId="{B4E2A366-8034-46F3-888E-AC064BC4D303}" srcOrd="20" destOrd="0" presId="urn:microsoft.com/office/officeart/2005/8/layout/vList5"/>
    <dgm:cxn modelId="{221C9C49-9121-4BDD-B6E9-ADF6BAE26DAE}" type="presParOf" srcId="{B4E2A366-8034-46F3-888E-AC064BC4D303}" destId="{449465EE-E1E6-412F-989B-5E05617B7E4B}" srcOrd="0" destOrd="0" presId="urn:microsoft.com/office/officeart/2005/8/layout/vList5"/>
  </dgm:cxnLst>
  <dgm:bg/>
  <dgm:whole>
    <a:ln w="0">
      <a:solidFill>
        <a:srgbClr val="00B0F0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0" name=""/>
      <dsp:cNvGrpSpPr/>
    </dsp:nvGrpSpPr>
    <dsp:grpSpPr>
      <a:xfrm>
        <a:off x="0" y="0"/>
        <a:ext cx="7632848" cy="4976812"/>
        <a:chOff x="0" y="0"/>
        <a:chExt cx="0" cy="0"/>
      </a:xfrm>
    </dsp:grpSpPr>
    <dsp:sp>
      <dsp:nvSpPr>
        <dsp:cNvPr id="1" name="圆角矩形 0"/>
        <dsp:cNvSpPr/>
      </dsp:nvSpPr>
      <dsp:spPr>
        <a:xfrm>
          <a:off x="2442511" y="1215"/>
          <a:ext cx="2747825" cy="4325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500" b="1" kern="1200" dirty="0" smtClean="0"/>
            <a:t>一、项目信息</a:t>
          </a:r>
          <a:endParaRPr lang="zh-CN" sz="1500" kern="1200" dirty="0"/>
        </a:p>
      </dsp:txBody>
      <dsp:txXfrm>
        <a:off x="2463627" y="22331"/>
        <a:ext cx="2705593" cy="390322"/>
      </dsp:txXfrm>
    </dsp:sp>
    <dsp:sp>
      <dsp:nvSpPr>
        <dsp:cNvPr id="2" name="圆角矩形 1"/>
        <dsp:cNvSpPr/>
      </dsp:nvSpPr>
      <dsp:spPr>
        <a:xfrm>
          <a:off x="2442511" y="455397"/>
          <a:ext cx="2747825" cy="4325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500" b="1" kern="1200" dirty="0" smtClean="0"/>
            <a:t>二、项目实施情况</a:t>
          </a:r>
          <a:endParaRPr lang="zh-CN" sz="1500" kern="1200" dirty="0"/>
        </a:p>
      </dsp:txBody>
      <dsp:txXfrm>
        <a:off x="2463627" y="476513"/>
        <a:ext cx="2705593" cy="390322"/>
      </dsp:txXfrm>
    </dsp:sp>
    <dsp:sp>
      <dsp:nvSpPr>
        <dsp:cNvPr id="3" name="圆角矩形 2"/>
        <dsp:cNvSpPr/>
      </dsp:nvSpPr>
      <dsp:spPr>
        <a:xfrm>
          <a:off x="2442511" y="909580"/>
          <a:ext cx="2747825" cy="4325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500" b="1" kern="1200" dirty="0" smtClean="0"/>
            <a:t>三、项目主要成果</a:t>
          </a:r>
          <a:endParaRPr lang="zh-CN" sz="1500" kern="1200" dirty="0"/>
        </a:p>
      </dsp:txBody>
      <dsp:txXfrm>
        <a:off x="2463627" y="930696"/>
        <a:ext cx="2705593" cy="390322"/>
      </dsp:txXfrm>
    </dsp:sp>
    <dsp:sp>
      <dsp:nvSpPr>
        <dsp:cNvPr id="4" name="圆角矩形 3"/>
        <dsp:cNvSpPr/>
      </dsp:nvSpPr>
      <dsp:spPr>
        <a:xfrm>
          <a:off x="2442511" y="1363763"/>
          <a:ext cx="2747825" cy="4325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500" b="1" kern="1200" dirty="0" smtClean="0"/>
            <a:t>四、项目计划与实际情况对比</a:t>
          </a:r>
          <a:endParaRPr lang="zh-CN" sz="1500" kern="1200" dirty="0"/>
        </a:p>
      </dsp:txBody>
      <dsp:txXfrm>
        <a:off x="2463627" y="1384879"/>
        <a:ext cx="2705593" cy="390322"/>
      </dsp:txXfrm>
    </dsp:sp>
    <dsp:sp>
      <dsp:nvSpPr>
        <dsp:cNvPr id="5" name="圆角矩形 4"/>
        <dsp:cNvSpPr/>
      </dsp:nvSpPr>
      <dsp:spPr>
        <a:xfrm>
          <a:off x="2442511" y="1817945"/>
          <a:ext cx="2747825" cy="4325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500" b="1" kern="1200" dirty="0" smtClean="0"/>
            <a:t>五、项目进度分析</a:t>
          </a:r>
          <a:endParaRPr lang="zh-CN" sz="1500" kern="1200" dirty="0"/>
        </a:p>
      </dsp:txBody>
      <dsp:txXfrm>
        <a:off x="2463627" y="1839061"/>
        <a:ext cx="2705593" cy="390322"/>
      </dsp:txXfrm>
    </dsp:sp>
    <dsp:sp>
      <dsp:nvSpPr>
        <dsp:cNvPr id="6" name="圆角矩形 5"/>
        <dsp:cNvSpPr/>
      </dsp:nvSpPr>
      <dsp:spPr>
        <a:xfrm>
          <a:off x="2442511" y="2272128"/>
          <a:ext cx="2747825" cy="4325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500" b="1" kern="1200" dirty="0" smtClean="0"/>
            <a:t>六、项目成本分析</a:t>
          </a:r>
          <a:endParaRPr lang="zh-CN" sz="1500" kern="1200" dirty="0"/>
        </a:p>
      </dsp:txBody>
      <dsp:txXfrm>
        <a:off x="2463627" y="2293244"/>
        <a:ext cx="2705593" cy="390322"/>
      </dsp:txXfrm>
    </dsp:sp>
    <dsp:sp>
      <dsp:nvSpPr>
        <dsp:cNvPr id="7" name="圆角矩形 6"/>
        <dsp:cNvSpPr/>
      </dsp:nvSpPr>
      <dsp:spPr>
        <a:xfrm>
          <a:off x="2442511" y="2726311"/>
          <a:ext cx="2747825" cy="4325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500" b="1" kern="1200" dirty="0" smtClean="0"/>
            <a:t>七、项目质量分析</a:t>
          </a:r>
          <a:endParaRPr lang="zh-CN" sz="1500" kern="1200" dirty="0"/>
        </a:p>
      </dsp:txBody>
      <dsp:txXfrm>
        <a:off x="2463627" y="2747427"/>
        <a:ext cx="2705593" cy="390322"/>
      </dsp:txXfrm>
    </dsp:sp>
    <dsp:sp>
      <dsp:nvSpPr>
        <dsp:cNvPr id="8" name="圆角矩形 7"/>
        <dsp:cNvSpPr/>
      </dsp:nvSpPr>
      <dsp:spPr>
        <a:xfrm>
          <a:off x="2442511" y="3180493"/>
          <a:ext cx="2747825" cy="4325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500" b="1" kern="1200" dirty="0" smtClean="0"/>
            <a:t>八、项目问题分析</a:t>
          </a:r>
          <a:endParaRPr lang="zh-CN" sz="1500" kern="1200" dirty="0"/>
        </a:p>
      </dsp:txBody>
      <dsp:txXfrm>
        <a:off x="2463627" y="3201609"/>
        <a:ext cx="2705593" cy="390322"/>
      </dsp:txXfrm>
    </dsp:sp>
    <dsp:sp>
      <dsp:nvSpPr>
        <dsp:cNvPr id="9" name="圆角矩形 8"/>
        <dsp:cNvSpPr/>
      </dsp:nvSpPr>
      <dsp:spPr>
        <a:xfrm>
          <a:off x="2442511" y="3634676"/>
          <a:ext cx="2747825" cy="4325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500" b="1" kern="1200" dirty="0" smtClean="0"/>
            <a:t>九、项目风险分析</a:t>
          </a:r>
          <a:endParaRPr lang="zh-CN" sz="1500" kern="1200" dirty="0"/>
        </a:p>
      </dsp:txBody>
      <dsp:txXfrm>
        <a:off x="2463627" y="3655792"/>
        <a:ext cx="2705593" cy="390322"/>
      </dsp:txXfrm>
    </dsp:sp>
    <dsp:sp>
      <dsp:nvSpPr>
        <dsp:cNvPr id="10" name="圆角矩形 9"/>
        <dsp:cNvSpPr/>
      </dsp:nvSpPr>
      <dsp:spPr>
        <a:xfrm>
          <a:off x="2442511" y="4088859"/>
          <a:ext cx="2747825" cy="4325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500" b="1" kern="1200" dirty="0" smtClean="0"/>
            <a:t>十、项目遗留工作</a:t>
          </a:r>
          <a:endParaRPr lang="zh-CN" sz="1500" kern="1200" dirty="0"/>
        </a:p>
      </dsp:txBody>
      <dsp:txXfrm>
        <a:off x="2463627" y="4109975"/>
        <a:ext cx="2705593" cy="390322"/>
      </dsp:txXfrm>
    </dsp:sp>
    <dsp:sp>
      <dsp:nvSpPr>
        <dsp:cNvPr id="11" name="圆角矩形 10"/>
        <dsp:cNvSpPr/>
      </dsp:nvSpPr>
      <dsp:spPr>
        <a:xfrm>
          <a:off x="2442511" y="4543042"/>
          <a:ext cx="2747825" cy="4325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500" b="1" kern="1200" dirty="0" smtClean="0"/>
            <a:t>十一、项目经验总结</a:t>
          </a:r>
          <a:endParaRPr lang="zh-CN" sz="1500" kern="1200" dirty="0"/>
        </a:p>
      </dsp:txBody>
      <dsp:txXfrm>
        <a:off x="2463627" y="4564158"/>
        <a:ext cx="2705593" cy="3903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2275" cy="498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1913" y="0"/>
            <a:ext cx="2960687" cy="498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9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78963"/>
            <a:ext cx="2962275" cy="498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9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1913" y="9478963"/>
            <a:ext cx="2960687" cy="498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3140D93-ED54-4F71-8B1E-439216E5C0B4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2275" cy="498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1913" y="0"/>
            <a:ext cx="2960687" cy="498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922338" y="747713"/>
            <a:ext cx="4991100" cy="3743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4213" y="4740275"/>
            <a:ext cx="5467350" cy="44910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 smtClean="0"/>
              <a:t>Click to edit Master text styles</a:t>
            </a:r>
            <a:endParaRPr lang="en-US" altLang="zh-CN" noProof="0" smtClean="0"/>
          </a:p>
          <a:p>
            <a:pPr lvl="1"/>
            <a:r>
              <a:rPr lang="en-US" altLang="zh-CN" noProof="0" smtClean="0"/>
              <a:t>Second level</a:t>
            </a:r>
            <a:endParaRPr lang="en-US" altLang="zh-CN" noProof="0" smtClean="0"/>
          </a:p>
          <a:p>
            <a:pPr lvl="2"/>
            <a:r>
              <a:rPr lang="en-US" altLang="zh-CN" noProof="0" smtClean="0"/>
              <a:t>Third level</a:t>
            </a:r>
            <a:endParaRPr lang="en-US" altLang="zh-CN" noProof="0" smtClean="0"/>
          </a:p>
          <a:p>
            <a:pPr lvl="3"/>
            <a:r>
              <a:rPr lang="en-US" altLang="zh-CN" noProof="0" smtClean="0"/>
              <a:t>Fourth level</a:t>
            </a:r>
            <a:endParaRPr lang="en-US" altLang="zh-CN" noProof="0" smtClean="0"/>
          </a:p>
          <a:p>
            <a:pPr lvl="4"/>
            <a:r>
              <a:rPr lang="en-US" altLang="zh-CN" noProof="0" smtClean="0"/>
              <a:t>Fifth level</a:t>
            </a:r>
            <a:endParaRPr lang="en-US" altLang="zh-CN" noProof="0" smtClean="0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78963"/>
            <a:ext cx="2962275" cy="498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1913" y="9478963"/>
            <a:ext cx="2960687" cy="498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9A97F1A-24AE-4EA9-9E43-1B49538166B2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gradFill rotWithShape="0">
          <a:gsLst>
            <a:gs pos="0">
              <a:srgbClr val="FDF8CD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9"/>
          <p:cNvSpPr/>
          <p:nvPr/>
        </p:nvSpPr>
        <p:spPr bwMode="gray">
          <a:xfrm>
            <a:off x="3175" y="6346825"/>
            <a:ext cx="9131300" cy="511175"/>
          </a:xfrm>
          <a:custGeom>
            <a:avLst/>
            <a:gdLst/>
            <a:ahLst/>
            <a:cxnLst>
              <a:cxn ang="0">
                <a:pos x="5745" y="9"/>
              </a:cxn>
              <a:cxn ang="0">
                <a:pos x="2449" y="8"/>
              </a:cxn>
              <a:cxn ang="0">
                <a:pos x="2347" y="14"/>
              </a:cxn>
              <a:cxn ang="0">
                <a:pos x="2174" y="93"/>
              </a:cxn>
              <a:cxn ang="0">
                <a:pos x="2046" y="127"/>
              </a:cxn>
              <a:cxn ang="0">
                <a:pos x="0" y="119"/>
              </a:cxn>
              <a:cxn ang="0">
                <a:pos x="0" y="444"/>
              </a:cxn>
              <a:cxn ang="0">
                <a:pos x="3601" y="444"/>
              </a:cxn>
              <a:cxn ang="0">
                <a:pos x="3672" y="424"/>
              </a:cxn>
              <a:cxn ang="0">
                <a:pos x="3883" y="331"/>
              </a:cxn>
              <a:cxn ang="0">
                <a:pos x="3985" y="325"/>
              </a:cxn>
              <a:cxn ang="0">
                <a:pos x="5752" y="325"/>
              </a:cxn>
              <a:cxn ang="0">
                <a:pos x="5745" y="9"/>
              </a:cxn>
            </a:cxnLst>
            <a:rect l="0" t="0" r="r" b="b"/>
            <a:pathLst>
              <a:path w="5752" h="444">
                <a:moveTo>
                  <a:pt x="5745" y="9"/>
                </a:moveTo>
                <a:lnTo>
                  <a:pt x="2449" y="8"/>
                </a:lnTo>
                <a:cubicBezTo>
                  <a:pt x="2309" y="8"/>
                  <a:pt x="2404" y="0"/>
                  <a:pt x="2347" y="14"/>
                </a:cubicBezTo>
                <a:lnTo>
                  <a:pt x="2174" y="93"/>
                </a:lnTo>
                <a:cubicBezTo>
                  <a:pt x="2124" y="112"/>
                  <a:pt x="2142" y="120"/>
                  <a:pt x="2046" y="127"/>
                </a:cubicBezTo>
                <a:cubicBezTo>
                  <a:pt x="1076" y="125"/>
                  <a:pt x="0" y="119"/>
                  <a:pt x="0" y="119"/>
                </a:cubicBezTo>
                <a:lnTo>
                  <a:pt x="0" y="444"/>
                </a:lnTo>
                <a:lnTo>
                  <a:pt x="3601" y="444"/>
                </a:lnTo>
                <a:lnTo>
                  <a:pt x="3672" y="424"/>
                </a:lnTo>
                <a:lnTo>
                  <a:pt x="3883" y="331"/>
                </a:lnTo>
                <a:lnTo>
                  <a:pt x="3985" y="325"/>
                </a:lnTo>
                <a:lnTo>
                  <a:pt x="5752" y="325"/>
                </a:lnTo>
                <a:lnTo>
                  <a:pt x="5745" y="9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5" name="Freeform 29"/>
          <p:cNvSpPr/>
          <p:nvPr/>
        </p:nvSpPr>
        <p:spPr bwMode="gray">
          <a:xfrm>
            <a:off x="-1588" y="-1588"/>
            <a:ext cx="9155113" cy="4940301"/>
          </a:xfrm>
          <a:custGeom>
            <a:avLst/>
            <a:gdLst/>
            <a:ahLst/>
            <a:cxnLst>
              <a:cxn ang="0">
                <a:pos x="8" y="3103"/>
              </a:cxn>
              <a:cxn ang="0">
                <a:pos x="2913" y="3102"/>
              </a:cxn>
              <a:cxn ang="0">
                <a:pos x="3143" y="3022"/>
              </a:cxn>
              <a:cxn ang="0">
                <a:pos x="3668" y="2460"/>
              </a:cxn>
              <a:cxn ang="0">
                <a:pos x="4129" y="2235"/>
              </a:cxn>
              <a:cxn ang="0">
                <a:pos x="5761" y="2235"/>
              </a:cxn>
              <a:cxn ang="0">
                <a:pos x="5767" y="0"/>
              </a:cxn>
              <a:cxn ang="0">
                <a:pos x="0" y="1"/>
              </a:cxn>
              <a:cxn ang="0">
                <a:pos x="8" y="3103"/>
              </a:cxn>
            </a:cxnLst>
            <a:rect l="0" t="0" r="r" b="b"/>
            <a:pathLst>
              <a:path w="5767" h="3128">
                <a:moveTo>
                  <a:pt x="8" y="3103"/>
                </a:moveTo>
                <a:lnTo>
                  <a:pt x="2913" y="3102"/>
                </a:lnTo>
                <a:cubicBezTo>
                  <a:pt x="3054" y="3102"/>
                  <a:pt x="3012" y="3128"/>
                  <a:pt x="3143" y="3022"/>
                </a:cubicBezTo>
                <a:lnTo>
                  <a:pt x="3668" y="2460"/>
                </a:lnTo>
                <a:cubicBezTo>
                  <a:pt x="3832" y="2329"/>
                  <a:pt x="3809" y="2215"/>
                  <a:pt x="4129" y="2235"/>
                </a:cubicBezTo>
                <a:lnTo>
                  <a:pt x="5761" y="2235"/>
                </a:lnTo>
                <a:lnTo>
                  <a:pt x="5767" y="0"/>
                </a:lnTo>
                <a:lnTo>
                  <a:pt x="0" y="1"/>
                </a:lnTo>
                <a:lnTo>
                  <a:pt x="8" y="3103"/>
                </a:lnTo>
                <a:close/>
              </a:path>
            </a:pathLst>
          </a:custGeom>
          <a:solidFill>
            <a:schemeClr val="bg2">
              <a:alpha val="89999"/>
            </a:schemeClr>
          </a:solidFill>
          <a:ln w="9525">
            <a:noFill/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6" name="Freeform 28"/>
          <p:cNvSpPr/>
          <p:nvPr/>
        </p:nvSpPr>
        <p:spPr bwMode="gray">
          <a:xfrm>
            <a:off x="0" y="0"/>
            <a:ext cx="9155113" cy="4333875"/>
          </a:xfrm>
          <a:custGeom>
            <a:avLst/>
            <a:gdLst/>
            <a:ahLst/>
            <a:cxnLst>
              <a:cxn ang="0">
                <a:pos x="8" y="2730"/>
              </a:cxn>
              <a:cxn ang="0">
                <a:pos x="3040" y="2726"/>
              </a:cxn>
              <a:cxn ang="0">
                <a:pos x="3347" y="2630"/>
              </a:cxn>
              <a:cxn ang="0">
                <a:pos x="3795" y="2170"/>
              </a:cxn>
              <a:cxn ang="0">
                <a:pos x="4115" y="2080"/>
              </a:cxn>
              <a:cxn ang="0">
                <a:pos x="5760" y="2093"/>
              </a:cxn>
              <a:cxn ang="0">
                <a:pos x="5767" y="0"/>
              </a:cxn>
              <a:cxn ang="0">
                <a:pos x="0" y="1"/>
              </a:cxn>
              <a:cxn ang="0">
                <a:pos x="8" y="2730"/>
              </a:cxn>
            </a:cxnLst>
            <a:rect l="0" t="0" r="r" b="b"/>
            <a:pathLst>
              <a:path w="5767" h="2730">
                <a:moveTo>
                  <a:pt x="8" y="2730"/>
                </a:moveTo>
                <a:lnTo>
                  <a:pt x="3040" y="2726"/>
                </a:lnTo>
                <a:cubicBezTo>
                  <a:pt x="3181" y="2726"/>
                  <a:pt x="3224" y="2728"/>
                  <a:pt x="3347" y="2630"/>
                </a:cubicBezTo>
                <a:lnTo>
                  <a:pt x="3795" y="2170"/>
                </a:lnTo>
                <a:cubicBezTo>
                  <a:pt x="3923" y="2078"/>
                  <a:pt x="3942" y="2074"/>
                  <a:pt x="4115" y="2080"/>
                </a:cubicBezTo>
                <a:lnTo>
                  <a:pt x="5760" y="2093"/>
                </a:lnTo>
                <a:lnTo>
                  <a:pt x="5767" y="0"/>
                </a:lnTo>
                <a:lnTo>
                  <a:pt x="0" y="1"/>
                </a:lnTo>
                <a:lnTo>
                  <a:pt x="8" y="273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gamma/>
                  <a:tint val="0"/>
                  <a:invGamma/>
                </a:schemeClr>
              </a:gs>
              <a:gs pos="100000">
                <a:schemeClr val="bg1">
                  <a:alpha val="89999"/>
                </a:schemeClr>
              </a:gs>
            </a:gsLst>
            <a:lin ang="0" scaled="1"/>
          </a:gradFill>
          <a:ln w="9525">
            <a:noFill/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7" name="Freeform 30"/>
          <p:cNvSpPr/>
          <p:nvPr/>
        </p:nvSpPr>
        <p:spPr bwMode="gray">
          <a:xfrm>
            <a:off x="0" y="0"/>
            <a:ext cx="9153525" cy="1600200"/>
          </a:xfrm>
          <a:custGeom>
            <a:avLst/>
            <a:gdLst/>
            <a:ahLst/>
            <a:cxnLst>
              <a:cxn ang="0">
                <a:pos x="0" y="1008"/>
              </a:cxn>
              <a:cxn ang="0">
                <a:pos x="1884" y="1008"/>
              </a:cxn>
              <a:cxn ang="0">
                <a:pos x="2152" y="921"/>
              </a:cxn>
              <a:cxn ang="0">
                <a:pos x="2560" y="531"/>
              </a:cxn>
              <a:cxn ang="0">
                <a:pos x="2892" y="448"/>
              </a:cxn>
              <a:cxn ang="0">
                <a:pos x="5766" y="461"/>
              </a:cxn>
              <a:cxn ang="0">
                <a:pos x="5758" y="0"/>
              </a:cxn>
              <a:cxn ang="0">
                <a:pos x="0" y="2"/>
              </a:cxn>
              <a:cxn ang="0">
                <a:pos x="0" y="1008"/>
              </a:cxn>
            </a:cxnLst>
            <a:rect l="0" t="0" r="r" b="b"/>
            <a:pathLst>
              <a:path w="5766" h="1008">
                <a:moveTo>
                  <a:pt x="0" y="1008"/>
                </a:moveTo>
                <a:lnTo>
                  <a:pt x="1884" y="1008"/>
                </a:lnTo>
                <a:cubicBezTo>
                  <a:pt x="2088" y="990"/>
                  <a:pt x="2034" y="1005"/>
                  <a:pt x="2152" y="921"/>
                </a:cubicBezTo>
                <a:lnTo>
                  <a:pt x="2560" y="531"/>
                </a:lnTo>
                <a:cubicBezTo>
                  <a:pt x="2683" y="452"/>
                  <a:pt x="2611" y="454"/>
                  <a:pt x="2892" y="448"/>
                </a:cubicBezTo>
                <a:lnTo>
                  <a:pt x="5766" y="461"/>
                </a:lnTo>
                <a:lnTo>
                  <a:pt x="5758" y="0"/>
                </a:lnTo>
                <a:lnTo>
                  <a:pt x="0" y="2"/>
                </a:lnTo>
                <a:lnTo>
                  <a:pt x="0" y="1008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bg2"/>
              </a:gs>
            </a:gsLst>
            <a:lin ang="0" scaled="1"/>
          </a:gradFill>
          <a:ln w="9525">
            <a:noFill/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8" name="Freeform 27" descr="1"/>
          <p:cNvSpPr/>
          <p:nvPr/>
        </p:nvSpPr>
        <p:spPr bwMode="gray">
          <a:xfrm>
            <a:off x="762000" y="762000"/>
            <a:ext cx="9170988" cy="1362075"/>
          </a:xfrm>
          <a:custGeom>
            <a:avLst/>
            <a:gdLst/>
            <a:ahLst/>
            <a:cxnLst>
              <a:cxn ang="0">
                <a:pos x="0" y="858"/>
              </a:cxn>
              <a:cxn ang="0">
                <a:pos x="1926" y="857"/>
              </a:cxn>
              <a:cxn ang="0">
                <a:pos x="2157" y="793"/>
              </a:cxn>
              <a:cxn ang="0">
                <a:pos x="2509" y="473"/>
              </a:cxn>
              <a:cxn ang="0">
                <a:pos x="2970" y="390"/>
              </a:cxn>
              <a:cxn ang="0">
                <a:pos x="5773" y="388"/>
              </a:cxn>
              <a:cxn ang="0">
                <a:pos x="5777" y="0"/>
              </a:cxn>
              <a:cxn ang="0">
                <a:pos x="0" y="2"/>
              </a:cxn>
              <a:cxn ang="0">
                <a:pos x="0" y="858"/>
              </a:cxn>
            </a:cxnLst>
            <a:rect l="0" t="0" r="r" b="b"/>
            <a:pathLst>
              <a:path w="5777" h="858">
                <a:moveTo>
                  <a:pt x="0" y="858"/>
                </a:moveTo>
                <a:lnTo>
                  <a:pt x="1926" y="857"/>
                </a:lnTo>
                <a:cubicBezTo>
                  <a:pt x="2067" y="857"/>
                  <a:pt x="2068" y="850"/>
                  <a:pt x="2157" y="793"/>
                </a:cubicBezTo>
                <a:lnTo>
                  <a:pt x="2509" y="473"/>
                </a:lnTo>
                <a:cubicBezTo>
                  <a:pt x="2644" y="406"/>
                  <a:pt x="2477" y="396"/>
                  <a:pt x="2970" y="390"/>
                </a:cubicBezTo>
                <a:lnTo>
                  <a:pt x="5773" y="388"/>
                </a:lnTo>
                <a:lnTo>
                  <a:pt x="5777" y="0"/>
                </a:lnTo>
                <a:lnTo>
                  <a:pt x="0" y="2"/>
                </a:lnTo>
                <a:lnTo>
                  <a:pt x="0" y="858"/>
                </a:lnTo>
                <a:close/>
              </a:path>
            </a:pathLst>
          </a:cu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9" name="Text Box 36"/>
          <p:cNvSpPr txBox="1">
            <a:spLocks noChangeArrowheads="1"/>
          </p:cNvSpPr>
          <p:nvPr/>
        </p:nvSpPr>
        <p:spPr bwMode="gray">
          <a:xfrm>
            <a:off x="7391400" y="762000"/>
            <a:ext cx="16002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400" b="1">
                <a:solidFill>
                  <a:schemeClr val="tx2"/>
                </a:solidFill>
                <a:latin typeface="Arial Black" pitchFamily="34" charset="0"/>
                <a:ea typeface="宋体" pitchFamily="2" charset="-122"/>
              </a:rPr>
              <a:t>L/O/G/O</a:t>
            </a:r>
            <a:endParaRPr lang="en-US" altLang="zh-CN" sz="2400" b="1">
              <a:solidFill>
                <a:schemeClr val="tx2"/>
              </a:solidFill>
              <a:latin typeface="Arial Black" pitchFamily="34" charset="0"/>
              <a:ea typeface="宋体" pitchFamily="2" charset="-122"/>
            </a:endParaRPr>
          </a:p>
        </p:txBody>
      </p:sp>
      <p:sp>
        <p:nvSpPr>
          <p:cNvPr id="10" name="Freeform 37"/>
          <p:cNvSpPr/>
          <p:nvPr/>
        </p:nvSpPr>
        <p:spPr bwMode="gray">
          <a:xfrm>
            <a:off x="3175" y="4562475"/>
            <a:ext cx="9131300" cy="511175"/>
          </a:xfrm>
          <a:custGeom>
            <a:avLst/>
            <a:gdLst/>
            <a:ahLst/>
            <a:cxnLst>
              <a:cxn ang="0">
                <a:pos x="5745" y="9"/>
              </a:cxn>
              <a:cxn ang="0">
                <a:pos x="2449" y="8"/>
              </a:cxn>
              <a:cxn ang="0">
                <a:pos x="2347" y="14"/>
              </a:cxn>
              <a:cxn ang="0">
                <a:pos x="2174" y="93"/>
              </a:cxn>
              <a:cxn ang="0">
                <a:pos x="2046" y="127"/>
              </a:cxn>
              <a:cxn ang="0">
                <a:pos x="0" y="119"/>
              </a:cxn>
              <a:cxn ang="0">
                <a:pos x="0" y="444"/>
              </a:cxn>
              <a:cxn ang="0">
                <a:pos x="3601" y="444"/>
              </a:cxn>
              <a:cxn ang="0">
                <a:pos x="3672" y="424"/>
              </a:cxn>
              <a:cxn ang="0">
                <a:pos x="3883" y="331"/>
              </a:cxn>
              <a:cxn ang="0">
                <a:pos x="3985" y="325"/>
              </a:cxn>
              <a:cxn ang="0">
                <a:pos x="5752" y="325"/>
              </a:cxn>
              <a:cxn ang="0">
                <a:pos x="5745" y="9"/>
              </a:cxn>
            </a:cxnLst>
            <a:rect l="0" t="0" r="r" b="b"/>
            <a:pathLst>
              <a:path w="5752" h="444">
                <a:moveTo>
                  <a:pt x="5745" y="9"/>
                </a:moveTo>
                <a:lnTo>
                  <a:pt x="2449" y="8"/>
                </a:lnTo>
                <a:cubicBezTo>
                  <a:pt x="2309" y="8"/>
                  <a:pt x="2404" y="0"/>
                  <a:pt x="2347" y="14"/>
                </a:cubicBezTo>
                <a:lnTo>
                  <a:pt x="2174" y="93"/>
                </a:lnTo>
                <a:cubicBezTo>
                  <a:pt x="2124" y="112"/>
                  <a:pt x="2142" y="120"/>
                  <a:pt x="2046" y="127"/>
                </a:cubicBezTo>
                <a:cubicBezTo>
                  <a:pt x="1076" y="125"/>
                  <a:pt x="0" y="119"/>
                  <a:pt x="0" y="119"/>
                </a:cubicBezTo>
                <a:lnTo>
                  <a:pt x="0" y="444"/>
                </a:lnTo>
                <a:lnTo>
                  <a:pt x="3601" y="444"/>
                </a:lnTo>
                <a:lnTo>
                  <a:pt x="3672" y="424"/>
                </a:lnTo>
                <a:lnTo>
                  <a:pt x="3883" y="331"/>
                </a:lnTo>
                <a:lnTo>
                  <a:pt x="3985" y="325"/>
                </a:lnTo>
                <a:lnTo>
                  <a:pt x="5752" y="325"/>
                </a:lnTo>
                <a:lnTo>
                  <a:pt x="5745" y="9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pic>
        <p:nvPicPr>
          <p:cNvPr id="11" name="Picture 31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612"/>
          <a:stretch>
            <a:fillRect/>
          </a:stretch>
        </p:blipFill>
        <p:spPr bwMode="gray">
          <a:xfrm>
            <a:off x="4638675" y="1844675"/>
            <a:ext cx="4481513" cy="501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AutoShape 33"/>
          <p:cNvSpPr>
            <a:spLocks noChangeArrowheads="1"/>
          </p:cNvSpPr>
          <p:nvPr/>
        </p:nvSpPr>
        <p:spPr bwMode="gray">
          <a:xfrm>
            <a:off x="400050" y="4495800"/>
            <a:ext cx="1042988" cy="1042988"/>
          </a:xfrm>
          <a:prstGeom prst="roundRect">
            <a:avLst>
              <a:gd name="adj" fmla="val 10079"/>
            </a:avLst>
          </a:prstGeom>
          <a:blipFill dpi="0" rotWithShape="1">
            <a:blip r:embed="rId4" cstate="print"/>
            <a:srcRect/>
            <a:stretch>
              <a:fillRect/>
            </a:stretch>
          </a:blipFill>
          <a:ln w="28575">
            <a:solidFill>
              <a:srgbClr val="FFFFFF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3" name="AutoShape 34"/>
          <p:cNvSpPr>
            <a:spLocks noChangeArrowheads="1"/>
          </p:cNvSpPr>
          <p:nvPr/>
        </p:nvSpPr>
        <p:spPr bwMode="gray">
          <a:xfrm>
            <a:off x="1616075" y="4495800"/>
            <a:ext cx="1042988" cy="1042988"/>
          </a:xfrm>
          <a:prstGeom prst="roundRect">
            <a:avLst>
              <a:gd name="adj" fmla="val 10079"/>
            </a:avLst>
          </a:prstGeom>
          <a:blipFill dpi="0" rotWithShape="1">
            <a:blip r:embed="rId5" cstate="print"/>
            <a:srcRect/>
            <a:stretch>
              <a:fillRect/>
            </a:stretch>
          </a:blipFill>
          <a:ln w="28575">
            <a:solidFill>
              <a:srgbClr val="FFFFFF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4" name="AutoShape 35"/>
          <p:cNvSpPr>
            <a:spLocks noChangeArrowheads="1"/>
          </p:cNvSpPr>
          <p:nvPr/>
        </p:nvSpPr>
        <p:spPr bwMode="gray">
          <a:xfrm>
            <a:off x="2841625" y="4495800"/>
            <a:ext cx="1042988" cy="1042988"/>
          </a:xfrm>
          <a:prstGeom prst="roundRect">
            <a:avLst>
              <a:gd name="adj" fmla="val 10079"/>
            </a:avLst>
          </a:prstGeom>
          <a:blipFill dpi="0" rotWithShape="1">
            <a:blip r:embed="rId6" cstate="print"/>
            <a:srcRect/>
            <a:stretch>
              <a:fillRect/>
            </a:stretch>
          </a:blipFill>
          <a:ln w="28575">
            <a:solidFill>
              <a:srgbClr val="FFFFFF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3087" name="Rectangle 15"/>
          <p:cNvSpPr>
            <a:spLocks noGrp="1" noChangeArrowheads="1"/>
          </p:cNvSpPr>
          <p:nvPr>
            <p:ph type="ctrTitle"/>
          </p:nvPr>
        </p:nvSpPr>
        <p:spPr bwMode="gray">
          <a:xfrm>
            <a:off x="228600" y="1828800"/>
            <a:ext cx="5486400" cy="1470025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088" name="Rectangle 16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28600" y="3200400"/>
            <a:ext cx="5472113" cy="4572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0" indent="0" algn="dist">
              <a:buFontTx/>
              <a:buNone/>
              <a:defRPr sz="1600" i="1">
                <a:latin typeface="Times New Roman" pitchFamily="18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15" name="Rectangle 17"/>
          <p:cNvSpPr>
            <a:spLocks noGrp="1" noChangeArrowheads="1"/>
          </p:cNvSpPr>
          <p:nvPr>
            <p:ph type="dt" sz="half" idx="10"/>
          </p:nvPr>
        </p:nvSpPr>
        <p:spPr bwMode="gray">
          <a:xfrm>
            <a:off x="762000" y="6477000"/>
            <a:ext cx="2133600" cy="2476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8"/>
          <p:cNvSpPr>
            <a:spLocks noGrp="1" noChangeArrowheads="1"/>
          </p:cNvSpPr>
          <p:nvPr>
            <p:ph type="ftr" sz="quarter" idx="11"/>
          </p:nvPr>
        </p:nvSpPr>
        <p:spPr bwMode="gray">
          <a:xfrm>
            <a:off x="3048000" y="6477000"/>
            <a:ext cx="3276600" cy="2476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19"/>
          <p:cNvSpPr>
            <a:spLocks noGrp="1" noChangeArrowheads="1"/>
          </p:cNvSpPr>
          <p:nvPr>
            <p:ph type="sldNum" sz="quarter" idx="12"/>
          </p:nvPr>
        </p:nvSpPr>
        <p:spPr bwMode="gray">
          <a:xfrm>
            <a:off x="304800" y="6477000"/>
            <a:ext cx="381000" cy="2476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68FE7A2F-85F1-44C7-9374-01D261E8053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pic" idx="1" hasCustomPrompt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 smtClean="0"/>
              <a:t>单击图标添加 </a:t>
            </a:r>
            <a:r>
              <a:rPr lang="en-US" altLang="zh-CN" noProof="0" smtClean="0"/>
              <a:t>SmartArt </a:t>
            </a:r>
            <a:r>
              <a:rPr lang="zh-CN" altLang="en-US" noProof="0" smtClean="0"/>
              <a:t>图形</a:t>
            </a:r>
            <a:endParaRPr lang="zh-CN" altLang="en-US" noProof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 hasCustomPrompt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 smtClean="0"/>
              <a:t>单击图标添加图表</a:t>
            </a:r>
            <a:endParaRPr lang="zh-CN" altLang="en-US" noProof="0" smtClean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6.jpe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gradFill rotWithShape="0">
          <a:gsLst>
            <a:gs pos="0">
              <a:srgbClr val="FDF8CD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Line 78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pic>
        <p:nvPicPr>
          <p:cNvPr id="1027" name="Picture 79" descr="版式条2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13"/>
          <p:cNvGrpSpPr/>
          <p:nvPr/>
        </p:nvGrpSpPr>
        <p:grpSpPr bwMode="auto">
          <a:xfrm>
            <a:off x="38100" y="-8032"/>
            <a:ext cx="9144000" cy="6858000"/>
            <a:chOff x="0" y="0"/>
            <a:chExt cx="5760" cy="4320"/>
          </a:xfrm>
        </p:grpSpPr>
        <p:sp>
          <p:nvSpPr>
            <p:cNvPr id="3080" name="Rectangle 10"/>
            <p:cNvSpPr>
              <a:spLocks noChangeArrowheads="1"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gradFill rotWithShape="0">
              <a:gsLst>
                <a:gs pos="0">
                  <a:srgbClr val="FDF8CD"/>
                </a:gs>
                <a:gs pos="50000">
                  <a:srgbClr val="FFFFFF"/>
                </a:gs>
                <a:gs pos="100000">
                  <a:srgbClr val="FDF8CD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081" name="Rectangle 9"/>
            <p:cNvSpPr>
              <a:spLocks noChangeArrowheads="1"/>
            </p:cNvSpPr>
            <p:nvPr/>
          </p:nvSpPr>
          <p:spPr bwMode="auto">
            <a:xfrm>
              <a:off x="0" y="1008"/>
              <a:ext cx="5760" cy="144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3082" name="Picture 16" descr="市场通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152"/>
              <a:ext cx="5760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83" name="Line 11"/>
            <p:cNvSpPr>
              <a:spLocks noChangeShapeType="1"/>
            </p:cNvSpPr>
            <p:nvPr/>
          </p:nvSpPr>
          <p:spPr bwMode="auto">
            <a:xfrm>
              <a:off x="432" y="3936"/>
              <a:ext cx="4944" cy="0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3084" name="Picture 15" descr="灰色文字LOGO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0" y="105"/>
              <a:ext cx="1325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228600" y="2185988"/>
            <a:ext cx="8763000" cy="8620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zh-CN" sz="5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XX</a:t>
            </a:r>
            <a:r>
              <a:rPr kumimoji="1" lang="zh-CN" altLang="en-US" sz="5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项目结项报告</a:t>
            </a:r>
            <a:endParaRPr kumimoji="1" lang="zh-CN" altLang="en-US" sz="4000" b="1" dirty="0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  <p:sp>
        <p:nvSpPr>
          <p:cNvPr id="3076" name="Text Box 14"/>
          <p:cNvSpPr txBox="1">
            <a:spLocks noChangeArrowheads="1"/>
          </p:cNvSpPr>
          <p:nvPr/>
        </p:nvSpPr>
        <p:spPr bwMode="auto">
          <a:xfrm>
            <a:off x="2286000" y="6186488"/>
            <a:ext cx="457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>
                <a:solidFill>
                  <a:srgbClr val="5F5F5F"/>
                </a:solidFill>
                <a:ea typeface="隶书" pitchFamily="49" charset="-122"/>
              </a:rPr>
              <a:t>深圳市国泰安信息技术有限公司</a:t>
            </a:r>
            <a:endParaRPr lang="zh-CN" altLang="en-US">
              <a:solidFill>
                <a:srgbClr val="5F5F5F"/>
              </a:solidFill>
              <a:ea typeface="隶书" pitchFamily="49" charset="-122"/>
            </a:endParaRPr>
          </a:p>
        </p:txBody>
      </p:sp>
      <p:sp>
        <p:nvSpPr>
          <p:cNvPr id="16" name="矩形 25"/>
          <p:cNvSpPr>
            <a:spLocks noChangeArrowheads="1"/>
          </p:cNvSpPr>
          <p:nvPr/>
        </p:nvSpPr>
        <p:spPr bwMode="auto">
          <a:xfrm>
            <a:off x="5796136" y="4205288"/>
            <a:ext cx="288796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部门： 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汇报人：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汇报日期：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0" y="0"/>
            <a:ext cx="8763000" cy="701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　一</a:t>
            </a:r>
            <a:r>
              <a:rPr kumimoji="1" lang="zh-CN" altLang="en-US" sz="4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、汇报纲要</a:t>
            </a:r>
            <a:endParaRPr kumimoji="1" lang="zh-CN" altLang="en-US" sz="4000" b="1" dirty="0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  <p:graphicFrame>
        <p:nvGraphicFramePr>
          <p:cNvPr id="5" name="图示 4"/>
          <p:cNvGraphicFramePr/>
          <p:nvPr/>
        </p:nvGraphicFramePr>
        <p:xfrm>
          <a:off x="467544" y="1340768"/>
          <a:ext cx="7632848" cy="4976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矩形 25"/>
          <p:cNvSpPr>
            <a:spLocks noChangeArrowheads="1"/>
          </p:cNvSpPr>
          <p:nvPr/>
        </p:nvSpPr>
        <p:spPr bwMode="auto">
          <a:xfrm>
            <a:off x="76200" y="2422525"/>
            <a:ext cx="9067800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5000">
                <a:solidFill>
                  <a:srgbClr val="995B09"/>
                </a:solidFill>
                <a:latin typeface="Palace Script MT" pitchFamily="66" charset="0"/>
                <a:ea typeface="黑体" pitchFamily="2" charset="-122"/>
              </a:rPr>
              <a:t>Thank  you! </a:t>
            </a:r>
            <a:endParaRPr lang="en-US" altLang="zh-CN" sz="15000">
              <a:solidFill>
                <a:srgbClr val="995B09"/>
              </a:solidFill>
              <a:latin typeface="Palace Script MT" pitchFamily="66" charset="0"/>
              <a:ea typeface="黑体" pitchFamily="2" charset="-122"/>
            </a:endParaRPr>
          </a:p>
        </p:txBody>
      </p:sp>
      <p:sp>
        <p:nvSpPr>
          <p:cNvPr id="7171" name="矩形 25"/>
          <p:cNvSpPr>
            <a:spLocks noChangeArrowheads="1"/>
          </p:cNvSpPr>
          <p:nvPr/>
        </p:nvSpPr>
        <p:spPr bwMode="auto">
          <a:xfrm>
            <a:off x="0" y="1600200"/>
            <a:ext cx="91440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8000" i="1">
                <a:solidFill>
                  <a:srgbClr val="995B09"/>
                </a:solidFill>
                <a:ea typeface="华文隶书" pitchFamily="2" charset="-122"/>
              </a:rPr>
              <a:t>谢 谢 </a:t>
            </a:r>
            <a:r>
              <a:rPr lang="en-US" altLang="zh-CN" sz="8000" i="1">
                <a:solidFill>
                  <a:srgbClr val="995B09"/>
                </a:solidFill>
                <a:ea typeface="华文隶书" pitchFamily="2" charset="-122"/>
              </a:rPr>
              <a:t>!</a:t>
            </a:r>
            <a:endParaRPr lang="en-US" altLang="zh-CN" sz="8000" i="1">
              <a:solidFill>
                <a:srgbClr val="995B09"/>
              </a:solidFill>
              <a:ea typeface="华文隶书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公司模板">
  <a:themeElements>
    <a:clrScheme name="571TGp_business_light 2">
      <a:dk1>
        <a:srgbClr val="000000"/>
      </a:dk1>
      <a:lt1>
        <a:srgbClr val="C1D0DD"/>
      </a:lt1>
      <a:dk2>
        <a:srgbClr val="335175"/>
      </a:dk2>
      <a:lt2>
        <a:srgbClr val="7C92B6"/>
      </a:lt2>
      <a:accent1>
        <a:srgbClr val="4B93D5"/>
      </a:accent1>
      <a:accent2>
        <a:srgbClr val="65B737"/>
      </a:accent2>
      <a:accent3>
        <a:srgbClr val="DDE4EB"/>
      </a:accent3>
      <a:accent4>
        <a:srgbClr val="000000"/>
      </a:accent4>
      <a:accent5>
        <a:srgbClr val="B1C8E7"/>
      </a:accent5>
      <a:accent6>
        <a:srgbClr val="5BA631"/>
      </a:accent6>
      <a:hlink>
        <a:srgbClr val="CF9F49"/>
      </a:hlink>
      <a:folHlink>
        <a:srgbClr val="C382D0"/>
      </a:folHlink>
    </a:clrScheme>
    <a:fontScheme name="571TGp_business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71TGp_business_light 1">
        <a:dk1>
          <a:srgbClr val="000000"/>
        </a:dk1>
        <a:lt1>
          <a:srgbClr val="CAD4CF"/>
        </a:lt1>
        <a:dk2>
          <a:srgbClr val="425462"/>
        </a:dk2>
        <a:lt2>
          <a:srgbClr val="768A7B"/>
        </a:lt2>
        <a:accent1>
          <a:srgbClr val="DE608D"/>
        </a:accent1>
        <a:accent2>
          <a:srgbClr val="35ADE3"/>
        </a:accent2>
        <a:accent3>
          <a:srgbClr val="E1E6E4"/>
        </a:accent3>
        <a:accent4>
          <a:srgbClr val="000000"/>
        </a:accent4>
        <a:accent5>
          <a:srgbClr val="ECB6C5"/>
        </a:accent5>
        <a:accent6>
          <a:srgbClr val="2F9CCE"/>
        </a:accent6>
        <a:hlink>
          <a:srgbClr val="F6AE44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71TGp_business_light 2">
        <a:dk1>
          <a:srgbClr val="000000"/>
        </a:dk1>
        <a:lt1>
          <a:srgbClr val="C1D0DD"/>
        </a:lt1>
        <a:dk2>
          <a:srgbClr val="335175"/>
        </a:dk2>
        <a:lt2>
          <a:srgbClr val="7C92B6"/>
        </a:lt2>
        <a:accent1>
          <a:srgbClr val="4B93D5"/>
        </a:accent1>
        <a:accent2>
          <a:srgbClr val="65B737"/>
        </a:accent2>
        <a:accent3>
          <a:srgbClr val="DDE4EB"/>
        </a:accent3>
        <a:accent4>
          <a:srgbClr val="000000"/>
        </a:accent4>
        <a:accent5>
          <a:srgbClr val="B1C8E7"/>
        </a:accent5>
        <a:accent6>
          <a:srgbClr val="5BA631"/>
        </a:accent6>
        <a:hlink>
          <a:srgbClr val="CF9F49"/>
        </a:hlink>
        <a:folHlink>
          <a:srgbClr val="C382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71TGp_business_light 3">
        <a:dk1>
          <a:srgbClr val="000000"/>
        </a:dk1>
        <a:lt1>
          <a:srgbClr val="DDD3C9"/>
        </a:lt1>
        <a:dk2>
          <a:srgbClr val="514639"/>
        </a:dk2>
        <a:lt2>
          <a:srgbClr val="A7938B"/>
        </a:lt2>
        <a:accent1>
          <a:srgbClr val="BF9733"/>
        </a:accent1>
        <a:accent2>
          <a:srgbClr val="7FB22C"/>
        </a:accent2>
        <a:accent3>
          <a:srgbClr val="EBE6E1"/>
        </a:accent3>
        <a:accent4>
          <a:srgbClr val="000000"/>
        </a:accent4>
        <a:accent5>
          <a:srgbClr val="DCC9AD"/>
        </a:accent5>
        <a:accent6>
          <a:srgbClr val="72A127"/>
        </a:accent6>
        <a:hlink>
          <a:srgbClr val="D56575"/>
        </a:hlink>
        <a:folHlink>
          <a:srgbClr val="4E8FC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公司模板</Template>
  <TotalTime>0</TotalTime>
  <Words>59</Words>
  <Application>Kingsoft Office WPP</Application>
  <PresentationFormat>全屏显示(4:3)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公司模板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林盖沙</dc:creator>
  <cp:lastModifiedBy>chunyan.yang</cp:lastModifiedBy>
  <cp:revision>11</cp:revision>
  <dcterms:created xsi:type="dcterms:W3CDTF">2014-05-23T00:48:00Z</dcterms:created>
  <dcterms:modified xsi:type="dcterms:W3CDTF">2016-03-17T09:13:37Z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2052-10.1.0.5554</vt:lpwstr>
  </property>
</Properties>
</file>