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0" r:id="rId3"/>
    <p:sldId id="259" r:id="rId4"/>
    <p:sldId id="279" r:id="rId5"/>
    <p:sldId id="274" r:id="rId6"/>
    <p:sldId id="278" r:id="rId7"/>
    <p:sldId id="276" r:id="rId8"/>
    <p:sldId id="277" r:id="rId9"/>
    <p:sldId id="280" r:id="rId10"/>
    <p:sldId id="281" r:id="rId11"/>
    <p:sldId id="283" r:id="rId12"/>
    <p:sldId id="263" r:id="rId13"/>
    <p:sldId id="282" r:id="rId14"/>
    <p:sldId id="284" r:id="rId15"/>
    <p:sldId id="285" r:id="rId16"/>
    <p:sldId id="286" r:id="rId17"/>
    <p:sldId id="287" r:id="rId18"/>
    <p:sldId id="288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61" userDrawn="1">
          <p15:clr>
            <a:srgbClr val="F26B43"/>
          </p15:clr>
        </p15:guide>
        <p15:guide id="4" orient="horz" pos="709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7242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428"/>
    <a:srgbClr val="DE6666"/>
    <a:srgbClr val="E20000"/>
    <a:srgbClr val="3E3A39"/>
    <a:srgbClr val="979494"/>
    <a:srgbClr val="D23333"/>
    <a:srgbClr val="C00000"/>
    <a:srgbClr val="9E0000"/>
    <a:srgbClr val="680000"/>
    <a:srgbClr val="D01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854" y="-864"/>
      </p:cViewPr>
      <p:guideLst>
        <p:guide orient="horz" pos="2160"/>
        <p:guide orient="horz" pos="512"/>
        <p:guide orient="horz" pos="3816"/>
        <p:guide pos="3860"/>
        <p:guide pos="46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iongli.song\Desktop\2017&#38144;&#21806;&#19994;&#32489;&#32479;&#35745;\2017&#24180;&#20135;&#21697;&#19994;&#32489;&#32479;&#35745;20180108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xiongli.song\Desktop\2017&#38144;&#21806;&#19994;&#32489;&#32479;&#35745;\2017&#24180;&#33258;&#26377;&#20135;&#21697;&#32479;&#35745;&#25968;&#25454;20180109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ongli.song\Desktop\2017&#38144;&#21806;&#19994;&#32489;&#32479;&#35745;\2017&#24180;&#33258;&#26377;&#20135;&#21697;&#32479;&#35745;&#25968;&#25454;2018010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统计分析!$C$40</c:f>
              <c:strCache>
                <c:ptCount val="1"/>
                <c:pt idx="0">
                  <c:v>2017年销售额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</c:spPr>
          <c:invertIfNegative val="0"/>
          <c:cat>
            <c:strRef>
              <c:f>统计分析!$B$41:$B$47</c:f>
              <c:strCache>
                <c:ptCount val="7"/>
                <c:pt idx="0">
                  <c:v>数据线</c:v>
                </c:pt>
                <c:pt idx="1">
                  <c:v>资源线</c:v>
                </c:pt>
                <c:pt idx="2">
                  <c:v>实训线</c:v>
                </c:pt>
                <c:pt idx="3">
                  <c:v>VR特色线</c:v>
                </c:pt>
                <c:pt idx="4">
                  <c:v>智慧教育</c:v>
                </c:pt>
                <c:pt idx="5">
                  <c:v>易评价线</c:v>
                </c:pt>
                <c:pt idx="6">
                  <c:v>学科建设服务</c:v>
                </c:pt>
              </c:strCache>
            </c:strRef>
          </c:cat>
          <c:val>
            <c:numRef>
              <c:f>统计分析!$C$41:$C$47</c:f>
              <c:numCache>
                <c:formatCode>0.00_ </c:formatCode>
                <c:ptCount val="7"/>
                <c:pt idx="0">
                  <c:v>6496.8150999999998</c:v>
                </c:pt>
                <c:pt idx="1">
                  <c:v>4550.0272000000004</c:v>
                </c:pt>
                <c:pt idx="2">
                  <c:v>2618.7640000000001</c:v>
                </c:pt>
                <c:pt idx="3">
                  <c:v>1463.55196</c:v>
                </c:pt>
                <c:pt idx="4">
                  <c:v>1283.6079999999999</c:v>
                </c:pt>
                <c:pt idx="5">
                  <c:v>130</c:v>
                </c:pt>
                <c:pt idx="6">
                  <c:v>1647.1713999999999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487744"/>
        <c:axId val="136357376"/>
      </c:barChart>
      <c:catAx>
        <c:axId val="125487744"/>
        <c:scaling>
          <c:orientation val="maxMin"/>
        </c:scaling>
        <c:delete val="1"/>
        <c:axPos val="l"/>
        <c:majorTickMark val="out"/>
        <c:minorTickMark val="none"/>
        <c:tickLblPos val="nextTo"/>
        <c:crossAx val="136357376"/>
        <c:crosses val="autoZero"/>
        <c:auto val="1"/>
        <c:lblAlgn val="ctr"/>
        <c:lblOffset val="100"/>
        <c:noMultiLvlLbl val="0"/>
      </c:catAx>
      <c:valAx>
        <c:axId val="136357376"/>
        <c:scaling>
          <c:orientation val="minMax"/>
        </c:scaling>
        <c:delete val="1"/>
        <c:axPos val="t"/>
        <c:numFmt formatCode="0.00_ " sourceLinked="1"/>
        <c:majorTickMark val="out"/>
        <c:minorTickMark val="none"/>
        <c:tickLblPos val="nextTo"/>
        <c:crossAx val="125487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Sheet10!$D$1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rgbClr val="00B050">
                  <a:alpha val="50000"/>
                </a:srgbClr>
              </a:solidFill>
            </a:ln>
          </c:spPr>
          <c:invertIfNegative val="0"/>
          <c:cat>
            <c:strRef>
              <c:f>Sheet10!$A$2:$A$6</c:f>
              <c:strCache>
                <c:ptCount val="5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资源线</c:v>
                </c:pt>
                <c:pt idx="4">
                  <c:v>智慧教育</c:v>
                </c:pt>
              </c:strCache>
            </c:strRef>
          </c:cat>
          <c:val>
            <c:numRef>
              <c:f>Sheet10!$D$2:$D$6</c:f>
              <c:numCache>
                <c:formatCode>0.00%</c:formatCode>
                <c:ptCount val="5"/>
                <c:pt idx="0">
                  <c:v>0.47320000000000001</c:v>
                </c:pt>
                <c:pt idx="1">
                  <c:v>0.94640000000000002</c:v>
                </c:pt>
                <c:pt idx="2">
                  <c:v>0.64690000000000003</c:v>
                </c:pt>
                <c:pt idx="3">
                  <c:v>0.44919999999999999</c:v>
                </c:pt>
                <c:pt idx="4">
                  <c:v>0.90190000000000003</c:v>
                </c:pt>
              </c:numCache>
            </c:numRef>
          </c:val>
        </c:ser>
        <c:ser>
          <c:idx val="1"/>
          <c:order val="1"/>
          <c:tx>
            <c:strRef>
              <c:f>Sheet10!$E$1</c:f>
              <c:strCache>
                <c:ptCount val="1"/>
                <c:pt idx="0">
                  <c:v>   直方图</c:v>
                </c:pt>
              </c:strCache>
            </c:strRef>
          </c:tx>
          <c:spPr>
            <a:solidFill>
              <a:srgbClr val="00B050">
                <a:alpha val="15000"/>
              </a:srgbClr>
            </a:solidFill>
            <a:ln>
              <a:solidFill>
                <a:srgbClr val="00B050">
                  <a:alpha val="50000"/>
                </a:srgbClr>
              </a:solidFill>
            </a:ln>
          </c:spPr>
          <c:invertIfNegative val="0"/>
          <c:cat>
            <c:strRef>
              <c:f>Sheet10!$A$2:$A$6</c:f>
              <c:strCache>
                <c:ptCount val="5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资源线</c:v>
                </c:pt>
                <c:pt idx="4">
                  <c:v>智慧教育</c:v>
                </c:pt>
              </c:strCache>
            </c:strRef>
          </c:cat>
          <c:val>
            <c:numRef>
              <c:f>Sheet10!$E$2:$E$6</c:f>
              <c:numCache>
                <c:formatCode>0.00%</c:formatCode>
                <c:ptCount val="5"/>
                <c:pt idx="0">
                  <c:v>0.52679999999999993</c:v>
                </c:pt>
                <c:pt idx="1">
                  <c:v>5.3599999999999981E-2</c:v>
                </c:pt>
                <c:pt idx="2">
                  <c:v>0.35309999999999997</c:v>
                </c:pt>
                <c:pt idx="3">
                  <c:v>0.55079999999999996</c:v>
                </c:pt>
                <c:pt idx="4">
                  <c:v>9.8099999999999965E-2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5985536"/>
        <c:axId val="145987072"/>
      </c:barChart>
      <c:catAx>
        <c:axId val="145985536"/>
        <c:scaling>
          <c:orientation val="maxMin"/>
        </c:scaling>
        <c:delete val="1"/>
        <c:axPos val="l"/>
        <c:majorTickMark val="out"/>
        <c:minorTickMark val="none"/>
        <c:tickLblPos val="nextTo"/>
        <c:crossAx val="145987072"/>
        <c:crosses val="autoZero"/>
        <c:auto val="1"/>
        <c:lblAlgn val="ctr"/>
        <c:lblOffset val="100"/>
        <c:noMultiLvlLbl val="0"/>
      </c:catAx>
      <c:valAx>
        <c:axId val="145987072"/>
        <c:scaling>
          <c:orientation val="minMax"/>
        </c:scaling>
        <c:delete val="1"/>
        <c:axPos val="t"/>
        <c:numFmt formatCode="0.00%" sourceLinked="1"/>
        <c:majorTickMark val="out"/>
        <c:minorTickMark val="none"/>
        <c:tickLblPos val="nextTo"/>
        <c:crossAx val="145985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Sheet10!$D$1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DE6666"/>
            </a:solidFill>
            <a:ln>
              <a:solidFill>
                <a:srgbClr val="DE6666"/>
              </a:solidFill>
            </a:ln>
          </c:spPr>
          <c:invertIfNegative val="0"/>
          <c:cat>
            <c:strRef>
              <c:f>Sheet10!$A$7</c:f>
              <c:strCache>
                <c:ptCount val="1"/>
                <c:pt idx="0">
                  <c:v>合计</c:v>
                </c:pt>
              </c:strCache>
            </c:strRef>
          </c:cat>
          <c:val>
            <c:numRef>
              <c:f>Sheet10!$D$7</c:f>
              <c:numCache>
                <c:formatCode>0.00%</c:formatCode>
                <c:ptCount val="1"/>
                <c:pt idx="0">
                  <c:v>0.69620000000000004</c:v>
                </c:pt>
              </c:numCache>
            </c:numRef>
          </c:val>
        </c:ser>
        <c:ser>
          <c:idx val="1"/>
          <c:order val="1"/>
          <c:tx>
            <c:strRef>
              <c:f>Sheet10!$E$1</c:f>
              <c:strCache>
                <c:ptCount val="1"/>
                <c:pt idx="0">
                  <c:v>   直方图</c:v>
                </c:pt>
              </c:strCache>
            </c:strRef>
          </c:tx>
          <c:spPr>
            <a:solidFill>
              <a:srgbClr val="DE6666">
                <a:alpha val="15000"/>
              </a:srgbClr>
            </a:solidFill>
            <a:ln>
              <a:solidFill>
                <a:srgbClr val="DE6666"/>
              </a:solidFill>
            </a:ln>
          </c:spPr>
          <c:invertIfNegative val="0"/>
          <c:cat>
            <c:strRef>
              <c:f>Sheet10!$A$7</c:f>
              <c:strCache>
                <c:ptCount val="1"/>
                <c:pt idx="0">
                  <c:v>合计</c:v>
                </c:pt>
              </c:strCache>
            </c:strRef>
          </c:cat>
          <c:val>
            <c:numRef>
              <c:f>Sheet10!$E$7</c:f>
              <c:numCache>
                <c:formatCode>0.00%</c:formatCode>
                <c:ptCount val="1"/>
                <c:pt idx="0">
                  <c:v>0.30379999999999996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46011648"/>
        <c:axId val="146013184"/>
      </c:barChart>
      <c:catAx>
        <c:axId val="146011648"/>
        <c:scaling>
          <c:orientation val="minMax"/>
        </c:scaling>
        <c:delete val="1"/>
        <c:axPos val="l"/>
        <c:majorTickMark val="out"/>
        <c:minorTickMark val="none"/>
        <c:tickLblPos val="nextTo"/>
        <c:crossAx val="146013184"/>
        <c:crosses val="autoZero"/>
        <c:auto val="1"/>
        <c:lblAlgn val="ctr"/>
        <c:lblOffset val="100"/>
        <c:noMultiLvlLbl val="0"/>
      </c:catAx>
      <c:valAx>
        <c:axId val="146013184"/>
        <c:scaling>
          <c:orientation val="minMax"/>
        </c:scaling>
        <c:delete val="1"/>
        <c:axPos val="b"/>
        <c:numFmt formatCode="0.00%" sourceLinked="1"/>
        <c:majorTickMark val="out"/>
        <c:minorTickMark val="none"/>
        <c:tickLblPos val="nextTo"/>
        <c:crossAx val="146011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统计分析!$C$28</c:f>
              <c:strCache>
                <c:ptCount val="1"/>
                <c:pt idx="0">
                  <c:v>2017年销售额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</c:spPr>
          <c:invertIfNegative val="0"/>
          <c:cat>
            <c:strRef>
              <c:f>统计分析!$B$29:$B$35</c:f>
              <c:strCache>
                <c:ptCount val="7"/>
                <c:pt idx="0">
                  <c:v>金融事业部</c:v>
                </c:pt>
                <c:pt idx="1">
                  <c:v>理工医农事业部</c:v>
                </c:pt>
                <c:pt idx="2">
                  <c:v>机构事业部</c:v>
                </c:pt>
                <c:pt idx="3">
                  <c:v>经管事业部</c:v>
                </c:pt>
                <c:pt idx="4">
                  <c:v>K12事业部</c:v>
                </c:pt>
                <c:pt idx="5">
                  <c:v>智慧教育事业部</c:v>
                </c:pt>
                <c:pt idx="6">
                  <c:v>其它</c:v>
                </c:pt>
              </c:strCache>
            </c:strRef>
          </c:cat>
          <c:val>
            <c:numRef>
              <c:f>统计分析!$C$29:$C$35</c:f>
              <c:numCache>
                <c:formatCode>0.00_ </c:formatCode>
                <c:ptCount val="7"/>
                <c:pt idx="0">
                  <c:v>5209.9813000000004</c:v>
                </c:pt>
                <c:pt idx="1">
                  <c:v>2976.2565</c:v>
                </c:pt>
                <c:pt idx="2">
                  <c:v>2529.5592999999999</c:v>
                </c:pt>
                <c:pt idx="3">
                  <c:v>2428.9490000000001</c:v>
                </c:pt>
                <c:pt idx="4">
                  <c:v>1805.4963600000001</c:v>
                </c:pt>
                <c:pt idx="5">
                  <c:v>1706.4831999999999</c:v>
                </c:pt>
                <c:pt idx="6">
                  <c:v>1533.212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994432"/>
        <c:axId val="138995968"/>
      </c:barChart>
      <c:catAx>
        <c:axId val="138994432"/>
        <c:scaling>
          <c:orientation val="maxMin"/>
        </c:scaling>
        <c:delete val="1"/>
        <c:axPos val="l"/>
        <c:majorTickMark val="out"/>
        <c:minorTickMark val="none"/>
        <c:tickLblPos val="nextTo"/>
        <c:crossAx val="138995968"/>
        <c:crosses val="autoZero"/>
        <c:auto val="1"/>
        <c:lblAlgn val="ctr"/>
        <c:lblOffset val="100"/>
        <c:noMultiLvlLbl val="0"/>
      </c:catAx>
      <c:valAx>
        <c:axId val="138995968"/>
        <c:scaling>
          <c:orientation val="minMax"/>
        </c:scaling>
        <c:delete val="1"/>
        <c:axPos val="t"/>
        <c:numFmt formatCode="0.00_ " sourceLinked="1"/>
        <c:majorTickMark val="out"/>
        <c:minorTickMark val="none"/>
        <c:tickLblPos val="nextTo"/>
        <c:crossAx val="138994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Sheet10!$D$43</c:f>
              <c:strCache>
                <c:ptCount val="1"/>
                <c:pt idx="0">
                  <c:v>合计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FF0000"/>
              </a:solidFill>
            </c:spPr>
          </c:dPt>
          <c:cat>
            <c:strRef>
              <c:f>Sheet10!$C$44:$C$45</c:f>
              <c:strCache>
                <c:ptCount val="2"/>
                <c:pt idx="0">
                  <c:v>标准+定制</c:v>
                </c:pt>
                <c:pt idx="1">
                  <c:v>纯定制</c:v>
                </c:pt>
              </c:strCache>
            </c:strRef>
          </c:cat>
          <c:val>
            <c:numRef>
              <c:f>Sheet10!$D$44:$D$45</c:f>
              <c:numCache>
                <c:formatCode>General</c:formatCode>
                <c:ptCount val="2"/>
                <c:pt idx="0">
                  <c:v>12288.042159999999</c:v>
                </c:pt>
                <c:pt idx="1">
                  <c:v>5892.8955000000005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chemeClr val="tx1"/>
              </a:solidFill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4"/>
            <c:bubble3D val="0"/>
            <c:spPr>
              <a:solidFill>
                <a:srgbClr val="E08428"/>
              </a:solidFill>
            </c:spPr>
          </c:dPt>
          <c:dPt>
            <c:idx val="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Pt>
            <c:idx val="6"/>
            <c:bubble3D val="0"/>
            <c:spPr>
              <a:solidFill>
                <a:srgbClr val="7030A0"/>
              </a:solidFill>
            </c:spPr>
          </c:dPt>
          <c:dPt>
            <c:idx val="8"/>
            <c:bubble3D val="0"/>
            <c:spPr>
              <a:noFill/>
            </c:spPr>
          </c:dPt>
          <c:cat>
            <c:strRef>
              <c:f>Sheet10!$C$33:$C$41</c:f>
              <c:strCache>
                <c:ptCount val="9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资源线</c:v>
                </c:pt>
                <c:pt idx="4">
                  <c:v>易管理线</c:v>
                </c:pt>
                <c:pt idx="5">
                  <c:v>易教学线</c:v>
                </c:pt>
                <c:pt idx="6">
                  <c:v>易评价线</c:v>
                </c:pt>
                <c:pt idx="7">
                  <c:v>学科建设服务</c:v>
                </c:pt>
                <c:pt idx="8">
                  <c:v>纯定制</c:v>
                </c:pt>
              </c:strCache>
            </c:strRef>
          </c:cat>
          <c:val>
            <c:numRef>
              <c:f>Sheet10!$D$33:$D$41</c:f>
              <c:numCache>
                <c:formatCode>General</c:formatCode>
                <c:ptCount val="9"/>
                <c:pt idx="0">
                  <c:v>2463.5075000000002</c:v>
                </c:pt>
                <c:pt idx="1">
                  <c:v>6431.4035999999996</c:v>
                </c:pt>
                <c:pt idx="2">
                  <c:v>1009.51496</c:v>
                </c:pt>
                <c:pt idx="3">
                  <c:v>1426.8380999999999</c:v>
                </c:pt>
                <c:pt idx="4">
                  <c:v>329.858</c:v>
                </c:pt>
                <c:pt idx="5">
                  <c:v>496.92</c:v>
                </c:pt>
                <c:pt idx="6">
                  <c:v>130</c:v>
                </c:pt>
                <c:pt idx="7">
                  <c:v>0</c:v>
                </c:pt>
                <c:pt idx="8">
                  <c:v>5892.8955000000005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8"/>
        <c:delete val="1"/>
      </c:legendEntry>
      <c:layout/>
      <c:overlay val="0"/>
      <c:txPr>
        <a:bodyPr/>
        <a:lstStyle/>
        <a:p>
          <a:pPr>
            <a:defRPr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统计分析!$C$3</c:f>
              <c:strCache>
                <c:ptCount val="1"/>
                <c:pt idx="0">
                  <c:v>第三季度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统计分析!$B$4:$B$10</c:f>
              <c:strCache>
                <c:ptCount val="7"/>
                <c:pt idx="0">
                  <c:v>K12事业部</c:v>
                </c:pt>
                <c:pt idx="1">
                  <c:v>机构事业部</c:v>
                </c:pt>
                <c:pt idx="2">
                  <c:v>金融事业部</c:v>
                </c:pt>
                <c:pt idx="3">
                  <c:v>经管事业部</c:v>
                </c:pt>
                <c:pt idx="4">
                  <c:v>理工医农事业部</c:v>
                </c:pt>
                <c:pt idx="5">
                  <c:v>智慧教育事业部</c:v>
                </c:pt>
                <c:pt idx="6">
                  <c:v>其它</c:v>
                </c:pt>
              </c:strCache>
            </c:strRef>
          </c:cat>
          <c:val>
            <c:numRef>
              <c:f>统计分析!$C$4:$C$10</c:f>
              <c:numCache>
                <c:formatCode>0.00_ </c:formatCode>
                <c:ptCount val="7"/>
                <c:pt idx="0">
                  <c:v>927.76260000000002</c:v>
                </c:pt>
                <c:pt idx="1">
                  <c:v>461.94</c:v>
                </c:pt>
                <c:pt idx="2">
                  <c:v>1092.5663999999999</c:v>
                </c:pt>
                <c:pt idx="3">
                  <c:v>284.41699999999997</c:v>
                </c:pt>
                <c:pt idx="4">
                  <c:v>480.28109999999998</c:v>
                </c:pt>
                <c:pt idx="5">
                  <c:v>84.91</c:v>
                </c:pt>
                <c:pt idx="6">
                  <c:v>192.91200000000001</c:v>
                </c:pt>
              </c:numCache>
            </c:numRef>
          </c:val>
        </c:ser>
        <c:ser>
          <c:idx val="1"/>
          <c:order val="1"/>
          <c:tx>
            <c:strRef>
              <c:f>统计分析!$D$3</c:f>
              <c:strCache>
                <c:ptCount val="1"/>
                <c:pt idx="0">
                  <c:v>第四季度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</c:spPr>
          <c:invertIfNegative val="0"/>
          <c:cat>
            <c:strRef>
              <c:f>统计分析!$B$4:$B$10</c:f>
              <c:strCache>
                <c:ptCount val="7"/>
                <c:pt idx="0">
                  <c:v>K12事业部</c:v>
                </c:pt>
                <c:pt idx="1">
                  <c:v>机构事业部</c:v>
                </c:pt>
                <c:pt idx="2">
                  <c:v>金融事业部</c:v>
                </c:pt>
                <c:pt idx="3">
                  <c:v>经管事业部</c:v>
                </c:pt>
                <c:pt idx="4">
                  <c:v>理工医农事业部</c:v>
                </c:pt>
                <c:pt idx="5">
                  <c:v>智慧教育事业部</c:v>
                </c:pt>
                <c:pt idx="6">
                  <c:v>其它</c:v>
                </c:pt>
              </c:strCache>
            </c:strRef>
          </c:cat>
          <c:val>
            <c:numRef>
              <c:f>统计分析!$D$4:$D$10</c:f>
              <c:numCache>
                <c:formatCode>0.00_ </c:formatCode>
                <c:ptCount val="7"/>
                <c:pt idx="0">
                  <c:v>461.06895999999995</c:v>
                </c:pt>
                <c:pt idx="1">
                  <c:v>693.0059</c:v>
                </c:pt>
                <c:pt idx="2">
                  <c:v>2462.8692999999998</c:v>
                </c:pt>
                <c:pt idx="3">
                  <c:v>1242.48</c:v>
                </c:pt>
                <c:pt idx="4">
                  <c:v>1743.5319999999999</c:v>
                </c:pt>
                <c:pt idx="5">
                  <c:v>1294.4112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43055488"/>
        <c:axId val="143061376"/>
      </c:barChart>
      <c:catAx>
        <c:axId val="143055488"/>
        <c:scaling>
          <c:orientation val="maxMin"/>
        </c:scaling>
        <c:delete val="1"/>
        <c:axPos val="l"/>
        <c:majorTickMark val="out"/>
        <c:minorTickMark val="none"/>
        <c:tickLblPos val="nextTo"/>
        <c:crossAx val="143061376"/>
        <c:crosses val="autoZero"/>
        <c:auto val="1"/>
        <c:lblAlgn val="ctr"/>
        <c:lblOffset val="100"/>
        <c:noMultiLvlLbl val="0"/>
      </c:catAx>
      <c:valAx>
        <c:axId val="143061376"/>
        <c:scaling>
          <c:orientation val="minMax"/>
        </c:scaling>
        <c:delete val="1"/>
        <c:axPos val="t"/>
        <c:numFmt formatCode="0.00_ " sourceLinked="1"/>
        <c:majorTickMark val="out"/>
        <c:minorTickMark val="none"/>
        <c:tickLblPos val="nextTo"/>
        <c:crossAx val="143055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Sheet10!$F$63</c:f>
              <c:strCache>
                <c:ptCount val="1"/>
                <c:pt idx="0">
                  <c:v>第三季度</c:v>
                </c:pt>
              </c:strCache>
            </c:strRef>
          </c:tx>
          <c:spPr>
            <a:solidFill>
              <a:srgbClr val="E08428">
                <a:alpha val="70000"/>
              </a:srgbClr>
            </a:solidFill>
          </c:spPr>
          <c:invertIfNegative val="0"/>
          <c:cat>
            <c:strRef>
              <c:f>Sheet10!$E$64:$E$70</c:f>
              <c:strCache>
                <c:ptCount val="7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易管理线</c:v>
                </c:pt>
                <c:pt idx="4">
                  <c:v>易教学线</c:v>
                </c:pt>
                <c:pt idx="5">
                  <c:v>易评价线</c:v>
                </c:pt>
                <c:pt idx="6">
                  <c:v>资源线</c:v>
                </c:pt>
              </c:strCache>
            </c:strRef>
          </c:cat>
          <c:val>
            <c:numRef>
              <c:f>Sheet10!$F$64:$F$70</c:f>
              <c:numCache>
                <c:formatCode>General</c:formatCode>
                <c:ptCount val="7"/>
                <c:pt idx="0">
                  <c:v>475.22</c:v>
                </c:pt>
                <c:pt idx="1">
                  <c:v>1169.52</c:v>
                </c:pt>
                <c:pt idx="2">
                  <c:v>416.03</c:v>
                </c:pt>
                <c:pt idx="3">
                  <c:v>133.57</c:v>
                </c:pt>
                <c:pt idx="4">
                  <c:v>106.6</c:v>
                </c:pt>
                <c:pt idx="5">
                  <c:v>0</c:v>
                </c:pt>
                <c:pt idx="6">
                  <c:v>1073.44</c:v>
                </c:pt>
              </c:numCache>
            </c:numRef>
          </c:val>
        </c:ser>
        <c:ser>
          <c:idx val="1"/>
          <c:order val="1"/>
          <c:tx>
            <c:strRef>
              <c:f>Sheet10!$G$63</c:f>
              <c:strCache>
                <c:ptCount val="1"/>
                <c:pt idx="0">
                  <c:v>第四季度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</c:spPr>
          <c:invertIfNegative val="0"/>
          <c:cat>
            <c:strRef>
              <c:f>Sheet10!$E$64:$E$70</c:f>
              <c:strCache>
                <c:ptCount val="7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易管理线</c:v>
                </c:pt>
                <c:pt idx="4">
                  <c:v>易教学线</c:v>
                </c:pt>
                <c:pt idx="5">
                  <c:v>易评价线</c:v>
                </c:pt>
                <c:pt idx="6">
                  <c:v>资源线</c:v>
                </c:pt>
              </c:strCache>
            </c:strRef>
          </c:cat>
          <c:val>
            <c:numRef>
              <c:f>Sheet10!$G$64:$G$70</c:f>
              <c:numCache>
                <c:formatCode>General</c:formatCode>
                <c:ptCount val="7"/>
                <c:pt idx="0">
                  <c:v>1268.52</c:v>
                </c:pt>
                <c:pt idx="1">
                  <c:v>2636.89</c:v>
                </c:pt>
                <c:pt idx="2">
                  <c:v>835.23</c:v>
                </c:pt>
                <c:pt idx="3">
                  <c:v>394.29</c:v>
                </c:pt>
                <c:pt idx="4">
                  <c:v>277.55</c:v>
                </c:pt>
                <c:pt idx="5">
                  <c:v>130</c:v>
                </c:pt>
                <c:pt idx="6">
                  <c:v>1492.9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2"/>
        <c:axId val="144583296"/>
        <c:axId val="144593280"/>
      </c:barChart>
      <c:catAx>
        <c:axId val="144583296"/>
        <c:scaling>
          <c:orientation val="maxMin"/>
        </c:scaling>
        <c:delete val="1"/>
        <c:axPos val="l"/>
        <c:majorTickMark val="out"/>
        <c:minorTickMark val="none"/>
        <c:tickLblPos val="nextTo"/>
        <c:crossAx val="144593280"/>
        <c:crosses val="autoZero"/>
        <c:auto val="1"/>
        <c:lblAlgn val="ctr"/>
        <c:lblOffset val="100"/>
        <c:noMultiLvlLbl val="0"/>
      </c:catAx>
      <c:valAx>
        <c:axId val="14459328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44583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51390400958722"/>
          <c:y val="6.8846803394129338E-2"/>
          <c:w val="0.37272248525204443"/>
          <c:h val="0.79804937671055398"/>
        </c:manualLayout>
      </c:layout>
      <c:doughnutChart>
        <c:varyColors val="1"/>
        <c:ser>
          <c:idx val="0"/>
          <c:order val="0"/>
          <c:tx>
            <c:strRef>
              <c:f>统计分析!$C$79</c:f>
              <c:strCache>
                <c:ptCount val="1"/>
                <c:pt idx="0">
                  <c:v>出库数量(款)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统计分析!$B$80:$B$86</c:f>
              <c:strCache>
                <c:ptCount val="7"/>
                <c:pt idx="0">
                  <c:v>K12事业部</c:v>
                </c:pt>
                <c:pt idx="1">
                  <c:v>机构事业部</c:v>
                </c:pt>
                <c:pt idx="2">
                  <c:v>金融事业部</c:v>
                </c:pt>
                <c:pt idx="3">
                  <c:v>经管事业部</c:v>
                </c:pt>
                <c:pt idx="4">
                  <c:v>理工医农事业部</c:v>
                </c:pt>
                <c:pt idx="5">
                  <c:v>智慧教育事业部</c:v>
                </c:pt>
                <c:pt idx="6">
                  <c:v>其它</c:v>
                </c:pt>
              </c:strCache>
            </c:strRef>
          </c:cat>
          <c:val>
            <c:numRef>
              <c:f>统计分析!$C$80:$C$86</c:f>
              <c:numCache>
                <c:formatCode>General</c:formatCode>
                <c:ptCount val="7"/>
                <c:pt idx="0">
                  <c:v>35</c:v>
                </c:pt>
                <c:pt idx="1">
                  <c:v>78</c:v>
                </c:pt>
                <c:pt idx="2">
                  <c:v>380</c:v>
                </c:pt>
                <c:pt idx="3">
                  <c:v>248</c:v>
                </c:pt>
                <c:pt idx="4">
                  <c:v>69</c:v>
                </c:pt>
                <c:pt idx="5">
                  <c:v>93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统计分析!$D$79</c:f>
              <c:strCache>
                <c:ptCount val="1"/>
                <c:pt idx="0">
                  <c:v>出库金额(万)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统计分析!$B$80:$B$86</c:f>
              <c:strCache>
                <c:ptCount val="7"/>
                <c:pt idx="0">
                  <c:v>K12事业部</c:v>
                </c:pt>
                <c:pt idx="1">
                  <c:v>机构事业部</c:v>
                </c:pt>
                <c:pt idx="2">
                  <c:v>金融事业部</c:v>
                </c:pt>
                <c:pt idx="3">
                  <c:v>经管事业部</c:v>
                </c:pt>
                <c:pt idx="4">
                  <c:v>理工医农事业部</c:v>
                </c:pt>
                <c:pt idx="5">
                  <c:v>智慧教育事业部</c:v>
                </c:pt>
                <c:pt idx="6">
                  <c:v>其它</c:v>
                </c:pt>
              </c:strCache>
            </c:strRef>
          </c:cat>
          <c:val>
            <c:numRef>
              <c:f>统计分析!$D$80:$D$86</c:f>
              <c:numCache>
                <c:formatCode>0.00_ </c:formatCode>
                <c:ptCount val="7"/>
                <c:pt idx="0">
                  <c:v>344.57130000000001</c:v>
                </c:pt>
                <c:pt idx="1">
                  <c:v>667.04560000000004</c:v>
                </c:pt>
                <c:pt idx="2">
                  <c:v>4175.592928</c:v>
                </c:pt>
                <c:pt idx="3">
                  <c:v>1949.0820000000001</c:v>
                </c:pt>
                <c:pt idx="4">
                  <c:v>836.78800000000001</c:v>
                </c:pt>
                <c:pt idx="5">
                  <c:v>1399.5393999999999</c:v>
                </c:pt>
                <c:pt idx="6">
                  <c:v>66.256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0"/>
      </c:doughnutChart>
    </c:plotArea>
    <c:legend>
      <c:legendPos val="r"/>
      <c:layout>
        <c:manualLayout>
          <c:xMode val="edge"/>
          <c:yMode val="edge"/>
          <c:x val="0.66954871381818015"/>
          <c:y val="0.10853617239962371"/>
          <c:w val="0.28757886745638278"/>
          <c:h val="0.58097703191130656"/>
        </c:manualLayout>
      </c:layout>
      <c:overlay val="0"/>
      <c:txPr>
        <a:bodyPr/>
        <a:lstStyle/>
        <a:p>
          <a:pPr>
            <a:defRPr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55916251057815"/>
          <c:y val="0.11342592592592593"/>
          <c:w val="0.37097654118930717"/>
          <c:h val="0.78703703703703709"/>
        </c:manualLayout>
      </c:layout>
      <c:doughnutChart>
        <c:varyColors val="1"/>
        <c:ser>
          <c:idx val="0"/>
          <c:order val="0"/>
          <c:tx>
            <c:strRef>
              <c:f>统计分析!$C$91</c:f>
              <c:strCache>
                <c:ptCount val="1"/>
                <c:pt idx="0">
                  <c:v>出库数量(款)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统计分析!$B$92:$B$97</c:f>
              <c:strCache>
                <c:ptCount val="6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资源线</c:v>
                </c:pt>
                <c:pt idx="4">
                  <c:v>易管理线</c:v>
                </c:pt>
                <c:pt idx="5">
                  <c:v>易教学线</c:v>
                </c:pt>
              </c:strCache>
            </c:strRef>
          </c:cat>
          <c:val>
            <c:numRef>
              <c:f>统计分析!$C$92:$C$97</c:f>
              <c:numCache>
                <c:formatCode>General</c:formatCode>
                <c:ptCount val="6"/>
                <c:pt idx="0">
                  <c:v>321</c:v>
                </c:pt>
                <c:pt idx="1">
                  <c:v>301</c:v>
                </c:pt>
                <c:pt idx="2">
                  <c:v>97</c:v>
                </c:pt>
                <c:pt idx="3">
                  <c:v>123</c:v>
                </c:pt>
                <c:pt idx="4">
                  <c:v>14</c:v>
                </c:pt>
                <c:pt idx="5">
                  <c:v>54</c:v>
                </c:pt>
              </c:numCache>
            </c:numRef>
          </c:val>
        </c:ser>
        <c:ser>
          <c:idx val="1"/>
          <c:order val="1"/>
          <c:tx>
            <c:strRef>
              <c:f>统计分析!$D$91</c:f>
              <c:strCache>
                <c:ptCount val="1"/>
                <c:pt idx="0">
                  <c:v>出库金额(万)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统计分析!$B$92:$B$97</c:f>
              <c:strCache>
                <c:ptCount val="6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资源线</c:v>
                </c:pt>
                <c:pt idx="4">
                  <c:v>易管理线</c:v>
                </c:pt>
                <c:pt idx="5">
                  <c:v>易教学线</c:v>
                </c:pt>
              </c:strCache>
            </c:strRef>
          </c:cat>
          <c:val>
            <c:numRef>
              <c:f>统计分析!$D$92:$D$97</c:f>
              <c:numCache>
                <c:formatCode>0.00_ </c:formatCode>
                <c:ptCount val="6"/>
                <c:pt idx="0">
                  <c:v>2887.085</c:v>
                </c:pt>
                <c:pt idx="1">
                  <c:v>3252.3293280000003</c:v>
                </c:pt>
                <c:pt idx="2">
                  <c:v>1018.782</c:v>
                </c:pt>
                <c:pt idx="3">
                  <c:v>1102.0094999999999</c:v>
                </c:pt>
                <c:pt idx="4">
                  <c:v>457.12</c:v>
                </c:pt>
                <c:pt idx="5">
                  <c:v>721.54939999999999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0"/>
      </c:doughnutChart>
    </c:plotArea>
    <c:legend>
      <c:legendPos val="r"/>
      <c:layout>
        <c:manualLayout>
          <c:xMode val="edge"/>
          <c:yMode val="edge"/>
          <c:x val="0.7755035818675472"/>
          <c:y val="8.6619276757072025E-2"/>
          <c:w val="0.1655766789672673"/>
          <c:h val="0.58602034120734903"/>
        </c:manualLayout>
      </c:layout>
      <c:overlay val="0"/>
      <c:txPr>
        <a:bodyPr/>
        <a:lstStyle/>
        <a:p>
          <a:pPr>
            <a:defRPr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ln>
              <a:solidFill>
                <a:schemeClr val="accent1"/>
              </a:solidFill>
            </a:ln>
          </c:spPr>
          <c:invertIfNegative val="0"/>
          <c:cat>
            <c:strRef>
              <c:f>Sheet1!$F$31:$F$35</c:f>
              <c:strCache>
                <c:ptCount val="5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资源线</c:v>
                </c:pt>
                <c:pt idx="4">
                  <c:v>智慧教育</c:v>
                </c:pt>
              </c:strCache>
            </c:strRef>
          </c:cat>
          <c:val>
            <c:numRef>
              <c:f>Sheet1!$I$31:$I$35</c:f>
              <c:numCache>
                <c:formatCode>General</c:formatCode>
                <c:ptCount val="5"/>
                <c:pt idx="0">
                  <c:v>9.7087378640776698E-2</c:v>
                </c:pt>
                <c:pt idx="1">
                  <c:v>0.4</c:v>
                </c:pt>
                <c:pt idx="2">
                  <c:v>0.20408163265306123</c:v>
                </c:pt>
                <c:pt idx="3">
                  <c:v>0.12658227848101267</c:v>
                </c:pt>
                <c:pt idx="4">
                  <c:v>0.5</c:v>
                </c:pt>
              </c:numCache>
            </c:numRef>
          </c:val>
        </c:ser>
        <c:ser>
          <c:idx val="1"/>
          <c:order val="1"/>
          <c:spPr>
            <a:solidFill>
              <a:srgbClr val="0070C0">
                <a:alpha val="20000"/>
              </a:srgbClr>
            </a:solidFill>
            <a:ln>
              <a:solidFill>
                <a:schemeClr val="accent1"/>
              </a:solidFill>
            </a:ln>
          </c:spPr>
          <c:invertIfNegative val="0"/>
          <c:cat>
            <c:strRef>
              <c:f>Sheet1!$F$31:$F$35</c:f>
              <c:strCache>
                <c:ptCount val="5"/>
                <c:pt idx="0">
                  <c:v>实训线</c:v>
                </c:pt>
                <c:pt idx="1">
                  <c:v>数据线</c:v>
                </c:pt>
                <c:pt idx="2">
                  <c:v>VR特色线</c:v>
                </c:pt>
                <c:pt idx="3">
                  <c:v>资源线</c:v>
                </c:pt>
                <c:pt idx="4">
                  <c:v>智慧教育</c:v>
                </c:pt>
              </c:strCache>
            </c:strRef>
          </c:cat>
          <c:val>
            <c:numRef>
              <c:f>Sheet1!$J$31:$J$35</c:f>
              <c:numCache>
                <c:formatCode>General</c:formatCode>
                <c:ptCount val="5"/>
                <c:pt idx="0">
                  <c:v>0.90291262135922334</c:v>
                </c:pt>
                <c:pt idx="1">
                  <c:v>0.6</c:v>
                </c:pt>
                <c:pt idx="2">
                  <c:v>0.79591836734693877</c:v>
                </c:pt>
                <c:pt idx="3">
                  <c:v>0.87341772151898733</c:v>
                </c:pt>
                <c:pt idx="4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45807616"/>
        <c:axId val="145809408"/>
      </c:barChart>
      <c:catAx>
        <c:axId val="145807616"/>
        <c:scaling>
          <c:orientation val="maxMin"/>
        </c:scaling>
        <c:delete val="1"/>
        <c:axPos val="l"/>
        <c:majorTickMark val="out"/>
        <c:minorTickMark val="none"/>
        <c:tickLblPos val="nextTo"/>
        <c:crossAx val="145809408"/>
        <c:crosses val="autoZero"/>
        <c:auto val="1"/>
        <c:lblAlgn val="ctr"/>
        <c:lblOffset val="100"/>
        <c:noMultiLvlLbl val="0"/>
      </c:catAx>
      <c:valAx>
        <c:axId val="14580940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458076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0.45283</cdr:x>
      <cdr:y>0.83049</cdr:y>
    </cdr:from>
    <cdr:to>
      <cdr:x>0.92926</cdr:x>
      <cdr:y>0.93115</cdr:y>
    </cdr:to>
    <cdr:sp macro="" textlink="">
      <cdr:nvSpPr>
        <cdr:cNvPr id="2" name="文本框 22"/>
        <cdr:cNvSpPr txBox="1"/>
      </cdr:nvSpPr>
      <cdr:spPr>
        <a:xfrm xmlns:a="http://schemas.openxmlformats.org/drawingml/2006/main">
          <a:off x="2445572" y="2618122"/>
          <a:ext cx="2573059" cy="31732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 anchorCtr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zh-CN" altLang="en-US" sz="1000" b="1" dirty="0">
              <a:ln>
                <a:noFill/>
              </a:ln>
              <a:latin typeface="微软雅黑" charset="0"/>
              <a:ea typeface="微软雅黑" charset="0"/>
            </a:rPr>
            <a:t>外环为出库金额          内环为出库数量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0.51127</cdr:x>
      <cdr:y>0.82643</cdr:y>
    </cdr:from>
    <cdr:to>
      <cdr:x>0.94493</cdr:x>
      <cdr:y>0.97917</cdr:y>
    </cdr:to>
    <cdr:sp macro="" textlink="">
      <cdr:nvSpPr>
        <cdr:cNvPr id="2" name="文本框 22"/>
        <cdr:cNvSpPr txBox="1"/>
      </cdr:nvSpPr>
      <cdr:spPr>
        <a:xfrm xmlns:a="http://schemas.openxmlformats.org/drawingml/2006/main">
          <a:off x="2809876" y="2267063"/>
          <a:ext cx="2383382" cy="41899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 anchorCtr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zh-CN" altLang="en-US" sz="1000" b="1" dirty="0">
              <a:ln>
                <a:noFill/>
              </a:ln>
              <a:latin typeface="微软雅黑" charset="0"/>
              <a:ea typeface="微软雅黑" charset="0"/>
            </a:rPr>
            <a:t>外环为出库金额          内环为出库数量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5AC2-807F-4DDE-86FE-628966CCDBDB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38DD-1231-4649-BA5D-2D6E5B9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4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0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585056"/>
            <a:ext cx="9429060" cy="168965"/>
            <a:chOff x="0" y="6718852"/>
            <a:chExt cx="7871927" cy="139148"/>
          </a:xfrm>
        </p:grpSpPr>
        <p:sp>
          <p:nvSpPr>
            <p:cNvPr id="8" name="矩形 7"/>
            <p:cNvSpPr/>
            <p:nvPr/>
          </p:nvSpPr>
          <p:spPr>
            <a:xfrm>
              <a:off x="0" y="6718852"/>
              <a:ext cx="1948070" cy="139148"/>
            </a:xfrm>
            <a:prstGeom prst="rect">
              <a:avLst/>
            </a:prstGeom>
            <a:solidFill>
              <a:srgbClr val="D01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65435" y="6718852"/>
              <a:ext cx="3160575" cy="139148"/>
            </a:xfrm>
            <a:prstGeom prst="rect">
              <a:avLst/>
            </a:prstGeom>
            <a:solidFill>
              <a:srgbClr val="F8B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0"/>
            <p:cNvSpPr/>
            <p:nvPr/>
          </p:nvSpPr>
          <p:spPr>
            <a:xfrm>
              <a:off x="5146708" y="6718852"/>
              <a:ext cx="2725219" cy="139148"/>
            </a:xfrm>
            <a:custGeom>
              <a:avLst/>
              <a:gdLst>
                <a:gd name="connsiteX0" fmla="*/ 0 w 2713313"/>
                <a:gd name="connsiteY0" fmla="*/ 0 h 139148"/>
                <a:gd name="connsiteX1" fmla="*/ 2713313 w 2713313"/>
                <a:gd name="connsiteY1" fmla="*/ 0 h 139148"/>
                <a:gd name="connsiteX2" fmla="*/ 2713313 w 2713313"/>
                <a:gd name="connsiteY2" fmla="*/ 139148 h 139148"/>
                <a:gd name="connsiteX3" fmla="*/ 0 w 2713313"/>
                <a:gd name="connsiteY3" fmla="*/ 139148 h 139148"/>
                <a:gd name="connsiteX4" fmla="*/ 0 w 2713313"/>
                <a:gd name="connsiteY4" fmla="*/ 0 h 139148"/>
                <a:gd name="connsiteX0" fmla="*/ 0 w 2772947"/>
                <a:gd name="connsiteY0" fmla="*/ 0 h 139148"/>
                <a:gd name="connsiteX1" fmla="*/ 2772947 w 2772947"/>
                <a:gd name="connsiteY1" fmla="*/ 0 h 139148"/>
                <a:gd name="connsiteX2" fmla="*/ 2713313 w 2772947"/>
                <a:gd name="connsiteY2" fmla="*/ 139148 h 139148"/>
                <a:gd name="connsiteX3" fmla="*/ 0 w 2772947"/>
                <a:gd name="connsiteY3" fmla="*/ 139148 h 139148"/>
                <a:gd name="connsiteX4" fmla="*/ 0 w 2772947"/>
                <a:gd name="connsiteY4" fmla="*/ 0 h 139148"/>
                <a:gd name="connsiteX0" fmla="*/ 0 w 2723251"/>
                <a:gd name="connsiteY0" fmla="*/ 0 h 139148"/>
                <a:gd name="connsiteX1" fmla="*/ 2723251 w 2723251"/>
                <a:gd name="connsiteY1" fmla="*/ 0 h 139148"/>
                <a:gd name="connsiteX2" fmla="*/ 2713313 w 2723251"/>
                <a:gd name="connsiteY2" fmla="*/ 139148 h 139148"/>
                <a:gd name="connsiteX3" fmla="*/ 0 w 2723251"/>
                <a:gd name="connsiteY3" fmla="*/ 139148 h 139148"/>
                <a:gd name="connsiteX4" fmla="*/ 0 w 2723251"/>
                <a:gd name="connsiteY4" fmla="*/ 0 h 139148"/>
                <a:gd name="connsiteX0" fmla="*/ 0 w 2725219"/>
                <a:gd name="connsiteY0" fmla="*/ 0 h 139148"/>
                <a:gd name="connsiteX1" fmla="*/ 2723251 w 2725219"/>
                <a:gd name="connsiteY1" fmla="*/ 0 h 139148"/>
                <a:gd name="connsiteX2" fmla="*/ 2725219 w 2725219"/>
                <a:gd name="connsiteY2" fmla="*/ 139148 h 139148"/>
                <a:gd name="connsiteX3" fmla="*/ 0 w 2725219"/>
                <a:gd name="connsiteY3" fmla="*/ 139148 h 139148"/>
                <a:gd name="connsiteX4" fmla="*/ 0 w 2725219"/>
                <a:gd name="connsiteY4" fmla="*/ 0 h 1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5219" h="139148">
                  <a:moveTo>
                    <a:pt x="0" y="0"/>
                  </a:moveTo>
                  <a:lnTo>
                    <a:pt x="2723251" y="0"/>
                  </a:lnTo>
                  <a:lnTo>
                    <a:pt x="2725219" y="139148"/>
                  </a:lnTo>
                  <a:lnTo>
                    <a:pt x="0" y="139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9438585" y="6545334"/>
            <a:ext cx="2528192" cy="246221"/>
            <a:chOff x="9438585" y="6545334"/>
            <a:chExt cx="2528192" cy="246221"/>
          </a:xfrm>
        </p:grpSpPr>
        <p:sp>
          <p:nvSpPr>
            <p:cNvPr id="11" name="标题 3"/>
            <p:cNvSpPr txBox="1">
              <a:spLocks/>
            </p:cNvSpPr>
            <p:nvPr userDrawn="1"/>
          </p:nvSpPr>
          <p:spPr>
            <a:xfrm>
              <a:off x="9607550" y="6545334"/>
              <a:ext cx="21902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 defTabSz="913765">
                <a:lnSpc>
                  <a:spcPct val="100000"/>
                </a:lnSpc>
              </a:pPr>
              <a:r>
                <a:rPr lang="zh-CN" altLang="en-US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深圳国泰安教育技术股份有限公司</a:t>
              </a:r>
              <a:endParaRPr lang="zh-CN" altLang="en-US" sz="100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9438585" y="6585056"/>
              <a:ext cx="168965" cy="1689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97812" y="6585056"/>
              <a:ext cx="168965" cy="1689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238" y="218118"/>
            <a:ext cx="1228814" cy="268968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605717" y="227342"/>
            <a:ext cx="596587" cy="320010"/>
            <a:chOff x="11605717" y="245174"/>
            <a:chExt cx="596587" cy="320010"/>
          </a:xfrm>
        </p:grpSpPr>
        <p:sp>
          <p:nvSpPr>
            <p:cNvPr id="16" name="矩形 15"/>
            <p:cNvSpPr/>
            <p:nvPr userDrawn="1"/>
          </p:nvSpPr>
          <p:spPr>
            <a:xfrm>
              <a:off x="11882294" y="245174"/>
              <a:ext cx="320010" cy="3200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1704004" y="245174"/>
              <a:ext cx="160005" cy="320010"/>
            </a:xfrm>
            <a:prstGeom prst="rect">
              <a:avLst/>
            </a:prstGeom>
            <a:solidFill>
              <a:srgbClr val="D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1605717" y="245174"/>
              <a:ext cx="80002" cy="32001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19" name="矩形 18"/>
          <p:cNvSpPr/>
          <p:nvPr userDrawn="1"/>
        </p:nvSpPr>
        <p:spPr>
          <a:xfrm>
            <a:off x="0" y="0"/>
            <a:ext cx="12192000" cy="7917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238" y="218118"/>
            <a:ext cx="1228814" cy="26896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7917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1605717" y="227342"/>
            <a:ext cx="596587" cy="320010"/>
            <a:chOff x="11605717" y="245174"/>
            <a:chExt cx="596587" cy="320010"/>
          </a:xfrm>
        </p:grpSpPr>
        <p:sp>
          <p:nvSpPr>
            <p:cNvPr id="13" name="矩形 12"/>
            <p:cNvSpPr/>
            <p:nvPr userDrawn="1"/>
          </p:nvSpPr>
          <p:spPr>
            <a:xfrm>
              <a:off x="11882294" y="245174"/>
              <a:ext cx="320010" cy="3200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04004" y="245174"/>
              <a:ext cx="160005" cy="320010"/>
            </a:xfrm>
            <a:prstGeom prst="rect">
              <a:avLst/>
            </a:prstGeom>
            <a:solidFill>
              <a:srgbClr val="D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1605717" y="245174"/>
              <a:ext cx="80002" cy="32001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8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08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1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flipH="1">
            <a:off x="0" y="5721011"/>
            <a:ext cx="12192000" cy="1136991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335076" y="58125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研发管理中心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3"/>
          <p:cNvSpPr txBox="1">
            <a:spLocks/>
          </p:cNvSpPr>
          <p:nvPr/>
        </p:nvSpPr>
        <p:spPr>
          <a:xfrm>
            <a:off x="3017530" y="3309957"/>
            <a:ext cx="72129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913765">
              <a:lnSpc>
                <a:spcPct val="100000"/>
              </a:lnSpc>
            </a:pP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cs typeface="+mn-cs"/>
              </a:rPr>
              <a:t>2017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cs typeface="+mn-cs"/>
              </a:rPr>
              <a:t>年自有产品统计报告</a:t>
            </a:r>
            <a:endParaRPr lang="en-US" altLang="zh-CN" sz="400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cs typeface="+mn-cs"/>
            </a:endParaRPr>
          </a:p>
          <a:p>
            <a:pPr defTabSz="913765">
              <a:lnSpc>
                <a:spcPct val="100000"/>
              </a:lnSpc>
            </a:pPr>
            <a:endParaRPr lang="zh-CN" altLang="en-US" sz="3200" b="0" dirty="0">
              <a:solidFill>
                <a:srgbClr val="3E3A39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175"/>
            <a:ext cx="12192000" cy="2507217"/>
          </a:xfrm>
          <a:custGeom>
            <a:avLst/>
            <a:gdLst>
              <a:gd name="connsiteX0" fmla="*/ 0 w 12192000"/>
              <a:gd name="connsiteY0" fmla="*/ 0 h 2507217"/>
              <a:gd name="connsiteX1" fmla="*/ 12192000 w 12192000"/>
              <a:gd name="connsiteY1" fmla="*/ 0 h 2507217"/>
              <a:gd name="connsiteX2" fmla="*/ 12192000 w 12192000"/>
              <a:gd name="connsiteY2" fmla="*/ 2507217 h 2507217"/>
              <a:gd name="connsiteX3" fmla="*/ 6250501 w 12192000"/>
              <a:gd name="connsiteY3" fmla="*/ 2507217 h 2507217"/>
              <a:gd name="connsiteX4" fmla="*/ 1 w 12192000"/>
              <a:gd name="connsiteY4" fmla="*/ 12072 h 2507217"/>
              <a:gd name="connsiteX5" fmla="*/ 1 w 12192000"/>
              <a:gd name="connsiteY5" fmla="*/ 2507217 h 2507217"/>
              <a:gd name="connsiteX6" fmla="*/ 0 w 12192000"/>
              <a:gd name="connsiteY6" fmla="*/ 2507217 h 250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507217">
                <a:moveTo>
                  <a:pt x="0" y="0"/>
                </a:moveTo>
                <a:lnTo>
                  <a:pt x="12192000" y="0"/>
                </a:lnTo>
                <a:lnTo>
                  <a:pt x="12192000" y="2507217"/>
                </a:lnTo>
                <a:lnTo>
                  <a:pt x="6250501" y="2507217"/>
                </a:lnTo>
                <a:lnTo>
                  <a:pt x="1" y="12072"/>
                </a:lnTo>
                <a:lnTo>
                  <a:pt x="1" y="2507217"/>
                </a:lnTo>
                <a:lnTo>
                  <a:pt x="0" y="2507217"/>
                </a:lnTo>
                <a:close/>
              </a:path>
            </a:pathLst>
          </a:custGeom>
          <a:solidFill>
            <a:srgbClr val="F7B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0" y="1"/>
            <a:ext cx="12191999" cy="2519345"/>
          </a:xfrm>
          <a:custGeom>
            <a:avLst/>
            <a:gdLst>
              <a:gd name="connsiteX0" fmla="*/ 1 w 12191999"/>
              <a:gd name="connsiteY0" fmla="*/ 2519345 h 2519345"/>
              <a:gd name="connsiteX1" fmla="*/ 1 w 12191999"/>
              <a:gd name="connsiteY1" fmla="*/ 2519345 h 2519345"/>
              <a:gd name="connsiteX2" fmla="*/ 0 w 12191999"/>
              <a:gd name="connsiteY2" fmla="*/ 2519345 h 2519345"/>
              <a:gd name="connsiteX3" fmla="*/ 7253205 w 12191999"/>
              <a:gd name="connsiteY3" fmla="*/ 0 h 2519345"/>
              <a:gd name="connsiteX4" fmla="*/ 12191999 w 12191999"/>
              <a:gd name="connsiteY4" fmla="*/ 0 h 2519345"/>
              <a:gd name="connsiteX5" fmla="*/ 6405966 w 12191999"/>
              <a:gd name="connsiteY5" fmla="*/ 2519345 h 2519345"/>
              <a:gd name="connsiteX6" fmla="*/ 6321677 w 12191999"/>
              <a:gd name="connsiteY6" fmla="*/ 2519345 h 2519345"/>
              <a:gd name="connsiteX7" fmla="*/ 3380368 w 12191999"/>
              <a:gd name="connsiteY7" fmla="*/ 1345200 h 25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519345">
                <a:moveTo>
                  <a:pt x="1" y="2519345"/>
                </a:moveTo>
                <a:lnTo>
                  <a:pt x="1" y="2519345"/>
                </a:lnTo>
                <a:lnTo>
                  <a:pt x="0" y="2519345"/>
                </a:lnTo>
                <a:close/>
                <a:moveTo>
                  <a:pt x="7253205" y="0"/>
                </a:moveTo>
                <a:lnTo>
                  <a:pt x="12191999" y="0"/>
                </a:lnTo>
                <a:lnTo>
                  <a:pt x="6405966" y="2519345"/>
                </a:lnTo>
                <a:lnTo>
                  <a:pt x="6321677" y="2519345"/>
                </a:lnTo>
                <a:lnTo>
                  <a:pt x="3380368" y="1345200"/>
                </a:lnTo>
                <a:close/>
              </a:path>
            </a:pathLst>
          </a:custGeom>
          <a:solidFill>
            <a:srgbClr val="EF9C0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0" y="174"/>
            <a:ext cx="10488058" cy="2507218"/>
          </a:xfrm>
          <a:custGeom>
            <a:avLst/>
            <a:gdLst>
              <a:gd name="connsiteX0" fmla="*/ 0 w 10488058"/>
              <a:gd name="connsiteY0" fmla="*/ 0 h 2507218"/>
              <a:gd name="connsiteX1" fmla="*/ 10488058 w 10488058"/>
              <a:gd name="connsiteY1" fmla="*/ 2507218 h 2507218"/>
              <a:gd name="connsiteX2" fmla="*/ 6272357 w 10488058"/>
              <a:gd name="connsiteY2" fmla="*/ 2507218 h 2507218"/>
              <a:gd name="connsiteX3" fmla="*/ 1 w 10488058"/>
              <a:gd name="connsiteY3" fmla="*/ 3348 h 2507218"/>
              <a:gd name="connsiteX4" fmla="*/ 1 w 10488058"/>
              <a:gd name="connsiteY4" fmla="*/ 2507218 h 2507218"/>
              <a:gd name="connsiteX5" fmla="*/ 0 w 10488058"/>
              <a:gd name="connsiteY5" fmla="*/ 2507218 h 25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8058" h="2507218">
                <a:moveTo>
                  <a:pt x="0" y="0"/>
                </a:moveTo>
                <a:lnTo>
                  <a:pt x="10488058" y="2507218"/>
                </a:lnTo>
                <a:lnTo>
                  <a:pt x="6272357" y="2507218"/>
                </a:lnTo>
                <a:lnTo>
                  <a:pt x="1" y="3348"/>
                </a:lnTo>
                <a:lnTo>
                  <a:pt x="1" y="2507218"/>
                </a:lnTo>
                <a:lnTo>
                  <a:pt x="0" y="2507218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171981" y="1"/>
            <a:ext cx="5001658" cy="2488432"/>
          </a:xfrm>
          <a:custGeom>
            <a:avLst/>
            <a:gdLst>
              <a:gd name="connsiteX0" fmla="*/ 0 w 5695721"/>
              <a:gd name="connsiteY0" fmla="*/ 0 h 1773716"/>
              <a:gd name="connsiteX1" fmla="*/ 3701668 w 5695721"/>
              <a:gd name="connsiteY1" fmla="*/ 1773716 h 1773716"/>
              <a:gd name="connsiteX2" fmla="*/ 5695721 w 5695721"/>
              <a:gd name="connsiteY2" fmla="*/ 0 h 1773716"/>
              <a:gd name="connsiteX3" fmla="*/ 0 w 5695721"/>
              <a:gd name="connsiteY3" fmla="*/ 0 h 177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721" h="1773716">
                <a:moveTo>
                  <a:pt x="0" y="0"/>
                </a:moveTo>
                <a:lnTo>
                  <a:pt x="3701668" y="1773716"/>
                </a:lnTo>
                <a:lnTo>
                  <a:pt x="5695721" y="0"/>
                </a:lnTo>
                <a:lnTo>
                  <a:pt x="0" y="0"/>
                </a:lnTo>
                <a:close/>
              </a:path>
            </a:pathLst>
          </a:custGeom>
          <a:solidFill>
            <a:srgbClr val="DA940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9613900" y="6190538"/>
            <a:ext cx="1882775" cy="226831"/>
            <a:chOff x="2045679" y="6310388"/>
            <a:chExt cx="2169905" cy="261424"/>
          </a:xfrm>
          <a:solidFill>
            <a:schemeClr val="bg1"/>
          </a:solidFill>
        </p:grpSpPr>
        <p:sp>
          <p:nvSpPr>
            <p:cNvPr id="51" name="文本框 50"/>
            <p:cNvSpPr txBox="1">
              <a:spLocks/>
            </p:cNvSpPr>
            <p:nvPr/>
          </p:nvSpPr>
          <p:spPr>
            <a:xfrm>
              <a:off x="2045679" y="6310388"/>
              <a:ext cx="2150454" cy="130745"/>
            </a:xfrm>
            <a:custGeom>
              <a:avLst/>
              <a:gdLst/>
              <a:ahLst/>
              <a:cxnLst/>
              <a:rect l="l" t="t" r="r" b="b"/>
              <a:pathLst>
                <a:path w="2150454" h="130745">
                  <a:moveTo>
                    <a:pt x="505067" y="94803"/>
                  </a:moveTo>
                  <a:cubicBezTo>
                    <a:pt x="520694" y="99578"/>
                    <a:pt x="535496" y="104483"/>
                    <a:pt x="549473" y="109519"/>
                  </a:cubicBezTo>
                  <a:lnTo>
                    <a:pt x="544785" y="119285"/>
                  </a:lnTo>
                  <a:cubicBezTo>
                    <a:pt x="530634" y="113295"/>
                    <a:pt x="516049" y="107782"/>
                    <a:pt x="501030" y="102747"/>
                  </a:cubicBezTo>
                  <a:close/>
                  <a:moveTo>
                    <a:pt x="483319" y="94803"/>
                  </a:moveTo>
                  <a:cubicBezTo>
                    <a:pt x="484014" y="98276"/>
                    <a:pt x="484752" y="101184"/>
                    <a:pt x="485533" y="103528"/>
                  </a:cubicBezTo>
                  <a:cubicBezTo>
                    <a:pt x="467649" y="108824"/>
                    <a:pt x="452673" y="113382"/>
                    <a:pt x="440605" y="117202"/>
                  </a:cubicBezTo>
                  <a:lnTo>
                    <a:pt x="437350" y="107826"/>
                  </a:lnTo>
                  <a:cubicBezTo>
                    <a:pt x="450546" y="104527"/>
                    <a:pt x="465869" y="100186"/>
                    <a:pt x="483319" y="94803"/>
                  </a:cubicBezTo>
                  <a:close/>
                  <a:moveTo>
                    <a:pt x="895164" y="86990"/>
                  </a:moveTo>
                  <a:lnTo>
                    <a:pt x="895164" y="98059"/>
                  </a:lnTo>
                  <a:lnTo>
                    <a:pt x="968090" y="98059"/>
                  </a:lnTo>
                  <a:lnTo>
                    <a:pt x="968090" y="86990"/>
                  </a:lnTo>
                  <a:close/>
                  <a:moveTo>
                    <a:pt x="1636793" y="75270"/>
                  </a:moveTo>
                  <a:lnTo>
                    <a:pt x="1636793" y="90897"/>
                  </a:lnTo>
                  <a:lnTo>
                    <a:pt x="1702426" y="90897"/>
                  </a:lnTo>
                  <a:lnTo>
                    <a:pt x="1702426" y="75270"/>
                  </a:lnTo>
                  <a:close/>
                  <a:moveTo>
                    <a:pt x="18361" y="73577"/>
                  </a:moveTo>
                  <a:cubicBezTo>
                    <a:pt x="22008" y="75226"/>
                    <a:pt x="25567" y="76745"/>
                    <a:pt x="29040" y="78135"/>
                  </a:cubicBezTo>
                  <a:cubicBezTo>
                    <a:pt x="24959" y="92286"/>
                    <a:pt x="19881" y="108954"/>
                    <a:pt x="13803" y="128141"/>
                  </a:cubicBezTo>
                  <a:lnTo>
                    <a:pt x="2734" y="123974"/>
                  </a:lnTo>
                  <a:cubicBezTo>
                    <a:pt x="8812" y="107739"/>
                    <a:pt x="14021" y="90940"/>
                    <a:pt x="18361" y="73577"/>
                  </a:cubicBezTo>
                  <a:close/>
                  <a:moveTo>
                    <a:pt x="1376679" y="71102"/>
                  </a:moveTo>
                  <a:cubicBezTo>
                    <a:pt x="1380195" y="81347"/>
                    <a:pt x="1385859" y="90093"/>
                    <a:pt x="1393673" y="97343"/>
                  </a:cubicBezTo>
                  <a:cubicBezTo>
                    <a:pt x="1401617" y="89616"/>
                    <a:pt x="1407368" y="80869"/>
                    <a:pt x="1410928" y="71102"/>
                  </a:cubicBezTo>
                  <a:close/>
                  <a:moveTo>
                    <a:pt x="369094" y="68237"/>
                  </a:moveTo>
                  <a:cubicBezTo>
                    <a:pt x="373868" y="73186"/>
                    <a:pt x="377949" y="77831"/>
                    <a:pt x="381335" y="82171"/>
                  </a:cubicBezTo>
                  <a:lnTo>
                    <a:pt x="373651" y="88032"/>
                  </a:lnTo>
                  <a:cubicBezTo>
                    <a:pt x="369484" y="82389"/>
                    <a:pt x="365534" y="77614"/>
                    <a:pt x="361801" y="73707"/>
                  </a:cubicBezTo>
                  <a:close/>
                  <a:moveTo>
                    <a:pt x="2053698" y="68107"/>
                  </a:moveTo>
                  <a:lnTo>
                    <a:pt x="2053698" y="95454"/>
                  </a:lnTo>
                  <a:lnTo>
                    <a:pt x="2101490" y="95454"/>
                  </a:lnTo>
                  <a:lnTo>
                    <a:pt x="2101490" y="68107"/>
                  </a:lnTo>
                  <a:close/>
                  <a:moveTo>
                    <a:pt x="489049" y="67847"/>
                  </a:moveTo>
                  <a:lnTo>
                    <a:pt x="499207" y="67847"/>
                  </a:lnTo>
                  <a:lnTo>
                    <a:pt x="499207" y="112514"/>
                  </a:lnTo>
                  <a:cubicBezTo>
                    <a:pt x="499207" y="122671"/>
                    <a:pt x="493911" y="127750"/>
                    <a:pt x="483319" y="127750"/>
                  </a:cubicBezTo>
                  <a:cubicBezTo>
                    <a:pt x="478891" y="127750"/>
                    <a:pt x="473596" y="127663"/>
                    <a:pt x="467432" y="127490"/>
                  </a:cubicBezTo>
                  <a:cubicBezTo>
                    <a:pt x="467084" y="124538"/>
                    <a:pt x="466564" y="120935"/>
                    <a:pt x="465869" y="116681"/>
                  </a:cubicBezTo>
                  <a:cubicBezTo>
                    <a:pt x="472380" y="117376"/>
                    <a:pt x="477633" y="117723"/>
                    <a:pt x="481626" y="117723"/>
                  </a:cubicBezTo>
                  <a:cubicBezTo>
                    <a:pt x="486575" y="117723"/>
                    <a:pt x="489049" y="115422"/>
                    <a:pt x="489049" y="110821"/>
                  </a:cubicBezTo>
                  <a:close/>
                  <a:moveTo>
                    <a:pt x="895164" y="67326"/>
                  </a:moveTo>
                  <a:lnTo>
                    <a:pt x="895164" y="78395"/>
                  </a:lnTo>
                  <a:lnTo>
                    <a:pt x="968090" y="78395"/>
                  </a:lnTo>
                  <a:lnTo>
                    <a:pt x="968090" y="67326"/>
                  </a:lnTo>
                  <a:close/>
                  <a:moveTo>
                    <a:pt x="627385" y="66545"/>
                  </a:moveTo>
                  <a:cubicBezTo>
                    <a:pt x="624259" y="71797"/>
                    <a:pt x="621177" y="76919"/>
                    <a:pt x="618139" y="81911"/>
                  </a:cubicBezTo>
                  <a:cubicBezTo>
                    <a:pt x="628557" y="86382"/>
                    <a:pt x="638931" y="90918"/>
                    <a:pt x="649262" y="95519"/>
                  </a:cubicBezTo>
                  <a:cubicBezTo>
                    <a:pt x="659637" y="87619"/>
                    <a:pt x="666908" y="77961"/>
                    <a:pt x="671075" y="66545"/>
                  </a:cubicBezTo>
                  <a:close/>
                  <a:moveTo>
                    <a:pt x="1357926" y="61856"/>
                  </a:moveTo>
                  <a:lnTo>
                    <a:pt x="1421997" y="61856"/>
                  </a:lnTo>
                  <a:lnTo>
                    <a:pt x="1421997" y="71102"/>
                  </a:lnTo>
                  <a:cubicBezTo>
                    <a:pt x="1416961" y="83474"/>
                    <a:pt x="1410038" y="94261"/>
                    <a:pt x="1401226" y="103463"/>
                  </a:cubicBezTo>
                  <a:cubicBezTo>
                    <a:pt x="1410125" y="109627"/>
                    <a:pt x="1421085" y="114424"/>
                    <a:pt x="1434108" y="117853"/>
                  </a:cubicBezTo>
                  <a:cubicBezTo>
                    <a:pt x="1431416" y="121326"/>
                    <a:pt x="1429202" y="124668"/>
                    <a:pt x="1427466" y="127880"/>
                  </a:cubicBezTo>
                  <a:cubicBezTo>
                    <a:pt x="1414096" y="123409"/>
                    <a:pt x="1402810" y="117636"/>
                    <a:pt x="1393608" y="110560"/>
                  </a:cubicBezTo>
                  <a:cubicBezTo>
                    <a:pt x="1384319" y="118461"/>
                    <a:pt x="1373293" y="124929"/>
                    <a:pt x="1360531" y="129964"/>
                  </a:cubicBezTo>
                  <a:cubicBezTo>
                    <a:pt x="1358013" y="125884"/>
                    <a:pt x="1355930" y="122888"/>
                    <a:pt x="1354280" y="120978"/>
                  </a:cubicBezTo>
                  <a:cubicBezTo>
                    <a:pt x="1366738" y="116160"/>
                    <a:pt x="1377308" y="110474"/>
                    <a:pt x="1385990" y="103919"/>
                  </a:cubicBezTo>
                  <a:cubicBezTo>
                    <a:pt x="1376787" y="94760"/>
                    <a:pt x="1370363" y="83821"/>
                    <a:pt x="1366716" y="71102"/>
                  </a:cubicBezTo>
                  <a:lnTo>
                    <a:pt x="1357926" y="71102"/>
                  </a:lnTo>
                  <a:close/>
                  <a:moveTo>
                    <a:pt x="1085655" y="60684"/>
                  </a:moveTo>
                  <a:cubicBezTo>
                    <a:pt x="1089561" y="74401"/>
                    <a:pt x="1096072" y="85991"/>
                    <a:pt x="1105188" y="95454"/>
                  </a:cubicBezTo>
                  <a:cubicBezTo>
                    <a:pt x="1115432" y="85731"/>
                    <a:pt x="1122790" y="74141"/>
                    <a:pt x="1127261" y="60684"/>
                  </a:cubicBezTo>
                  <a:close/>
                  <a:moveTo>
                    <a:pt x="2043410" y="58731"/>
                  </a:moveTo>
                  <a:lnTo>
                    <a:pt x="2111778" y="58731"/>
                  </a:lnTo>
                  <a:lnTo>
                    <a:pt x="2111778" y="104831"/>
                  </a:lnTo>
                  <a:lnTo>
                    <a:pt x="2053698" y="104831"/>
                  </a:lnTo>
                  <a:lnTo>
                    <a:pt x="2053698" y="114337"/>
                  </a:lnTo>
                  <a:lnTo>
                    <a:pt x="2043410" y="114337"/>
                  </a:lnTo>
                  <a:close/>
                  <a:moveTo>
                    <a:pt x="885267" y="58471"/>
                  </a:moveTo>
                  <a:lnTo>
                    <a:pt x="977987" y="58471"/>
                  </a:lnTo>
                  <a:lnTo>
                    <a:pt x="977987" y="112253"/>
                  </a:lnTo>
                  <a:cubicBezTo>
                    <a:pt x="977987" y="122498"/>
                    <a:pt x="971910" y="127620"/>
                    <a:pt x="959755" y="127620"/>
                  </a:cubicBezTo>
                  <a:cubicBezTo>
                    <a:pt x="955675" y="127620"/>
                    <a:pt x="950683" y="127576"/>
                    <a:pt x="944779" y="127490"/>
                  </a:cubicBezTo>
                  <a:cubicBezTo>
                    <a:pt x="944606" y="126621"/>
                    <a:pt x="943911" y="123062"/>
                    <a:pt x="942696" y="116811"/>
                  </a:cubicBezTo>
                  <a:cubicBezTo>
                    <a:pt x="948686" y="117679"/>
                    <a:pt x="954156" y="118113"/>
                    <a:pt x="959104" y="118113"/>
                  </a:cubicBezTo>
                  <a:cubicBezTo>
                    <a:pt x="964921" y="118113"/>
                    <a:pt x="967916" y="115639"/>
                    <a:pt x="968090" y="110691"/>
                  </a:cubicBezTo>
                  <a:lnTo>
                    <a:pt x="968090" y="106654"/>
                  </a:lnTo>
                  <a:lnTo>
                    <a:pt x="895164" y="106654"/>
                  </a:lnTo>
                  <a:lnTo>
                    <a:pt x="895164" y="128792"/>
                  </a:lnTo>
                  <a:lnTo>
                    <a:pt x="885267" y="128792"/>
                  </a:lnTo>
                  <a:close/>
                  <a:moveTo>
                    <a:pt x="1502513" y="56908"/>
                  </a:moveTo>
                  <a:lnTo>
                    <a:pt x="1567625" y="56908"/>
                  </a:lnTo>
                  <a:cubicBezTo>
                    <a:pt x="1567538" y="58123"/>
                    <a:pt x="1566887" y="74011"/>
                    <a:pt x="1565672" y="104570"/>
                  </a:cubicBezTo>
                  <a:cubicBezTo>
                    <a:pt x="1565324" y="119503"/>
                    <a:pt x="1558509" y="127056"/>
                    <a:pt x="1545226" y="127229"/>
                  </a:cubicBezTo>
                  <a:cubicBezTo>
                    <a:pt x="1538108" y="127229"/>
                    <a:pt x="1531900" y="127099"/>
                    <a:pt x="1526604" y="126839"/>
                  </a:cubicBezTo>
                  <a:cubicBezTo>
                    <a:pt x="1526170" y="122845"/>
                    <a:pt x="1525519" y="119242"/>
                    <a:pt x="1524651" y="116030"/>
                  </a:cubicBezTo>
                  <a:cubicBezTo>
                    <a:pt x="1530641" y="116811"/>
                    <a:pt x="1536675" y="117289"/>
                    <a:pt x="1542752" y="117462"/>
                  </a:cubicBezTo>
                  <a:cubicBezTo>
                    <a:pt x="1551173" y="118070"/>
                    <a:pt x="1555427" y="113382"/>
                    <a:pt x="1555514" y="103398"/>
                  </a:cubicBezTo>
                  <a:cubicBezTo>
                    <a:pt x="1556209" y="91765"/>
                    <a:pt x="1556730" y="79307"/>
                    <a:pt x="1557077" y="66024"/>
                  </a:cubicBezTo>
                  <a:lnTo>
                    <a:pt x="1527776" y="66024"/>
                  </a:lnTo>
                  <a:cubicBezTo>
                    <a:pt x="1527516" y="79827"/>
                    <a:pt x="1525432" y="91244"/>
                    <a:pt x="1521526" y="100273"/>
                  </a:cubicBezTo>
                  <a:cubicBezTo>
                    <a:pt x="1516837" y="110604"/>
                    <a:pt x="1508764" y="120284"/>
                    <a:pt x="1497304" y="129313"/>
                  </a:cubicBezTo>
                  <a:cubicBezTo>
                    <a:pt x="1495047" y="126535"/>
                    <a:pt x="1492529" y="123713"/>
                    <a:pt x="1489751" y="120848"/>
                  </a:cubicBezTo>
                  <a:cubicBezTo>
                    <a:pt x="1500776" y="112253"/>
                    <a:pt x="1508112" y="104006"/>
                    <a:pt x="1511759" y="96105"/>
                  </a:cubicBezTo>
                  <a:cubicBezTo>
                    <a:pt x="1515318" y="89117"/>
                    <a:pt x="1517293" y="79089"/>
                    <a:pt x="1517684" y="66024"/>
                  </a:cubicBezTo>
                  <a:lnTo>
                    <a:pt x="1502513" y="66024"/>
                  </a:lnTo>
                  <a:close/>
                  <a:moveTo>
                    <a:pt x="1940514" y="53652"/>
                  </a:moveTo>
                  <a:lnTo>
                    <a:pt x="1951713" y="58731"/>
                  </a:lnTo>
                  <a:cubicBezTo>
                    <a:pt x="1940948" y="77223"/>
                    <a:pt x="1929445" y="94499"/>
                    <a:pt x="1917204" y="110560"/>
                  </a:cubicBezTo>
                  <a:cubicBezTo>
                    <a:pt x="1935131" y="109996"/>
                    <a:pt x="1955425" y="109193"/>
                    <a:pt x="1978084" y="108151"/>
                  </a:cubicBezTo>
                  <a:cubicBezTo>
                    <a:pt x="1973135" y="100642"/>
                    <a:pt x="1967687" y="92720"/>
                    <a:pt x="1961741" y="84385"/>
                  </a:cubicBezTo>
                  <a:lnTo>
                    <a:pt x="1970205" y="79046"/>
                  </a:lnTo>
                  <a:cubicBezTo>
                    <a:pt x="1982707" y="95281"/>
                    <a:pt x="1993255" y="110040"/>
                    <a:pt x="2001850" y="123322"/>
                  </a:cubicBezTo>
                  <a:lnTo>
                    <a:pt x="1991953" y="129834"/>
                  </a:lnTo>
                  <a:cubicBezTo>
                    <a:pt x="1989522" y="125840"/>
                    <a:pt x="1986939" y="121695"/>
                    <a:pt x="1984204" y="117397"/>
                  </a:cubicBezTo>
                  <a:cubicBezTo>
                    <a:pt x="1955555" y="118786"/>
                    <a:pt x="1932266" y="120197"/>
                    <a:pt x="1914339" y="121630"/>
                  </a:cubicBezTo>
                  <a:cubicBezTo>
                    <a:pt x="1911040" y="121977"/>
                    <a:pt x="1907046" y="122715"/>
                    <a:pt x="1902358" y="123843"/>
                  </a:cubicBezTo>
                  <a:lnTo>
                    <a:pt x="1896628" y="112774"/>
                  </a:lnTo>
                  <a:cubicBezTo>
                    <a:pt x="1900535" y="111212"/>
                    <a:pt x="1904138" y="108824"/>
                    <a:pt x="1907437" y="105612"/>
                  </a:cubicBezTo>
                  <a:cubicBezTo>
                    <a:pt x="1917594" y="93892"/>
                    <a:pt x="1928620" y="76572"/>
                    <a:pt x="1940514" y="53652"/>
                  </a:cubicBezTo>
                  <a:close/>
                  <a:moveTo>
                    <a:pt x="1636793" y="50918"/>
                  </a:moveTo>
                  <a:lnTo>
                    <a:pt x="1636793" y="66414"/>
                  </a:lnTo>
                  <a:lnTo>
                    <a:pt x="1702426" y="66414"/>
                  </a:lnTo>
                  <a:lnTo>
                    <a:pt x="1702426" y="50918"/>
                  </a:lnTo>
                  <a:close/>
                  <a:moveTo>
                    <a:pt x="1324198" y="49485"/>
                  </a:moveTo>
                  <a:lnTo>
                    <a:pt x="1324198" y="74098"/>
                  </a:lnTo>
                  <a:lnTo>
                    <a:pt x="1343211" y="74098"/>
                  </a:lnTo>
                  <a:lnTo>
                    <a:pt x="1343211" y="49485"/>
                  </a:lnTo>
                  <a:close/>
                  <a:moveTo>
                    <a:pt x="76181" y="48313"/>
                  </a:moveTo>
                  <a:lnTo>
                    <a:pt x="86469" y="48313"/>
                  </a:lnTo>
                  <a:lnTo>
                    <a:pt x="86469" y="64591"/>
                  </a:lnTo>
                  <a:lnTo>
                    <a:pt x="126708" y="64591"/>
                  </a:lnTo>
                  <a:lnTo>
                    <a:pt x="126708" y="74098"/>
                  </a:lnTo>
                  <a:lnTo>
                    <a:pt x="88552" y="74098"/>
                  </a:lnTo>
                  <a:cubicBezTo>
                    <a:pt x="99665" y="89117"/>
                    <a:pt x="113339" y="100837"/>
                    <a:pt x="129573" y="109258"/>
                  </a:cubicBezTo>
                  <a:cubicBezTo>
                    <a:pt x="127056" y="112384"/>
                    <a:pt x="124581" y="115466"/>
                    <a:pt x="122150" y="118504"/>
                  </a:cubicBezTo>
                  <a:cubicBezTo>
                    <a:pt x="107478" y="108911"/>
                    <a:pt x="95585" y="96561"/>
                    <a:pt x="86469" y="81455"/>
                  </a:cubicBezTo>
                  <a:lnTo>
                    <a:pt x="86469" y="129183"/>
                  </a:lnTo>
                  <a:lnTo>
                    <a:pt x="76181" y="129183"/>
                  </a:lnTo>
                  <a:lnTo>
                    <a:pt x="76181" y="81065"/>
                  </a:lnTo>
                  <a:cubicBezTo>
                    <a:pt x="66371" y="96084"/>
                    <a:pt x="53522" y="109041"/>
                    <a:pt x="37635" y="119937"/>
                  </a:cubicBezTo>
                  <a:cubicBezTo>
                    <a:pt x="34509" y="116377"/>
                    <a:pt x="31905" y="113642"/>
                    <a:pt x="29821" y="111732"/>
                  </a:cubicBezTo>
                  <a:cubicBezTo>
                    <a:pt x="48617" y="100794"/>
                    <a:pt x="63159" y="88249"/>
                    <a:pt x="73446" y="74098"/>
                  </a:cubicBezTo>
                  <a:lnTo>
                    <a:pt x="36853" y="74098"/>
                  </a:lnTo>
                  <a:lnTo>
                    <a:pt x="36853" y="64591"/>
                  </a:lnTo>
                  <a:lnTo>
                    <a:pt x="76181" y="64591"/>
                  </a:lnTo>
                  <a:close/>
                  <a:moveTo>
                    <a:pt x="1806364" y="43234"/>
                  </a:moveTo>
                  <a:lnTo>
                    <a:pt x="1806364" y="60815"/>
                  </a:lnTo>
                  <a:lnTo>
                    <a:pt x="1848817" y="60815"/>
                  </a:lnTo>
                  <a:lnTo>
                    <a:pt x="1848817" y="43234"/>
                  </a:lnTo>
                  <a:close/>
                  <a:moveTo>
                    <a:pt x="807634" y="36463"/>
                  </a:moveTo>
                  <a:cubicBezTo>
                    <a:pt x="806766" y="38980"/>
                    <a:pt x="805811" y="41498"/>
                    <a:pt x="804769" y="44016"/>
                  </a:cubicBezTo>
                  <a:cubicBezTo>
                    <a:pt x="806506" y="59816"/>
                    <a:pt x="810456" y="73490"/>
                    <a:pt x="816620" y="85036"/>
                  </a:cubicBezTo>
                  <a:cubicBezTo>
                    <a:pt x="824520" y="71319"/>
                    <a:pt x="828731" y="55128"/>
                    <a:pt x="829251" y="36463"/>
                  </a:cubicBezTo>
                  <a:close/>
                  <a:moveTo>
                    <a:pt x="6381" y="36202"/>
                  </a:moveTo>
                  <a:cubicBezTo>
                    <a:pt x="15930" y="42279"/>
                    <a:pt x="24395" y="48139"/>
                    <a:pt x="31774" y="53783"/>
                  </a:cubicBezTo>
                  <a:cubicBezTo>
                    <a:pt x="30472" y="55085"/>
                    <a:pt x="28128" y="57950"/>
                    <a:pt x="24742" y="62377"/>
                  </a:cubicBezTo>
                  <a:cubicBezTo>
                    <a:pt x="17537" y="56387"/>
                    <a:pt x="9289" y="50136"/>
                    <a:pt x="0" y="43625"/>
                  </a:cubicBezTo>
                  <a:close/>
                  <a:moveTo>
                    <a:pt x="2030518" y="33728"/>
                  </a:moveTo>
                  <a:lnTo>
                    <a:pt x="2129749" y="33728"/>
                  </a:lnTo>
                  <a:lnTo>
                    <a:pt x="2129749" y="43365"/>
                  </a:lnTo>
                  <a:lnTo>
                    <a:pt x="2030518" y="43365"/>
                  </a:lnTo>
                  <a:close/>
                  <a:moveTo>
                    <a:pt x="634026" y="32947"/>
                  </a:moveTo>
                  <a:lnTo>
                    <a:pt x="644314" y="37244"/>
                  </a:lnTo>
                  <a:cubicBezTo>
                    <a:pt x="640494" y="43972"/>
                    <a:pt x="636739" y="50527"/>
                    <a:pt x="633049" y="56908"/>
                  </a:cubicBezTo>
                  <a:lnTo>
                    <a:pt x="710338" y="56908"/>
                  </a:lnTo>
                  <a:lnTo>
                    <a:pt x="710338" y="66545"/>
                  </a:lnTo>
                  <a:lnTo>
                    <a:pt x="682405" y="66545"/>
                  </a:lnTo>
                  <a:cubicBezTo>
                    <a:pt x="678064" y="79697"/>
                    <a:pt x="670576" y="90940"/>
                    <a:pt x="659941" y="100273"/>
                  </a:cubicBezTo>
                  <a:cubicBezTo>
                    <a:pt x="673614" y="106437"/>
                    <a:pt x="687245" y="112687"/>
                    <a:pt x="700831" y="119025"/>
                  </a:cubicBezTo>
                  <a:lnTo>
                    <a:pt x="694450" y="129443"/>
                  </a:lnTo>
                  <a:cubicBezTo>
                    <a:pt x="681211" y="122498"/>
                    <a:pt x="666561" y="115227"/>
                    <a:pt x="650500" y="107630"/>
                  </a:cubicBezTo>
                  <a:cubicBezTo>
                    <a:pt x="635394" y="117788"/>
                    <a:pt x="615621" y="125102"/>
                    <a:pt x="591182" y="129573"/>
                  </a:cubicBezTo>
                  <a:cubicBezTo>
                    <a:pt x="589620" y="126274"/>
                    <a:pt x="587796" y="122715"/>
                    <a:pt x="585713" y="118895"/>
                  </a:cubicBezTo>
                  <a:cubicBezTo>
                    <a:pt x="607504" y="115552"/>
                    <a:pt x="625301" y="109996"/>
                    <a:pt x="639105" y="102226"/>
                  </a:cubicBezTo>
                  <a:cubicBezTo>
                    <a:pt x="627775" y="96930"/>
                    <a:pt x="615795" y="91461"/>
                    <a:pt x="603163" y="85818"/>
                  </a:cubicBezTo>
                  <a:cubicBezTo>
                    <a:pt x="607287" y="79654"/>
                    <a:pt x="611345" y="73229"/>
                    <a:pt x="615339" y="66545"/>
                  </a:cubicBezTo>
                  <a:lnTo>
                    <a:pt x="581155" y="66545"/>
                  </a:lnTo>
                  <a:lnTo>
                    <a:pt x="581155" y="56908"/>
                  </a:lnTo>
                  <a:lnTo>
                    <a:pt x="621004" y="56908"/>
                  </a:lnTo>
                  <a:cubicBezTo>
                    <a:pt x="625388" y="49225"/>
                    <a:pt x="629729" y="41238"/>
                    <a:pt x="634026" y="32947"/>
                  </a:cubicBezTo>
                  <a:close/>
                  <a:moveTo>
                    <a:pt x="311534" y="30212"/>
                  </a:moveTo>
                  <a:lnTo>
                    <a:pt x="389148" y="30212"/>
                  </a:lnTo>
                  <a:lnTo>
                    <a:pt x="389148" y="39067"/>
                  </a:lnTo>
                  <a:lnTo>
                    <a:pt x="355029" y="39067"/>
                  </a:lnTo>
                  <a:lnTo>
                    <a:pt x="355029" y="56517"/>
                  </a:lnTo>
                  <a:lnTo>
                    <a:pt x="386544" y="56517"/>
                  </a:lnTo>
                  <a:lnTo>
                    <a:pt x="386544" y="65373"/>
                  </a:lnTo>
                  <a:lnTo>
                    <a:pt x="355029" y="65373"/>
                  </a:lnTo>
                  <a:lnTo>
                    <a:pt x="355029" y="91157"/>
                  </a:lnTo>
                  <a:lnTo>
                    <a:pt x="391232" y="91157"/>
                  </a:lnTo>
                  <a:lnTo>
                    <a:pt x="391232" y="100012"/>
                  </a:lnTo>
                  <a:lnTo>
                    <a:pt x="309451" y="100012"/>
                  </a:lnTo>
                  <a:lnTo>
                    <a:pt x="309451" y="91157"/>
                  </a:lnTo>
                  <a:lnTo>
                    <a:pt x="345393" y="91157"/>
                  </a:lnTo>
                  <a:lnTo>
                    <a:pt x="345393" y="65373"/>
                  </a:lnTo>
                  <a:lnTo>
                    <a:pt x="314008" y="65373"/>
                  </a:lnTo>
                  <a:lnTo>
                    <a:pt x="314008" y="56517"/>
                  </a:lnTo>
                  <a:lnTo>
                    <a:pt x="345393" y="56517"/>
                  </a:lnTo>
                  <a:lnTo>
                    <a:pt x="345393" y="39067"/>
                  </a:lnTo>
                  <a:lnTo>
                    <a:pt x="311534" y="39067"/>
                  </a:lnTo>
                  <a:close/>
                  <a:moveTo>
                    <a:pt x="93501" y="27868"/>
                  </a:moveTo>
                  <a:cubicBezTo>
                    <a:pt x="104527" y="35334"/>
                    <a:pt x="114901" y="42974"/>
                    <a:pt x="124625" y="50787"/>
                  </a:cubicBezTo>
                  <a:lnTo>
                    <a:pt x="117723" y="58861"/>
                  </a:lnTo>
                  <a:cubicBezTo>
                    <a:pt x="108173" y="50353"/>
                    <a:pt x="98015" y="42323"/>
                    <a:pt x="87250" y="34770"/>
                  </a:cubicBezTo>
                  <a:close/>
                  <a:moveTo>
                    <a:pt x="68889" y="27868"/>
                  </a:moveTo>
                  <a:lnTo>
                    <a:pt x="75790" y="34900"/>
                  </a:lnTo>
                  <a:cubicBezTo>
                    <a:pt x="65025" y="44363"/>
                    <a:pt x="54738" y="52437"/>
                    <a:pt x="44927" y="59122"/>
                  </a:cubicBezTo>
                  <a:cubicBezTo>
                    <a:pt x="43104" y="56344"/>
                    <a:pt x="40977" y="53565"/>
                    <a:pt x="38546" y="50787"/>
                  </a:cubicBezTo>
                  <a:cubicBezTo>
                    <a:pt x="50006" y="43668"/>
                    <a:pt x="60120" y="36029"/>
                    <a:pt x="68889" y="27868"/>
                  </a:cubicBezTo>
                  <a:close/>
                  <a:moveTo>
                    <a:pt x="303460" y="17320"/>
                  </a:moveTo>
                  <a:lnTo>
                    <a:pt x="303460" y="113816"/>
                  </a:lnTo>
                  <a:lnTo>
                    <a:pt x="397352" y="113816"/>
                  </a:lnTo>
                  <a:lnTo>
                    <a:pt x="397352" y="17320"/>
                  </a:lnTo>
                  <a:close/>
                  <a:moveTo>
                    <a:pt x="1806364" y="17189"/>
                  </a:moveTo>
                  <a:lnTo>
                    <a:pt x="1806364" y="34509"/>
                  </a:lnTo>
                  <a:lnTo>
                    <a:pt x="1848817" y="34509"/>
                  </a:lnTo>
                  <a:lnTo>
                    <a:pt x="1848817" y="17189"/>
                  </a:lnTo>
                  <a:close/>
                  <a:moveTo>
                    <a:pt x="1324198" y="16668"/>
                  </a:moveTo>
                  <a:lnTo>
                    <a:pt x="1324198" y="40890"/>
                  </a:lnTo>
                  <a:lnTo>
                    <a:pt x="1343211" y="40890"/>
                  </a:lnTo>
                  <a:lnTo>
                    <a:pt x="1343211" y="16668"/>
                  </a:lnTo>
                  <a:close/>
                  <a:moveTo>
                    <a:pt x="40369" y="10027"/>
                  </a:moveTo>
                  <a:lnTo>
                    <a:pt x="124234" y="10027"/>
                  </a:lnTo>
                  <a:lnTo>
                    <a:pt x="124234" y="31644"/>
                  </a:lnTo>
                  <a:lnTo>
                    <a:pt x="113816" y="31644"/>
                  </a:lnTo>
                  <a:lnTo>
                    <a:pt x="113816" y="19924"/>
                  </a:lnTo>
                  <a:lnTo>
                    <a:pt x="50787" y="19924"/>
                  </a:lnTo>
                  <a:lnTo>
                    <a:pt x="50787" y="32035"/>
                  </a:lnTo>
                  <a:lnTo>
                    <a:pt x="40369" y="32035"/>
                  </a:lnTo>
                  <a:close/>
                  <a:moveTo>
                    <a:pt x="224135" y="8855"/>
                  </a:moveTo>
                  <a:lnTo>
                    <a:pt x="234162" y="8855"/>
                  </a:lnTo>
                  <a:lnTo>
                    <a:pt x="234162" y="117853"/>
                  </a:lnTo>
                  <a:lnTo>
                    <a:pt x="224135" y="117853"/>
                  </a:lnTo>
                  <a:close/>
                  <a:moveTo>
                    <a:pt x="1796727" y="8334"/>
                  </a:moveTo>
                  <a:lnTo>
                    <a:pt x="1858454" y="8334"/>
                  </a:lnTo>
                  <a:lnTo>
                    <a:pt x="1858454" y="73186"/>
                  </a:lnTo>
                  <a:lnTo>
                    <a:pt x="1848817" y="73186"/>
                  </a:lnTo>
                  <a:lnTo>
                    <a:pt x="1848817" y="69670"/>
                  </a:lnTo>
                  <a:lnTo>
                    <a:pt x="1826809" y="69670"/>
                  </a:lnTo>
                  <a:cubicBezTo>
                    <a:pt x="1829501" y="77483"/>
                    <a:pt x="1833190" y="84516"/>
                    <a:pt x="1837878" y="90766"/>
                  </a:cubicBezTo>
                  <a:cubicBezTo>
                    <a:pt x="1845692" y="85818"/>
                    <a:pt x="1853939" y="79697"/>
                    <a:pt x="1862621" y="72405"/>
                  </a:cubicBezTo>
                  <a:lnTo>
                    <a:pt x="1869523" y="80609"/>
                  </a:lnTo>
                  <a:cubicBezTo>
                    <a:pt x="1859973" y="87294"/>
                    <a:pt x="1851465" y="93024"/>
                    <a:pt x="1843999" y="97798"/>
                  </a:cubicBezTo>
                  <a:cubicBezTo>
                    <a:pt x="1851552" y="105438"/>
                    <a:pt x="1861058" y="111559"/>
                    <a:pt x="1872518" y="116160"/>
                  </a:cubicBezTo>
                  <a:cubicBezTo>
                    <a:pt x="1869306" y="119285"/>
                    <a:pt x="1866528" y="122454"/>
                    <a:pt x="1864184" y="125666"/>
                  </a:cubicBezTo>
                  <a:cubicBezTo>
                    <a:pt x="1840049" y="112991"/>
                    <a:pt x="1824509" y="94326"/>
                    <a:pt x="1817563" y="69670"/>
                  </a:cubicBezTo>
                  <a:lnTo>
                    <a:pt x="1806364" y="69670"/>
                  </a:lnTo>
                  <a:lnTo>
                    <a:pt x="1806364" y="113946"/>
                  </a:lnTo>
                  <a:cubicBezTo>
                    <a:pt x="1812181" y="111342"/>
                    <a:pt x="1819777" y="107522"/>
                    <a:pt x="1829153" y="102487"/>
                  </a:cubicBezTo>
                  <a:cubicBezTo>
                    <a:pt x="1829240" y="106480"/>
                    <a:pt x="1829457" y="109909"/>
                    <a:pt x="1829804" y="112774"/>
                  </a:cubicBezTo>
                  <a:cubicBezTo>
                    <a:pt x="1822078" y="116507"/>
                    <a:pt x="1814568" y="120544"/>
                    <a:pt x="1807276" y="124885"/>
                  </a:cubicBezTo>
                  <a:cubicBezTo>
                    <a:pt x="1805539" y="125840"/>
                    <a:pt x="1803195" y="127663"/>
                    <a:pt x="1800243" y="130355"/>
                  </a:cubicBezTo>
                  <a:lnTo>
                    <a:pt x="1792821" y="120588"/>
                  </a:lnTo>
                  <a:cubicBezTo>
                    <a:pt x="1795425" y="118331"/>
                    <a:pt x="1796727" y="115466"/>
                    <a:pt x="1796727" y="111993"/>
                  </a:cubicBezTo>
                  <a:close/>
                  <a:moveTo>
                    <a:pt x="2037940" y="8204"/>
                  </a:moveTo>
                  <a:lnTo>
                    <a:pt x="2150454" y="8204"/>
                  </a:lnTo>
                  <a:lnTo>
                    <a:pt x="2150454" y="109519"/>
                  </a:lnTo>
                  <a:cubicBezTo>
                    <a:pt x="2150454" y="121847"/>
                    <a:pt x="2144898" y="128011"/>
                    <a:pt x="2133786" y="128011"/>
                  </a:cubicBezTo>
                  <a:cubicBezTo>
                    <a:pt x="2127535" y="128011"/>
                    <a:pt x="2118984" y="127967"/>
                    <a:pt x="2108132" y="127880"/>
                  </a:cubicBezTo>
                  <a:cubicBezTo>
                    <a:pt x="2107871" y="124929"/>
                    <a:pt x="2107133" y="121195"/>
                    <a:pt x="2105918" y="116681"/>
                  </a:cubicBezTo>
                  <a:cubicBezTo>
                    <a:pt x="2116509" y="117289"/>
                    <a:pt x="2124800" y="117593"/>
                    <a:pt x="2130791" y="117593"/>
                  </a:cubicBezTo>
                  <a:cubicBezTo>
                    <a:pt x="2136781" y="117593"/>
                    <a:pt x="2139776" y="114120"/>
                    <a:pt x="2139776" y="107175"/>
                  </a:cubicBezTo>
                  <a:lnTo>
                    <a:pt x="2139776" y="17841"/>
                  </a:lnTo>
                  <a:lnTo>
                    <a:pt x="2037940" y="17841"/>
                  </a:lnTo>
                  <a:close/>
                  <a:moveTo>
                    <a:pt x="1371600" y="8204"/>
                  </a:moveTo>
                  <a:lnTo>
                    <a:pt x="1415225" y="8204"/>
                  </a:lnTo>
                  <a:lnTo>
                    <a:pt x="1415225" y="39588"/>
                  </a:lnTo>
                  <a:cubicBezTo>
                    <a:pt x="1415225" y="43495"/>
                    <a:pt x="1417178" y="45448"/>
                    <a:pt x="1421085" y="45448"/>
                  </a:cubicBezTo>
                  <a:cubicBezTo>
                    <a:pt x="1425947" y="45535"/>
                    <a:pt x="1430461" y="45405"/>
                    <a:pt x="1434629" y="45057"/>
                  </a:cubicBezTo>
                  <a:lnTo>
                    <a:pt x="1432805" y="54824"/>
                  </a:lnTo>
                  <a:cubicBezTo>
                    <a:pt x="1427336" y="54998"/>
                    <a:pt x="1422605" y="55085"/>
                    <a:pt x="1418611" y="55085"/>
                  </a:cubicBezTo>
                  <a:cubicBezTo>
                    <a:pt x="1409843" y="55085"/>
                    <a:pt x="1405458" y="50049"/>
                    <a:pt x="1405458" y="39979"/>
                  </a:cubicBezTo>
                  <a:lnTo>
                    <a:pt x="1405458" y="17450"/>
                  </a:lnTo>
                  <a:lnTo>
                    <a:pt x="1381367" y="17450"/>
                  </a:lnTo>
                  <a:lnTo>
                    <a:pt x="1381367" y="25263"/>
                  </a:lnTo>
                  <a:cubicBezTo>
                    <a:pt x="1381367" y="40196"/>
                    <a:pt x="1375203" y="51699"/>
                    <a:pt x="1362875" y="59773"/>
                  </a:cubicBezTo>
                  <a:cubicBezTo>
                    <a:pt x="1360704" y="57168"/>
                    <a:pt x="1358360" y="54520"/>
                    <a:pt x="1355843" y="51829"/>
                  </a:cubicBezTo>
                  <a:cubicBezTo>
                    <a:pt x="1366348" y="46099"/>
                    <a:pt x="1371600" y="37157"/>
                    <a:pt x="1371600" y="25003"/>
                  </a:cubicBezTo>
                  <a:close/>
                  <a:moveTo>
                    <a:pt x="1314431" y="8074"/>
                  </a:moveTo>
                  <a:lnTo>
                    <a:pt x="1352978" y="8074"/>
                  </a:lnTo>
                  <a:lnTo>
                    <a:pt x="1352978" y="113425"/>
                  </a:lnTo>
                  <a:cubicBezTo>
                    <a:pt x="1352978" y="122628"/>
                    <a:pt x="1348767" y="127229"/>
                    <a:pt x="1340346" y="127229"/>
                  </a:cubicBezTo>
                  <a:cubicBezTo>
                    <a:pt x="1336439" y="127229"/>
                    <a:pt x="1332185" y="127142"/>
                    <a:pt x="1327584" y="126969"/>
                  </a:cubicBezTo>
                  <a:cubicBezTo>
                    <a:pt x="1327323" y="124538"/>
                    <a:pt x="1326803" y="121326"/>
                    <a:pt x="1326021" y="117332"/>
                  </a:cubicBezTo>
                  <a:cubicBezTo>
                    <a:pt x="1330622" y="117853"/>
                    <a:pt x="1334573" y="118113"/>
                    <a:pt x="1337872" y="118113"/>
                  </a:cubicBezTo>
                  <a:cubicBezTo>
                    <a:pt x="1341431" y="118113"/>
                    <a:pt x="1343211" y="116117"/>
                    <a:pt x="1343211" y="112123"/>
                  </a:cubicBezTo>
                  <a:lnTo>
                    <a:pt x="1343211" y="82692"/>
                  </a:lnTo>
                  <a:lnTo>
                    <a:pt x="1324198" y="82692"/>
                  </a:lnTo>
                  <a:cubicBezTo>
                    <a:pt x="1323981" y="103441"/>
                    <a:pt x="1320031" y="119155"/>
                    <a:pt x="1312348" y="129834"/>
                  </a:cubicBezTo>
                  <a:cubicBezTo>
                    <a:pt x="1310091" y="127316"/>
                    <a:pt x="1307399" y="124885"/>
                    <a:pt x="1304274" y="122541"/>
                  </a:cubicBezTo>
                  <a:cubicBezTo>
                    <a:pt x="1311045" y="113078"/>
                    <a:pt x="1314431" y="99187"/>
                    <a:pt x="1314431" y="80869"/>
                  </a:cubicBezTo>
                  <a:close/>
                  <a:moveTo>
                    <a:pt x="293433" y="8074"/>
                  </a:moveTo>
                  <a:lnTo>
                    <a:pt x="407380" y="8074"/>
                  </a:lnTo>
                  <a:lnTo>
                    <a:pt x="407380" y="129573"/>
                  </a:lnTo>
                  <a:lnTo>
                    <a:pt x="397352" y="129573"/>
                  </a:lnTo>
                  <a:lnTo>
                    <a:pt x="397352" y="123062"/>
                  </a:lnTo>
                  <a:lnTo>
                    <a:pt x="303460" y="123062"/>
                  </a:lnTo>
                  <a:lnTo>
                    <a:pt x="303460" y="129703"/>
                  </a:lnTo>
                  <a:lnTo>
                    <a:pt x="293433" y="129703"/>
                  </a:lnTo>
                  <a:close/>
                  <a:moveTo>
                    <a:pt x="1749326" y="7943"/>
                  </a:moveTo>
                  <a:lnTo>
                    <a:pt x="1788784" y="7943"/>
                  </a:lnTo>
                  <a:lnTo>
                    <a:pt x="1788784" y="17059"/>
                  </a:lnTo>
                  <a:cubicBezTo>
                    <a:pt x="1784530" y="29300"/>
                    <a:pt x="1780449" y="41368"/>
                    <a:pt x="1776543" y="53262"/>
                  </a:cubicBezTo>
                  <a:cubicBezTo>
                    <a:pt x="1783488" y="62725"/>
                    <a:pt x="1787438" y="71233"/>
                    <a:pt x="1788393" y="78786"/>
                  </a:cubicBezTo>
                  <a:cubicBezTo>
                    <a:pt x="1790911" y="95368"/>
                    <a:pt x="1786787" y="104657"/>
                    <a:pt x="1776022" y="106654"/>
                  </a:cubicBezTo>
                  <a:cubicBezTo>
                    <a:pt x="1772115" y="107435"/>
                    <a:pt x="1767731" y="107522"/>
                    <a:pt x="1762869" y="106914"/>
                  </a:cubicBezTo>
                  <a:cubicBezTo>
                    <a:pt x="1762174" y="103355"/>
                    <a:pt x="1761220" y="99708"/>
                    <a:pt x="1760004" y="95975"/>
                  </a:cubicBezTo>
                  <a:cubicBezTo>
                    <a:pt x="1764605" y="97104"/>
                    <a:pt x="1768599" y="97451"/>
                    <a:pt x="1771985" y="97017"/>
                  </a:cubicBezTo>
                  <a:cubicBezTo>
                    <a:pt x="1777888" y="95888"/>
                    <a:pt x="1779885" y="89681"/>
                    <a:pt x="1777975" y="78395"/>
                  </a:cubicBezTo>
                  <a:cubicBezTo>
                    <a:pt x="1776760" y="71450"/>
                    <a:pt x="1772810" y="63636"/>
                    <a:pt x="1766125" y="54955"/>
                  </a:cubicBezTo>
                  <a:cubicBezTo>
                    <a:pt x="1769250" y="45492"/>
                    <a:pt x="1773330" y="32860"/>
                    <a:pt x="1778366" y="17059"/>
                  </a:cubicBezTo>
                  <a:lnTo>
                    <a:pt x="1759092" y="17059"/>
                  </a:lnTo>
                  <a:lnTo>
                    <a:pt x="1759092" y="130745"/>
                  </a:lnTo>
                  <a:lnTo>
                    <a:pt x="1749326" y="130745"/>
                  </a:lnTo>
                  <a:close/>
                  <a:moveTo>
                    <a:pt x="1521135" y="7292"/>
                  </a:moveTo>
                  <a:lnTo>
                    <a:pt x="1530381" y="10808"/>
                  </a:lnTo>
                  <a:cubicBezTo>
                    <a:pt x="1522307" y="31037"/>
                    <a:pt x="1510891" y="48183"/>
                    <a:pt x="1496132" y="62247"/>
                  </a:cubicBezTo>
                  <a:cubicBezTo>
                    <a:pt x="1493006" y="59035"/>
                    <a:pt x="1490402" y="56647"/>
                    <a:pt x="1488318" y="55085"/>
                  </a:cubicBezTo>
                  <a:cubicBezTo>
                    <a:pt x="1501862" y="43191"/>
                    <a:pt x="1512801" y="27260"/>
                    <a:pt x="1521135" y="7292"/>
                  </a:cubicBezTo>
                  <a:close/>
                  <a:moveTo>
                    <a:pt x="1928794" y="7032"/>
                  </a:moveTo>
                  <a:lnTo>
                    <a:pt x="1939081" y="11329"/>
                  </a:lnTo>
                  <a:cubicBezTo>
                    <a:pt x="1927361" y="35725"/>
                    <a:pt x="1912255" y="55692"/>
                    <a:pt x="1893763" y="71233"/>
                  </a:cubicBezTo>
                  <a:cubicBezTo>
                    <a:pt x="1891506" y="68368"/>
                    <a:pt x="1888728" y="65590"/>
                    <a:pt x="1885429" y="62898"/>
                  </a:cubicBezTo>
                  <a:cubicBezTo>
                    <a:pt x="1904789" y="47098"/>
                    <a:pt x="1919244" y="28476"/>
                    <a:pt x="1928794" y="7032"/>
                  </a:cubicBezTo>
                  <a:close/>
                  <a:moveTo>
                    <a:pt x="1968642" y="5209"/>
                  </a:moveTo>
                  <a:cubicBezTo>
                    <a:pt x="1977064" y="27868"/>
                    <a:pt x="1992734" y="45839"/>
                    <a:pt x="2015653" y="59122"/>
                  </a:cubicBezTo>
                  <a:cubicBezTo>
                    <a:pt x="2013309" y="61553"/>
                    <a:pt x="2010618" y="64938"/>
                    <a:pt x="2007580" y="69279"/>
                  </a:cubicBezTo>
                  <a:cubicBezTo>
                    <a:pt x="1983618" y="52784"/>
                    <a:pt x="1967427" y="32686"/>
                    <a:pt x="1959006" y="8985"/>
                  </a:cubicBezTo>
                  <a:close/>
                  <a:moveTo>
                    <a:pt x="253696" y="4037"/>
                  </a:moveTo>
                  <a:lnTo>
                    <a:pt x="263853" y="4037"/>
                  </a:lnTo>
                  <a:lnTo>
                    <a:pt x="263853" y="128011"/>
                  </a:lnTo>
                  <a:lnTo>
                    <a:pt x="253696" y="128011"/>
                  </a:lnTo>
                  <a:close/>
                  <a:moveTo>
                    <a:pt x="194965" y="4037"/>
                  </a:moveTo>
                  <a:lnTo>
                    <a:pt x="205122" y="4037"/>
                  </a:lnTo>
                  <a:lnTo>
                    <a:pt x="205122" y="50657"/>
                  </a:lnTo>
                  <a:cubicBezTo>
                    <a:pt x="205122" y="73229"/>
                    <a:pt x="203646" y="89117"/>
                    <a:pt x="200695" y="98319"/>
                  </a:cubicBezTo>
                  <a:cubicBezTo>
                    <a:pt x="198177" y="108130"/>
                    <a:pt x="191101" y="118765"/>
                    <a:pt x="179468" y="130224"/>
                  </a:cubicBezTo>
                  <a:cubicBezTo>
                    <a:pt x="176950" y="127012"/>
                    <a:pt x="174476" y="124147"/>
                    <a:pt x="172045" y="121630"/>
                  </a:cubicBezTo>
                  <a:cubicBezTo>
                    <a:pt x="182724" y="111819"/>
                    <a:pt x="189148" y="102443"/>
                    <a:pt x="191318" y="93501"/>
                  </a:cubicBezTo>
                  <a:cubicBezTo>
                    <a:pt x="193749" y="85861"/>
                    <a:pt x="194965" y="71580"/>
                    <a:pt x="194965" y="50657"/>
                  </a:cubicBezTo>
                  <a:close/>
                  <a:moveTo>
                    <a:pt x="750596" y="3646"/>
                  </a:moveTo>
                  <a:lnTo>
                    <a:pt x="759972" y="3646"/>
                  </a:lnTo>
                  <a:lnTo>
                    <a:pt x="759972" y="21357"/>
                  </a:lnTo>
                  <a:lnTo>
                    <a:pt x="775990" y="21357"/>
                  </a:lnTo>
                  <a:lnTo>
                    <a:pt x="775990" y="29951"/>
                  </a:lnTo>
                  <a:lnTo>
                    <a:pt x="759972" y="29951"/>
                  </a:lnTo>
                  <a:lnTo>
                    <a:pt x="759972" y="43234"/>
                  </a:lnTo>
                  <a:lnTo>
                    <a:pt x="766353" y="43234"/>
                  </a:lnTo>
                  <a:cubicBezTo>
                    <a:pt x="774166" y="34466"/>
                    <a:pt x="781285" y="24959"/>
                    <a:pt x="787710" y="14715"/>
                  </a:cubicBezTo>
                  <a:lnTo>
                    <a:pt x="795523" y="19794"/>
                  </a:lnTo>
                  <a:cubicBezTo>
                    <a:pt x="790227" y="27694"/>
                    <a:pt x="784324" y="35508"/>
                    <a:pt x="777813" y="43234"/>
                  </a:cubicBezTo>
                  <a:lnTo>
                    <a:pt x="787449" y="43234"/>
                  </a:lnTo>
                  <a:lnTo>
                    <a:pt x="787449" y="51829"/>
                  </a:lnTo>
                  <a:lnTo>
                    <a:pt x="770390" y="51829"/>
                  </a:lnTo>
                  <a:cubicBezTo>
                    <a:pt x="766917" y="55736"/>
                    <a:pt x="763358" y="59512"/>
                    <a:pt x="759712" y="63159"/>
                  </a:cubicBezTo>
                  <a:lnTo>
                    <a:pt x="781068" y="63159"/>
                  </a:lnTo>
                  <a:lnTo>
                    <a:pt x="781068" y="70972"/>
                  </a:lnTo>
                  <a:lnTo>
                    <a:pt x="764269" y="87511"/>
                  </a:lnTo>
                  <a:lnTo>
                    <a:pt x="764269" y="89855"/>
                  </a:lnTo>
                  <a:cubicBezTo>
                    <a:pt x="771301" y="88639"/>
                    <a:pt x="779072" y="87250"/>
                    <a:pt x="787580" y="85688"/>
                  </a:cubicBezTo>
                  <a:cubicBezTo>
                    <a:pt x="787319" y="88987"/>
                    <a:pt x="787146" y="91982"/>
                    <a:pt x="787059" y="94673"/>
                  </a:cubicBezTo>
                  <a:cubicBezTo>
                    <a:pt x="779940" y="95888"/>
                    <a:pt x="772343" y="97234"/>
                    <a:pt x="764269" y="98710"/>
                  </a:cubicBezTo>
                  <a:lnTo>
                    <a:pt x="764269" y="112904"/>
                  </a:lnTo>
                  <a:cubicBezTo>
                    <a:pt x="764877" y="123670"/>
                    <a:pt x="759842" y="128835"/>
                    <a:pt x="749163" y="128401"/>
                  </a:cubicBezTo>
                  <a:cubicBezTo>
                    <a:pt x="745430" y="128401"/>
                    <a:pt x="740612" y="128314"/>
                    <a:pt x="734708" y="128141"/>
                  </a:cubicBezTo>
                  <a:cubicBezTo>
                    <a:pt x="734361" y="125363"/>
                    <a:pt x="733927" y="122107"/>
                    <a:pt x="733406" y="118374"/>
                  </a:cubicBezTo>
                  <a:cubicBezTo>
                    <a:pt x="737486" y="118808"/>
                    <a:pt x="742131" y="119068"/>
                    <a:pt x="747340" y="119155"/>
                  </a:cubicBezTo>
                  <a:cubicBezTo>
                    <a:pt x="752810" y="119676"/>
                    <a:pt x="755327" y="117245"/>
                    <a:pt x="754893" y="111863"/>
                  </a:cubicBezTo>
                  <a:lnTo>
                    <a:pt x="754893" y="100403"/>
                  </a:lnTo>
                  <a:cubicBezTo>
                    <a:pt x="746472" y="101966"/>
                    <a:pt x="737617" y="103659"/>
                    <a:pt x="728327" y="105482"/>
                  </a:cubicBezTo>
                  <a:lnTo>
                    <a:pt x="726765" y="95975"/>
                  </a:lnTo>
                  <a:cubicBezTo>
                    <a:pt x="733970" y="94933"/>
                    <a:pt x="743347" y="93458"/>
                    <a:pt x="754893" y="91548"/>
                  </a:cubicBezTo>
                  <a:lnTo>
                    <a:pt x="754893" y="85036"/>
                  </a:lnTo>
                  <a:lnTo>
                    <a:pt x="768567" y="71493"/>
                  </a:lnTo>
                  <a:lnTo>
                    <a:pt x="751117" y="71493"/>
                  </a:lnTo>
                  <a:cubicBezTo>
                    <a:pt x="743911" y="78091"/>
                    <a:pt x="736705" y="84168"/>
                    <a:pt x="729499" y="89724"/>
                  </a:cubicBezTo>
                  <a:cubicBezTo>
                    <a:pt x="727763" y="87294"/>
                    <a:pt x="725723" y="84819"/>
                    <a:pt x="723379" y="82302"/>
                  </a:cubicBezTo>
                  <a:cubicBezTo>
                    <a:pt x="728414" y="78742"/>
                    <a:pt x="733102" y="75139"/>
                    <a:pt x="737443" y="71493"/>
                  </a:cubicBezTo>
                  <a:lnTo>
                    <a:pt x="726635" y="71493"/>
                  </a:lnTo>
                  <a:lnTo>
                    <a:pt x="726635" y="63159"/>
                  </a:lnTo>
                  <a:lnTo>
                    <a:pt x="746819" y="63159"/>
                  </a:lnTo>
                  <a:cubicBezTo>
                    <a:pt x="750900" y="59512"/>
                    <a:pt x="754850" y="55736"/>
                    <a:pt x="758670" y="51829"/>
                  </a:cubicBezTo>
                  <a:lnTo>
                    <a:pt x="724942" y="51829"/>
                  </a:lnTo>
                  <a:lnTo>
                    <a:pt x="724942" y="43234"/>
                  </a:lnTo>
                  <a:lnTo>
                    <a:pt x="750596" y="43234"/>
                  </a:lnTo>
                  <a:lnTo>
                    <a:pt x="750596" y="29951"/>
                  </a:lnTo>
                  <a:lnTo>
                    <a:pt x="730151" y="29951"/>
                  </a:lnTo>
                  <a:lnTo>
                    <a:pt x="730151" y="21357"/>
                  </a:lnTo>
                  <a:lnTo>
                    <a:pt x="750596" y="21357"/>
                  </a:lnTo>
                  <a:close/>
                  <a:moveTo>
                    <a:pt x="11720" y="3646"/>
                  </a:moveTo>
                  <a:cubicBezTo>
                    <a:pt x="21357" y="10244"/>
                    <a:pt x="29908" y="16495"/>
                    <a:pt x="37374" y="22398"/>
                  </a:cubicBezTo>
                  <a:cubicBezTo>
                    <a:pt x="34596" y="25611"/>
                    <a:pt x="32165" y="28432"/>
                    <a:pt x="30082" y="30863"/>
                  </a:cubicBezTo>
                  <a:cubicBezTo>
                    <a:pt x="20445" y="22615"/>
                    <a:pt x="12197" y="16017"/>
                    <a:pt x="5339" y="11069"/>
                  </a:cubicBezTo>
                  <a:close/>
                  <a:moveTo>
                    <a:pt x="807374" y="3516"/>
                  </a:moveTo>
                  <a:lnTo>
                    <a:pt x="816880" y="5860"/>
                  </a:lnTo>
                  <a:cubicBezTo>
                    <a:pt x="815144" y="12979"/>
                    <a:pt x="813147" y="20054"/>
                    <a:pt x="810890" y="27086"/>
                  </a:cubicBezTo>
                  <a:lnTo>
                    <a:pt x="851520" y="27086"/>
                  </a:lnTo>
                  <a:lnTo>
                    <a:pt x="851520" y="36463"/>
                  </a:lnTo>
                  <a:lnTo>
                    <a:pt x="838758" y="36463"/>
                  </a:lnTo>
                  <a:cubicBezTo>
                    <a:pt x="838150" y="58861"/>
                    <a:pt x="832681" y="78135"/>
                    <a:pt x="822350" y="94282"/>
                  </a:cubicBezTo>
                  <a:cubicBezTo>
                    <a:pt x="830250" y="105134"/>
                    <a:pt x="840624" y="113599"/>
                    <a:pt x="853473" y="119676"/>
                  </a:cubicBezTo>
                  <a:cubicBezTo>
                    <a:pt x="851042" y="123236"/>
                    <a:pt x="849002" y="126448"/>
                    <a:pt x="847353" y="129313"/>
                  </a:cubicBezTo>
                  <a:cubicBezTo>
                    <a:pt x="834677" y="122020"/>
                    <a:pt x="824346" y="113122"/>
                    <a:pt x="816359" y="102617"/>
                  </a:cubicBezTo>
                  <a:cubicBezTo>
                    <a:pt x="807591" y="113556"/>
                    <a:pt x="796218" y="122888"/>
                    <a:pt x="782240" y="130615"/>
                  </a:cubicBezTo>
                  <a:cubicBezTo>
                    <a:pt x="780678" y="128358"/>
                    <a:pt x="778551" y="125493"/>
                    <a:pt x="775859" y="122020"/>
                  </a:cubicBezTo>
                  <a:cubicBezTo>
                    <a:pt x="790358" y="114641"/>
                    <a:pt x="801948" y="105308"/>
                    <a:pt x="810629" y="94022"/>
                  </a:cubicBezTo>
                  <a:cubicBezTo>
                    <a:pt x="804552" y="83864"/>
                    <a:pt x="800428" y="72405"/>
                    <a:pt x="798258" y="59643"/>
                  </a:cubicBezTo>
                  <a:cubicBezTo>
                    <a:pt x="796261" y="63897"/>
                    <a:pt x="794221" y="68107"/>
                    <a:pt x="792138" y="72274"/>
                  </a:cubicBezTo>
                  <a:cubicBezTo>
                    <a:pt x="789359" y="70451"/>
                    <a:pt x="786581" y="68802"/>
                    <a:pt x="783803" y="67326"/>
                  </a:cubicBezTo>
                  <a:cubicBezTo>
                    <a:pt x="793613" y="49268"/>
                    <a:pt x="801470" y="27998"/>
                    <a:pt x="807374" y="3516"/>
                  </a:cubicBezTo>
                  <a:close/>
                  <a:moveTo>
                    <a:pt x="1251384" y="3125"/>
                  </a:moveTo>
                  <a:cubicBezTo>
                    <a:pt x="1258937" y="8247"/>
                    <a:pt x="1266403" y="13934"/>
                    <a:pt x="1273783" y="20185"/>
                  </a:cubicBezTo>
                  <a:lnTo>
                    <a:pt x="1266490" y="28258"/>
                  </a:lnTo>
                  <a:cubicBezTo>
                    <a:pt x="1259284" y="21834"/>
                    <a:pt x="1252035" y="15887"/>
                    <a:pt x="1244742" y="10418"/>
                  </a:cubicBezTo>
                  <a:close/>
                  <a:moveTo>
                    <a:pt x="161106" y="2995"/>
                  </a:moveTo>
                  <a:lnTo>
                    <a:pt x="170873" y="2995"/>
                  </a:lnTo>
                  <a:lnTo>
                    <a:pt x="170873" y="34249"/>
                  </a:lnTo>
                  <a:lnTo>
                    <a:pt x="186891" y="34249"/>
                  </a:lnTo>
                  <a:lnTo>
                    <a:pt x="186891" y="43755"/>
                  </a:lnTo>
                  <a:lnTo>
                    <a:pt x="170873" y="43755"/>
                  </a:lnTo>
                  <a:lnTo>
                    <a:pt x="170873" y="83213"/>
                  </a:lnTo>
                  <a:cubicBezTo>
                    <a:pt x="176603" y="81564"/>
                    <a:pt x="182420" y="79871"/>
                    <a:pt x="188323" y="78135"/>
                  </a:cubicBezTo>
                  <a:cubicBezTo>
                    <a:pt x="188323" y="81694"/>
                    <a:pt x="188410" y="85080"/>
                    <a:pt x="188584" y="88292"/>
                  </a:cubicBezTo>
                  <a:cubicBezTo>
                    <a:pt x="172870" y="92893"/>
                    <a:pt x="158198" y="97451"/>
                    <a:pt x="144568" y="101966"/>
                  </a:cubicBezTo>
                  <a:lnTo>
                    <a:pt x="142745" y="90766"/>
                  </a:lnTo>
                  <a:cubicBezTo>
                    <a:pt x="148822" y="89204"/>
                    <a:pt x="154942" y="87597"/>
                    <a:pt x="161106" y="85948"/>
                  </a:cubicBezTo>
                  <a:lnTo>
                    <a:pt x="161106" y="43755"/>
                  </a:lnTo>
                  <a:lnTo>
                    <a:pt x="144568" y="43755"/>
                  </a:lnTo>
                  <a:lnTo>
                    <a:pt x="144568" y="34249"/>
                  </a:lnTo>
                  <a:lnTo>
                    <a:pt x="161106" y="34249"/>
                  </a:lnTo>
                  <a:close/>
                  <a:moveTo>
                    <a:pt x="1037667" y="2474"/>
                  </a:moveTo>
                  <a:lnTo>
                    <a:pt x="1047694" y="2474"/>
                  </a:lnTo>
                  <a:lnTo>
                    <a:pt x="1047694" y="27738"/>
                  </a:lnTo>
                  <a:lnTo>
                    <a:pt x="1062930" y="27738"/>
                  </a:lnTo>
                  <a:lnTo>
                    <a:pt x="1062930" y="36723"/>
                  </a:lnTo>
                  <a:lnTo>
                    <a:pt x="1047694" y="36723"/>
                  </a:lnTo>
                  <a:lnTo>
                    <a:pt x="1047694" y="61661"/>
                  </a:lnTo>
                  <a:cubicBezTo>
                    <a:pt x="1052686" y="60055"/>
                    <a:pt x="1057548" y="58471"/>
                    <a:pt x="1062279" y="56908"/>
                  </a:cubicBezTo>
                  <a:cubicBezTo>
                    <a:pt x="1062279" y="61075"/>
                    <a:pt x="1062366" y="64461"/>
                    <a:pt x="1062540" y="67065"/>
                  </a:cubicBezTo>
                  <a:cubicBezTo>
                    <a:pt x="1057634" y="68628"/>
                    <a:pt x="1052686" y="70213"/>
                    <a:pt x="1047694" y="71819"/>
                  </a:cubicBezTo>
                  <a:lnTo>
                    <a:pt x="1047694" y="113816"/>
                  </a:lnTo>
                  <a:cubicBezTo>
                    <a:pt x="1047694" y="123019"/>
                    <a:pt x="1043353" y="127663"/>
                    <a:pt x="1034671" y="127750"/>
                  </a:cubicBezTo>
                  <a:cubicBezTo>
                    <a:pt x="1031199" y="127837"/>
                    <a:pt x="1027032" y="127837"/>
                    <a:pt x="1022170" y="127750"/>
                  </a:cubicBezTo>
                  <a:cubicBezTo>
                    <a:pt x="1021649" y="124104"/>
                    <a:pt x="1021085" y="120414"/>
                    <a:pt x="1020477" y="116681"/>
                  </a:cubicBezTo>
                  <a:cubicBezTo>
                    <a:pt x="1025599" y="117202"/>
                    <a:pt x="1029463" y="117462"/>
                    <a:pt x="1032067" y="117462"/>
                  </a:cubicBezTo>
                  <a:cubicBezTo>
                    <a:pt x="1035800" y="117462"/>
                    <a:pt x="1037667" y="115509"/>
                    <a:pt x="1037667" y="111602"/>
                  </a:cubicBezTo>
                  <a:lnTo>
                    <a:pt x="1037667" y="75139"/>
                  </a:lnTo>
                  <a:cubicBezTo>
                    <a:pt x="1031807" y="77093"/>
                    <a:pt x="1025903" y="79089"/>
                    <a:pt x="1019956" y="81130"/>
                  </a:cubicBezTo>
                  <a:lnTo>
                    <a:pt x="1018654" y="70321"/>
                  </a:lnTo>
                  <a:cubicBezTo>
                    <a:pt x="1025209" y="68454"/>
                    <a:pt x="1031546" y="66610"/>
                    <a:pt x="1037667" y="64786"/>
                  </a:cubicBezTo>
                  <a:lnTo>
                    <a:pt x="1037667" y="36723"/>
                  </a:lnTo>
                  <a:lnTo>
                    <a:pt x="1020347" y="36723"/>
                  </a:lnTo>
                  <a:lnTo>
                    <a:pt x="1020347" y="27738"/>
                  </a:lnTo>
                  <a:lnTo>
                    <a:pt x="1037667" y="27738"/>
                  </a:lnTo>
                  <a:close/>
                  <a:moveTo>
                    <a:pt x="1487016" y="2083"/>
                  </a:moveTo>
                  <a:lnTo>
                    <a:pt x="1497174" y="5599"/>
                  </a:lnTo>
                  <a:cubicBezTo>
                    <a:pt x="1492963" y="17146"/>
                    <a:pt x="1488362" y="27955"/>
                    <a:pt x="1483370" y="38025"/>
                  </a:cubicBezTo>
                  <a:lnTo>
                    <a:pt x="1483370" y="129052"/>
                  </a:lnTo>
                  <a:lnTo>
                    <a:pt x="1473473" y="129052"/>
                  </a:lnTo>
                  <a:lnTo>
                    <a:pt x="1473473" y="56127"/>
                  </a:lnTo>
                  <a:cubicBezTo>
                    <a:pt x="1469479" y="62725"/>
                    <a:pt x="1465312" y="68932"/>
                    <a:pt x="1460971" y="74749"/>
                  </a:cubicBezTo>
                  <a:cubicBezTo>
                    <a:pt x="1459669" y="71016"/>
                    <a:pt x="1458280" y="67152"/>
                    <a:pt x="1456804" y="63159"/>
                  </a:cubicBezTo>
                  <a:cubicBezTo>
                    <a:pt x="1469219" y="46750"/>
                    <a:pt x="1479289" y="26392"/>
                    <a:pt x="1487016" y="2083"/>
                  </a:cubicBezTo>
                  <a:close/>
                  <a:moveTo>
                    <a:pt x="1547310" y="1953"/>
                  </a:moveTo>
                  <a:cubicBezTo>
                    <a:pt x="1555905" y="24004"/>
                    <a:pt x="1569144" y="40109"/>
                    <a:pt x="1587029" y="50266"/>
                  </a:cubicBezTo>
                  <a:cubicBezTo>
                    <a:pt x="1583729" y="54086"/>
                    <a:pt x="1581255" y="57255"/>
                    <a:pt x="1579606" y="59773"/>
                  </a:cubicBezTo>
                  <a:cubicBezTo>
                    <a:pt x="1560246" y="46490"/>
                    <a:pt x="1546615" y="28432"/>
                    <a:pt x="1538715" y="5599"/>
                  </a:cubicBezTo>
                  <a:close/>
                  <a:moveTo>
                    <a:pt x="1100435" y="1693"/>
                  </a:moveTo>
                  <a:lnTo>
                    <a:pt x="1110853" y="1693"/>
                  </a:lnTo>
                  <a:lnTo>
                    <a:pt x="1110853" y="22659"/>
                  </a:lnTo>
                  <a:lnTo>
                    <a:pt x="1146274" y="22659"/>
                  </a:lnTo>
                  <a:lnTo>
                    <a:pt x="1146274" y="32165"/>
                  </a:lnTo>
                  <a:lnTo>
                    <a:pt x="1110853" y="32165"/>
                  </a:lnTo>
                  <a:lnTo>
                    <a:pt x="1110853" y="52090"/>
                  </a:lnTo>
                  <a:lnTo>
                    <a:pt x="1138591" y="52090"/>
                  </a:lnTo>
                  <a:lnTo>
                    <a:pt x="1138591" y="59903"/>
                  </a:lnTo>
                  <a:cubicBezTo>
                    <a:pt x="1132470" y="77266"/>
                    <a:pt x="1123767" y="91331"/>
                    <a:pt x="1112481" y="102096"/>
                  </a:cubicBezTo>
                  <a:cubicBezTo>
                    <a:pt x="1122248" y="109779"/>
                    <a:pt x="1134337" y="115639"/>
                    <a:pt x="1148748" y="119676"/>
                  </a:cubicBezTo>
                  <a:cubicBezTo>
                    <a:pt x="1145449" y="123496"/>
                    <a:pt x="1142671" y="126839"/>
                    <a:pt x="1140414" y="129703"/>
                  </a:cubicBezTo>
                  <a:cubicBezTo>
                    <a:pt x="1126306" y="123974"/>
                    <a:pt x="1114347" y="117007"/>
                    <a:pt x="1104537" y="108802"/>
                  </a:cubicBezTo>
                  <a:cubicBezTo>
                    <a:pt x="1093121" y="117397"/>
                    <a:pt x="1079773" y="124712"/>
                    <a:pt x="1064493" y="130745"/>
                  </a:cubicBezTo>
                  <a:cubicBezTo>
                    <a:pt x="1062670" y="127967"/>
                    <a:pt x="1060369" y="124885"/>
                    <a:pt x="1057591" y="121499"/>
                  </a:cubicBezTo>
                  <a:cubicBezTo>
                    <a:pt x="1073088" y="116464"/>
                    <a:pt x="1086327" y="109953"/>
                    <a:pt x="1097310" y="101966"/>
                  </a:cubicBezTo>
                  <a:cubicBezTo>
                    <a:pt x="1087673" y="91461"/>
                    <a:pt x="1080446" y="77700"/>
                    <a:pt x="1075627" y="60684"/>
                  </a:cubicBezTo>
                  <a:lnTo>
                    <a:pt x="1066967" y="60684"/>
                  </a:lnTo>
                  <a:lnTo>
                    <a:pt x="1066967" y="52090"/>
                  </a:lnTo>
                  <a:lnTo>
                    <a:pt x="1100435" y="52090"/>
                  </a:lnTo>
                  <a:lnTo>
                    <a:pt x="1100435" y="32165"/>
                  </a:lnTo>
                  <a:lnTo>
                    <a:pt x="1066446" y="32165"/>
                  </a:lnTo>
                  <a:lnTo>
                    <a:pt x="1066446" y="22659"/>
                  </a:lnTo>
                  <a:lnTo>
                    <a:pt x="1100435" y="22659"/>
                  </a:lnTo>
                  <a:close/>
                  <a:moveTo>
                    <a:pt x="1221562" y="1172"/>
                  </a:moveTo>
                  <a:lnTo>
                    <a:pt x="1231980" y="1172"/>
                  </a:lnTo>
                  <a:lnTo>
                    <a:pt x="1231980" y="32686"/>
                  </a:lnTo>
                  <a:lnTo>
                    <a:pt x="1288889" y="32686"/>
                  </a:lnTo>
                  <a:lnTo>
                    <a:pt x="1288889" y="42323"/>
                  </a:lnTo>
                  <a:lnTo>
                    <a:pt x="1236734" y="42323"/>
                  </a:lnTo>
                  <a:cubicBezTo>
                    <a:pt x="1251189" y="70625"/>
                    <a:pt x="1269702" y="91070"/>
                    <a:pt x="1292274" y="103659"/>
                  </a:cubicBezTo>
                  <a:cubicBezTo>
                    <a:pt x="1289149" y="107218"/>
                    <a:pt x="1286371" y="110691"/>
                    <a:pt x="1283940" y="114076"/>
                  </a:cubicBezTo>
                  <a:cubicBezTo>
                    <a:pt x="1262279" y="98753"/>
                    <a:pt x="1244960" y="77114"/>
                    <a:pt x="1231980" y="49160"/>
                  </a:cubicBezTo>
                  <a:lnTo>
                    <a:pt x="1231980" y="129703"/>
                  </a:lnTo>
                  <a:lnTo>
                    <a:pt x="1221562" y="129703"/>
                  </a:lnTo>
                  <a:lnTo>
                    <a:pt x="1221562" y="48899"/>
                  </a:lnTo>
                  <a:cubicBezTo>
                    <a:pt x="1209408" y="74944"/>
                    <a:pt x="1191654" y="97234"/>
                    <a:pt x="1168301" y="115769"/>
                  </a:cubicBezTo>
                  <a:cubicBezTo>
                    <a:pt x="1166304" y="112991"/>
                    <a:pt x="1163786" y="109692"/>
                    <a:pt x="1160748" y="105872"/>
                  </a:cubicBezTo>
                  <a:cubicBezTo>
                    <a:pt x="1184058" y="88987"/>
                    <a:pt x="1202637" y="67803"/>
                    <a:pt x="1216484" y="42323"/>
                  </a:cubicBezTo>
                  <a:lnTo>
                    <a:pt x="1164915" y="42323"/>
                  </a:lnTo>
                  <a:lnTo>
                    <a:pt x="1164915" y="32686"/>
                  </a:lnTo>
                  <a:lnTo>
                    <a:pt x="1221562" y="32686"/>
                  </a:lnTo>
                  <a:close/>
                  <a:moveTo>
                    <a:pt x="487877" y="911"/>
                  </a:moveTo>
                  <a:lnTo>
                    <a:pt x="498425" y="2344"/>
                  </a:lnTo>
                  <a:cubicBezTo>
                    <a:pt x="497774" y="6120"/>
                    <a:pt x="497101" y="9680"/>
                    <a:pt x="496407" y="13022"/>
                  </a:cubicBezTo>
                  <a:lnTo>
                    <a:pt x="551296" y="13022"/>
                  </a:lnTo>
                  <a:lnTo>
                    <a:pt x="551296" y="21357"/>
                  </a:lnTo>
                  <a:lnTo>
                    <a:pt x="494518" y="21357"/>
                  </a:lnTo>
                  <a:cubicBezTo>
                    <a:pt x="493520" y="25350"/>
                    <a:pt x="492478" y="28953"/>
                    <a:pt x="491393" y="32165"/>
                  </a:cubicBezTo>
                  <a:lnTo>
                    <a:pt x="546869" y="32165"/>
                  </a:lnTo>
                  <a:lnTo>
                    <a:pt x="546869" y="40500"/>
                  </a:lnTo>
                  <a:lnTo>
                    <a:pt x="488268" y="40500"/>
                  </a:lnTo>
                  <a:cubicBezTo>
                    <a:pt x="486488" y="44797"/>
                    <a:pt x="484361" y="48964"/>
                    <a:pt x="481887" y="53001"/>
                  </a:cubicBezTo>
                  <a:lnTo>
                    <a:pt x="556636" y="53001"/>
                  </a:lnTo>
                  <a:lnTo>
                    <a:pt x="556636" y="61336"/>
                  </a:lnTo>
                  <a:lnTo>
                    <a:pt x="520173" y="61336"/>
                  </a:lnTo>
                  <a:cubicBezTo>
                    <a:pt x="528898" y="72057"/>
                    <a:pt x="541833" y="79784"/>
                    <a:pt x="558980" y="84516"/>
                  </a:cubicBezTo>
                  <a:cubicBezTo>
                    <a:pt x="556549" y="88249"/>
                    <a:pt x="554378" y="91721"/>
                    <a:pt x="552468" y="94933"/>
                  </a:cubicBezTo>
                  <a:cubicBezTo>
                    <a:pt x="543353" y="91331"/>
                    <a:pt x="535387" y="87033"/>
                    <a:pt x="528572" y="82041"/>
                  </a:cubicBezTo>
                  <a:cubicBezTo>
                    <a:pt x="522929" y="85601"/>
                    <a:pt x="516483" y="89247"/>
                    <a:pt x="509234" y="92980"/>
                  </a:cubicBezTo>
                  <a:cubicBezTo>
                    <a:pt x="507932" y="90897"/>
                    <a:pt x="506152" y="88335"/>
                    <a:pt x="503895" y="85297"/>
                  </a:cubicBezTo>
                  <a:cubicBezTo>
                    <a:pt x="510015" y="82389"/>
                    <a:pt x="515788" y="79241"/>
                    <a:pt x="521215" y="75856"/>
                  </a:cubicBezTo>
                  <a:cubicBezTo>
                    <a:pt x="516570" y="71471"/>
                    <a:pt x="512663" y="66631"/>
                    <a:pt x="509494" y="61336"/>
                  </a:cubicBezTo>
                  <a:lnTo>
                    <a:pt x="476092" y="61336"/>
                  </a:lnTo>
                  <a:cubicBezTo>
                    <a:pt x="472315" y="66197"/>
                    <a:pt x="467974" y="70842"/>
                    <a:pt x="463069" y="75270"/>
                  </a:cubicBezTo>
                  <a:cubicBezTo>
                    <a:pt x="469103" y="78742"/>
                    <a:pt x="475028" y="82345"/>
                    <a:pt x="480845" y="86078"/>
                  </a:cubicBezTo>
                  <a:lnTo>
                    <a:pt x="474594" y="94022"/>
                  </a:lnTo>
                  <a:cubicBezTo>
                    <a:pt x="468647" y="89811"/>
                    <a:pt x="462375" y="85622"/>
                    <a:pt x="455777" y="81455"/>
                  </a:cubicBezTo>
                  <a:cubicBezTo>
                    <a:pt x="449179" y="86577"/>
                    <a:pt x="441734" y="91417"/>
                    <a:pt x="433443" y="95975"/>
                  </a:cubicBezTo>
                  <a:cubicBezTo>
                    <a:pt x="431707" y="93197"/>
                    <a:pt x="429623" y="90159"/>
                    <a:pt x="427192" y="86860"/>
                  </a:cubicBezTo>
                  <a:cubicBezTo>
                    <a:pt x="441777" y="79871"/>
                    <a:pt x="453671" y="71363"/>
                    <a:pt x="462874" y="61336"/>
                  </a:cubicBezTo>
                  <a:lnTo>
                    <a:pt x="429797" y="61336"/>
                  </a:lnTo>
                  <a:lnTo>
                    <a:pt x="429797" y="53001"/>
                  </a:lnTo>
                  <a:lnTo>
                    <a:pt x="469646" y="53001"/>
                  </a:lnTo>
                  <a:cubicBezTo>
                    <a:pt x="472510" y="49051"/>
                    <a:pt x="475006" y="44884"/>
                    <a:pt x="477133" y="40500"/>
                  </a:cubicBezTo>
                  <a:lnTo>
                    <a:pt x="439564" y="40500"/>
                  </a:lnTo>
                  <a:lnTo>
                    <a:pt x="439564" y="32165"/>
                  </a:lnTo>
                  <a:lnTo>
                    <a:pt x="480650" y="32165"/>
                  </a:lnTo>
                  <a:cubicBezTo>
                    <a:pt x="481908" y="28779"/>
                    <a:pt x="483037" y="25176"/>
                    <a:pt x="484035" y="21357"/>
                  </a:cubicBezTo>
                  <a:lnTo>
                    <a:pt x="434876" y="21357"/>
                  </a:lnTo>
                  <a:lnTo>
                    <a:pt x="434876" y="13022"/>
                  </a:lnTo>
                  <a:lnTo>
                    <a:pt x="485924" y="13022"/>
                  </a:lnTo>
                  <a:cubicBezTo>
                    <a:pt x="486705" y="9202"/>
                    <a:pt x="487356" y="5165"/>
                    <a:pt x="487877" y="911"/>
                  </a:cubicBezTo>
                  <a:close/>
                  <a:moveTo>
                    <a:pt x="1649946" y="521"/>
                  </a:moveTo>
                  <a:lnTo>
                    <a:pt x="1660754" y="2995"/>
                  </a:lnTo>
                  <a:cubicBezTo>
                    <a:pt x="1659018" y="7813"/>
                    <a:pt x="1657108" y="12545"/>
                    <a:pt x="1655024" y="17189"/>
                  </a:cubicBezTo>
                  <a:lnTo>
                    <a:pt x="1728601" y="17189"/>
                  </a:lnTo>
                  <a:lnTo>
                    <a:pt x="1728601" y="26826"/>
                  </a:lnTo>
                  <a:lnTo>
                    <a:pt x="1650336" y="26826"/>
                  </a:lnTo>
                  <a:cubicBezTo>
                    <a:pt x="1647645" y="31948"/>
                    <a:pt x="1644693" y="36940"/>
                    <a:pt x="1641481" y="41802"/>
                  </a:cubicBezTo>
                  <a:lnTo>
                    <a:pt x="1712844" y="41802"/>
                  </a:lnTo>
                  <a:lnTo>
                    <a:pt x="1712844" y="111342"/>
                  </a:lnTo>
                  <a:cubicBezTo>
                    <a:pt x="1712844" y="122107"/>
                    <a:pt x="1707592" y="127490"/>
                    <a:pt x="1697087" y="127490"/>
                  </a:cubicBezTo>
                  <a:cubicBezTo>
                    <a:pt x="1692486" y="127576"/>
                    <a:pt x="1685497" y="127620"/>
                    <a:pt x="1676121" y="127620"/>
                  </a:cubicBezTo>
                  <a:cubicBezTo>
                    <a:pt x="1675687" y="124668"/>
                    <a:pt x="1675036" y="121109"/>
                    <a:pt x="1674167" y="116941"/>
                  </a:cubicBezTo>
                  <a:cubicBezTo>
                    <a:pt x="1682154" y="117549"/>
                    <a:pt x="1688579" y="117853"/>
                    <a:pt x="1693441" y="117853"/>
                  </a:cubicBezTo>
                  <a:cubicBezTo>
                    <a:pt x="1699431" y="117853"/>
                    <a:pt x="1702426" y="114901"/>
                    <a:pt x="1702426" y="108998"/>
                  </a:cubicBezTo>
                  <a:lnTo>
                    <a:pt x="1702426" y="99752"/>
                  </a:lnTo>
                  <a:lnTo>
                    <a:pt x="1636793" y="99752"/>
                  </a:lnTo>
                  <a:lnTo>
                    <a:pt x="1636793" y="129183"/>
                  </a:lnTo>
                  <a:lnTo>
                    <a:pt x="1626505" y="129183"/>
                  </a:lnTo>
                  <a:lnTo>
                    <a:pt x="1626505" y="61791"/>
                  </a:lnTo>
                  <a:cubicBezTo>
                    <a:pt x="1620211" y="69127"/>
                    <a:pt x="1613266" y="76181"/>
                    <a:pt x="1605669" y="82953"/>
                  </a:cubicBezTo>
                  <a:cubicBezTo>
                    <a:pt x="1603846" y="79914"/>
                    <a:pt x="1601763" y="76745"/>
                    <a:pt x="1599418" y="73446"/>
                  </a:cubicBezTo>
                  <a:cubicBezTo>
                    <a:pt x="1616174" y="59426"/>
                    <a:pt x="1629262" y="43885"/>
                    <a:pt x="1638681" y="26826"/>
                  </a:cubicBezTo>
                  <a:lnTo>
                    <a:pt x="1603065" y="26826"/>
                  </a:lnTo>
                  <a:lnTo>
                    <a:pt x="1603065" y="17189"/>
                  </a:lnTo>
                  <a:lnTo>
                    <a:pt x="1643565" y="17189"/>
                  </a:lnTo>
                  <a:cubicBezTo>
                    <a:pt x="1646039" y="11763"/>
                    <a:pt x="1648166" y="6207"/>
                    <a:pt x="1649946" y="521"/>
                  </a:cubicBezTo>
                  <a:close/>
                  <a:moveTo>
                    <a:pt x="932278" y="521"/>
                  </a:moveTo>
                  <a:cubicBezTo>
                    <a:pt x="936228" y="6685"/>
                    <a:pt x="939158" y="11503"/>
                    <a:pt x="941068" y="14976"/>
                  </a:cubicBezTo>
                  <a:lnTo>
                    <a:pt x="994655" y="14976"/>
                  </a:lnTo>
                  <a:lnTo>
                    <a:pt x="994655" y="24091"/>
                  </a:lnTo>
                  <a:lnTo>
                    <a:pt x="922771" y="24091"/>
                  </a:lnTo>
                  <a:cubicBezTo>
                    <a:pt x="914176" y="30168"/>
                    <a:pt x="906320" y="35464"/>
                    <a:pt x="899201" y="39979"/>
                  </a:cubicBezTo>
                  <a:cubicBezTo>
                    <a:pt x="919559" y="39979"/>
                    <a:pt x="940352" y="39762"/>
                    <a:pt x="961578" y="39328"/>
                  </a:cubicBezTo>
                  <a:cubicBezTo>
                    <a:pt x="958713" y="37201"/>
                    <a:pt x="955762" y="35074"/>
                    <a:pt x="952723" y="32947"/>
                  </a:cubicBezTo>
                  <a:lnTo>
                    <a:pt x="958844" y="26175"/>
                  </a:lnTo>
                  <a:cubicBezTo>
                    <a:pt x="969956" y="33815"/>
                    <a:pt x="980938" y="41758"/>
                    <a:pt x="991790" y="50006"/>
                  </a:cubicBezTo>
                  <a:lnTo>
                    <a:pt x="984368" y="57429"/>
                  </a:lnTo>
                  <a:cubicBezTo>
                    <a:pt x="980765" y="54303"/>
                    <a:pt x="977010" y="51178"/>
                    <a:pt x="973103" y="48053"/>
                  </a:cubicBezTo>
                  <a:cubicBezTo>
                    <a:pt x="939071" y="48183"/>
                    <a:pt x="913091" y="48660"/>
                    <a:pt x="895164" y="49485"/>
                  </a:cubicBezTo>
                  <a:cubicBezTo>
                    <a:pt x="889694" y="49746"/>
                    <a:pt x="885006" y="50223"/>
                    <a:pt x="881100" y="50918"/>
                  </a:cubicBezTo>
                  <a:lnTo>
                    <a:pt x="877453" y="39979"/>
                  </a:lnTo>
                  <a:cubicBezTo>
                    <a:pt x="883444" y="38850"/>
                    <a:pt x="888262" y="37201"/>
                    <a:pt x="891908" y="35030"/>
                  </a:cubicBezTo>
                  <a:cubicBezTo>
                    <a:pt x="897117" y="31948"/>
                    <a:pt x="902283" y="28302"/>
                    <a:pt x="907405" y="24091"/>
                  </a:cubicBezTo>
                  <a:lnTo>
                    <a:pt x="868207" y="24091"/>
                  </a:lnTo>
                  <a:lnTo>
                    <a:pt x="868207" y="14976"/>
                  </a:lnTo>
                  <a:lnTo>
                    <a:pt x="929283" y="14976"/>
                  </a:lnTo>
                  <a:cubicBezTo>
                    <a:pt x="927459" y="11807"/>
                    <a:pt x="925463" y="8464"/>
                    <a:pt x="923292" y="4948"/>
                  </a:cubicBezTo>
                  <a:close/>
                  <a:moveTo>
                    <a:pt x="643533" y="0"/>
                  </a:moveTo>
                  <a:cubicBezTo>
                    <a:pt x="648828" y="5730"/>
                    <a:pt x="653299" y="11242"/>
                    <a:pt x="656946" y="16538"/>
                  </a:cubicBezTo>
                  <a:lnTo>
                    <a:pt x="650955" y="20575"/>
                  </a:lnTo>
                  <a:lnTo>
                    <a:pt x="704217" y="20575"/>
                  </a:lnTo>
                  <a:lnTo>
                    <a:pt x="704217" y="45318"/>
                  </a:lnTo>
                  <a:lnTo>
                    <a:pt x="693669" y="45318"/>
                  </a:lnTo>
                  <a:lnTo>
                    <a:pt x="693669" y="30212"/>
                  </a:lnTo>
                  <a:lnTo>
                    <a:pt x="597954" y="30212"/>
                  </a:lnTo>
                  <a:lnTo>
                    <a:pt x="597954" y="45318"/>
                  </a:lnTo>
                  <a:lnTo>
                    <a:pt x="587536" y="45318"/>
                  </a:lnTo>
                  <a:lnTo>
                    <a:pt x="587536" y="20575"/>
                  </a:lnTo>
                  <a:lnTo>
                    <a:pt x="646202" y="20575"/>
                  </a:lnTo>
                  <a:cubicBezTo>
                    <a:pt x="642903" y="15800"/>
                    <a:pt x="639105" y="10895"/>
                    <a:pt x="634808" y="58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 defTabSz="913765">
                <a:lnSpc>
                  <a:spcPct val="100000"/>
                </a:lnSpc>
              </a:pPr>
              <a:endParaRPr lang="zh-CN" altLang="en-US" sz="105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050144" y="6486734"/>
              <a:ext cx="2165440" cy="85078"/>
            </a:xfrm>
            <a:custGeom>
              <a:avLst/>
              <a:gdLst/>
              <a:ahLst/>
              <a:cxnLst/>
              <a:rect l="l" t="t" r="r" b="b"/>
              <a:pathLst>
                <a:path w="2165440" h="85078">
                  <a:moveTo>
                    <a:pt x="2158789" y="71930"/>
                  </a:moveTo>
                  <a:cubicBezTo>
                    <a:pt x="2160699" y="71930"/>
                    <a:pt x="2162285" y="72570"/>
                    <a:pt x="2163547" y="73849"/>
                  </a:cubicBezTo>
                  <a:cubicBezTo>
                    <a:pt x="2164809" y="75128"/>
                    <a:pt x="2165440" y="76671"/>
                    <a:pt x="2165440" y="78479"/>
                  </a:cubicBezTo>
                  <a:cubicBezTo>
                    <a:pt x="2165440" y="80252"/>
                    <a:pt x="2164809" y="81779"/>
                    <a:pt x="2163547" y="83058"/>
                  </a:cubicBezTo>
                  <a:cubicBezTo>
                    <a:pt x="2162285" y="84337"/>
                    <a:pt x="2160682" y="84976"/>
                    <a:pt x="2158738" y="84976"/>
                  </a:cubicBezTo>
                  <a:cubicBezTo>
                    <a:pt x="2156862" y="84976"/>
                    <a:pt x="2155301" y="84337"/>
                    <a:pt x="2154057" y="83058"/>
                  </a:cubicBezTo>
                  <a:cubicBezTo>
                    <a:pt x="2152812" y="81779"/>
                    <a:pt x="2152189" y="80252"/>
                    <a:pt x="2152189" y="78479"/>
                  </a:cubicBezTo>
                  <a:cubicBezTo>
                    <a:pt x="2152189" y="76637"/>
                    <a:pt x="2152820" y="75085"/>
                    <a:pt x="2154082" y="73823"/>
                  </a:cubicBezTo>
                  <a:cubicBezTo>
                    <a:pt x="2155344" y="72561"/>
                    <a:pt x="2156913" y="71930"/>
                    <a:pt x="2158789" y="71930"/>
                  </a:cubicBezTo>
                  <a:close/>
                  <a:moveTo>
                    <a:pt x="1281540" y="55355"/>
                  </a:moveTo>
                  <a:lnTo>
                    <a:pt x="1268290" y="57145"/>
                  </a:lnTo>
                  <a:cubicBezTo>
                    <a:pt x="1263651" y="57759"/>
                    <a:pt x="1260454" y="58919"/>
                    <a:pt x="1258697" y="60624"/>
                  </a:cubicBezTo>
                  <a:cubicBezTo>
                    <a:pt x="1256941" y="62329"/>
                    <a:pt x="1256063" y="64717"/>
                    <a:pt x="1256063" y="67786"/>
                  </a:cubicBezTo>
                  <a:cubicBezTo>
                    <a:pt x="1256063" y="70481"/>
                    <a:pt x="1257017" y="72681"/>
                    <a:pt x="1258927" y="74386"/>
                  </a:cubicBezTo>
                  <a:cubicBezTo>
                    <a:pt x="1260838" y="76091"/>
                    <a:pt x="1263361" y="76944"/>
                    <a:pt x="1266499" y="76944"/>
                  </a:cubicBezTo>
                  <a:cubicBezTo>
                    <a:pt x="1270865" y="76944"/>
                    <a:pt x="1274463" y="75409"/>
                    <a:pt x="1277294" y="72340"/>
                  </a:cubicBezTo>
                  <a:cubicBezTo>
                    <a:pt x="1280125" y="69270"/>
                    <a:pt x="1281540" y="65416"/>
                    <a:pt x="1281540" y="60778"/>
                  </a:cubicBezTo>
                  <a:close/>
                  <a:moveTo>
                    <a:pt x="2102490" y="34123"/>
                  </a:moveTo>
                  <a:cubicBezTo>
                    <a:pt x="2097169" y="34123"/>
                    <a:pt x="2092974" y="36110"/>
                    <a:pt x="2089905" y="40083"/>
                  </a:cubicBezTo>
                  <a:cubicBezTo>
                    <a:pt x="2086835" y="44057"/>
                    <a:pt x="2085300" y="49471"/>
                    <a:pt x="2085300" y="56327"/>
                  </a:cubicBezTo>
                  <a:cubicBezTo>
                    <a:pt x="2085300" y="62636"/>
                    <a:pt x="2086775" y="67624"/>
                    <a:pt x="2089726" y="71291"/>
                  </a:cubicBezTo>
                  <a:cubicBezTo>
                    <a:pt x="2092676" y="74957"/>
                    <a:pt x="2096607" y="76791"/>
                    <a:pt x="2101518" y="76791"/>
                  </a:cubicBezTo>
                  <a:cubicBezTo>
                    <a:pt x="2106361" y="76791"/>
                    <a:pt x="2110317" y="74991"/>
                    <a:pt x="2113387" y="71393"/>
                  </a:cubicBezTo>
                  <a:cubicBezTo>
                    <a:pt x="2116456" y="67795"/>
                    <a:pt x="2117991" y="63318"/>
                    <a:pt x="2117991" y="57964"/>
                  </a:cubicBezTo>
                  <a:lnTo>
                    <a:pt x="2117991" y="50085"/>
                  </a:lnTo>
                  <a:cubicBezTo>
                    <a:pt x="2117991" y="45549"/>
                    <a:pt x="2116499" y="41755"/>
                    <a:pt x="2113515" y="38702"/>
                  </a:cubicBezTo>
                  <a:cubicBezTo>
                    <a:pt x="2110531" y="35650"/>
                    <a:pt x="2106855" y="34123"/>
                    <a:pt x="2102490" y="34123"/>
                  </a:cubicBezTo>
                  <a:close/>
                  <a:moveTo>
                    <a:pt x="1436763" y="34123"/>
                  </a:moveTo>
                  <a:cubicBezTo>
                    <a:pt x="1431136" y="34123"/>
                    <a:pt x="1426693" y="36050"/>
                    <a:pt x="1423436" y="39904"/>
                  </a:cubicBezTo>
                  <a:cubicBezTo>
                    <a:pt x="1420179" y="43758"/>
                    <a:pt x="1418550" y="49045"/>
                    <a:pt x="1418550" y="55764"/>
                  </a:cubicBezTo>
                  <a:cubicBezTo>
                    <a:pt x="1418550" y="62278"/>
                    <a:pt x="1420196" y="67411"/>
                    <a:pt x="1423487" y="71163"/>
                  </a:cubicBezTo>
                  <a:cubicBezTo>
                    <a:pt x="1426778" y="74915"/>
                    <a:pt x="1431204" y="76791"/>
                    <a:pt x="1436763" y="76791"/>
                  </a:cubicBezTo>
                  <a:cubicBezTo>
                    <a:pt x="1442493" y="76791"/>
                    <a:pt x="1446859" y="74957"/>
                    <a:pt x="1449860" y="71291"/>
                  </a:cubicBezTo>
                  <a:cubicBezTo>
                    <a:pt x="1452861" y="67624"/>
                    <a:pt x="1454362" y="62364"/>
                    <a:pt x="1454362" y="55508"/>
                  </a:cubicBezTo>
                  <a:cubicBezTo>
                    <a:pt x="1454362" y="48619"/>
                    <a:pt x="1452861" y="43332"/>
                    <a:pt x="1449860" y="39649"/>
                  </a:cubicBezTo>
                  <a:cubicBezTo>
                    <a:pt x="1446859" y="35965"/>
                    <a:pt x="1442493" y="34123"/>
                    <a:pt x="1436763" y="34123"/>
                  </a:cubicBezTo>
                  <a:close/>
                  <a:moveTo>
                    <a:pt x="1045215" y="34123"/>
                  </a:moveTo>
                  <a:cubicBezTo>
                    <a:pt x="1039894" y="34123"/>
                    <a:pt x="1035699" y="36110"/>
                    <a:pt x="1032630" y="40083"/>
                  </a:cubicBezTo>
                  <a:cubicBezTo>
                    <a:pt x="1029560" y="44057"/>
                    <a:pt x="1028025" y="49471"/>
                    <a:pt x="1028025" y="56327"/>
                  </a:cubicBezTo>
                  <a:cubicBezTo>
                    <a:pt x="1028025" y="62636"/>
                    <a:pt x="1029500" y="67624"/>
                    <a:pt x="1032451" y="71291"/>
                  </a:cubicBezTo>
                  <a:cubicBezTo>
                    <a:pt x="1035401" y="74957"/>
                    <a:pt x="1039332" y="76791"/>
                    <a:pt x="1044243" y="76791"/>
                  </a:cubicBezTo>
                  <a:cubicBezTo>
                    <a:pt x="1049086" y="76791"/>
                    <a:pt x="1053042" y="74991"/>
                    <a:pt x="1056112" y="71393"/>
                  </a:cubicBezTo>
                  <a:cubicBezTo>
                    <a:pt x="1059182" y="67795"/>
                    <a:pt x="1060716" y="63318"/>
                    <a:pt x="1060716" y="57964"/>
                  </a:cubicBezTo>
                  <a:lnTo>
                    <a:pt x="1060716" y="50085"/>
                  </a:lnTo>
                  <a:cubicBezTo>
                    <a:pt x="1060716" y="45549"/>
                    <a:pt x="1059224" y="41755"/>
                    <a:pt x="1056240" y="38702"/>
                  </a:cubicBezTo>
                  <a:cubicBezTo>
                    <a:pt x="1053255" y="35650"/>
                    <a:pt x="1049580" y="34123"/>
                    <a:pt x="1045215" y="34123"/>
                  </a:cubicBezTo>
                  <a:close/>
                  <a:moveTo>
                    <a:pt x="1720211" y="33919"/>
                  </a:moveTo>
                  <a:cubicBezTo>
                    <a:pt x="1716221" y="33919"/>
                    <a:pt x="1712767" y="35402"/>
                    <a:pt x="1709851" y="38370"/>
                  </a:cubicBezTo>
                  <a:cubicBezTo>
                    <a:pt x="1706935" y="41337"/>
                    <a:pt x="1705102" y="45208"/>
                    <a:pt x="1704351" y="49983"/>
                  </a:cubicBezTo>
                  <a:lnTo>
                    <a:pt x="1733922" y="49983"/>
                  </a:lnTo>
                  <a:cubicBezTo>
                    <a:pt x="1733888" y="44867"/>
                    <a:pt x="1732677" y="40911"/>
                    <a:pt x="1730289" y="38114"/>
                  </a:cubicBezTo>
                  <a:cubicBezTo>
                    <a:pt x="1727902" y="35317"/>
                    <a:pt x="1724543" y="33919"/>
                    <a:pt x="1720211" y="33919"/>
                  </a:cubicBezTo>
                  <a:close/>
                  <a:moveTo>
                    <a:pt x="472436" y="33919"/>
                  </a:moveTo>
                  <a:cubicBezTo>
                    <a:pt x="468445" y="33919"/>
                    <a:pt x="464992" y="35402"/>
                    <a:pt x="462076" y="38370"/>
                  </a:cubicBezTo>
                  <a:cubicBezTo>
                    <a:pt x="459160" y="41337"/>
                    <a:pt x="457327" y="45208"/>
                    <a:pt x="456576" y="49983"/>
                  </a:cubicBezTo>
                  <a:lnTo>
                    <a:pt x="486147" y="49983"/>
                  </a:lnTo>
                  <a:cubicBezTo>
                    <a:pt x="486113" y="44867"/>
                    <a:pt x="484902" y="40911"/>
                    <a:pt x="482514" y="38114"/>
                  </a:cubicBezTo>
                  <a:cubicBezTo>
                    <a:pt x="480127" y="35317"/>
                    <a:pt x="476767" y="33919"/>
                    <a:pt x="472436" y="33919"/>
                  </a:cubicBezTo>
                  <a:close/>
                  <a:moveTo>
                    <a:pt x="177161" y="33919"/>
                  </a:moveTo>
                  <a:cubicBezTo>
                    <a:pt x="173170" y="33919"/>
                    <a:pt x="169717" y="35402"/>
                    <a:pt x="166801" y="38370"/>
                  </a:cubicBezTo>
                  <a:cubicBezTo>
                    <a:pt x="163885" y="41337"/>
                    <a:pt x="162052" y="45208"/>
                    <a:pt x="161301" y="49983"/>
                  </a:cubicBezTo>
                  <a:lnTo>
                    <a:pt x="190872" y="49983"/>
                  </a:lnTo>
                  <a:cubicBezTo>
                    <a:pt x="190838" y="44867"/>
                    <a:pt x="189627" y="40911"/>
                    <a:pt x="187239" y="38114"/>
                  </a:cubicBezTo>
                  <a:cubicBezTo>
                    <a:pt x="184852" y="35317"/>
                    <a:pt x="181492" y="33919"/>
                    <a:pt x="177161" y="33919"/>
                  </a:cubicBezTo>
                  <a:close/>
                  <a:moveTo>
                    <a:pt x="1373953" y="27166"/>
                  </a:moveTo>
                  <a:lnTo>
                    <a:pt x="1383980" y="27166"/>
                  </a:lnTo>
                  <a:lnTo>
                    <a:pt x="1383980" y="83748"/>
                  </a:lnTo>
                  <a:lnTo>
                    <a:pt x="1373953" y="83748"/>
                  </a:lnTo>
                  <a:close/>
                  <a:moveTo>
                    <a:pt x="1096654" y="27166"/>
                  </a:moveTo>
                  <a:lnTo>
                    <a:pt x="1106579" y="27166"/>
                  </a:lnTo>
                  <a:lnTo>
                    <a:pt x="1106579" y="59550"/>
                  </a:lnTo>
                  <a:cubicBezTo>
                    <a:pt x="1106579" y="71044"/>
                    <a:pt x="1110978" y="76791"/>
                    <a:pt x="1119778" y="76791"/>
                  </a:cubicBezTo>
                  <a:cubicBezTo>
                    <a:pt x="1124143" y="76791"/>
                    <a:pt x="1127673" y="75179"/>
                    <a:pt x="1130368" y="71956"/>
                  </a:cubicBezTo>
                  <a:cubicBezTo>
                    <a:pt x="1133062" y="68733"/>
                    <a:pt x="1134409" y="64666"/>
                    <a:pt x="1134409" y="59754"/>
                  </a:cubicBezTo>
                  <a:lnTo>
                    <a:pt x="1134409" y="27166"/>
                  </a:lnTo>
                  <a:lnTo>
                    <a:pt x="1144488" y="27166"/>
                  </a:lnTo>
                  <a:lnTo>
                    <a:pt x="1144488" y="83748"/>
                  </a:lnTo>
                  <a:lnTo>
                    <a:pt x="1134409" y="83748"/>
                  </a:lnTo>
                  <a:lnTo>
                    <a:pt x="1134409" y="74846"/>
                  </a:lnTo>
                  <a:lnTo>
                    <a:pt x="1134205" y="74846"/>
                  </a:lnTo>
                  <a:cubicBezTo>
                    <a:pt x="1130419" y="81668"/>
                    <a:pt x="1124604" y="85078"/>
                    <a:pt x="1116759" y="85078"/>
                  </a:cubicBezTo>
                  <a:cubicBezTo>
                    <a:pt x="1103355" y="85078"/>
                    <a:pt x="1096654" y="77063"/>
                    <a:pt x="1096654" y="61033"/>
                  </a:cubicBezTo>
                  <a:close/>
                  <a:moveTo>
                    <a:pt x="303111" y="27166"/>
                  </a:moveTo>
                  <a:lnTo>
                    <a:pt x="347211" y="27166"/>
                  </a:lnTo>
                  <a:lnTo>
                    <a:pt x="347211" y="30440"/>
                  </a:lnTo>
                  <a:lnTo>
                    <a:pt x="314520" y="75460"/>
                  </a:lnTo>
                  <a:lnTo>
                    <a:pt x="347006" y="75460"/>
                  </a:lnTo>
                  <a:lnTo>
                    <a:pt x="347006" y="83748"/>
                  </a:lnTo>
                  <a:lnTo>
                    <a:pt x="300042" y="83748"/>
                  </a:lnTo>
                  <a:lnTo>
                    <a:pt x="300042" y="80423"/>
                  </a:lnTo>
                  <a:lnTo>
                    <a:pt x="332937" y="35454"/>
                  </a:lnTo>
                  <a:lnTo>
                    <a:pt x="303111" y="35454"/>
                  </a:lnTo>
                  <a:close/>
                  <a:moveTo>
                    <a:pt x="1790365" y="25836"/>
                  </a:moveTo>
                  <a:cubicBezTo>
                    <a:pt x="1795549" y="25836"/>
                    <a:pt x="1799983" y="26756"/>
                    <a:pt x="1803666" y="28598"/>
                  </a:cubicBezTo>
                  <a:lnTo>
                    <a:pt x="1803666" y="38523"/>
                  </a:lnTo>
                  <a:cubicBezTo>
                    <a:pt x="1799676" y="35590"/>
                    <a:pt x="1795242" y="34123"/>
                    <a:pt x="1790365" y="34123"/>
                  </a:cubicBezTo>
                  <a:cubicBezTo>
                    <a:pt x="1784635" y="34123"/>
                    <a:pt x="1779971" y="36110"/>
                    <a:pt x="1776373" y="40083"/>
                  </a:cubicBezTo>
                  <a:cubicBezTo>
                    <a:pt x="1772774" y="44057"/>
                    <a:pt x="1770975" y="49352"/>
                    <a:pt x="1770975" y="55969"/>
                  </a:cubicBezTo>
                  <a:cubicBezTo>
                    <a:pt x="1770975" y="62483"/>
                    <a:pt x="1772672" y="67582"/>
                    <a:pt x="1776066" y="71265"/>
                  </a:cubicBezTo>
                  <a:cubicBezTo>
                    <a:pt x="1779459" y="74949"/>
                    <a:pt x="1784038" y="76791"/>
                    <a:pt x="1789802" y="76791"/>
                  </a:cubicBezTo>
                  <a:cubicBezTo>
                    <a:pt x="1794679" y="76791"/>
                    <a:pt x="1799284" y="75188"/>
                    <a:pt x="1803615" y="71982"/>
                  </a:cubicBezTo>
                  <a:lnTo>
                    <a:pt x="1803615" y="81190"/>
                  </a:lnTo>
                  <a:cubicBezTo>
                    <a:pt x="1799284" y="83782"/>
                    <a:pt x="1794065" y="85078"/>
                    <a:pt x="1787960" y="85078"/>
                  </a:cubicBezTo>
                  <a:cubicBezTo>
                    <a:pt x="1779775" y="85078"/>
                    <a:pt x="1773192" y="82452"/>
                    <a:pt x="1768213" y="77200"/>
                  </a:cubicBezTo>
                  <a:cubicBezTo>
                    <a:pt x="1763233" y="71947"/>
                    <a:pt x="1760743" y="65143"/>
                    <a:pt x="1760743" y="56787"/>
                  </a:cubicBezTo>
                  <a:cubicBezTo>
                    <a:pt x="1760743" y="47510"/>
                    <a:pt x="1763429" y="40032"/>
                    <a:pt x="1768801" y="34354"/>
                  </a:cubicBezTo>
                  <a:cubicBezTo>
                    <a:pt x="1774173" y="28675"/>
                    <a:pt x="1781361" y="25836"/>
                    <a:pt x="1790365" y="25836"/>
                  </a:cubicBezTo>
                  <a:close/>
                  <a:moveTo>
                    <a:pt x="1720364" y="25836"/>
                  </a:moveTo>
                  <a:cubicBezTo>
                    <a:pt x="1727766" y="25836"/>
                    <a:pt x="1733547" y="28214"/>
                    <a:pt x="1737708" y="32972"/>
                  </a:cubicBezTo>
                  <a:cubicBezTo>
                    <a:pt x="1741869" y="37730"/>
                    <a:pt x="1743949" y="44389"/>
                    <a:pt x="1743949" y="52950"/>
                  </a:cubicBezTo>
                  <a:lnTo>
                    <a:pt x="1743949" y="58015"/>
                  </a:lnTo>
                  <a:lnTo>
                    <a:pt x="1704351" y="58015"/>
                  </a:lnTo>
                  <a:cubicBezTo>
                    <a:pt x="1704522" y="64052"/>
                    <a:pt x="1706176" y="68716"/>
                    <a:pt x="1709314" y="72007"/>
                  </a:cubicBezTo>
                  <a:cubicBezTo>
                    <a:pt x="1712452" y="75298"/>
                    <a:pt x="1716834" y="76944"/>
                    <a:pt x="1722462" y="76944"/>
                  </a:cubicBezTo>
                  <a:cubicBezTo>
                    <a:pt x="1728806" y="76944"/>
                    <a:pt x="1734621" y="74915"/>
                    <a:pt x="1739907" y="70856"/>
                  </a:cubicBezTo>
                  <a:lnTo>
                    <a:pt x="1739907" y="79809"/>
                  </a:lnTo>
                  <a:cubicBezTo>
                    <a:pt x="1734928" y="83322"/>
                    <a:pt x="1728328" y="85078"/>
                    <a:pt x="1720109" y="85078"/>
                  </a:cubicBezTo>
                  <a:cubicBezTo>
                    <a:pt x="1711923" y="85078"/>
                    <a:pt x="1705537" y="82486"/>
                    <a:pt x="1700949" y="77302"/>
                  </a:cubicBezTo>
                  <a:cubicBezTo>
                    <a:pt x="1696362" y="72118"/>
                    <a:pt x="1694068" y="64921"/>
                    <a:pt x="1694068" y="55713"/>
                  </a:cubicBezTo>
                  <a:cubicBezTo>
                    <a:pt x="1694068" y="47050"/>
                    <a:pt x="1696584" y="39904"/>
                    <a:pt x="1701614" y="34277"/>
                  </a:cubicBezTo>
                  <a:cubicBezTo>
                    <a:pt x="1706645" y="28649"/>
                    <a:pt x="1712895" y="25836"/>
                    <a:pt x="1720364" y="25836"/>
                  </a:cubicBezTo>
                  <a:close/>
                  <a:moveTo>
                    <a:pt x="1526632" y="25836"/>
                  </a:moveTo>
                  <a:cubicBezTo>
                    <a:pt x="1532839" y="25836"/>
                    <a:pt x="1537563" y="27822"/>
                    <a:pt x="1540803" y="31796"/>
                  </a:cubicBezTo>
                  <a:cubicBezTo>
                    <a:pt x="1544043" y="35769"/>
                    <a:pt x="1545663" y="41559"/>
                    <a:pt x="1545663" y="49164"/>
                  </a:cubicBezTo>
                  <a:lnTo>
                    <a:pt x="1545663" y="83748"/>
                  </a:lnTo>
                  <a:lnTo>
                    <a:pt x="1535687" y="83748"/>
                  </a:lnTo>
                  <a:lnTo>
                    <a:pt x="1535687" y="51569"/>
                  </a:lnTo>
                  <a:cubicBezTo>
                    <a:pt x="1535687" y="39939"/>
                    <a:pt x="1531441" y="34123"/>
                    <a:pt x="1522949" y="34123"/>
                  </a:cubicBezTo>
                  <a:cubicBezTo>
                    <a:pt x="1518549" y="34123"/>
                    <a:pt x="1514934" y="35760"/>
                    <a:pt x="1512103" y="39035"/>
                  </a:cubicBezTo>
                  <a:cubicBezTo>
                    <a:pt x="1509272" y="42309"/>
                    <a:pt x="1507856" y="46453"/>
                    <a:pt x="1507856" y="51466"/>
                  </a:cubicBezTo>
                  <a:lnTo>
                    <a:pt x="1507856" y="83748"/>
                  </a:lnTo>
                  <a:lnTo>
                    <a:pt x="1497829" y="83748"/>
                  </a:lnTo>
                  <a:lnTo>
                    <a:pt x="1497829" y="27166"/>
                  </a:lnTo>
                  <a:lnTo>
                    <a:pt x="1507856" y="27166"/>
                  </a:lnTo>
                  <a:lnTo>
                    <a:pt x="1507856" y="36528"/>
                  </a:lnTo>
                  <a:lnTo>
                    <a:pt x="1508061" y="36528"/>
                  </a:lnTo>
                  <a:cubicBezTo>
                    <a:pt x="1512324" y="29400"/>
                    <a:pt x="1518515" y="25836"/>
                    <a:pt x="1526632" y="25836"/>
                  </a:cubicBezTo>
                  <a:close/>
                  <a:moveTo>
                    <a:pt x="1437377" y="25836"/>
                  </a:moveTo>
                  <a:cubicBezTo>
                    <a:pt x="1445870" y="25836"/>
                    <a:pt x="1452529" y="28436"/>
                    <a:pt x="1457355" y="33637"/>
                  </a:cubicBezTo>
                  <a:cubicBezTo>
                    <a:pt x="1462181" y="38839"/>
                    <a:pt x="1464594" y="46027"/>
                    <a:pt x="1464594" y="55201"/>
                  </a:cubicBezTo>
                  <a:cubicBezTo>
                    <a:pt x="1464594" y="64137"/>
                    <a:pt x="1462019" y="71351"/>
                    <a:pt x="1456869" y="76842"/>
                  </a:cubicBezTo>
                  <a:cubicBezTo>
                    <a:pt x="1451719" y="82333"/>
                    <a:pt x="1444812" y="85078"/>
                    <a:pt x="1436149" y="85078"/>
                  </a:cubicBezTo>
                  <a:cubicBezTo>
                    <a:pt x="1427691" y="85078"/>
                    <a:pt x="1420938" y="82418"/>
                    <a:pt x="1415890" y="77097"/>
                  </a:cubicBezTo>
                  <a:cubicBezTo>
                    <a:pt x="1410842" y="71777"/>
                    <a:pt x="1408318" y="64768"/>
                    <a:pt x="1408318" y="56071"/>
                  </a:cubicBezTo>
                  <a:cubicBezTo>
                    <a:pt x="1408318" y="46726"/>
                    <a:pt x="1410928" y="39350"/>
                    <a:pt x="1416146" y="33944"/>
                  </a:cubicBezTo>
                  <a:cubicBezTo>
                    <a:pt x="1421364" y="28538"/>
                    <a:pt x="1428441" y="25836"/>
                    <a:pt x="1437377" y="25836"/>
                  </a:cubicBezTo>
                  <a:close/>
                  <a:moveTo>
                    <a:pt x="1271001" y="25836"/>
                  </a:moveTo>
                  <a:cubicBezTo>
                    <a:pt x="1284644" y="25836"/>
                    <a:pt x="1291465" y="32998"/>
                    <a:pt x="1291465" y="47323"/>
                  </a:cubicBezTo>
                  <a:lnTo>
                    <a:pt x="1291465" y="83748"/>
                  </a:lnTo>
                  <a:lnTo>
                    <a:pt x="1281540" y="83748"/>
                  </a:lnTo>
                  <a:lnTo>
                    <a:pt x="1281540" y="75000"/>
                  </a:lnTo>
                  <a:lnTo>
                    <a:pt x="1281284" y="75000"/>
                  </a:lnTo>
                  <a:cubicBezTo>
                    <a:pt x="1277362" y="81719"/>
                    <a:pt x="1271581" y="85078"/>
                    <a:pt x="1263941" y="85078"/>
                  </a:cubicBezTo>
                  <a:cubicBezTo>
                    <a:pt x="1258450" y="85078"/>
                    <a:pt x="1254084" y="83595"/>
                    <a:pt x="1250844" y="80628"/>
                  </a:cubicBezTo>
                  <a:cubicBezTo>
                    <a:pt x="1247604" y="77660"/>
                    <a:pt x="1245984" y="73653"/>
                    <a:pt x="1245984" y="68605"/>
                  </a:cubicBezTo>
                  <a:cubicBezTo>
                    <a:pt x="1245984" y="58032"/>
                    <a:pt x="1252243" y="51876"/>
                    <a:pt x="1264760" y="50136"/>
                  </a:cubicBezTo>
                  <a:lnTo>
                    <a:pt x="1281540" y="47783"/>
                  </a:lnTo>
                  <a:cubicBezTo>
                    <a:pt x="1281540" y="38540"/>
                    <a:pt x="1277720" y="33919"/>
                    <a:pt x="1270080" y="33919"/>
                  </a:cubicBezTo>
                  <a:cubicBezTo>
                    <a:pt x="1263293" y="33919"/>
                    <a:pt x="1257103" y="36204"/>
                    <a:pt x="1251509" y="40774"/>
                  </a:cubicBezTo>
                  <a:lnTo>
                    <a:pt x="1251509" y="31105"/>
                  </a:lnTo>
                  <a:cubicBezTo>
                    <a:pt x="1257137" y="27592"/>
                    <a:pt x="1263634" y="25836"/>
                    <a:pt x="1271001" y="25836"/>
                  </a:cubicBezTo>
                  <a:close/>
                  <a:moveTo>
                    <a:pt x="1199815" y="25836"/>
                  </a:moveTo>
                  <a:cubicBezTo>
                    <a:pt x="1204999" y="25836"/>
                    <a:pt x="1209433" y="26756"/>
                    <a:pt x="1213116" y="28598"/>
                  </a:cubicBezTo>
                  <a:lnTo>
                    <a:pt x="1213116" y="38523"/>
                  </a:lnTo>
                  <a:cubicBezTo>
                    <a:pt x="1209126" y="35590"/>
                    <a:pt x="1204692" y="34123"/>
                    <a:pt x="1199815" y="34123"/>
                  </a:cubicBezTo>
                  <a:cubicBezTo>
                    <a:pt x="1194085" y="34123"/>
                    <a:pt x="1189421" y="36110"/>
                    <a:pt x="1185823" y="40083"/>
                  </a:cubicBezTo>
                  <a:cubicBezTo>
                    <a:pt x="1182224" y="44057"/>
                    <a:pt x="1180425" y="49352"/>
                    <a:pt x="1180425" y="55969"/>
                  </a:cubicBezTo>
                  <a:cubicBezTo>
                    <a:pt x="1180425" y="62483"/>
                    <a:pt x="1182122" y="67582"/>
                    <a:pt x="1185516" y="71265"/>
                  </a:cubicBezTo>
                  <a:cubicBezTo>
                    <a:pt x="1188909" y="74949"/>
                    <a:pt x="1193488" y="76791"/>
                    <a:pt x="1199252" y="76791"/>
                  </a:cubicBezTo>
                  <a:cubicBezTo>
                    <a:pt x="1204129" y="76791"/>
                    <a:pt x="1208734" y="75188"/>
                    <a:pt x="1213065" y="71982"/>
                  </a:cubicBezTo>
                  <a:lnTo>
                    <a:pt x="1213065" y="81190"/>
                  </a:lnTo>
                  <a:cubicBezTo>
                    <a:pt x="1208734" y="83782"/>
                    <a:pt x="1203515" y="85078"/>
                    <a:pt x="1197410" y="85078"/>
                  </a:cubicBezTo>
                  <a:cubicBezTo>
                    <a:pt x="1189225" y="85078"/>
                    <a:pt x="1182642" y="82452"/>
                    <a:pt x="1177663" y="77200"/>
                  </a:cubicBezTo>
                  <a:cubicBezTo>
                    <a:pt x="1172683" y="71947"/>
                    <a:pt x="1170193" y="65143"/>
                    <a:pt x="1170193" y="56787"/>
                  </a:cubicBezTo>
                  <a:cubicBezTo>
                    <a:pt x="1170193" y="47510"/>
                    <a:pt x="1172879" y="40032"/>
                    <a:pt x="1178251" y="34354"/>
                  </a:cubicBezTo>
                  <a:cubicBezTo>
                    <a:pt x="1183623" y="28675"/>
                    <a:pt x="1190811" y="25836"/>
                    <a:pt x="1199815" y="25836"/>
                  </a:cubicBezTo>
                  <a:close/>
                  <a:moveTo>
                    <a:pt x="555082" y="25836"/>
                  </a:moveTo>
                  <a:cubicBezTo>
                    <a:pt x="561289" y="25836"/>
                    <a:pt x="566013" y="27822"/>
                    <a:pt x="569253" y="31796"/>
                  </a:cubicBezTo>
                  <a:cubicBezTo>
                    <a:pt x="572493" y="35769"/>
                    <a:pt x="574113" y="41559"/>
                    <a:pt x="574113" y="49164"/>
                  </a:cubicBezTo>
                  <a:lnTo>
                    <a:pt x="574113" y="83748"/>
                  </a:lnTo>
                  <a:lnTo>
                    <a:pt x="564137" y="83748"/>
                  </a:lnTo>
                  <a:lnTo>
                    <a:pt x="564137" y="51569"/>
                  </a:lnTo>
                  <a:cubicBezTo>
                    <a:pt x="564137" y="39939"/>
                    <a:pt x="559891" y="34123"/>
                    <a:pt x="551399" y="34123"/>
                  </a:cubicBezTo>
                  <a:cubicBezTo>
                    <a:pt x="546999" y="34123"/>
                    <a:pt x="543383" y="35760"/>
                    <a:pt x="540553" y="39035"/>
                  </a:cubicBezTo>
                  <a:cubicBezTo>
                    <a:pt x="537722" y="42309"/>
                    <a:pt x="536306" y="46453"/>
                    <a:pt x="536306" y="51466"/>
                  </a:cubicBezTo>
                  <a:lnTo>
                    <a:pt x="536306" y="83748"/>
                  </a:lnTo>
                  <a:lnTo>
                    <a:pt x="526279" y="83748"/>
                  </a:lnTo>
                  <a:lnTo>
                    <a:pt x="526279" y="27166"/>
                  </a:lnTo>
                  <a:lnTo>
                    <a:pt x="536306" y="27166"/>
                  </a:lnTo>
                  <a:lnTo>
                    <a:pt x="536306" y="36528"/>
                  </a:lnTo>
                  <a:lnTo>
                    <a:pt x="536511" y="36528"/>
                  </a:lnTo>
                  <a:cubicBezTo>
                    <a:pt x="540774" y="29400"/>
                    <a:pt x="546965" y="25836"/>
                    <a:pt x="555082" y="25836"/>
                  </a:cubicBezTo>
                  <a:close/>
                  <a:moveTo>
                    <a:pt x="472589" y="25836"/>
                  </a:moveTo>
                  <a:cubicBezTo>
                    <a:pt x="479990" y="25836"/>
                    <a:pt x="485771" y="28214"/>
                    <a:pt x="489933" y="32972"/>
                  </a:cubicBezTo>
                  <a:cubicBezTo>
                    <a:pt x="494094" y="37730"/>
                    <a:pt x="496174" y="44389"/>
                    <a:pt x="496174" y="52950"/>
                  </a:cubicBezTo>
                  <a:lnTo>
                    <a:pt x="496174" y="58015"/>
                  </a:lnTo>
                  <a:lnTo>
                    <a:pt x="456576" y="58015"/>
                  </a:lnTo>
                  <a:cubicBezTo>
                    <a:pt x="456747" y="64052"/>
                    <a:pt x="458401" y="68716"/>
                    <a:pt x="461539" y="72007"/>
                  </a:cubicBezTo>
                  <a:cubicBezTo>
                    <a:pt x="464677" y="75298"/>
                    <a:pt x="469059" y="76944"/>
                    <a:pt x="474687" y="76944"/>
                  </a:cubicBezTo>
                  <a:cubicBezTo>
                    <a:pt x="481031" y="76944"/>
                    <a:pt x="486846" y="74915"/>
                    <a:pt x="492132" y="70856"/>
                  </a:cubicBezTo>
                  <a:lnTo>
                    <a:pt x="492132" y="79809"/>
                  </a:lnTo>
                  <a:cubicBezTo>
                    <a:pt x="487153" y="83322"/>
                    <a:pt x="480553" y="85078"/>
                    <a:pt x="472334" y="85078"/>
                  </a:cubicBezTo>
                  <a:cubicBezTo>
                    <a:pt x="464148" y="85078"/>
                    <a:pt x="457762" y="82486"/>
                    <a:pt x="453174" y="77302"/>
                  </a:cubicBezTo>
                  <a:cubicBezTo>
                    <a:pt x="448587" y="72118"/>
                    <a:pt x="446293" y="64921"/>
                    <a:pt x="446293" y="55713"/>
                  </a:cubicBezTo>
                  <a:cubicBezTo>
                    <a:pt x="446293" y="47050"/>
                    <a:pt x="448809" y="39904"/>
                    <a:pt x="453839" y="34277"/>
                  </a:cubicBezTo>
                  <a:cubicBezTo>
                    <a:pt x="458870" y="28649"/>
                    <a:pt x="465120" y="25836"/>
                    <a:pt x="472589" y="25836"/>
                  </a:cubicBezTo>
                  <a:close/>
                  <a:moveTo>
                    <a:pt x="250282" y="25836"/>
                  </a:moveTo>
                  <a:cubicBezTo>
                    <a:pt x="256489" y="25836"/>
                    <a:pt x="261213" y="27822"/>
                    <a:pt x="264453" y="31796"/>
                  </a:cubicBezTo>
                  <a:cubicBezTo>
                    <a:pt x="267693" y="35769"/>
                    <a:pt x="269313" y="41559"/>
                    <a:pt x="269313" y="49164"/>
                  </a:cubicBezTo>
                  <a:lnTo>
                    <a:pt x="269313" y="83748"/>
                  </a:lnTo>
                  <a:lnTo>
                    <a:pt x="259337" y="83748"/>
                  </a:lnTo>
                  <a:lnTo>
                    <a:pt x="259337" y="51569"/>
                  </a:lnTo>
                  <a:cubicBezTo>
                    <a:pt x="259337" y="39939"/>
                    <a:pt x="255091" y="34123"/>
                    <a:pt x="246599" y="34123"/>
                  </a:cubicBezTo>
                  <a:cubicBezTo>
                    <a:pt x="242199" y="34123"/>
                    <a:pt x="238584" y="35760"/>
                    <a:pt x="235753" y="39035"/>
                  </a:cubicBezTo>
                  <a:cubicBezTo>
                    <a:pt x="232922" y="42309"/>
                    <a:pt x="231506" y="46453"/>
                    <a:pt x="231506" y="51466"/>
                  </a:cubicBezTo>
                  <a:lnTo>
                    <a:pt x="231506" y="83748"/>
                  </a:lnTo>
                  <a:lnTo>
                    <a:pt x="221479" y="83748"/>
                  </a:lnTo>
                  <a:lnTo>
                    <a:pt x="221479" y="27166"/>
                  </a:lnTo>
                  <a:lnTo>
                    <a:pt x="231506" y="27166"/>
                  </a:lnTo>
                  <a:lnTo>
                    <a:pt x="231506" y="36528"/>
                  </a:lnTo>
                  <a:lnTo>
                    <a:pt x="231711" y="36528"/>
                  </a:lnTo>
                  <a:cubicBezTo>
                    <a:pt x="235974" y="29400"/>
                    <a:pt x="242165" y="25836"/>
                    <a:pt x="250282" y="25836"/>
                  </a:cubicBezTo>
                  <a:close/>
                  <a:moveTo>
                    <a:pt x="177314" y="25836"/>
                  </a:moveTo>
                  <a:cubicBezTo>
                    <a:pt x="184715" y="25836"/>
                    <a:pt x="190497" y="28214"/>
                    <a:pt x="194658" y="32972"/>
                  </a:cubicBezTo>
                  <a:cubicBezTo>
                    <a:pt x="198819" y="37730"/>
                    <a:pt x="200899" y="44389"/>
                    <a:pt x="200899" y="52950"/>
                  </a:cubicBezTo>
                  <a:lnTo>
                    <a:pt x="200899" y="58015"/>
                  </a:lnTo>
                  <a:lnTo>
                    <a:pt x="161301" y="58015"/>
                  </a:lnTo>
                  <a:cubicBezTo>
                    <a:pt x="161472" y="64052"/>
                    <a:pt x="163126" y="68716"/>
                    <a:pt x="166264" y="72007"/>
                  </a:cubicBezTo>
                  <a:cubicBezTo>
                    <a:pt x="169402" y="75298"/>
                    <a:pt x="173784" y="76944"/>
                    <a:pt x="179412" y="76944"/>
                  </a:cubicBezTo>
                  <a:cubicBezTo>
                    <a:pt x="185756" y="76944"/>
                    <a:pt x="191571" y="74915"/>
                    <a:pt x="196857" y="70856"/>
                  </a:cubicBezTo>
                  <a:lnTo>
                    <a:pt x="196857" y="79809"/>
                  </a:lnTo>
                  <a:cubicBezTo>
                    <a:pt x="191878" y="83322"/>
                    <a:pt x="185278" y="85078"/>
                    <a:pt x="177059" y="85078"/>
                  </a:cubicBezTo>
                  <a:cubicBezTo>
                    <a:pt x="168873" y="85078"/>
                    <a:pt x="162487" y="82486"/>
                    <a:pt x="157899" y="77302"/>
                  </a:cubicBezTo>
                  <a:cubicBezTo>
                    <a:pt x="153312" y="72118"/>
                    <a:pt x="151018" y="64921"/>
                    <a:pt x="151018" y="55713"/>
                  </a:cubicBezTo>
                  <a:cubicBezTo>
                    <a:pt x="151018" y="47050"/>
                    <a:pt x="153534" y="39904"/>
                    <a:pt x="158564" y="34277"/>
                  </a:cubicBezTo>
                  <a:cubicBezTo>
                    <a:pt x="163595" y="28649"/>
                    <a:pt x="169845" y="25836"/>
                    <a:pt x="177314" y="25836"/>
                  </a:cubicBezTo>
                  <a:close/>
                  <a:moveTo>
                    <a:pt x="839553" y="14632"/>
                  </a:moveTo>
                  <a:cubicBezTo>
                    <a:pt x="839178" y="17019"/>
                    <a:pt x="838751" y="18861"/>
                    <a:pt x="838274" y="20157"/>
                  </a:cubicBezTo>
                  <a:lnTo>
                    <a:pt x="826405" y="53104"/>
                  </a:lnTo>
                  <a:lnTo>
                    <a:pt x="853008" y="53104"/>
                  </a:lnTo>
                  <a:lnTo>
                    <a:pt x="841037" y="20157"/>
                  </a:lnTo>
                  <a:cubicBezTo>
                    <a:pt x="840661" y="19099"/>
                    <a:pt x="840252" y="17258"/>
                    <a:pt x="839809" y="14632"/>
                  </a:cubicBezTo>
                  <a:close/>
                  <a:moveTo>
                    <a:pt x="2044326" y="10385"/>
                  </a:moveTo>
                  <a:lnTo>
                    <a:pt x="2044326" y="27166"/>
                  </a:lnTo>
                  <a:lnTo>
                    <a:pt x="2058395" y="27166"/>
                  </a:lnTo>
                  <a:lnTo>
                    <a:pt x="2058395" y="35454"/>
                  </a:lnTo>
                  <a:lnTo>
                    <a:pt x="2044326" y="35454"/>
                  </a:lnTo>
                  <a:lnTo>
                    <a:pt x="2044326" y="66354"/>
                  </a:lnTo>
                  <a:cubicBezTo>
                    <a:pt x="2044326" y="70072"/>
                    <a:pt x="2044957" y="72732"/>
                    <a:pt x="2046219" y="74335"/>
                  </a:cubicBezTo>
                  <a:cubicBezTo>
                    <a:pt x="2047481" y="75938"/>
                    <a:pt x="2049578" y="76739"/>
                    <a:pt x="2052512" y="76739"/>
                  </a:cubicBezTo>
                  <a:cubicBezTo>
                    <a:pt x="2054763" y="76739"/>
                    <a:pt x="2056724" y="76108"/>
                    <a:pt x="2058395" y="74846"/>
                  </a:cubicBezTo>
                  <a:lnTo>
                    <a:pt x="2058395" y="83185"/>
                  </a:lnTo>
                  <a:cubicBezTo>
                    <a:pt x="2056212" y="84379"/>
                    <a:pt x="2053262" y="84976"/>
                    <a:pt x="2049544" y="84976"/>
                  </a:cubicBezTo>
                  <a:cubicBezTo>
                    <a:pt x="2039415" y="84976"/>
                    <a:pt x="2034350" y="79366"/>
                    <a:pt x="2034350" y="68145"/>
                  </a:cubicBezTo>
                  <a:lnTo>
                    <a:pt x="2034350" y="35454"/>
                  </a:lnTo>
                  <a:lnTo>
                    <a:pt x="2024630" y="35454"/>
                  </a:lnTo>
                  <a:lnTo>
                    <a:pt x="2024630" y="27166"/>
                  </a:lnTo>
                  <a:lnTo>
                    <a:pt x="2034350" y="27166"/>
                  </a:lnTo>
                  <a:lnTo>
                    <a:pt x="2034350" y="13557"/>
                  </a:lnTo>
                  <a:close/>
                  <a:moveTo>
                    <a:pt x="1329951" y="10385"/>
                  </a:moveTo>
                  <a:lnTo>
                    <a:pt x="1329951" y="27166"/>
                  </a:lnTo>
                  <a:lnTo>
                    <a:pt x="1344020" y="27166"/>
                  </a:lnTo>
                  <a:lnTo>
                    <a:pt x="1344020" y="35454"/>
                  </a:lnTo>
                  <a:lnTo>
                    <a:pt x="1329951" y="35454"/>
                  </a:lnTo>
                  <a:lnTo>
                    <a:pt x="1329951" y="66354"/>
                  </a:lnTo>
                  <a:cubicBezTo>
                    <a:pt x="1329951" y="70072"/>
                    <a:pt x="1330582" y="72732"/>
                    <a:pt x="1331844" y="74335"/>
                  </a:cubicBezTo>
                  <a:cubicBezTo>
                    <a:pt x="1333106" y="75938"/>
                    <a:pt x="1335204" y="76739"/>
                    <a:pt x="1338137" y="76739"/>
                  </a:cubicBezTo>
                  <a:cubicBezTo>
                    <a:pt x="1340388" y="76739"/>
                    <a:pt x="1342349" y="76108"/>
                    <a:pt x="1344020" y="74846"/>
                  </a:cubicBezTo>
                  <a:lnTo>
                    <a:pt x="1344020" y="83185"/>
                  </a:lnTo>
                  <a:cubicBezTo>
                    <a:pt x="1341837" y="84379"/>
                    <a:pt x="1338887" y="84976"/>
                    <a:pt x="1335169" y="84976"/>
                  </a:cubicBezTo>
                  <a:cubicBezTo>
                    <a:pt x="1325040" y="84976"/>
                    <a:pt x="1319975" y="79366"/>
                    <a:pt x="1319975" y="68145"/>
                  </a:cubicBezTo>
                  <a:lnTo>
                    <a:pt x="1319975" y="35454"/>
                  </a:lnTo>
                  <a:lnTo>
                    <a:pt x="1310255" y="35454"/>
                  </a:lnTo>
                  <a:lnTo>
                    <a:pt x="1310255" y="27166"/>
                  </a:lnTo>
                  <a:lnTo>
                    <a:pt x="1319975" y="27166"/>
                  </a:lnTo>
                  <a:lnTo>
                    <a:pt x="1319975" y="13557"/>
                  </a:lnTo>
                  <a:close/>
                  <a:moveTo>
                    <a:pt x="1956308" y="4502"/>
                  </a:moveTo>
                  <a:lnTo>
                    <a:pt x="1966540" y="4502"/>
                  </a:lnTo>
                  <a:lnTo>
                    <a:pt x="1966540" y="74693"/>
                  </a:lnTo>
                  <a:lnTo>
                    <a:pt x="1998106" y="74693"/>
                  </a:lnTo>
                  <a:lnTo>
                    <a:pt x="1998106" y="83748"/>
                  </a:lnTo>
                  <a:lnTo>
                    <a:pt x="1956308" y="83748"/>
                  </a:lnTo>
                  <a:close/>
                  <a:moveTo>
                    <a:pt x="1614901" y="4502"/>
                  </a:moveTo>
                  <a:lnTo>
                    <a:pt x="1670819" y="4502"/>
                  </a:lnTo>
                  <a:lnTo>
                    <a:pt x="1670819" y="13608"/>
                  </a:lnTo>
                  <a:lnTo>
                    <a:pt x="1647950" y="13608"/>
                  </a:lnTo>
                  <a:lnTo>
                    <a:pt x="1647950" y="83748"/>
                  </a:lnTo>
                  <a:lnTo>
                    <a:pt x="1637667" y="83748"/>
                  </a:lnTo>
                  <a:lnTo>
                    <a:pt x="1637667" y="13608"/>
                  </a:lnTo>
                  <a:lnTo>
                    <a:pt x="1614901" y="13608"/>
                  </a:lnTo>
                  <a:close/>
                  <a:moveTo>
                    <a:pt x="946658" y="4502"/>
                  </a:moveTo>
                  <a:lnTo>
                    <a:pt x="987484" y="4502"/>
                  </a:lnTo>
                  <a:lnTo>
                    <a:pt x="987484" y="13608"/>
                  </a:lnTo>
                  <a:lnTo>
                    <a:pt x="956890" y="13608"/>
                  </a:lnTo>
                  <a:lnTo>
                    <a:pt x="956890" y="38984"/>
                  </a:lnTo>
                  <a:lnTo>
                    <a:pt x="985233" y="38984"/>
                  </a:lnTo>
                  <a:lnTo>
                    <a:pt x="985233" y="48039"/>
                  </a:lnTo>
                  <a:lnTo>
                    <a:pt x="956890" y="48039"/>
                  </a:lnTo>
                  <a:lnTo>
                    <a:pt x="956890" y="74693"/>
                  </a:lnTo>
                  <a:lnTo>
                    <a:pt x="989274" y="74693"/>
                  </a:lnTo>
                  <a:lnTo>
                    <a:pt x="989274" y="83748"/>
                  </a:lnTo>
                  <a:lnTo>
                    <a:pt x="946658" y="83748"/>
                  </a:lnTo>
                  <a:close/>
                  <a:moveTo>
                    <a:pt x="834437" y="4502"/>
                  </a:moveTo>
                  <a:lnTo>
                    <a:pt x="845385" y="4502"/>
                  </a:lnTo>
                  <a:lnTo>
                    <a:pt x="875569" y="83748"/>
                  </a:lnTo>
                  <a:lnTo>
                    <a:pt x="864263" y="83748"/>
                  </a:lnTo>
                  <a:lnTo>
                    <a:pt x="856180" y="62057"/>
                  </a:lnTo>
                  <a:lnTo>
                    <a:pt x="823182" y="62057"/>
                  </a:lnTo>
                  <a:lnTo>
                    <a:pt x="815559" y="83748"/>
                  </a:lnTo>
                  <a:lnTo>
                    <a:pt x="804253" y="83748"/>
                  </a:lnTo>
                  <a:close/>
                  <a:moveTo>
                    <a:pt x="738601" y="4502"/>
                  </a:moveTo>
                  <a:lnTo>
                    <a:pt x="794519" y="4502"/>
                  </a:lnTo>
                  <a:lnTo>
                    <a:pt x="794519" y="13608"/>
                  </a:lnTo>
                  <a:lnTo>
                    <a:pt x="771650" y="13608"/>
                  </a:lnTo>
                  <a:lnTo>
                    <a:pt x="771650" y="83748"/>
                  </a:lnTo>
                  <a:lnTo>
                    <a:pt x="761367" y="83748"/>
                  </a:lnTo>
                  <a:lnTo>
                    <a:pt x="761367" y="13608"/>
                  </a:lnTo>
                  <a:lnTo>
                    <a:pt x="738601" y="13608"/>
                  </a:lnTo>
                  <a:close/>
                  <a:moveTo>
                    <a:pt x="687655" y="3172"/>
                  </a:moveTo>
                  <a:cubicBezTo>
                    <a:pt x="696216" y="3172"/>
                    <a:pt x="703464" y="4536"/>
                    <a:pt x="709398" y="7265"/>
                  </a:cubicBezTo>
                  <a:lnTo>
                    <a:pt x="709398" y="18315"/>
                  </a:lnTo>
                  <a:cubicBezTo>
                    <a:pt x="703054" y="14325"/>
                    <a:pt x="695500" y="12329"/>
                    <a:pt x="686734" y="12329"/>
                  </a:cubicBezTo>
                  <a:cubicBezTo>
                    <a:pt x="678105" y="12329"/>
                    <a:pt x="670994" y="15280"/>
                    <a:pt x="665401" y="21180"/>
                  </a:cubicBezTo>
                  <a:cubicBezTo>
                    <a:pt x="659807" y="27080"/>
                    <a:pt x="657011" y="34857"/>
                    <a:pt x="657011" y="44509"/>
                  </a:cubicBezTo>
                  <a:cubicBezTo>
                    <a:pt x="657011" y="54434"/>
                    <a:pt x="659586" y="62159"/>
                    <a:pt x="664736" y="67684"/>
                  </a:cubicBezTo>
                  <a:cubicBezTo>
                    <a:pt x="669886" y="73209"/>
                    <a:pt x="676844" y="75972"/>
                    <a:pt x="685609" y="75972"/>
                  </a:cubicBezTo>
                  <a:cubicBezTo>
                    <a:pt x="691646" y="75972"/>
                    <a:pt x="696779" y="74812"/>
                    <a:pt x="701008" y="72493"/>
                  </a:cubicBezTo>
                  <a:lnTo>
                    <a:pt x="701008" y="51057"/>
                  </a:lnTo>
                  <a:lnTo>
                    <a:pt x="683818" y="51057"/>
                  </a:lnTo>
                  <a:lnTo>
                    <a:pt x="683818" y="42002"/>
                  </a:lnTo>
                  <a:lnTo>
                    <a:pt x="711291" y="42002"/>
                  </a:lnTo>
                  <a:lnTo>
                    <a:pt x="711291" y="78325"/>
                  </a:lnTo>
                  <a:cubicBezTo>
                    <a:pt x="703378" y="82827"/>
                    <a:pt x="694442" y="85078"/>
                    <a:pt x="684483" y="85078"/>
                  </a:cubicBezTo>
                  <a:cubicBezTo>
                    <a:pt x="673024" y="85078"/>
                    <a:pt x="663789" y="81455"/>
                    <a:pt x="656780" y="74207"/>
                  </a:cubicBezTo>
                  <a:cubicBezTo>
                    <a:pt x="649772" y="66959"/>
                    <a:pt x="646267" y="57282"/>
                    <a:pt x="646267" y="45174"/>
                  </a:cubicBezTo>
                  <a:cubicBezTo>
                    <a:pt x="646267" y="32930"/>
                    <a:pt x="650138" y="22868"/>
                    <a:pt x="657880" y="14990"/>
                  </a:cubicBezTo>
                  <a:cubicBezTo>
                    <a:pt x="665623" y="7111"/>
                    <a:pt x="675548" y="3172"/>
                    <a:pt x="687655" y="3172"/>
                  </a:cubicBezTo>
                  <a:close/>
                  <a:moveTo>
                    <a:pt x="27984" y="3172"/>
                  </a:moveTo>
                  <a:cubicBezTo>
                    <a:pt x="35862" y="3172"/>
                    <a:pt x="41644" y="4127"/>
                    <a:pt x="45327" y="6037"/>
                  </a:cubicBezTo>
                  <a:lnTo>
                    <a:pt x="45327" y="17190"/>
                  </a:lnTo>
                  <a:cubicBezTo>
                    <a:pt x="40552" y="13881"/>
                    <a:pt x="34515" y="12227"/>
                    <a:pt x="27216" y="12227"/>
                  </a:cubicBezTo>
                  <a:cubicBezTo>
                    <a:pt x="22373" y="12227"/>
                    <a:pt x="18426" y="13242"/>
                    <a:pt x="15373" y="15271"/>
                  </a:cubicBezTo>
                  <a:cubicBezTo>
                    <a:pt x="12320" y="17300"/>
                    <a:pt x="10794" y="20123"/>
                    <a:pt x="10794" y="23738"/>
                  </a:cubicBezTo>
                  <a:cubicBezTo>
                    <a:pt x="10794" y="26944"/>
                    <a:pt x="11852" y="29553"/>
                    <a:pt x="13966" y="31565"/>
                  </a:cubicBezTo>
                  <a:cubicBezTo>
                    <a:pt x="16081" y="33578"/>
                    <a:pt x="20668" y="36323"/>
                    <a:pt x="27728" y="39802"/>
                  </a:cubicBezTo>
                  <a:cubicBezTo>
                    <a:pt x="35504" y="43520"/>
                    <a:pt x="40944" y="47237"/>
                    <a:pt x="44048" y="50955"/>
                  </a:cubicBezTo>
                  <a:cubicBezTo>
                    <a:pt x="47152" y="54673"/>
                    <a:pt x="48704" y="58851"/>
                    <a:pt x="48704" y="63489"/>
                  </a:cubicBezTo>
                  <a:cubicBezTo>
                    <a:pt x="48704" y="70447"/>
                    <a:pt x="46180" y="75784"/>
                    <a:pt x="41132" y="79502"/>
                  </a:cubicBezTo>
                  <a:cubicBezTo>
                    <a:pt x="36084" y="83220"/>
                    <a:pt x="29075" y="85078"/>
                    <a:pt x="20105" y="85078"/>
                  </a:cubicBezTo>
                  <a:cubicBezTo>
                    <a:pt x="16968" y="85078"/>
                    <a:pt x="13310" y="84644"/>
                    <a:pt x="9132" y="83774"/>
                  </a:cubicBezTo>
                  <a:cubicBezTo>
                    <a:pt x="4953" y="82904"/>
                    <a:pt x="1909" y="81821"/>
                    <a:pt x="0" y="80525"/>
                  </a:cubicBezTo>
                  <a:lnTo>
                    <a:pt x="0" y="68861"/>
                  </a:lnTo>
                  <a:cubicBezTo>
                    <a:pt x="2421" y="70975"/>
                    <a:pt x="5661" y="72715"/>
                    <a:pt x="9720" y="74079"/>
                  </a:cubicBezTo>
                  <a:cubicBezTo>
                    <a:pt x="13779" y="75443"/>
                    <a:pt x="17633" y="76125"/>
                    <a:pt x="21282" y="76125"/>
                  </a:cubicBezTo>
                  <a:cubicBezTo>
                    <a:pt x="32401" y="76125"/>
                    <a:pt x="37960" y="72169"/>
                    <a:pt x="37960" y="64256"/>
                  </a:cubicBezTo>
                  <a:cubicBezTo>
                    <a:pt x="37960" y="62039"/>
                    <a:pt x="37363" y="60044"/>
                    <a:pt x="36169" y="58271"/>
                  </a:cubicBezTo>
                  <a:cubicBezTo>
                    <a:pt x="34976" y="56497"/>
                    <a:pt x="33339" y="54928"/>
                    <a:pt x="31258" y="53564"/>
                  </a:cubicBezTo>
                  <a:cubicBezTo>
                    <a:pt x="29178" y="52200"/>
                    <a:pt x="25272" y="50102"/>
                    <a:pt x="19543" y="47271"/>
                  </a:cubicBezTo>
                  <a:cubicBezTo>
                    <a:pt x="11596" y="43315"/>
                    <a:pt x="6360" y="39640"/>
                    <a:pt x="3837" y="36246"/>
                  </a:cubicBezTo>
                  <a:cubicBezTo>
                    <a:pt x="1313" y="32853"/>
                    <a:pt x="51" y="28973"/>
                    <a:pt x="51" y="24608"/>
                  </a:cubicBezTo>
                  <a:cubicBezTo>
                    <a:pt x="51" y="18025"/>
                    <a:pt x="2694" y="12807"/>
                    <a:pt x="7980" y="8953"/>
                  </a:cubicBezTo>
                  <a:cubicBezTo>
                    <a:pt x="13267" y="5099"/>
                    <a:pt x="19935" y="3172"/>
                    <a:pt x="27984" y="3172"/>
                  </a:cubicBezTo>
                  <a:close/>
                  <a:moveTo>
                    <a:pt x="1379069" y="921"/>
                  </a:moveTo>
                  <a:cubicBezTo>
                    <a:pt x="1380877" y="921"/>
                    <a:pt x="1382403" y="1518"/>
                    <a:pt x="1383648" y="2711"/>
                  </a:cubicBezTo>
                  <a:cubicBezTo>
                    <a:pt x="1384893" y="3905"/>
                    <a:pt x="1385515" y="5406"/>
                    <a:pt x="1385515" y="7213"/>
                  </a:cubicBezTo>
                  <a:cubicBezTo>
                    <a:pt x="1385515" y="8987"/>
                    <a:pt x="1384893" y="10462"/>
                    <a:pt x="1383648" y="11639"/>
                  </a:cubicBezTo>
                  <a:cubicBezTo>
                    <a:pt x="1382403" y="12815"/>
                    <a:pt x="1380877" y="13404"/>
                    <a:pt x="1379069" y="13404"/>
                  </a:cubicBezTo>
                  <a:cubicBezTo>
                    <a:pt x="1377261" y="13404"/>
                    <a:pt x="1375761" y="12815"/>
                    <a:pt x="1374567" y="11639"/>
                  </a:cubicBezTo>
                  <a:cubicBezTo>
                    <a:pt x="1373373" y="10462"/>
                    <a:pt x="1372776" y="8987"/>
                    <a:pt x="1372776" y="7213"/>
                  </a:cubicBezTo>
                  <a:cubicBezTo>
                    <a:pt x="1372776" y="5440"/>
                    <a:pt x="1373382" y="3948"/>
                    <a:pt x="1374593" y="2737"/>
                  </a:cubicBezTo>
                  <a:cubicBezTo>
                    <a:pt x="1375803" y="1526"/>
                    <a:pt x="1377296" y="921"/>
                    <a:pt x="1379069" y="921"/>
                  </a:cubicBezTo>
                  <a:close/>
                  <a:moveTo>
                    <a:pt x="2117940" y="0"/>
                  </a:moveTo>
                  <a:lnTo>
                    <a:pt x="2127967" y="0"/>
                  </a:lnTo>
                  <a:lnTo>
                    <a:pt x="2127967" y="83748"/>
                  </a:lnTo>
                  <a:lnTo>
                    <a:pt x="2117940" y="83748"/>
                  </a:lnTo>
                  <a:lnTo>
                    <a:pt x="2117940" y="74335"/>
                  </a:lnTo>
                  <a:lnTo>
                    <a:pt x="2117735" y="74335"/>
                  </a:lnTo>
                  <a:cubicBezTo>
                    <a:pt x="2113609" y="81497"/>
                    <a:pt x="2107197" y="85078"/>
                    <a:pt x="2098499" y="85078"/>
                  </a:cubicBezTo>
                  <a:cubicBezTo>
                    <a:pt x="2091337" y="85078"/>
                    <a:pt x="2085641" y="82529"/>
                    <a:pt x="2081412" y="77430"/>
                  </a:cubicBezTo>
                  <a:cubicBezTo>
                    <a:pt x="2077183" y="72331"/>
                    <a:pt x="2075068" y="65450"/>
                    <a:pt x="2075068" y="56787"/>
                  </a:cubicBezTo>
                  <a:cubicBezTo>
                    <a:pt x="2075068" y="47442"/>
                    <a:pt x="2077456" y="39947"/>
                    <a:pt x="2082231" y="34302"/>
                  </a:cubicBezTo>
                  <a:cubicBezTo>
                    <a:pt x="2087006" y="28658"/>
                    <a:pt x="2093247" y="25836"/>
                    <a:pt x="2100955" y="25836"/>
                  </a:cubicBezTo>
                  <a:cubicBezTo>
                    <a:pt x="2108663" y="25836"/>
                    <a:pt x="2114257" y="28837"/>
                    <a:pt x="2117735" y="34840"/>
                  </a:cubicBezTo>
                  <a:lnTo>
                    <a:pt x="2117940" y="34840"/>
                  </a:lnTo>
                  <a:close/>
                  <a:moveTo>
                    <a:pt x="1831204" y="0"/>
                  </a:moveTo>
                  <a:lnTo>
                    <a:pt x="1841231" y="0"/>
                  </a:lnTo>
                  <a:lnTo>
                    <a:pt x="1841231" y="36477"/>
                  </a:lnTo>
                  <a:lnTo>
                    <a:pt x="1841436" y="36477"/>
                  </a:lnTo>
                  <a:cubicBezTo>
                    <a:pt x="1845768" y="29383"/>
                    <a:pt x="1851924" y="25836"/>
                    <a:pt x="1859905" y="25836"/>
                  </a:cubicBezTo>
                  <a:cubicBezTo>
                    <a:pt x="1872626" y="25836"/>
                    <a:pt x="1878987" y="33527"/>
                    <a:pt x="1878987" y="48909"/>
                  </a:cubicBezTo>
                  <a:lnTo>
                    <a:pt x="1878987" y="83748"/>
                  </a:lnTo>
                  <a:lnTo>
                    <a:pt x="1869011" y="83748"/>
                  </a:lnTo>
                  <a:lnTo>
                    <a:pt x="1869011" y="51211"/>
                  </a:lnTo>
                  <a:cubicBezTo>
                    <a:pt x="1869011" y="39819"/>
                    <a:pt x="1864782" y="34123"/>
                    <a:pt x="1856324" y="34123"/>
                  </a:cubicBezTo>
                  <a:cubicBezTo>
                    <a:pt x="1851992" y="34123"/>
                    <a:pt x="1848394" y="35786"/>
                    <a:pt x="1845529" y="39111"/>
                  </a:cubicBezTo>
                  <a:cubicBezTo>
                    <a:pt x="1842664" y="42437"/>
                    <a:pt x="1841231" y="46623"/>
                    <a:pt x="1841231" y="51671"/>
                  </a:cubicBezTo>
                  <a:lnTo>
                    <a:pt x="1841231" y="83748"/>
                  </a:lnTo>
                  <a:lnTo>
                    <a:pt x="1831204" y="83748"/>
                  </a:lnTo>
                  <a:close/>
                  <a:moveTo>
                    <a:pt x="1060665" y="0"/>
                  </a:moveTo>
                  <a:lnTo>
                    <a:pt x="1070692" y="0"/>
                  </a:lnTo>
                  <a:lnTo>
                    <a:pt x="1070692" y="83748"/>
                  </a:lnTo>
                  <a:lnTo>
                    <a:pt x="1060665" y="83748"/>
                  </a:lnTo>
                  <a:lnTo>
                    <a:pt x="1060665" y="74335"/>
                  </a:lnTo>
                  <a:lnTo>
                    <a:pt x="1060461" y="74335"/>
                  </a:lnTo>
                  <a:cubicBezTo>
                    <a:pt x="1056334" y="81497"/>
                    <a:pt x="1049922" y="85078"/>
                    <a:pt x="1041224" y="85078"/>
                  </a:cubicBezTo>
                  <a:cubicBezTo>
                    <a:pt x="1034062" y="85078"/>
                    <a:pt x="1028366" y="82529"/>
                    <a:pt x="1024137" y="77430"/>
                  </a:cubicBezTo>
                  <a:cubicBezTo>
                    <a:pt x="1019908" y="72331"/>
                    <a:pt x="1017793" y="65450"/>
                    <a:pt x="1017793" y="56787"/>
                  </a:cubicBezTo>
                  <a:cubicBezTo>
                    <a:pt x="1017793" y="47442"/>
                    <a:pt x="1020181" y="39947"/>
                    <a:pt x="1024956" y="34302"/>
                  </a:cubicBezTo>
                  <a:cubicBezTo>
                    <a:pt x="1029731" y="28658"/>
                    <a:pt x="1035972" y="25836"/>
                    <a:pt x="1043680" y="25836"/>
                  </a:cubicBezTo>
                  <a:cubicBezTo>
                    <a:pt x="1051388" y="25836"/>
                    <a:pt x="1056982" y="28837"/>
                    <a:pt x="1060461" y="34840"/>
                  </a:cubicBezTo>
                  <a:lnTo>
                    <a:pt x="1060665" y="34840"/>
                  </a:lnTo>
                  <a:close/>
                  <a:moveTo>
                    <a:pt x="364354" y="0"/>
                  </a:moveTo>
                  <a:lnTo>
                    <a:pt x="374381" y="0"/>
                  </a:lnTo>
                  <a:lnTo>
                    <a:pt x="374381" y="36477"/>
                  </a:lnTo>
                  <a:lnTo>
                    <a:pt x="374586" y="36477"/>
                  </a:lnTo>
                  <a:cubicBezTo>
                    <a:pt x="378918" y="29383"/>
                    <a:pt x="385074" y="25836"/>
                    <a:pt x="393055" y="25836"/>
                  </a:cubicBezTo>
                  <a:cubicBezTo>
                    <a:pt x="405776" y="25836"/>
                    <a:pt x="412137" y="33527"/>
                    <a:pt x="412137" y="48909"/>
                  </a:cubicBezTo>
                  <a:lnTo>
                    <a:pt x="412137" y="83748"/>
                  </a:lnTo>
                  <a:lnTo>
                    <a:pt x="402161" y="83748"/>
                  </a:lnTo>
                  <a:lnTo>
                    <a:pt x="402161" y="51211"/>
                  </a:lnTo>
                  <a:cubicBezTo>
                    <a:pt x="402161" y="39819"/>
                    <a:pt x="397932" y="34123"/>
                    <a:pt x="389474" y="34123"/>
                  </a:cubicBezTo>
                  <a:cubicBezTo>
                    <a:pt x="385142" y="34123"/>
                    <a:pt x="381544" y="35786"/>
                    <a:pt x="378679" y="39111"/>
                  </a:cubicBezTo>
                  <a:cubicBezTo>
                    <a:pt x="375814" y="42437"/>
                    <a:pt x="374381" y="46623"/>
                    <a:pt x="374381" y="51671"/>
                  </a:cubicBezTo>
                  <a:lnTo>
                    <a:pt x="374381" y="83748"/>
                  </a:lnTo>
                  <a:lnTo>
                    <a:pt x="364354" y="83748"/>
                  </a:lnTo>
                  <a:close/>
                  <a:moveTo>
                    <a:pt x="69079" y="0"/>
                  </a:moveTo>
                  <a:lnTo>
                    <a:pt x="79106" y="0"/>
                  </a:lnTo>
                  <a:lnTo>
                    <a:pt x="79106" y="36477"/>
                  </a:lnTo>
                  <a:lnTo>
                    <a:pt x="79311" y="36477"/>
                  </a:lnTo>
                  <a:cubicBezTo>
                    <a:pt x="83643" y="29383"/>
                    <a:pt x="89799" y="25836"/>
                    <a:pt x="97780" y="25836"/>
                  </a:cubicBezTo>
                  <a:cubicBezTo>
                    <a:pt x="110501" y="25836"/>
                    <a:pt x="116862" y="33527"/>
                    <a:pt x="116862" y="48909"/>
                  </a:cubicBezTo>
                  <a:lnTo>
                    <a:pt x="116862" y="83748"/>
                  </a:lnTo>
                  <a:lnTo>
                    <a:pt x="106886" y="83748"/>
                  </a:lnTo>
                  <a:lnTo>
                    <a:pt x="106886" y="51211"/>
                  </a:lnTo>
                  <a:cubicBezTo>
                    <a:pt x="106886" y="39819"/>
                    <a:pt x="102657" y="34123"/>
                    <a:pt x="94199" y="34123"/>
                  </a:cubicBezTo>
                  <a:cubicBezTo>
                    <a:pt x="89867" y="34123"/>
                    <a:pt x="86269" y="35786"/>
                    <a:pt x="83404" y="39111"/>
                  </a:cubicBezTo>
                  <a:cubicBezTo>
                    <a:pt x="80539" y="42437"/>
                    <a:pt x="79106" y="46623"/>
                    <a:pt x="79106" y="51671"/>
                  </a:cubicBezTo>
                  <a:lnTo>
                    <a:pt x="79106" y="83748"/>
                  </a:lnTo>
                  <a:lnTo>
                    <a:pt x="69079" y="837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50" spc="1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2" y="2160189"/>
            <a:ext cx="3751608" cy="4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年总体出库情况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91849"/>
              </p:ext>
            </p:extLst>
          </p:nvPr>
        </p:nvGraphicFramePr>
        <p:xfrm>
          <a:off x="731840" y="1160539"/>
          <a:ext cx="4926682" cy="2722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178"/>
                <a:gridCol w="1562199"/>
                <a:gridCol w="1517305"/>
              </a:tblGrid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产品所属事业部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出库数量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款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出库金额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344.57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机构事业部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667.05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金融事业部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4175.59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经管事业部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1949.08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理工医农事业部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836.79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智慧教育事业部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1399.54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66.26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9438.88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0"/>
          <p:cNvSpPr txBox="1"/>
          <p:nvPr/>
        </p:nvSpPr>
        <p:spPr>
          <a:xfrm>
            <a:off x="731836" y="4278040"/>
            <a:ext cx="1057445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根据研发管理中心出库统计，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年总出库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3350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款次，涉及项目合同交付（包括首次合同交付、项目续费交付）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910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款次，项目金额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9438.88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万；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以产品所属事业部维度统计，对比各事业部，以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金融事业部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交付率、项目金额最高，均超过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567746"/>
              </p:ext>
            </p:extLst>
          </p:nvPr>
        </p:nvGraphicFramePr>
        <p:xfrm>
          <a:off x="6096000" y="1125538"/>
          <a:ext cx="5400675" cy="3152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05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年总体出库情况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41748"/>
              </p:ext>
            </p:extLst>
          </p:nvPr>
        </p:nvGraphicFramePr>
        <p:xfrm>
          <a:off x="731840" y="1160539"/>
          <a:ext cx="4926682" cy="2722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178"/>
                <a:gridCol w="1562199"/>
                <a:gridCol w="1517305"/>
              </a:tblGrid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出库数量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款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出库金额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实训线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2887.09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3252.33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特色线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1018.78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1102.01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易管理线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457.12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721.55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易评价线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9438.88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0"/>
          <p:cNvSpPr txBox="1"/>
          <p:nvPr/>
        </p:nvSpPr>
        <p:spPr>
          <a:xfrm>
            <a:off x="731836" y="4278040"/>
            <a:ext cx="10574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根据研发管理中心出库统计，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年总出库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3350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款次，涉及项目合同交付（包括首次合同交付、项目续费交付）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910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款次，项目金额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9438.88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万；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以产品对应产品线统计，对比各产品线，交付率以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实训线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最高，占比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，项目交付金额以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相对较高，占比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48715"/>
              </p:ext>
            </p:extLst>
          </p:nvPr>
        </p:nvGraphicFramePr>
        <p:xfrm>
          <a:off x="5743686" y="1181100"/>
          <a:ext cx="5562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141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18500" y="224202"/>
            <a:ext cx="3110875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2017</a:t>
            </a:r>
            <a:r>
              <a:rPr lang="zh-CN" altLang="en-US" dirty="0"/>
              <a:t>年总体出库情况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20"/>
          <p:cNvSpPr txBox="1"/>
          <p:nvPr/>
        </p:nvSpPr>
        <p:spPr>
          <a:xfrm>
            <a:off x="731834" y="4991650"/>
            <a:ext cx="10574451" cy="95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年产生业绩的产品总共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278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款，每条产品线提取出库金额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的产品，根据各线产品数量分布直方图显示，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实训线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明星产品数量占比较低，而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智慧教育线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明星产品相对比较集中。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731835" y="1143550"/>
            <a:ext cx="1057445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年实际产生出库金额的产品数量分布统计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44235"/>
              </p:ext>
            </p:extLst>
          </p:nvPr>
        </p:nvGraphicFramePr>
        <p:xfrm>
          <a:off x="731834" y="1714499"/>
          <a:ext cx="10697540" cy="3162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466"/>
                <a:gridCol w="1549400"/>
                <a:gridCol w="1117600"/>
                <a:gridCol w="6108074"/>
              </a:tblGrid>
              <a:tr h="6095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产品线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产生出库金额产品数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直方图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实训线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特色线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智慧教育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010858"/>
              </p:ext>
            </p:extLst>
          </p:nvPr>
        </p:nvGraphicFramePr>
        <p:xfrm>
          <a:off x="5234244" y="2173515"/>
          <a:ext cx="7070400" cy="2818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4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年各线明星产品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0"/>
          <p:cNvSpPr txBox="1"/>
          <p:nvPr/>
        </p:nvSpPr>
        <p:spPr>
          <a:xfrm>
            <a:off x="731835" y="1143550"/>
            <a:ext cx="105744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根据自有产品出库数据统计，各产品线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明星产品的出库金额分布统计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27475"/>
              </p:ext>
            </p:extLst>
          </p:nvPr>
        </p:nvGraphicFramePr>
        <p:xfrm>
          <a:off x="731838" y="1633876"/>
          <a:ext cx="10574448" cy="2905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709"/>
                <a:gridCol w="1418223"/>
                <a:gridCol w="1010773"/>
                <a:gridCol w="1010773"/>
                <a:gridCol w="5768970"/>
              </a:tblGrid>
              <a:tr h="415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TOP10</a:t>
                      </a: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库金额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出库总额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直方图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5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实训线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1366.10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2887.09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47.32%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5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3078.14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3252.33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94.64%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特色线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659.06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1018.78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64.69%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5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472.75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1102.01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42.75%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智慧教育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1025.17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1178.67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86.98%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5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6601.22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9438.88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69.94%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20"/>
          <p:cNvSpPr txBox="1"/>
          <p:nvPr/>
        </p:nvSpPr>
        <p:spPr>
          <a:xfrm>
            <a:off x="731834" y="4739074"/>
            <a:ext cx="1057445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根据直方图显示，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明星产品在所有产品销售额比例明显较高，高达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69.94%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，其中数据线、智慧教育线均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589000"/>
              </p:ext>
            </p:extLst>
          </p:nvPr>
        </p:nvGraphicFramePr>
        <p:xfrm>
          <a:off x="5638800" y="1866899"/>
          <a:ext cx="6553199" cy="241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200565"/>
              </p:ext>
            </p:extLst>
          </p:nvPr>
        </p:nvGraphicFramePr>
        <p:xfrm>
          <a:off x="5619750" y="4000473"/>
          <a:ext cx="6572250" cy="63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6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年各线明星产品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49829"/>
              </p:ext>
            </p:extLst>
          </p:nvPr>
        </p:nvGraphicFramePr>
        <p:xfrm>
          <a:off x="727114" y="1125540"/>
          <a:ext cx="10769561" cy="4932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328"/>
                <a:gridCol w="790417"/>
                <a:gridCol w="1139342"/>
                <a:gridCol w="1789181"/>
                <a:gridCol w="1571293"/>
              </a:tblGrid>
              <a:tr h="5153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特色产品线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总出库额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F2F2F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Top10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出库金额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</a:tr>
              <a:tr h="3612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1018.78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659.06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64.69%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国泰安汽车动力总成拆卸及原理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(V1.1.1CN)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131.50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12.91%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国泰安工业机器人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基础教学系统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77.00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7.56%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557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智慧课堂系统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73.00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7.17%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国泰安工业机器人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岗位实训系统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63.60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6.24%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国泰安机电一体化技能实训仿真软件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59.00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5.79%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国泰安医学检验虚拟仿真实训软件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58.00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5.69%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国泰安汽车动力总成拆卸及原理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56.93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5.59%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智慧课堂系统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裸眼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3D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3D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偏振投影版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50.92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5.00%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55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国泰安汽车动力总成拆卸及原理</a:t>
                      </a:r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裸眼</a:t>
                      </a:r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3D</a:t>
                      </a:r>
                      <a:r>
                        <a:rPr lang="zh-CN" altLang="en-US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3D</a:t>
                      </a:r>
                      <a:r>
                        <a:rPr lang="zh-CN" altLang="en-US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偏振投影版</a:t>
                      </a:r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47.53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4.67%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57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3D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金融教学平台软件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41.58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4.08%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年各线明星产品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95196"/>
              </p:ext>
            </p:extLst>
          </p:nvPr>
        </p:nvGraphicFramePr>
        <p:xfrm>
          <a:off x="731838" y="1092200"/>
          <a:ext cx="10758755" cy="4914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9089"/>
                <a:gridCol w="1938121"/>
                <a:gridCol w="1785112"/>
                <a:gridCol w="1616433"/>
              </a:tblGrid>
              <a:tr h="5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实训产品线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总出库额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Top10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出库金额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</a:tr>
              <a:tr h="419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2887.09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1366.10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47.32%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4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国泰安商业银行立体教学平台软件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344.19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11.92%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国泰安证券交易行为模拟教学软件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189.97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6.58%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国泰安金融理财规划业务教学系统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165.64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5.74%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国泰安保险公司综合业务教学软件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148.06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5.13%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吉林省科技金融信息服务平台软件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99.88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3.46%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国泰安流通大师决策仿真软件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96.38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3.34%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国泰安电子商务教学软件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85.70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2.97%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国泰安商务礼仪实训软件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81.28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2.82%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国泰安创业实战模拟软件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79.30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2.75%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56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国泰安期货投资分析教学系统软件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75.70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2.62%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7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年各线明星产品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102"/>
              </p:ext>
            </p:extLst>
          </p:nvPr>
        </p:nvGraphicFramePr>
        <p:xfrm>
          <a:off x="731837" y="1125536"/>
          <a:ext cx="10764838" cy="492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0363"/>
                <a:gridCol w="1930400"/>
                <a:gridCol w="1778000"/>
                <a:gridCol w="1616075"/>
              </a:tblGrid>
              <a:tr h="4873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数据线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总出库额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Top10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出库金额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</a:tr>
              <a:tr h="384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3252.33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3078.14 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94.64%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国泰安数据服务中心</a:t>
                      </a:r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1439.62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44.26%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国泰安虚拟交易所系统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672.50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20.68%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CSMAR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数据库查询软件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216.86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6.67%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国泰安经济金融模型实训平台软件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192.30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5.91%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国泰安市场通标准版软件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172.73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5.31%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国泰安万能大屏幕管理软件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140.16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4.31%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国泰安宽平台终端软件（学术）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107.37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3.30%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国泰安大数据分析平台软件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62.20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1.91%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国泰安宽平台终端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46.90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1.44%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国泰安算法交易系统软件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27.50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0.85%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年各线明星产品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00096"/>
              </p:ext>
            </p:extLst>
          </p:nvPr>
        </p:nvGraphicFramePr>
        <p:xfrm>
          <a:off x="731838" y="1125538"/>
          <a:ext cx="10755315" cy="4860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7662"/>
                <a:gridCol w="1930400"/>
                <a:gridCol w="1790700"/>
                <a:gridCol w="1606553"/>
              </a:tblGrid>
              <a:tr h="5410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资源线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总出库额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Top10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出库金额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</a:tr>
              <a:tr h="340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1102.01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472.75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42.90%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易教学之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学前儿童卫生与保健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65.99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5.99%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创新创业通识系列之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创业基础与实务（高职高校版）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63.95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5.80%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易教学之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《PLC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技术及应用（西门子）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56.50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5.13%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海南医学院虚拟仿真实验教学中心网站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55.00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4.99%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易教学之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幼儿园教育活动设计与指导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53.09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4.82%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易教学之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蒙台梭利教学法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40.15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3.64%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铜陵基地活动设计与指导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39.30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3.57%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易教学之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幼儿园手工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39.27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3.56%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宁波经贸学校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互动社区</a:t>
                      </a:r>
                      <a:r>
                        <a:rPr lang="en-US" altLang="zh-CN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30.00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2.72%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易教学之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《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电子商务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29.50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2.68%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年各线明星产品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12343"/>
              </p:ext>
            </p:extLst>
          </p:nvPr>
        </p:nvGraphicFramePr>
        <p:xfrm>
          <a:off x="731837" y="1125536"/>
          <a:ext cx="10764838" cy="4932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7663"/>
                <a:gridCol w="1930400"/>
                <a:gridCol w="1790700"/>
                <a:gridCol w="1616075"/>
              </a:tblGrid>
              <a:tr h="4817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易管理、易教学、易评价产品线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总出库额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Top10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出库金额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</a:tr>
              <a:tr h="4124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1178.67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1025.17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86.98%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国泰安智慧校园易管理平台</a:t>
                      </a:r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237.75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20.17%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国泰安数字化教学平台软件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179.75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15.25%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国泰安智慧校园基地易管理平台软件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170.12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14.43%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国泰安虚拟仿真实验教学管理平台软件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140.84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11.95%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国泰安优享资源库平台软件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84.82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7.20%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长春中医药大学学生学习考评系统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66.68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5.66%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国泰安大实践教学与管理系统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43.00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3.65%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</a:t>
                      </a:r>
                      <a:r>
                        <a:rPr lang="en-US" altLang="zh-CN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MOOC</a:t>
                      </a:r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36.55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3.10%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长沙理工大实践教学与管理平台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32.96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2.80%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国泰安优智考试平台软件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32.70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2.77%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flipH="1">
            <a:off x="0" y="5721011"/>
            <a:ext cx="12192000" cy="1136991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335076" y="58125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研发管理中心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"/>
            <a:ext cx="12192000" cy="2519345"/>
            <a:chOff x="0" y="709422"/>
            <a:chExt cx="12192000" cy="1795750"/>
          </a:xfrm>
        </p:grpSpPr>
        <p:sp>
          <p:nvSpPr>
            <p:cNvPr id="18" name="矩形 17"/>
            <p:cNvSpPr/>
            <p:nvPr/>
          </p:nvSpPr>
          <p:spPr>
            <a:xfrm>
              <a:off x="0" y="709546"/>
              <a:ext cx="12192000" cy="1787105"/>
            </a:xfrm>
            <a:prstGeom prst="rect">
              <a:avLst/>
            </a:prstGeom>
            <a:solidFill>
              <a:srgbClr val="F7B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0" y="709422"/>
              <a:ext cx="12191999" cy="1795750"/>
            </a:xfrm>
            <a:custGeom>
              <a:avLst/>
              <a:gdLst>
                <a:gd name="connsiteX0" fmla="*/ 3866920 w 6499952"/>
                <a:gd name="connsiteY0" fmla="*/ 0 h 1795750"/>
                <a:gd name="connsiteX1" fmla="*/ 6499952 w 6499952"/>
                <a:gd name="connsiteY1" fmla="*/ 0 h 1795750"/>
                <a:gd name="connsiteX2" fmla="*/ 3415229 w 6499952"/>
                <a:gd name="connsiteY2" fmla="*/ 1795750 h 1795750"/>
                <a:gd name="connsiteX3" fmla="*/ 0 w 6499952"/>
                <a:gd name="connsiteY3" fmla="*/ 1795750 h 1795750"/>
                <a:gd name="connsiteX4" fmla="*/ 3866920 w 6499952"/>
                <a:gd name="connsiteY4" fmla="*/ 0 h 17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952" h="1795750">
                  <a:moveTo>
                    <a:pt x="3866920" y="0"/>
                  </a:moveTo>
                  <a:lnTo>
                    <a:pt x="6499952" y="0"/>
                  </a:lnTo>
                  <a:lnTo>
                    <a:pt x="3415229" y="1795750"/>
                  </a:lnTo>
                  <a:lnTo>
                    <a:pt x="0" y="1795750"/>
                  </a:lnTo>
                  <a:lnTo>
                    <a:pt x="3866920" y="0"/>
                  </a:lnTo>
                  <a:close/>
                </a:path>
              </a:pathLst>
            </a:custGeom>
            <a:solidFill>
              <a:srgbClr val="EF9C0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0" y="709545"/>
              <a:ext cx="10488058" cy="1787106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171981" y="709422"/>
              <a:ext cx="5001658" cy="1773716"/>
            </a:xfrm>
            <a:custGeom>
              <a:avLst/>
              <a:gdLst>
                <a:gd name="connsiteX0" fmla="*/ 0 w 5695721"/>
                <a:gd name="connsiteY0" fmla="*/ 0 h 1773716"/>
                <a:gd name="connsiteX1" fmla="*/ 3701668 w 5695721"/>
                <a:gd name="connsiteY1" fmla="*/ 1773716 h 1773716"/>
                <a:gd name="connsiteX2" fmla="*/ 5695721 w 5695721"/>
                <a:gd name="connsiteY2" fmla="*/ 0 h 1773716"/>
                <a:gd name="connsiteX3" fmla="*/ 0 w 5695721"/>
                <a:gd name="connsiteY3" fmla="*/ 0 h 1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5721" h="1773716">
                  <a:moveTo>
                    <a:pt x="0" y="0"/>
                  </a:moveTo>
                  <a:lnTo>
                    <a:pt x="3701668" y="1773716"/>
                  </a:lnTo>
                  <a:lnTo>
                    <a:pt x="56957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940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613900" y="6190538"/>
            <a:ext cx="1882775" cy="226831"/>
            <a:chOff x="2045679" y="6310388"/>
            <a:chExt cx="2169905" cy="261424"/>
          </a:xfrm>
          <a:solidFill>
            <a:schemeClr val="bg1"/>
          </a:solidFill>
        </p:grpSpPr>
        <p:sp>
          <p:nvSpPr>
            <p:cNvPr id="51" name="文本框 50"/>
            <p:cNvSpPr txBox="1">
              <a:spLocks/>
            </p:cNvSpPr>
            <p:nvPr/>
          </p:nvSpPr>
          <p:spPr>
            <a:xfrm>
              <a:off x="2045679" y="6310388"/>
              <a:ext cx="2150454" cy="130745"/>
            </a:xfrm>
            <a:custGeom>
              <a:avLst/>
              <a:gdLst/>
              <a:ahLst/>
              <a:cxnLst/>
              <a:rect l="l" t="t" r="r" b="b"/>
              <a:pathLst>
                <a:path w="2150454" h="130745">
                  <a:moveTo>
                    <a:pt x="505067" y="94803"/>
                  </a:moveTo>
                  <a:cubicBezTo>
                    <a:pt x="520694" y="99578"/>
                    <a:pt x="535496" y="104483"/>
                    <a:pt x="549473" y="109519"/>
                  </a:cubicBezTo>
                  <a:lnTo>
                    <a:pt x="544785" y="119285"/>
                  </a:lnTo>
                  <a:cubicBezTo>
                    <a:pt x="530634" y="113295"/>
                    <a:pt x="516049" y="107782"/>
                    <a:pt x="501030" y="102747"/>
                  </a:cubicBezTo>
                  <a:close/>
                  <a:moveTo>
                    <a:pt x="483319" y="94803"/>
                  </a:moveTo>
                  <a:cubicBezTo>
                    <a:pt x="484014" y="98276"/>
                    <a:pt x="484752" y="101184"/>
                    <a:pt x="485533" y="103528"/>
                  </a:cubicBezTo>
                  <a:cubicBezTo>
                    <a:pt x="467649" y="108824"/>
                    <a:pt x="452673" y="113382"/>
                    <a:pt x="440605" y="117202"/>
                  </a:cubicBezTo>
                  <a:lnTo>
                    <a:pt x="437350" y="107826"/>
                  </a:lnTo>
                  <a:cubicBezTo>
                    <a:pt x="450546" y="104527"/>
                    <a:pt x="465869" y="100186"/>
                    <a:pt x="483319" y="94803"/>
                  </a:cubicBezTo>
                  <a:close/>
                  <a:moveTo>
                    <a:pt x="895164" y="86990"/>
                  </a:moveTo>
                  <a:lnTo>
                    <a:pt x="895164" y="98059"/>
                  </a:lnTo>
                  <a:lnTo>
                    <a:pt x="968090" y="98059"/>
                  </a:lnTo>
                  <a:lnTo>
                    <a:pt x="968090" y="86990"/>
                  </a:lnTo>
                  <a:close/>
                  <a:moveTo>
                    <a:pt x="1636793" y="75270"/>
                  </a:moveTo>
                  <a:lnTo>
                    <a:pt x="1636793" y="90897"/>
                  </a:lnTo>
                  <a:lnTo>
                    <a:pt x="1702426" y="90897"/>
                  </a:lnTo>
                  <a:lnTo>
                    <a:pt x="1702426" y="75270"/>
                  </a:lnTo>
                  <a:close/>
                  <a:moveTo>
                    <a:pt x="18361" y="73577"/>
                  </a:moveTo>
                  <a:cubicBezTo>
                    <a:pt x="22008" y="75226"/>
                    <a:pt x="25567" y="76745"/>
                    <a:pt x="29040" y="78135"/>
                  </a:cubicBezTo>
                  <a:cubicBezTo>
                    <a:pt x="24959" y="92286"/>
                    <a:pt x="19881" y="108954"/>
                    <a:pt x="13803" y="128141"/>
                  </a:cubicBezTo>
                  <a:lnTo>
                    <a:pt x="2734" y="123974"/>
                  </a:lnTo>
                  <a:cubicBezTo>
                    <a:pt x="8812" y="107739"/>
                    <a:pt x="14021" y="90940"/>
                    <a:pt x="18361" y="73577"/>
                  </a:cubicBezTo>
                  <a:close/>
                  <a:moveTo>
                    <a:pt x="1376679" y="71102"/>
                  </a:moveTo>
                  <a:cubicBezTo>
                    <a:pt x="1380195" y="81347"/>
                    <a:pt x="1385859" y="90093"/>
                    <a:pt x="1393673" y="97343"/>
                  </a:cubicBezTo>
                  <a:cubicBezTo>
                    <a:pt x="1401617" y="89616"/>
                    <a:pt x="1407368" y="80869"/>
                    <a:pt x="1410928" y="71102"/>
                  </a:cubicBezTo>
                  <a:close/>
                  <a:moveTo>
                    <a:pt x="369094" y="68237"/>
                  </a:moveTo>
                  <a:cubicBezTo>
                    <a:pt x="373868" y="73186"/>
                    <a:pt x="377949" y="77831"/>
                    <a:pt x="381335" y="82171"/>
                  </a:cubicBezTo>
                  <a:lnTo>
                    <a:pt x="373651" y="88032"/>
                  </a:lnTo>
                  <a:cubicBezTo>
                    <a:pt x="369484" y="82389"/>
                    <a:pt x="365534" y="77614"/>
                    <a:pt x="361801" y="73707"/>
                  </a:cubicBezTo>
                  <a:close/>
                  <a:moveTo>
                    <a:pt x="2053698" y="68107"/>
                  </a:moveTo>
                  <a:lnTo>
                    <a:pt x="2053698" y="95454"/>
                  </a:lnTo>
                  <a:lnTo>
                    <a:pt x="2101490" y="95454"/>
                  </a:lnTo>
                  <a:lnTo>
                    <a:pt x="2101490" y="68107"/>
                  </a:lnTo>
                  <a:close/>
                  <a:moveTo>
                    <a:pt x="489049" y="67847"/>
                  </a:moveTo>
                  <a:lnTo>
                    <a:pt x="499207" y="67847"/>
                  </a:lnTo>
                  <a:lnTo>
                    <a:pt x="499207" y="112514"/>
                  </a:lnTo>
                  <a:cubicBezTo>
                    <a:pt x="499207" y="122671"/>
                    <a:pt x="493911" y="127750"/>
                    <a:pt x="483319" y="127750"/>
                  </a:cubicBezTo>
                  <a:cubicBezTo>
                    <a:pt x="478891" y="127750"/>
                    <a:pt x="473596" y="127663"/>
                    <a:pt x="467432" y="127490"/>
                  </a:cubicBezTo>
                  <a:cubicBezTo>
                    <a:pt x="467084" y="124538"/>
                    <a:pt x="466564" y="120935"/>
                    <a:pt x="465869" y="116681"/>
                  </a:cubicBezTo>
                  <a:cubicBezTo>
                    <a:pt x="472380" y="117376"/>
                    <a:pt x="477633" y="117723"/>
                    <a:pt x="481626" y="117723"/>
                  </a:cubicBezTo>
                  <a:cubicBezTo>
                    <a:pt x="486575" y="117723"/>
                    <a:pt x="489049" y="115422"/>
                    <a:pt x="489049" y="110821"/>
                  </a:cubicBezTo>
                  <a:close/>
                  <a:moveTo>
                    <a:pt x="895164" y="67326"/>
                  </a:moveTo>
                  <a:lnTo>
                    <a:pt x="895164" y="78395"/>
                  </a:lnTo>
                  <a:lnTo>
                    <a:pt x="968090" y="78395"/>
                  </a:lnTo>
                  <a:lnTo>
                    <a:pt x="968090" y="67326"/>
                  </a:lnTo>
                  <a:close/>
                  <a:moveTo>
                    <a:pt x="627385" y="66545"/>
                  </a:moveTo>
                  <a:cubicBezTo>
                    <a:pt x="624259" y="71797"/>
                    <a:pt x="621177" y="76919"/>
                    <a:pt x="618139" y="81911"/>
                  </a:cubicBezTo>
                  <a:cubicBezTo>
                    <a:pt x="628557" y="86382"/>
                    <a:pt x="638931" y="90918"/>
                    <a:pt x="649262" y="95519"/>
                  </a:cubicBezTo>
                  <a:cubicBezTo>
                    <a:pt x="659637" y="87619"/>
                    <a:pt x="666908" y="77961"/>
                    <a:pt x="671075" y="66545"/>
                  </a:cubicBezTo>
                  <a:close/>
                  <a:moveTo>
                    <a:pt x="1357926" y="61856"/>
                  </a:moveTo>
                  <a:lnTo>
                    <a:pt x="1421997" y="61856"/>
                  </a:lnTo>
                  <a:lnTo>
                    <a:pt x="1421997" y="71102"/>
                  </a:lnTo>
                  <a:cubicBezTo>
                    <a:pt x="1416961" y="83474"/>
                    <a:pt x="1410038" y="94261"/>
                    <a:pt x="1401226" y="103463"/>
                  </a:cubicBezTo>
                  <a:cubicBezTo>
                    <a:pt x="1410125" y="109627"/>
                    <a:pt x="1421085" y="114424"/>
                    <a:pt x="1434108" y="117853"/>
                  </a:cubicBezTo>
                  <a:cubicBezTo>
                    <a:pt x="1431416" y="121326"/>
                    <a:pt x="1429202" y="124668"/>
                    <a:pt x="1427466" y="127880"/>
                  </a:cubicBezTo>
                  <a:cubicBezTo>
                    <a:pt x="1414096" y="123409"/>
                    <a:pt x="1402810" y="117636"/>
                    <a:pt x="1393608" y="110560"/>
                  </a:cubicBezTo>
                  <a:cubicBezTo>
                    <a:pt x="1384319" y="118461"/>
                    <a:pt x="1373293" y="124929"/>
                    <a:pt x="1360531" y="129964"/>
                  </a:cubicBezTo>
                  <a:cubicBezTo>
                    <a:pt x="1358013" y="125884"/>
                    <a:pt x="1355930" y="122888"/>
                    <a:pt x="1354280" y="120978"/>
                  </a:cubicBezTo>
                  <a:cubicBezTo>
                    <a:pt x="1366738" y="116160"/>
                    <a:pt x="1377308" y="110474"/>
                    <a:pt x="1385990" y="103919"/>
                  </a:cubicBezTo>
                  <a:cubicBezTo>
                    <a:pt x="1376787" y="94760"/>
                    <a:pt x="1370363" y="83821"/>
                    <a:pt x="1366716" y="71102"/>
                  </a:cubicBezTo>
                  <a:lnTo>
                    <a:pt x="1357926" y="71102"/>
                  </a:lnTo>
                  <a:close/>
                  <a:moveTo>
                    <a:pt x="1085655" y="60684"/>
                  </a:moveTo>
                  <a:cubicBezTo>
                    <a:pt x="1089561" y="74401"/>
                    <a:pt x="1096072" y="85991"/>
                    <a:pt x="1105188" y="95454"/>
                  </a:cubicBezTo>
                  <a:cubicBezTo>
                    <a:pt x="1115432" y="85731"/>
                    <a:pt x="1122790" y="74141"/>
                    <a:pt x="1127261" y="60684"/>
                  </a:cubicBezTo>
                  <a:close/>
                  <a:moveTo>
                    <a:pt x="2043410" y="58731"/>
                  </a:moveTo>
                  <a:lnTo>
                    <a:pt x="2111778" y="58731"/>
                  </a:lnTo>
                  <a:lnTo>
                    <a:pt x="2111778" y="104831"/>
                  </a:lnTo>
                  <a:lnTo>
                    <a:pt x="2053698" y="104831"/>
                  </a:lnTo>
                  <a:lnTo>
                    <a:pt x="2053698" y="114337"/>
                  </a:lnTo>
                  <a:lnTo>
                    <a:pt x="2043410" y="114337"/>
                  </a:lnTo>
                  <a:close/>
                  <a:moveTo>
                    <a:pt x="885267" y="58471"/>
                  </a:moveTo>
                  <a:lnTo>
                    <a:pt x="977987" y="58471"/>
                  </a:lnTo>
                  <a:lnTo>
                    <a:pt x="977987" y="112253"/>
                  </a:lnTo>
                  <a:cubicBezTo>
                    <a:pt x="977987" y="122498"/>
                    <a:pt x="971910" y="127620"/>
                    <a:pt x="959755" y="127620"/>
                  </a:cubicBezTo>
                  <a:cubicBezTo>
                    <a:pt x="955675" y="127620"/>
                    <a:pt x="950683" y="127576"/>
                    <a:pt x="944779" y="127490"/>
                  </a:cubicBezTo>
                  <a:cubicBezTo>
                    <a:pt x="944606" y="126621"/>
                    <a:pt x="943911" y="123062"/>
                    <a:pt x="942696" y="116811"/>
                  </a:cubicBezTo>
                  <a:cubicBezTo>
                    <a:pt x="948686" y="117679"/>
                    <a:pt x="954156" y="118113"/>
                    <a:pt x="959104" y="118113"/>
                  </a:cubicBezTo>
                  <a:cubicBezTo>
                    <a:pt x="964921" y="118113"/>
                    <a:pt x="967916" y="115639"/>
                    <a:pt x="968090" y="110691"/>
                  </a:cubicBezTo>
                  <a:lnTo>
                    <a:pt x="968090" y="106654"/>
                  </a:lnTo>
                  <a:lnTo>
                    <a:pt x="895164" y="106654"/>
                  </a:lnTo>
                  <a:lnTo>
                    <a:pt x="895164" y="128792"/>
                  </a:lnTo>
                  <a:lnTo>
                    <a:pt x="885267" y="128792"/>
                  </a:lnTo>
                  <a:close/>
                  <a:moveTo>
                    <a:pt x="1502513" y="56908"/>
                  </a:moveTo>
                  <a:lnTo>
                    <a:pt x="1567625" y="56908"/>
                  </a:lnTo>
                  <a:cubicBezTo>
                    <a:pt x="1567538" y="58123"/>
                    <a:pt x="1566887" y="74011"/>
                    <a:pt x="1565672" y="104570"/>
                  </a:cubicBezTo>
                  <a:cubicBezTo>
                    <a:pt x="1565324" y="119503"/>
                    <a:pt x="1558509" y="127056"/>
                    <a:pt x="1545226" y="127229"/>
                  </a:cubicBezTo>
                  <a:cubicBezTo>
                    <a:pt x="1538108" y="127229"/>
                    <a:pt x="1531900" y="127099"/>
                    <a:pt x="1526604" y="126839"/>
                  </a:cubicBezTo>
                  <a:cubicBezTo>
                    <a:pt x="1526170" y="122845"/>
                    <a:pt x="1525519" y="119242"/>
                    <a:pt x="1524651" y="116030"/>
                  </a:cubicBezTo>
                  <a:cubicBezTo>
                    <a:pt x="1530641" y="116811"/>
                    <a:pt x="1536675" y="117289"/>
                    <a:pt x="1542752" y="117462"/>
                  </a:cubicBezTo>
                  <a:cubicBezTo>
                    <a:pt x="1551173" y="118070"/>
                    <a:pt x="1555427" y="113382"/>
                    <a:pt x="1555514" y="103398"/>
                  </a:cubicBezTo>
                  <a:cubicBezTo>
                    <a:pt x="1556209" y="91765"/>
                    <a:pt x="1556730" y="79307"/>
                    <a:pt x="1557077" y="66024"/>
                  </a:cubicBezTo>
                  <a:lnTo>
                    <a:pt x="1527776" y="66024"/>
                  </a:lnTo>
                  <a:cubicBezTo>
                    <a:pt x="1527516" y="79827"/>
                    <a:pt x="1525432" y="91244"/>
                    <a:pt x="1521526" y="100273"/>
                  </a:cubicBezTo>
                  <a:cubicBezTo>
                    <a:pt x="1516837" y="110604"/>
                    <a:pt x="1508764" y="120284"/>
                    <a:pt x="1497304" y="129313"/>
                  </a:cubicBezTo>
                  <a:cubicBezTo>
                    <a:pt x="1495047" y="126535"/>
                    <a:pt x="1492529" y="123713"/>
                    <a:pt x="1489751" y="120848"/>
                  </a:cubicBezTo>
                  <a:cubicBezTo>
                    <a:pt x="1500776" y="112253"/>
                    <a:pt x="1508112" y="104006"/>
                    <a:pt x="1511759" y="96105"/>
                  </a:cubicBezTo>
                  <a:cubicBezTo>
                    <a:pt x="1515318" y="89117"/>
                    <a:pt x="1517293" y="79089"/>
                    <a:pt x="1517684" y="66024"/>
                  </a:cubicBezTo>
                  <a:lnTo>
                    <a:pt x="1502513" y="66024"/>
                  </a:lnTo>
                  <a:close/>
                  <a:moveTo>
                    <a:pt x="1940514" y="53652"/>
                  </a:moveTo>
                  <a:lnTo>
                    <a:pt x="1951713" y="58731"/>
                  </a:lnTo>
                  <a:cubicBezTo>
                    <a:pt x="1940948" y="77223"/>
                    <a:pt x="1929445" y="94499"/>
                    <a:pt x="1917204" y="110560"/>
                  </a:cubicBezTo>
                  <a:cubicBezTo>
                    <a:pt x="1935131" y="109996"/>
                    <a:pt x="1955425" y="109193"/>
                    <a:pt x="1978084" y="108151"/>
                  </a:cubicBezTo>
                  <a:cubicBezTo>
                    <a:pt x="1973135" y="100642"/>
                    <a:pt x="1967687" y="92720"/>
                    <a:pt x="1961741" y="84385"/>
                  </a:cubicBezTo>
                  <a:lnTo>
                    <a:pt x="1970205" y="79046"/>
                  </a:lnTo>
                  <a:cubicBezTo>
                    <a:pt x="1982707" y="95281"/>
                    <a:pt x="1993255" y="110040"/>
                    <a:pt x="2001850" y="123322"/>
                  </a:cubicBezTo>
                  <a:lnTo>
                    <a:pt x="1991953" y="129834"/>
                  </a:lnTo>
                  <a:cubicBezTo>
                    <a:pt x="1989522" y="125840"/>
                    <a:pt x="1986939" y="121695"/>
                    <a:pt x="1984204" y="117397"/>
                  </a:cubicBezTo>
                  <a:cubicBezTo>
                    <a:pt x="1955555" y="118786"/>
                    <a:pt x="1932266" y="120197"/>
                    <a:pt x="1914339" y="121630"/>
                  </a:cubicBezTo>
                  <a:cubicBezTo>
                    <a:pt x="1911040" y="121977"/>
                    <a:pt x="1907046" y="122715"/>
                    <a:pt x="1902358" y="123843"/>
                  </a:cubicBezTo>
                  <a:lnTo>
                    <a:pt x="1896628" y="112774"/>
                  </a:lnTo>
                  <a:cubicBezTo>
                    <a:pt x="1900535" y="111212"/>
                    <a:pt x="1904138" y="108824"/>
                    <a:pt x="1907437" y="105612"/>
                  </a:cubicBezTo>
                  <a:cubicBezTo>
                    <a:pt x="1917594" y="93892"/>
                    <a:pt x="1928620" y="76572"/>
                    <a:pt x="1940514" y="53652"/>
                  </a:cubicBezTo>
                  <a:close/>
                  <a:moveTo>
                    <a:pt x="1636793" y="50918"/>
                  </a:moveTo>
                  <a:lnTo>
                    <a:pt x="1636793" y="66414"/>
                  </a:lnTo>
                  <a:lnTo>
                    <a:pt x="1702426" y="66414"/>
                  </a:lnTo>
                  <a:lnTo>
                    <a:pt x="1702426" y="50918"/>
                  </a:lnTo>
                  <a:close/>
                  <a:moveTo>
                    <a:pt x="1324198" y="49485"/>
                  </a:moveTo>
                  <a:lnTo>
                    <a:pt x="1324198" y="74098"/>
                  </a:lnTo>
                  <a:lnTo>
                    <a:pt x="1343211" y="74098"/>
                  </a:lnTo>
                  <a:lnTo>
                    <a:pt x="1343211" y="49485"/>
                  </a:lnTo>
                  <a:close/>
                  <a:moveTo>
                    <a:pt x="76181" y="48313"/>
                  </a:moveTo>
                  <a:lnTo>
                    <a:pt x="86469" y="48313"/>
                  </a:lnTo>
                  <a:lnTo>
                    <a:pt x="86469" y="64591"/>
                  </a:lnTo>
                  <a:lnTo>
                    <a:pt x="126708" y="64591"/>
                  </a:lnTo>
                  <a:lnTo>
                    <a:pt x="126708" y="74098"/>
                  </a:lnTo>
                  <a:lnTo>
                    <a:pt x="88552" y="74098"/>
                  </a:lnTo>
                  <a:cubicBezTo>
                    <a:pt x="99665" y="89117"/>
                    <a:pt x="113339" y="100837"/>
                    <a:pt x="129573" y="109258"/>
                  </a:cubicBezTo>
                  <a:cubicBezTo>
                    <a:pt x="127056" y="112384"/>
                    <a:pt x="124581" y="115466"/>
                    <a:pt x="122150" y="118504"/>
                  </a:cubicBezTo>
                  <a:cubicBezTo>
                    <a:pt x="107478" y="108911"/>
                    <a:pt x="95585" y="96561"/>
                    <a:pt x="86469" y="81455"/>
                  </a:cubicBezTo>
                  <a:lnTo>
                    <a:pt x="86469" y="129183"/>
                  </a:lnTo>
                  <a:lnTo>
                    <a:pt x="76181" y="129183"/>
                  </a:lnTo>
                  <a:lnTo>
                    <a:pt x="76181" y="81065"/>
                  </a:lnTo>
                  <a:cubicBezTo>
                    <a:pt x="66371" y="96084"/>
                    <a:pt x="53522" y="109041"/>
                    <a:pt x="37635" y="119937"/>
                  </a:cubicBezTo>
                  <a:cubicBezTo>
                    <a:pt x="34509" y="116377"/>
                    <a:pt x="31905" y="113642"/>
                    <a:pt x="29821" y="111732"/>
                  </a:cubicBezTo>
                  <a:cubicBezTo>
                    <a:pt x="48617" y="100794"/>
                    <a:pt x="63159" y="88249"/>
                    <a:pt x="73446" y="74098"/>
                  </a:cubicBezTo>
                  <a:lnTo>
                    <a:pt x="36853" y="74098"/>
                  </a:lnTo>
                  <a:lnTo>
                    <a:pt x="36853" y="64591"/>
                  </a:lnTo>
                  <a:lnTo>
                    <a:pt x="76181" y="64591"/>
                  </a:lnTo>
                  <a:close/>
                  <a:moveTo>
                    <a:pt x="1806364" y="43234"/>
                  </a:moveTo>
                  <a:lnTo>
                    <a:pt x="1806364" y="60815"/>
                  </a:lnTo>
                  <a:lnTo>
                    <a:pt x="1848817" y="60815"/>
                  </a:lnTo>
                  <a:lnTo>
                    <a:pt x="1848817" y="43234"/>
                  </a:lnTo>
                  <a:close/>
                  <a:moveTo>
                    <a:pt x="807634" y="36463"/>
                  </a:moveTo>
                  <a:cubicBezTo>
                    <a:pt x="806766" y="38980"/>
                    <a:pt x="805811" y="41498"/>
                    <a:pt x="804769" y="44016"/>
                  </a:cubicBezTo>
                  <a:cubicBezTo>
                    <a:pt x="806506" y="59816"/>
                    <a:pt x="810456" y="73490"/>
                    <a:pt x="816620" y="85036"/>
                  </a:cubicBezTo>
                  <a:cubicBezTo>
                    <a:pt x="824520" y="71319"/>
                    <a:pt x="828731" y="55128"/>
                    <a:pt x="829251" y="36463"/>
                  </a:cubicBezTo>
                  <a:close/>
                  <a:moveTo>
                    <a:pt x="6381" y="36202"/>
                  </a:moveTo>
                  <a:cubicBezTo>
                    <a:pt x="15930" y="42279"/>
                    <a:pt x="24395" y="48139"/>
                    <a:pt x="31774" y="53783"/>
                  </a:cubicBezTo>
                  <a:cubicBezTo>
                    <a:pt x="30472" y="55085"/>
                    <a:pt x="28128" y="57950"/>
                    <a:pt x="24742" y="62377"/>
                  </a:cubicBezTo>
                  <a:cubicBezTo>
                    <a:pt x="17537" y="56387"/>
                    <a:pt x="9289" y="50136"/>
                    <a:pt x="0" y="43625"/>
                  </a:cubicBezTo>
                  <a:close/>
                  <a:moveTo>
                    <a:pt x="2030518" y="33728"/>
                  </a:moveTo>
                  <a:lnTo>
                    <a:pt x="2129749" y="33728"/>
                  </a:lnTo>
                  <a:lnTo>
                    <a:pt x="2129749" y="43365"/>
                  </a:lnTo>
                  <a:lnTo>
                    <a:pt x="2030518" y="43365"/>
                  </a:lnTo>
                  <a:close/>
                  <a:moveTo>
                    <a:pt x="634026" y="32947"/>
                  </a:moveTo>
                  <a:lnTo>
                    <a:pt x="644314" y="37244"/>
                  </a:lnTo>
                  <a:cubicBezTo>
                    <a:pt x="640494" y="43972"/>
                    <a:pt x="636739" y="50527"/>
                    <a:pt x="633049" y="56908"/>
                  </a:cubicBezTo>
                  <a:lnTo>
                    <a:pt x="710338" y="56908"/>
                  </a:lnTo>
                  <a:lnTo>
                    <a:pt x="710338" y="66545"/>
                  </a:lnTo>
                  <a:lnTo>
                    <a:pt x="682405" y="66545"/>
                  </a:lnTo>
                  <a:cubicBezTo>
                    <a:pt x="678064" y="79697"/>
                    <a:pt x="670576" y="90940"/>
                    <a:pt x="659941" y="100273"/>
                  </a:cubicBezTo>
                  <a:cubicBezTo>
                    <a:pt x="673614" y="106437"/>
                    <a:pt x="687245" y="112687"/>
                    <a:pt x="700831" y="119025"/>
                  </a:cubicBezTo>
                  <a:lnTo>
                    <a:pt x="694450" y="129443"/>
                  </a:lnTo>
                  <a:cubicBezTo>
                    <a:pt x="681211" y="122498"/>
                    <a:pt x="666561" y="115227"/>
                    <a:pt x="650500" y="107630"/>
                  </a:cubicBezTo>
                  <a:cubicBezTo>
                    <a:pt x="635394" y="117788"/>
                    <a:pt x="615621" y="125102"/>
                    <a:pt x="591182" y="129573"/>
                  </a:cubicBezTo>
                  <a:cubicBezTo>
                    <a:pt x="589620" y="126274"/>
                    <a:pt x="587796" y="122715"/>
                    <a:pt x="585713" y="118895"/>
                  </a:cubicBezTo>
                  <a:cubicBezTo>
                    <a:pt x="607504" y="115552"/>
                    <a:pt x="625301" y="109996"/>
                    <a:pt x="639105" y="102226"/>
                  </a:cubicBezTo>
                  <a:cubicBezTo>
                    <a:pt x="627775" y="96930"/>
                    <a:pt x="615795" y="91461"/>
                    <a:pt x="603163" y="85818"/>
                  </a:cubicBezTo>
                  <a:cubicBezTo>
                    <a:pt x="607287" y="79654"/>
                    <a:pt x="611345" y="73229"/>
                    <a:pt x="615339" y="66545"/>
                  </a:cubicBezTo>
                  <a:lnTo>
                    <a:pt x="581155" y="66545"/>
                  </a:lnTo>
                  <a:lnTo>
                    <a:pt x="581155" y="56908"/>
                  </a:lnTo>
                  <a:lnTo>
                    <a:pt x="621004" y="56908"/>
                  </a:lnTo>
                  <a:cubicBezTo>
                    <a:pt x="625388" y="49225"/>
                    <a:pt x="629729" y="41238"/>
                    <a:pt x="634026" y="32947"/>
                  </a:cubicBezTo>
                  <a:close/>
                  <a:moveTo>
                    <a:pt x="311534" y="30212"/>
                  </a:moveTo>
                  <a:lnTo>
                    <a:pt x="389148" y="30212"/>
                  </a:lnTo>
                  <a:lnTo>
                    <a:pt x="389148" y="39067"/>
                  </a:lnTo>
                  <a:lnTo>
                    <a:pt x="355029" y="39067"/>
                  </a:lnTo>
                  <a:lnTo>
                    <a:pt x="355029" y="56517"/>
                  </a:lnTo>
                  <a:lnTo>
                    <a:pt x="386544" y="56517"/>
                  </a:lnTo>
                  <a:lnTo>
                    <a:pt x="386544" y="65373"/>
                  </a:lnTo>
                  <a:lnTo>
                    <a:pt x="355029" y="65373"/>
                  </a:lnTo>
                  <a:lnTo>
                    <a:pt x="355029" y="91157"/>
                  </a:lnTo>
                  <a:lnTo>
                    <a:pt x="391232" y="91157"/>
                  </a:lnTo>
                  <a:lnTo>
                    <a:pt x="391232" y="100012"/>
                  </a:lnTo>
                  <a:lnTo>
                    <a:pt x="309451" y="100012"/>
                  </a:lnTo>
                  <a:lnTo>
                    <a:pt x="309451" y="91157"/>
                  </a:lnTo>
                  <a:lnTo>
                    <a:pt x="345393" y="91157"/>
                  </a:lnTo>
                  <a:lnTo>
                    <a:pt x="345393" y="65373"/>
                  </a:lnTo>
                  <a:lnTo>
                    <a:pt x="314008" y="65373"/>
                  </a:lnTo>
                  <a:lnTo>
                    <a:pt x="314008" y="56517"/>
                  </a:lnTo>
                  <a:lnTo>
                    <a:pt x="345393" y="56517"/>
                  </a:lnTo>
                  <a:lnTo>
                    <a:pt x="345393" y="39067"/>
                  </a:lnTo>
                  <a:lnTo>
                    <a:pt x="311534" y="39067"/>
                  </a:lnTo>
                  <a:close/>
                  <a:moveTo>
                    <a:pt x="93501" y="27868"/>
                  </a:moveTo>
                  <a:cubicBezTo>
                    <a:pt x="104527" y="35334"/>
                    <a:pt x="114901" y="42974"/>
                    <a:pt x="124625" y="50787"/>
                  </a:cubicBezTo>
                  <a:lnTo>
                    <a:pt x="117723" y="58861"/>
                  </a:lnTo>
                  <a:cubicBezTo>
                    <a:pt x="108173" y="50353"/>
                    <a:pt x="98015" y="42323"/>
                    <a:pt x="87250" y="34770"/>
                  </a:cubicBezTo>
                  <a:close/>
                  <a:moveTo>
                    <a:pt x="68889" y="27868"/>
                  </a:moveTo>
                  <a:lnTo>
                    <a:pt x="75790" y="34900"/>
                  </a:lnTo>
                  <a:cubicBezTo>
                    <a:pt x="65025" y="44363"/>
                    <a:pt x="54738" y="52437"/>
                    <a:pt x="44927" y="59122"/>
                  </a:cubicBezTo>
                  <a:cubicBezTo>
                    <a:pt x="43104" y="56344"/>
                    <a:pt x="40977" y="53565"/>
                    <a:pt x="38546" y="50787"/>
                  </a:cubicBezTo>
                  <a:cubicBezTo>
                    <a:pt x="50006" y="43668"/>
                    <a:pt x="60120" y="36029"/>
                    <a:pt x="68889" y="27868"/>
                  </a:cubicBezTo>
                  <a:close/>
                  <a:moveTo>
                    <a:pt x="303460" y="17320"/>
                  </a:moveTo>
                  <a:lnTo>
                    <a:pt x="303460" y="113816"/>
                  </a:lnTo>
                  <a:lnTo>
                    <a:pt x="397352" y="113816"/>
                  </a:lnTo>
                  <a:lnTo>
                    <a:pt x="397352" y="17320"/>
                  </a:lnTo>
                  <a:close/>
                  <a:moveTo>
                    <a:pt x="1806364" y="17189"/>
                  </a:moveTo>
                  <a:lnTo>
                    <a:pt x="1806364" y="34509"/>
                  </a:lnTo>
                  <a:lnTo>
                    <a:pt x="1848817" y="34509"/>
                  </a:lnTo>
                  <a:lnTo>
                    <a:pt x="1848817" y="17189"/>
                  </a:lnTo>
                  <a:close/>
                  <a:moveTo>
                    <a:pt x="1324198" y="16668"/>
                  </a:moveTo>
                  <a:lnTo>
                    <a:pt x="1324198" y="40890"/>
                  </a:lnTo>
                  <a:lnTo>
                    <a:pt x="1343211" y="40890"/>
                  </a:lnTo>
                  <a:lnTo>
                    <a:pt x="1343211" y="16668"/>
                  </a:lnTo>
                  <a:close/>
                  <a:moveTo>
                    <a:pt x="40369" y="10027"/>
                  </a:moveTo>
                  <a:lnTo>
                    <a:pt x="124234" y="10027"/>
                  </a:lnTo>
                  <a:lnTo>
                    <a:pt x="124234" y="31644"/>
                  </a:lnTo>
                  <a:lnTo>
                    <a:pt x="113816" y="31644"/>
                  </a:lnTo>
                  <a:lnTo>
                    <a:pt x="113816" y="19924"/>
                  </a:lnTo>
                  <a:lnTo>
                    <a:pt x="50787" y="19924"/>
                  </a:lnTo>
                  <a:lnTo>
                    <a:pt x="50787" y="32035"/>
                  </a:lnTo>
                  <a:lnTo>
                    <a:pt x="40369" y="32035"/>
                  </a:lnTo>
                  <a:close/>
                  <a:moveTo>
                    <a:pt x="224135" y="8855"/>
                  </a:moveTo>
                  <a:lnTo>
                    <a:pt x="234162" y="8855"/>
                  </a:lnTo>
                  <a:lnTo>
                    <a:pt x="234162" y="117853"/>
                  </a:lnTo>
                  <a:lnTo>
                    <a:pt x="224135" y="117853"/>
                  </a:lnTo>
                  <a:close/>
                  <a:moveTo>
                    <a:pt x="1796727" y="8334"/>
                  </a:moveTo>
                  <a:lnTo>
                    <a:pt x="1858454" y="8334"/>
                  </a:lnTo>
                  <a:lnTo>
                    <a:pt x="1858454" y="73186"/>
                  </a:lnTo>
                  <a:lnTo>
                    <a:pt x="1848817" y="73186"/>
                  </a:lnTo>
                  <a:lnTo>
                    <a:pt x="1848817" y="69670"/>
                  </a:lnTo>
                  <a:lnTo>
                    <a:pt x="1826809" y="69670"/>
                  </a:lnTo>
                  <a:cubicBezTo>
                    <a:pt x="1829501" y="77483"/>
                    <a:pt x="1833190" y="84516"/>
                    <a:pt x="1837878" y="90766"/>
                  </a:cubicBezTo>
                  <a:cubicBezTo>
                    <a:pt x="1845692" y="85818"/>
                    <a:pt x="1853939" y="79697"/>
                    <a:pt x="1862621" y="72405"/>
                  </a:cubicBezTo>
                  <a:lnTo>
                    <a:pt x="1869523" y="80609"/>
                  </a:lnTo>
                  <a:cubicBezTo>
                    <a:pt x="1859973" y="87294"/>
                    <a:pt x="1851465" y="93024"/>
                    <a:pt x="1843999" y="97798"/>
                  </a:cubicBezTo>
                  <a:cubicBezTo>
                    <a:pt x="1851552" y="105438"/>
                    <a:pt x="1861058" y="111559"/>
                    <a:pt x="1872518" y="116160"/>
                  </a:cubicBezTo>
                  <a:cubicBezTo>
                    <a:pt x="1869306" y="119285"/>
                    <a:pt x="1866528" y="122454"/>
                    <a:pt x="1864184" y="125666"/>
                  </a:cubicBezTo>
                  <a:cubicBezTo>
                    <a:pt x="1840049" y="112991"/>
                    <a:pt x="1824509" y="94326"/>
                    <a:pt x="1817563" y="69670"/>
                  </a:cubicBezTo>
                  <a:lnTo>
                    <a:pt x="1806364" y="69670"/>
                  </a:lnTo>
                  <a:lnTo>
                    <a:pt x="1806364" y="113946"/>
                  </a:lnTo>
                  <a:cubicBezTo>
                    <a:pt x="1812181" y="111342"/>
                    <a:pt x="1819777" y="107522"/>
                    <a:pt x="1829153" y="102487"/>
                  </a:cubicBezTo>
                  <a:cubicBezTo>
                    <a:pt x="1829240" y="106480"/>
                    <a:pt x="1829457" y="109909"/>
                    <a:pt x="1829804" y="112774"/>
                  </a:cubicBezTo>
                  <a:cubicBezTo>
                    <a:pt x="1822078" y="116507"/>
                    <a:pt x="1814568" y="120544"/>
                    <a:pt x="1807276" y="124885"/>
                  </a:cubicBezTo>
                  <a:cubicBezTo>
                    <a:pt x="1805539" y="125840"/>
                    <a:pt x="1803195" y="127663"/>
                    <a:pt x="1800243" y="130355"/>
                  </a:cubicBezTo>
                  <a:lnTo>
                    <a:pt x="1792821" y="120588"/>
                  </a:lnTo>
                  <a:cubicBezTo>
                    <a:pt x="1795425" y="118331"/>
                    <a:pt x="1796727" y="115466"/>
                    <a:pt x="1796727" y="111993"/>
                  </a:cubicBezTo>
                  <a:close/>
                  <a:moveTo>
                    <a:pt x="2037940" y="8204"/>
                  </a:moveTo>
                  <a:lnTo>
                    <a:pt x="2150454" y="8204"/>
                  </a:lnTo>
                  <a:lnTo>
                    <a:pt x="2150454" y="109519"/>
                  </a:lnTo>
                  <a:cubicBezTo>
                    <a:pt x="2150454" y="121847"/>
                    <a:pt x="2144898" y="128011"/>
                    <a:pt x="2133786" y="128011"/>
                  </a:cubicBezTo>
                  <a:cubicBezTo>
                    <a:pt x="2127535" y="128011"/>
                    <a:pt x="2118984" y="127967"/>
                    <a:pt x="2108132" y="127880"/>
                  </a:cubicBezTo>
                  <a:cubicBezTo>
                    <a:pt x="2107871" y="124929"/>
                    <a:pt x="2107133" y="121195"/>
                    <a:pt x="2105918" y="116681"/>
                  </a:cubicBezTo>
                  <a:cubicBezTo>
                    <a:pt x="2116509" y="117289"/>
                    <a:pt x="2124800" y="117593"/>
                    <a:pt x="2130791" y="117593"/>
                  </a:cubicBezTo>
                  <a:cubicBezTo>
                    <a:pt x="2136781" y="117593"/>
                    <a:pt x="2139776" y="114120"/>
                    <a:pt x="2139776" y="107175"/>
                  </a:cubicBezTo>
                  <a:lnTo>
                    <a:pt x="2139776" y="17841"/>
                  </a:lnTo>
                  <a:lnTo>
                    <a:pt x="2037940" y="17841"/>
                  </a:lnTo>
                  <a:close/>
                  <a:moveTo>
                    <a:pt x="1371600" y="8204"/>
                  </a:moveTo>
                  <a:lnTo>
                    <a:pt x="1415225" y="8204"/>
                  </a:lnTo>
                  <a:lnTo>
                    <a:pt x="1415225" y="39588"/>
                  </a:lnTo>
                  <a:cubicBezTo>
                    <a:pt x="1415225" y="43495"/>
                    <a:pt x="1417178" y="45448"/>
                    <a:pt x="1421085" y="45448"/>
                  </a:cubicBezTo>
                  <a:cubicBezTo>
                    <a:pt x="1425947" y="45535"/>
                    <a:pt x="1430461" y="45405"/>
                    <a:pt x="1434629" y="45057"/>
                  </a:cubicBezTo>
                  <a:lnTo>
                    <a:pt x="1432805" y="54824"/>
                  </a:lnTo>
                  <a:cubicBezTo>
                    <a:pt x="1427336" y="54998"/>
                    <a:pt x="1422605" y="55085"/>
                    <a:pt x="1418611" y="55085"/>
                  </a:cubicBezTo>
                  <a:cubicBezTo>
                    <a:pt x="1409843" y="55085"/>
                    <a:pt x="1405458" y="50049"/>
                    <a:pt x="1405458" y="39979"/>
                  </a:cubicBezTo>
                  <a:lnTo>
                    <a:pt x="1405458" y="17450"/>
                  </a:lnTo>
                  <a:lnTo>
                    <a:pt x="1381367" y="17450"/>
                  </a:lnTo>
                  <a:lnTo>
                    <a:pt x="1381367" y="25263"/>
                  </a:lnTo>
                  <a:cubicBezTo>
                    <a:pt x="1381367" y="40196"/>
                    <a:pt x="1375203" y="51699"/>
                    <a:pt x="1362875" y="59773"/>
                  </a:cubicBezTo>
                  <a:cubicBezTo>
                    <a:pt x="1360704" y="57168"/>
                    <a:pt x="1358360" y="54520"/>
                    <a:pt x="1355843" y="51829"/>
                  </a:cubicBezTo>
                  <a:cubicBezTo>
                    <a:pt x="1366348" y="46099"/>
                    <a:pt x="1371600" y="37157"/>
                    <a:pt x="1371600" y="25003"/>
                  </a:cubicBezTo>
                  <a:close/>
                  <a:moveTo>
                    <a:pt x="1314431" y="8074"/>
                  </a:moveTo>
                  <a:lnTo>
                    <a:pt x="1352978" y="8074"/>
                  </a:lnTo>
                  <a:lnTo>
                    <a:pt x="1352978" y="113425"/>
                  </a:lnTo>
                  <a:cubicBezTo>
                    <a:pt x="1352978" y="122628"/>
                    <a:pt x="1348767" y="127229"/>
                    <a:pt x="1340346" y="127229"/>
                  </a:cubicBezTo>
                  <a:cubicBezTo>
                    <a:pt x="1336439" y="127229"/>
                    <a:pt x="1332185" y="127142"/>
                    <a:pt x="1327584" y="126969"/>
                  </a:cubicBezTo>
                  <a:cubicBezTo>
                    <a:pt x="1327323" y="124538"/>
                    <a:pt x="1326803" y="121326"/>
                    <a:pt x="1326021" y="117332"/>
                  </a:cubicBezTo>
                  <a:cubicBezTo>
                    <a:pt x="1330622" y="117853"/>
                    <a:pt x="1334573" y="118113"/>
                    <a:pt x="1337872" y="118113"/>
                  </a:cubicBezTo>
                  <a:cubicBezTo>
                    <a:pt x="1341431" y="118113"/>
                    <a:pt x="1343211" y="116117"/>
                    <a:pt x="1343211" y="112123"/>
                  </a:cubicBezTo>
                  <a:lnTo>
                    <a:pt x="1343211" y="82692"/>
                  </a:lnTo>
                  <a:lnTo>
                    <a:pt x="1324198" y="82692"/>
                  </a:lnTo>
                  <a:cubicBezTo>
                    <a:pt x="1323981" y="103441"/>
                    <a:pt x="1320031" y="119155"/>
                    <a:pt x="1312348" y="129834"/>
                  </a:cubicBezTo>
                  <a:cubicBezTo>
                    <a:pt x="1310091" y="127316"/>
                    <a:pt x="1307399" y="124885"/>
                    <a:pt x="1304274" y="122541"/>
                  </a:cubicBezTo>
                  <a:cubicBezTo>
                    <a:pt x="1311045" y="113078"/>
                    <a:pt x="1314431" y="99187"/>
                    <a:pt x="1314431" y="80869"/>
                  </a:cubicBezTo>
                  <a:close/>
                  <a:moveTo>
                    <a:pt x="293433" y="8074"/>
                  </a:moveTo>
                  <a:lnTo>
                    <a:pt x="407380" y="8074"/>
                  </a:lnTo>
                  <a:lnTo>
                    <a:pt x="407380" y="129573"/>
                  </a:lnTo>
                  <a:lnTo>
                    <a:pt x="397352" y="129573"/>
                  </a:lnTo>
                  <a:lnTo>
                    <a:pt x="397352" y="123062"/>
                  </a:lnTo>
                  <a:lnTo>
                    <a:pt x="303460" y="123062"/>
                  </a:lnTo>
                  <a:lnTo>
                    <a:pt x="303460" y="129703"/>
                  </a:lnTo>
                  <a:lnTo>
                    <a:pt x="293433" y="129703"/>
                  </a:lnTo>
                  <a:close/>
                  <a:moveTo>
                    <a:pt x="1749326" y="7943"/>
                  </a:moveTo>
                  <a:lnTo>
                    <a:pt x="1788784" y="7943"/>
                  </a:lnTo>
                  <a:lnTo>
                    <a:pt x="1788784" y="17059"/>
                  </a:lnTo>
                  <a:cubicBezTo>
                    <a:pt x="1784530" y="29300"/>
                    <a:pt x="1780449" y="41368"/>
                    <a:pt x="1776543" y="53262"/>
                  </a:cubicBezTo>
                  <a:cubicBezTo>
                    <a:pt x="1783488" y="62725"/>
                    <a:pt x="1787438" y="71233"/>
                    <a:pt x="1788393" y="78786"/>
                  </a:cubicBezTo>
                  <a:cubicBezTo>
                    <a:pt x="1790911" y="95368"/>
                    <a:pt x="1786787" y="104657"/>
                    <a:pt x="1776022" y="106654"/>
                  </a:cubicBezTo>
                  <a:cubicBezTo>
                    <a:pt x="1772115" y="107435"/>
                    <a:pt x="1767731" y="107522"/>
                    <a:pt x="1762869" y="106914"/>
                  </a:cubicBezTo>
                  <a:cubicBezTo>
                    <a:pt x="1762174" y="103355"/>
                    <a:pt x="1761220" y="99708"/>
                    <a:pt x="1760004" y="95975"/>
                  </a:cubicBezTo>
                  <a:cubicBezTo>
                    <a:pt x="1764605" y="97104"/>
                    <a:pt x="1768599" y="97451"/>
                    <a:pt x="1771985" y="97017"/>
                  </a:cubicBezTo>
                  <a:cubicBezTo>
                    <a:pt x="1777888" y="95888"/>
                    <a:pt x="1779885" y="89681"/>
                    <a:pt x="1777975" y="78395"/>
                  </a:cubicBezTo>
                  <a:cubicBezTo>
                    <a:pt x="1776760" y="71450"/>
                    <a:pt x="1772810" y="63636"/>
                    <a:pt x="1766125" y="54955"/>
                  </a:cubicBezTo>
                  <a:cubicBezTo>
                    <a:pt x="1769250" y="45492"/>
                    <a:pt x="1773330" y="32860"/>
                    <a:pt x="1778366" y="17059"/>
                  </a:cubicBezTo>
                  <a:lnTo>
                    <a:pt x="1759092" y="17059"/>
                  </a:lnTo>
                  <a:lnTo>
                    <a:pt x="1759092" y="130745"/>
                  </a:lnTo>
                  <a:lnTo>
                    <a:pt x="1749326" y="130745"/>
                  </a:lnTo>
                  <a:close/>
                  <a:moveTo>
                    <a:pt x="1521135" y="7292"/>
                  </a:moveTo>
                  <a:lnTo>
                    <a:pt x="1530381" y="10808"/>
                  </a:lnTo>
                  <a:cubicBezTo>
                    <a:pt x="1522307" y="31037"/>
                    <a:pt x="1510891" y="48183"/>
                    <a:pt x="1496132" y="62247"/>
                  </a:cubicBezTo>
                  <a:cubicBezTo>
                    <a:pt x="1493006" y="59035"/>
                    <a:pt x="1490402" y="56647"/>
                    <a:pt x="1488318" y="55085"/>
                  </a:cubicBezTo>
                  <a:cubicBezTo>
                    <a:pt x="1501862" y="43191"/>
                    <a:pt x="1512801" y="27260"/>
                    <a:pt x="1521135" y="7292"/>
                  </a:cubicBezTo>
                  <a:close/>
                  <a:moveTo>
                    <a:pt x="1928794" y="7032"/>
                  </a:moveTo>
                  <a:lnTo>
                    <a:pt x="1939081" y="11329"/>
                  </a:lnTo>
                  <a:cubicBezTo>
                    <a:pt x="1927361" y="35725"/>
                    <a:pt x="1912255" y="55692"/>
                    <a:pt x="1893763" y="71233"/>
                  </a:cubicBezTo>
                  <a:cubicBezTo>
                    <a:pt x="1891506" y="68368"/>
                    <a:pt x="1888728" y="65590"/>
                    <a:pt x="1885429" y="62898"/>
                  </a:cubicBezTo>
                  <a:cubicBezTo>
                    <a:pt x="1904789" y="47098"/>
                    <a:pt x="1919244" y="28476"/>
                    <a:pt x="1928794" y="7032"/>
                  </a:cubicBezTo>
                  <a:close/>
                  <a:moveTo>
                    <a:pt x="1968642" y="5209"/>
                  </a:moveTo>
                  <a:cubicBezTo>
                    <a:pt x="1977064" y="27868"/>
                    <a:pt x="1992734" y="45839"/>
                    <a:pt x="2015653" y="59122"/>
                  </a:cubicBezTo>
                  <a:cubicBezTo>
                    <a:pt x="2013309" y="61553"/>
                    <a:pt x="2010618" y="64938"/>
                    <a:pt x="2007580" y="69279"/>
                  </a:cubicBezTo>
                  <a:cubicBezTo>
                    <a:pt x="1983618" y="52784"/>
                    <a:pt x="1967427" y="32686"/>
                    <a:pt x="1959006" y="8985"/>
                  </a:cubicBezTo>
                  <a:close/>
                  <a:moveTo>
                    <a:pt x="253696" y="4037"/>
                  </a:moveTo>
                  <a:lnTo>
                    <a:pt x="263853" y="4037"/>
                  </a:lnTo>
                  <a:lnTo>
                    <a:pt x="263853" y="128011"/>
                  </a:lnTo>
                  <a:lnTo>
                    <a:pt x="253696" y="128011"/>
                  </a:lnTo>
                  <a:close/>
                  <a:moveTo>
                    <a:pt x="194965" y="4037"/>
                  </a:moveTo>
                  <a:lnTo>
                    <a:pt x="205122" y="4037"/>
                  </a:lnTo>
                  <a:lnTo>
                    <a:pt x="205122" y="50657"/>
                  </a:lnTo>
                  <a:cubicBezTo>
                    <a:pt x="205122" y="73229"/>
                    <a:pt x="203646" y="89117"/>
                    <a:pt x="200695" y="98319"/>
                  </a:cubicBezTo>
                  <a:cubicBezTo>
                    <a:pt x="198177" y="108130"/>
                    <a:pt x="191101" y="118765"/>
                    <a:pt x="179468" y="130224"/>
                  </a:cubicBezTo>
                  <a:cubicBezTo>
                    <a:pt x="176950" y="127012"/>
                    <a:pt x="174476" y="124147"/>
                    <a:pt x="172045" y="121630"/>
                  </a:cubicBezTo>
                  <a:cubicBezTo>
                    <a:pt x="182724" y="111819"/>
                    <a:pt x="189148" y="102443"/>
                    <a:pt x="191318" y="93501"/>
                  </a:cubicBezTo>
                  <a:cubicBezTo>
                    <a:pt x="193749" y="85861"/>
                    <a:pt x="194965" y="71580"/>
                    <a:pt x="194965" y="50657"/>
                  </a:cubicBezTo>
                  <a:close/>
                  <a:moveTo>
                    <a:pt x="750596" y="3646"/>
                  </a:moveTo>
                  <a:lnTo>
                    <a:pt x="759972" y="3646"/>
                  </a:lnTo>
                  <a:lnTo>
                    <a:pt x="759972" y="21357"/>
                  </a:lnTo>
                  <a:lnTo>
                    <a:pt x="775990" y="21357"/>
                  </a:lnTo>
                  <a:lnTo>
                    <a:pt x="775990" y="29951"/>
                  </a:lnTo>
                  <a:lnTo>
                    <a:pt x="759972" y="29951"/>
                  </a:lnTo>
                  <a:lnTo>
                    <a:pt x="759972" y="43234"/>
                  </a:lnTo>
                  <a:lnTo>
                    <a:pt x="766353" y="43234"/>
                  </a:lnTo>
                  <a:cubicBezTo>
                    <a:pt x="774166" y="34466"/>
                    <a:pt x="781285" y="24959"/>
                    <a:pt x="787710" y="14715"/>
                  </a:cubicBezTo>
                  <a:lnTo>
                    <a:pt x="795523" y="19794"/>
                  </a:lnTo>
                  <a:cubicBezTo>
                    <a:pt x="790227" y="27694"/>
                    <a:pt x="784324" y="35508"/>
                    <a:pt x="777813" y="43234"/>
                  </a:cubicBezTo>
                  <a:lnTo>
                    <a:pt x="787449" y="43234"/>
                  </a:lnTo>
                  <a:lnTo>
                    <a:pt x="787449" y="51829"/>
                  </a:lnTo>
                  <a:lnTo>
                    <a:pt x="770390" y="51829"/>
                  </a:lnTo>
                  <a:cubicBezTo>
                    <a:pt x="766917" y="55736"/>
                    <a:pt x="763358" y="59512"/>
                    <a:pt x="759712" y="63159"/>
                  </a:cubicBezTo>
                  <a:lnTo>
                    <a:pt x="781068" y="63159"/>
                  </a:lnTo>
                  <a:lnTo>
                    <a:pt x="781068" y="70972"/>
                  </a:lnTo>
                  <a:lnTo>
                    <a:pt x="764269" y="87511"/>
                  </a:lnTo>
                  <a:lnTo>
                    <a:pt x="764269" y="89855"/>
                  </a:lnTo>
                  <a:cubicBezTo>
                    <a:pt x="771301" y="88639"/>
                    <a:pt x="779072" y="87250"/>
                    <a:pt x="787580" y="85688"/>
                  </a:cubicBezTo>
                  <a:cubicBezTo>
                    <a:pt x="787319" y="88987"/>
                    <a:pt x="787146" y="91982"/>
                    <a:pt x="787059" y="94673"/>
                  </a:cubicBezTo>
                  <a:cubicBezTo>
                    <a:pt x="779940" y="95888"/>
                    <a:pt x="772343" y="97234"/>
                    <a:pt x="764269" y="98710"/>
                  </a:cubicBezTo>
                  <a:lnTo>
                    <a:pt x="764269" y="112904"/>
                  </a:lnTo>
                  <a:cubicBezTo>
                    <a:pt x="764877" y="123670"/>
                    <a:pt x="759842" y="128835"/>
                    <a:pt x="749163" y="128401"/>
                  </a:cubicBezTo>
                  <a:cubicBezTo>
                    <a:pt x="745430" y="128401"/>
                    <a:pt x="740612" y="128314"/>
                    <a:pt x="734708" y="128141"/>
                  </a:cubicBezTo>
                  <a:cubicBezTo>
                    <a:pt x="734361" y="125363"/>
                    <a:pt x="733927" y="122107"/>
                    <a:pt x="733406" y="118374"/>
                  </a:cubicBezTo>
                  <a:cubicBezTo>
                    <a:pt x="737486" y="118808"/>
                    <a:pt x="742131" y="119068"/>
                    <a:pt x="747340" y="119155"/>
                  </a:cubicBezTo>
                  <a:cubicBezTo>
                    <a:pt x="752810" y="119676"/>
                    <a:pt x="755327" y="117245"/>
                    <a:pt x="754893" y="111863"/>
                  </a:cubicBezTo>
                  <a:lnTo>
                    <a:pt x="754893" y="100403"/>
                  </a:lnTo>
                  <a:cubicBezTo>
                    <a:pt x="746472" y="101966"/>
                    <a:pt x="737617" y="103659"/>
                    <a:pt x="728327" y="105482"/>
                  </a:cubicBezTo>
                  <a:lnTo>
                    <a:pt x="726765" y="95975"/>
                  </a:lnTo>
                  <a:cubicBezTo>
                    <a:pt x="733970" y="94933"/>
                    <a:pt x="743347" y="93458"/>
                    <a:pt x="754893" y="91548"/>
                  </a:cubicBezTo>
                  <a:lnTo>
                    <a:pt x="754893" y="85036"/>
                  </a:lnTo>
                  <a:lnTo>
                    <a:pt x="768567" y="71493"/>
                  </a:lnTo>
                  <a:lnTo>
                    <a:pt x="751117" y="71493"/>
                  </a:lnTo>
                  <a:cubicBezTo>
                    <a:pt x="743911" y="78091"/>
                    <a:pt x="736705" y="84168"/>
                    <a:pt x="729499" y="89724"/>
                  </a:cubicBezTo>
                  <a:cubicBezTo>
                    <a:pt x="727763" y="87294"/>
                    <a:pt x="725723" y="84819"/>
                    <a:pt x="723379" y="82302"/>
                  </a:cubicBezTo>
                  <a:cubicBezTo>
                    <a:pt x="728414" y="78742"/>
                    <a:pt x="733102" y="75139"/>
                    <a:pt x="737443" y="71493"/>
                  </a:cubicBezTo>
                  <a:lnTo>
                    <a:pt x="726635" y="71493"/>
                  </a:lnTo>
                  <a:lnTo>
                    <a:pt x="726635" y="63159"/>
                  </a:lnTo>
                  <a:lnTo>
                    <a:pt x="746819" y="63159"/>
                  </a:lnTo>
                  <a:cubicBezTo>
                    <a:pt x="750900" y="59512"/>
                    <a:pt x="754850" y="55736"/>
                    <a:pt x="758670" y="51829"/>
                  </a:cubicBezTo>
                  <a:lnTo>
                    <a:pt x="724942" y="51829"/>
                  </a:lnTo>
                  <a:lnTo>
                    <a:pt x="724942" y="43234"/>
                  </a:lnTo>
                  <a:lnTo>
                    <a:pt x="750596" y="43234"/>
                  </a:lnTo>
                  <a:lnTo>
                    <a:pt x="750596" y="29951"/>
                  </a:lnTo>
                  <a:lnTo>
                    <a:pt x="730151" y="29951"/>
                  </a:lnTo>
                  <a:lnTo>
                    <a:pt x="730151" y="21357"/>
                  </a:lnTo>
                  <a:lnTo>
                    <a:pt x="750596" y="21357"/>
                  </a:lnTo>
                  <a:close/>
                  <a:moveTo>
                    <a:pt x="11720" y="3646"/>
                  </a:moveTo>
                  <a:cubicBezTo>
                    <a:pt x="21357" y="10244"/>
                    <a:pt x="29908" y="16495"/>
                    <a:pt x="37374" y="22398"/>
                  </a:cubicBezTo>
                  <a:cubicBezTo>
                    <a:pt x="34596" y="25611"/>
                    <a:pt x="32165" y="28432"/>
                    <a:pt x="30082" y="30863"/>
                  </a:cubicBezTo>
                  <a:cubicBezTo>
                    <a:pt x="20445" y="22615"/>
                    <a:pt x="12197" y="16017"/>
                    <a:pt x="5339" y="11069"/>
                  </a:cubicBezTo>
                  <a:close/>
                  <a:moveTo>
                    <a:pt x="807374" y="3516"/>
                  </a:moveTo>
                  <a:lnTo>
                    <a:pt x="816880" y="5860"/>
                  </a:lnTo>
                  <a:cubicBezTo>
                    <a:pt x="815144" y="12979"/>
                    <a:pt x="813147" y="20054"/>
                    <a:pt x="810890" y="27086"/>
                  </a:cubicBezTo>
                  <a:lnTo>
                    <a:pt x="851520" y="27086"/>
                  </a:lnTo>
                  <a:lnTo>
                    <a:pt x="851520" y="36463"/>
                  </a:lnTo>
                  <a:lnTo>
                    <a:pt x="838758" y="36463"/>
                  </a:lnTo>
                  <a:cubicBezTo>
                    <a:pt x="838150" y="58861"/>
                    <a:pt x="832681" y="78135"/>
                    <a:pt x="822350" y="94282"/>
                  </a:cubicBezTo>
                  <a:cubicBezTo>
                    <a:pt x="830250" y="105134"/>
                    <a:pt x="840624" y="113599"/>
                    <a:pt x="853473" y="119676"/>
                  </a:cubicBezTo>
                  <a:cubicBezTo>
                    <a:pt x="851042" y="123236"/>
                    <a:pt x="849002" y="126448"/>
                    <a:pt x="847353" y="129313"/>
                  </a:cubicBezTo>
                  <a:cubicBezTo>
                    <a:pt x="834677" y="122020"/>
                    <a:pt x="824346" y="113122"/>
                    <a:pt x="816359" y="102617"/>
                  </a:cubicBezTo>
                  <a:cubicBezTo>
                    <a:pt x="807591" y="113556"/>
                    <a:pt x="796218" y="122888"/>
                    <a:pt x="782240" y="130615"/>
                  </a:cubicBezTo>
                  <a:cubicBezTo>
                    <a:pt x="780678" y="128358"/>
                    <a:pt x="778551" y="125493"/>
                    <a:pt x="775859" y="122020"/>
                  </a:cubicBezTo>
                  <a:cubicBezTo>
                    <a:pt x="790358" y="114641"/>
                    <a:pt x="801948" y="105308"/>
                    <a:pt x="810629" y="94022"/>
                  </a:cubicBezTo>
                  <a:cubicBezTo>
                    <a:pt x="804552" y="83864"/>
                    <a:pt x="800428" y="72405"/>
                    <a:pt x="798258" y="59643"/>
                  </a:cubicBezTo>
                  <a:cubicBezTo>
                    <a:pt x="796261" y="63897"/>
                    <a:pt x="794221" y="68107"/>
                    <a:pt x="792138" y="72274"/>
                  </a:cubicBezTo>
                  <a:cubicBezTo>
                    <a:pt x="789359" y="70451"/>
                    <a:pt x="786581" y="68802"/>
                    <a:pt x="783803" y="67326"/>
                  </a:cubicBezTo>
                  <a:cubicBezTo>
                    <a:pt x="793613" y="49268"/>
                    <a:pt x="801470" y="27998"/>
                    <a:pt x="807374" y="3516"/>
                  </a:cubicBezTo>
                  <a:close/>
                  <a:moveTo>
                    <a:pt x="1251384" y="3125"/>
                  </a:moveTo>
                  <a:cubicBezTo>
                    <a:pt x="1258937" y="8247"/>
                    <a:pt x="1266403" y="13934"/>
                    <a:pt x="1273783" y="20185"/>
                  </a:cubicBezTo>
                  <a:lnTo>
                    <a:pt x="1266490" y="28258"/>
                  </a:lnTo>
                  <a:cubicBezTo>
                    <a:pt x="1259284" y="21834"/>
                    <a:pt x="1252035" y="15887"/>
                    <a:pt x="1244742" y="10418"/>
                  </a:cubicBezTo>
                  <a:close/>
                  <a:moveTo>
                    <a:pt x="161106" y="2995"/>
                  </a:moveTo>
                  <a:lnTo>
                    <a:pt x="170873" y="2995"/>
                  </a:lnTo>
                  <a:lnTo>
                    <a:pt x="170873" y="34249"/>
                  </a:lnTo>
                  <a:lnTo>
                    <a:pt x="186891" y="34249"/>
                  </a:lnTo>
                  <a:lnTo>
                    <a:pt x="186891" y="43755"/>
                  </a:lnTo>
                  <a:lnTo>
                    <a:pt x="170873" y="43755"/>
                  </a:lnTo>
                  <a:lnTo>
                    <a:pt x="170873" y="83213"/>
                  </a:lnTo>
                  <a:cubicBezTo>
                    <a:pt x="176603" y="81564"/>
                    <a:pt x="182420" y="79871"/>
                    <a:pt x="188323" y="78135"/>
                  </a:cubicBezTo>
                  <a:cubicBezTo>
                    <a:pt x="188323" y="81694"/>
                    <a:pt x="188410" y="85080"/>
                    <a:pt x="188584" y="88292"/>
                  </a:cubicBezTo>
                  <a:cubicBezTo>
                    <a:pt x="172870" y="92893"/>
                    <a:pt x="158198" y="97451"/>
                    <a:pt x="144568" y="101966"/>
                  </a:cubicBezTo>
                  <a:lnTo>
                    <a:pt x="142745" y="90766"/>
                  </a:lnTo>
                  <a:cubicBezTo>
                    <a:pt x="148822" y="89204"/>
                    <a:pt x="154942" y="87597"/>
                    <a:pt x="161106" y="85948"/>
                  </a:cubicBezTo>
                  <a:lnTo>
                    <a:pt x="161106" y="43755"/>
                  </a:lnTo>
                  <a:lnTo>
                    <a:pt x="144568" y="43755"/>
                  </a:lnTo>
                  <a:lnTo>
                    <a:pt x="144568" y="34249"/>
                  </a:lnTo>
                  <a:lnTo>
                    <a:pt x="161106" y="34249"/>
                  </a:lnTo>
                  <a:close/>
                  <a:moveTo>
                    <a:pt x="1037667" y="2474"/>
                  </a:moveTo>
                  <a:lnTo>
                    <a:pt x="1047694" y="2474"/>
                  </a:lnTo>
                  <a:lnTo>
                    <a:pt x="1047694" y="27738"/>
                  </a:lnTo>
                  <a:lnTo>
                    <a:pt x="1062930" y="27738"/>
                  </a:lnTo>
                  <a:lnTo>
                    <a:pt x="1062930" y="36723"/>
                  </a:lnTo>
                  <a:lnTo>
                    <a:pt x="1047694" y="36723"/>
                  </a:lnTo>
                  <a:lnTo>
                    <a:pt x="1047694" y="61661"/>
                  </a:lnTo>
                  <a:cubicBezTo>
                    <a:pt x="1052686" y="60055"/>
                    <a:pt x="1057548" y="58471"/>
                    <a:pt x="1062279" y="56908"/>
                  </a:cubicBezTo>
                  <a:cubicBezTo>
                    <a:pt x="1062279" y="61075"/>
                    <a:pt x="1062366" y="64461"/>
                    <a:pt x="1062540" y="67065"/>
                  </a:cubicBezTo>
                  <a:cubicBezTo>
                    <a:pt x="1057634" y="68628"/>
                    <a:pt x="1052686" y="70213"/>
                    <a:pt x="1047694" y="71819"/>
                  </a:cubicBezTo>
                  <a:lnTo>
                    <a:pt x="1047694" y="113816"/>
                  </a:lnTo>
                  <a:cubicBezTo>
                    <a:pt x="1047694" y="123019"/>
                    <a:pt x="1043353" y="127663"/>
                    <a:pt x="1034671" y="127750"/>
                  </a:cubicBezTo>
                  <a:cubicBezTo>
                    <a:pt x="1031199" y="127837"/>
                    <a:pt x="1027032" y="127837"/>
                    <a:pt x="1022170" y="127750"/>
                  </a:cubicBezTo>
                  <a:cubicBezTo>
                    <a:pt x="1021649" y="124104"/>
                    <a:pt x="1021085" y="120414"/>
                    <a:pt x="1020477" y="116681"/>
                  </a:cubicBezTo>
                  <a:cubicBezTo>
                    <a:pt x="1025599" y="117202"/>
                    <a:pt x="1029463" y="117462"/>
                    <a:pt x="1032067" y="117462"/>
                  </a:cubicBezTo>
                  <a:cubicBezTo>
                    <a:pt x="1035800" y="117462"/>
                    <a:pt x="1037667" y="115509"/>
                    <a:pt x="1037667" y="111602"/>
                  </a:cubicBezTo>
                  <a:lnTo>
                    <a:pt x="1037667" y="75139"/>
                  </a:lnTo>
                  <a:cubicBezTo>
                    <a:pt x="1031807" y="77093"/>
                    <a:pt x="1025903" y="79089"/>
                    <a:pt x="1019956" y="81130"/>
                  </a:cubicBezTo>
                  <a:lnTo>
                    <a:pt x="1018654" y="70321"/>
                  </a:lnTo>
                  <a:cubicBezTo>
                    <a:pt x="1025209" y="68454"/>
                    <a:pt x="1031546" y="66610"/>
                    <a:pt x="1037667" y="64786"/>
                  </a:cubicBezTo>
                  <a:lnTo>
                    <a:pt x="1037667" y="36723"/>
                  </a:lnTo>
                  <a:lnTo>
                    <a:pt x="1020347" y="36723"/>
                  </a:lnTo>
                  <a:lnTo>
                    <a:pt x="1020347" y="27738"/>
                  </a:lnTo>
                  <a:lnTo>
                    <a:pt x="1037667" y="27738"/>
                  </a:lnTo>
                  <a:close/>
                  <a:moveTo>
                    <a:pt x="1487016" y="2083"/>
                  </a:moveTo>
                  <a:lnTo>
                    <a:pt x="1497174" y="5599"/>
                  </a:lnTo>
                  <a:cubicBezTo>
                    <a:pt x="1492963" y="17146"/>
                    <a:pt x="1488362" y="27955"/>
                    <a:pt x="1483370" y="38025"/>
                  </a:cubicBezTo>
                  <a:lnTo>
                    <a:pt x="1483370" y="129052"/>
                  </a:lnTo>
                  <a:lnTo>
                    <a:pt x="1473473" y="129052"/>
                  </a:lnTo>
                  <a:lnTo>
                    <a:pt x="1473473" y="56127"/>
                  </a:lnTo>
                  <a:cubicBezTo>
                    <a:pt x="1469479" y="62725"/>
                    <a:pt x="1465312" y="68932"/>
                    <a:pt x="1460971" y="74749"/>
                  </a:cubicBezTo>
                  <a:cubicBezTo>
                    <a:pt x="1459669" y="71016"/>
                    <a:pt x="1458280" y="67152"/>
                    <a:pt x="1456804" y="63159"/>
                  </a:cubicBezTo>
                  <a:cubicBezTo>
                    <a:pt x="1469219" y="46750"/>
                    <a:pt x="1479289" y="26392"/>
                    <a:pt x="1487016" y="2083"/>
                  </a:cubicBezTo>
                  <a:close/>
                  <a:moveTo>
                    <a:pt x="1547310" y="1953"/>
                  </a:moveTo>
                  <a:cubicBezTo>
                    <a:pt x="1555905" y="24004"/>
                    <a:pt x="1569144" y="40109"/>
                    <a:pt x="1587029" y="50266"/>
                  </a:cubicBezTo>
                  <a:cubicBezTo>
                    <a:pt x="1583729" y="54086"/>
                    <a:pt x="1581255" y="57255"/>
                    <a:pt x="1579606" y="59773"/>
                  </a:cubicBezTo>
                  <a:cubicBezTo>
                    <a:pt x="1560246" y="46490"/>
                    <a:pt x="1546615" y="28432"/>
                    <a:pt x="1538715" y="5599"/>
                  </a:cubicBezTo>
                  <a:close/>
                  <a:moveTo>
                    <a:pt x="1100435" y="1693"/>
                  </a:moveTo>
                  <a:lnTo>
                    <a:pt x="1110853" y="1693"/>
                  </a:lnTo>
                  <a:lnTo>
                    <a:pt x="1110853" y="22659"/>
                  </a:lnTo>
                  <a:lnTo>
                    <a:pt x="1146274" y="22659"/>
                  </a:lnTo>
                  <a:lnTo>
                    <a:pt x="1146274" y="32165"/>
                  </a:lnTo>
                  <a:lnTo>
                    <a:pt x="1110853" y="32165"/>
                  </a:lnTo>
                  <a:lnTo>
                    <a:pt x="1110853" y="52090"/>
                  </a:lnTo>
                  <a:lnTo>
                    <a:pt x="1138591" y="52090"/>
                  </a:lnTo>
                  <a:lnTo>
                    <a:pt x="1138591" y="59903"/>
                  </a:lnTo>
                  <a:cubicBezTo>
                    <a:pt x="1132470" y="77266"/>
                    <a:pt x="1123767" y="91331"/>
                    <a:pt x="1112481" y="102096"/>
                  </a:cubicBezTo>
                  <a:cubicBezTo>
                    <a:pt x="1122248" y="109779"/>
                    <a:pt x="1134337" y="115639"/>
                    <a:pt x="1148748" y="119676"/>
                  </a:cubicBezTo>
                  <a:cubicBezTo>
                    <a:pt x="1145449" y="123496"/>
                    <a:pt x="1142671" y="126839"/>
                    <a:pt x="1140414" y="129703"/>
                  </a:cubicBezTo>
                  <a:cubicBezTo>
                    <a:pt x="1126306" y="123974"/>
                    <a:pt x="1114347" y="117007"/>
                    <a:pt x="1104537" y="108802"/>
                  </a:cubicBezTo>
                  <a:cubicBezTo>
                    <a:pt x="1093121" y="117397"/>
                    <a:pt x="1079773" y="124712"/>
                    <a:pt x="1064493" y="130745"/>
                  </a:cubicBezTo>
                  <a:cubicBezTo>
                    <a:pt x="1062670" y="127967"/>
                    <a:pt x="1060369" y="124885"/>
                    <a:pt x="1057591" y="121499"/>
                  </a:cubicBezTo>
                  <a:cubicBezTo>
                    <a:pt x="1073088" y="116464"/>
                    <a:pt x="1086327" y="109953"/>
                    <a:pt x="1097310" y="101966"/>
                  </a:cubicBezTo>
                  <a:cubicBezTo>
                    <a:pt x="1087673" y="91461"/>
                    <a:pt x="1080446" y="77700"/>
                    <a:pt x="1075627" y="60684"/>
                  </a:cubicBezTo>
                  <a:lnTo>
                    <a:pt x="1066967" y="60684"/>
                  </a:lnTo>
                  <a:lnTo>
                    <a:pt x="1066967" y="52090"/>
                  </a:lnTo>
                  <a:lnTo>
                    <a:pt x="1100435" y="52090"/>
                  </a:lnTo>
                  <a:lnTo>
                    <a:pt x="1100435" y="32165"/>
                  </a:lnTo>
                  <a:lnTo>
                    <a:pt x="1066446" y="32165"/>
                  </a:lnTo>
                  <a:lnTo>
                    <a:pt x="1066446" y="22659"/>
                  </a:lnTo>
                  <a:lnTo>
                    <a:pt x="1100435" y="22659"/>
                  </a:lnTo>
                  <a:close/>
                  <a:moveTo>
                    <a:pt x="1221562" y="1172"/>
                  </a:moveTo>
                  <a:lnTo>
                    <a:pt x="1231980" y="1172"/>
                  </a:lnTo>
                  <a:lnTo>
                    <a:pt x="1231980" y="32686"/>
                  </a:lnTo>
                  <a:lnTo>
                    <a:pt x="1288889" y="32686"/>
                  </a:lnTo>
                  <a:lnTo>
                    <a:pt x="1288889" y="42323"/>
                  </a:lnTo>
                  <a:lnTo>
                    <a:pt x="1236734" y="42323"/>
                  </a:lnTo>
                  <a:cubicBezTo>
                    <a:pt x="1251189" y="70625"/>
                    <a:pt x="1269702" y="91070"/>
                    <a:pt x="1292274" y="103659"/>
                  </a:cubicBezTo>
                  <a:cubicBezTo>
                    <a:pt x="1289149" y="107218"/>
                    <a:pt x="1286371" y="110691"/>
                    <a:pt x="1283940" y="114076"/>
                  </a:cubicBezTo>
                  <a:cubicBezTo>
                    <a:pt x="1262279" y="98753"/>
                    <a:pt x="1244960" y="77114"/>
                    <a:pt x="1231980" y="49160"/>
                  </a:cubicBezTo>
                  <a:lnTo>
                    <a:pt x="1231980" y="129703"/>
                  </a:lnTo>
                  <a:lnTo>
                    <a:pt x="1221562" y="129703"/>
                  </a:lnTo>
                  <a:lnTo>
                    <a:pt x="1221562" y="48899"/>
                  </a:lnTo>
                  <a:cubicBezTo>
                    <a:pt x="1209408" y="74944"/>
                    <a:pt x="1191654" y="97234"/>
                    <a:pt x="1168301" y="115769"/>
                  </a:cubicBezTo>
                  <a:cubicBezTo>
                    <a:pt x="1166304" y="112991"/>
                    <a:pt x="1163786" y="109692"/>
                    <a:pt x="1160748" y="105872"/>
                  </a:cubicBezTo>
                  <a:cubicBezTo>
                    <a:pt x="1184058" y="88987"/>
                    <a:pt x="1202637" y="67803"/>
                    <a:pt x="1216484" y="42323"/>
                  </a:cubicBezTo>
                  <a:lnTo>
                    <a:pt x="1164915" y="42323"/>
                  </a:lnTo>
                  <a:lnTo>
                    <a:pt x="1164915" y="32686"/>
                  </a:lnTo>
                  <a:lnTo>
                    <a:pt x="1221562" y="32686"/>
                  </a:lnTo>
                  <a:close/>
                  <a:moveTo>
                    <a:pt x="487877" y="911"/>
                  </a:moveTo>
                  <a:lnTo>
                    <a:pt x="498425" y="2344"/>
                  </a:lnTo>
                  <a:cubicBezTo>
                    <a:pt x="497774" y="6120"/>
                    <a:pt x="497101" y="9680"/>
                    <a:pt x="496407" y="13022"/>
                  </a:cubicBezTo>
                  <a:lnTo>
                    <a:pt x="551296" y="13022"/>
                  </a:lnTo>
                  <a:lnTo>
                    <a:pt x="551296" y="21357"/>
                  </a:lnTo>
                  <a:lnTo>
                    <a:pt x="494518" y="21357"/>
                  </a:lnTo>
                  <a:cubicBezTo>
                    <a:pt x="493520" y="25350"/>
                    <a:pt x="492478" y="28953"/>
                    <a:pt x="491393" y="32165"/>
                  </a:cubicBezTo>
                  <a:lnTo>
                    <a:pt x="546869" y="32165"/>
                  </a:lnTo>
                  <a:lnTo>
                    <a:pt x="546869" y="40500"/>
                  </a:lnTo>
                  <a:lnTo>
                    <a:pt x="488268" y="40500"/>
                  </a:lnTo>
                  <a:cubicBezTo>
                    <a:pt x="486488" y="44797"/>
                    <a:pt x="484361" y="48964"/>
                    <a:pt x="481887" y="53001"/>
                  </a:cubicBezTo>
                  <a:lnTo>
                    <a:pt x="556636" y="53001"/>
                  </a:lnTo>
                  <a:lnTo>
                    <a:pt x="556636" y="61336"/>
                  </a:lnTo>
                  <a:lnTo>
                    <a:pt x="520173" y="61336"/>
                  </a:lnTo>
                  <a:cubicBezTo>
                    <a:pt x="528898" y="72057"/>
                    <a:pt x="541833" y="79784"/>
                    <a:pt x="558980" y="84516"/>
                  </a:cubicBezTo>
                  <a:cubicBezTo>
                    <a:pt x="556549" y="88249"/>
                    <a:pt x="554378" y="91721"/>
                    <a:pt x="552468" y="94933"/>
                  </a:cubicBezTo>
                  <a:cubicBezTo>
                    <a:pt x="543353" y="91331"/>
                    <a:pt x="535387" y="87033"/>
                    <a:pt x="528572" y="82041"/>
                  </a:cubicBezTo>
                  <a:cubicBezTo>
                    <a:pt x="522929" y="85601"/>
                    <a:pt x="516483" y="89247"/>
                    <a:pt x="509234" y="92980"/>
                  </a:cubicBezTo>
                  <a:cubicBezTo>
                    <a:pt x="507932" y="90897"/>
                    <a:pt x="506152" y="88335"/>
                    <a:pt x="503895" y="85297"/>
                  </a:cubicBezTo>
                  <a:cubicBezTo>
                    <a:pt x="510015" y="82389"/>
                    <a:pt x="515788" y="79241"/>
                    <a:pt x="521215" y="75856"/>
                  </a:cubicBezTo>
                  <a:cubicBezTo>
                    <a:pt x="516570" y="71471"/>
                    <a:pt x="512663" y="66631"/>
                    <a:pt x="509494" y="61336"/>
                  </a:cubicBezTo>
                  <a:lnTo>
                    <a:pt x="476092" y="61336"/>
                  </a:lnTo>
                  <a:cubicBezTo>
                    <a:pt x="472315" y="66197"/>
                    <a:pt x="467974" y="70842"/>
                    <a:pt x="463069" y="75270"/>
                  </a:cubicBezTo>
                  <a:cubicBezTo>
                    <a:pt x="469103" y="78742"/>
                    <a:pt x="475028" y="82345"/>
                    <a:pt x="480845" y="86078"/>
                  </a:cubicBezTo>
                  <a:lnTo>
                    <a:pt x="474594" y="94022"/>
                  </a:lnTo>
                  <a:cubicBezTo>
                    <a:pt x="468647" y="89811"/>
                    <a:pt x="462375" y="85622"/>
                    <a:pt x="455777" y="81455"/>
                  </a:cubicBezTo>
                  <a:cubicBezTo>
                    <a:pt x="449179" y="86577"/>
                    <a:pt x="441734" y="91417"/>
                    <a:pt x="433443" y="95975"/>
                  </a:cubicBezTo>
                  <a:cubicBezTo>
                    <a:pt x="431707" y="93197"/>
                    <a:pt x="429623" y="90159"/>
                    <a:pt x="427192" y="86860"/>
                  </a:cubicBezTo>
                  <a:cubicBezTo>
                    <a:pt x="441777" y="79871"/>
                    <a:pt x="453671" y="71363"/>
                    <a:pt x="462874" y="61336"/>
                  </a:cubicBezTo>
                  <a:lnTo>
                    <a:pt x="429797" y="61336"/>
                  </a:lnTo>
                  <a:lnTo>
                    <a:pt x="429797" y="53001"/>
                  </a:lnTo>
                  <a:lnTo>
                    <a:pt x="469646" y="53001"/>
                  </a:lnTo>
                  <a:cubicBezTo>
                    <a:pt x="472510" y="49051"/>
                    <a:pt x="475006" y="44884"/>
                    <a:pt x="477133" y="40500"/>
                  </a:cubicBezTo>
                  <a:lnTo>
                    <a:pt x="439564" y="40500"/>
                  </a:lnTo>
                  <a:lnTo>
                    <a:pt x="439564" y="32165"/>
                  </a:lnTo>
                  <a:lnTo>
                    <a:pt x="480650" y="32165"/>
                  </a:lnTo>
                  <a:cubicBezTo>
                    <a:pt x="481908" y="28779"/>
                    <a:pt x="483037" y="25176"/>
                    <a:pt x="484035" y="21357"/>
                  </a:cubicBezTo>
                  <a:lnTo>
                    <a:pt x="434876" y="21357"/>
                  </a:lnTo>
                  <a:lnTo>
                    <a:pt x="434876" y="13022"/>
                  </a:lnTo>
                  <a:lnTo>
                    <a:pt x="485924" y="13022"/>
                  </a:lnTo>
                  <a:cubicBezTo>
                    <a:pt x="486705" y="9202"/>
                    <a:pt x="487356" y="5165"/>
                    <a:pt x="487877" y="911"/>
                  </a:cubicBezTo>
                  <a:close/>
                  <a:moveTo>
                    <a:pt x="1649946" y="521"/>
                  </a:moveTo>
                  <a:lnTo>
                    <a:pt x="1660754" y="2995"/>
                  </a:lnTo>
                  <a:cubicBezTo>
                    <a:pt x="1659018" y="7813"/>
                    <a:pt x="1657108" y="12545"/>
                    <a:pt x="1655024" y="17189"/>
                  </a:cubicBezTo>
                  <a:lnTo>
                    <a:pt x="1728601" y="17189"/>
                  </a:lnTo>
                  <a:lnTo>
                    <a:pt x="1728601" y="26826"/>
                  </a:lnTo>
                  <a:lnTo>
                    <a:pt x="1650336" y="26826"/>
                  </a:lnTo>
                  <a:cubicBezTo>
                    <a:pt x="1647645" y="31948"/>
                    <a:pt x="1644693" y="36940"/>
                    <a:pt x="1641481" y="41802"/>
                  </a:cubicBezTo>
                  <a:lnTo>
                    <a:pt x="1712844" y="41802"/>
                  </a:lnTo>
                  <a:lnTo>
                    <a:pt x="1712844" y="111342"/>
                  </a:lnTo>
                  <a:cubicBezTo>
                    <a:pt x="1712844" y="122107"/>
                    <a:pt x="1707592" y="127490"/>
                    <a:pt x="1697087" y="127490"/>
                  </a:cubicBezTo>
                  <a:cubicBezTo>
                    <a:pt x="1692486" y="127576"/>
                    <a:pt x="1685497" y="127620"/>
                    <a:pt x="1676121" y="127620"/>
                  </a:cubicBezTo>
                  <a:cubicBezTo>
                    <a:pt x="1675687" y="124668"/>
                    <a:pt x="1675036" y="121109"/>
                    <a:pt x="1674167" y="116941"/>
                  </a:cubicBezTo>
                  <a:cubicBezTo>
                    <a:pt x="1682154" y="117549"/>
                    <a:pt x="1688579" y="117853"/>
                    <a:pt x="1693441" y="117853"/>
                  </a:cubicBezTo>
                  <a:cubicBezTo>
                    <a:pt x="1699431" y="117853"/>
                    <a:pt x="1702426" y="114901"/>
                    <a:pt x="1702426" y="108998"/>
                  </a:cubicBezTo>
                  <a:lnTo>
                    <a:pt x="1702426" y="99752"/>
                  </a:lnTo>
                  <a:lnTo>
                    <a:pt x="1636793" y="99752"/>
                  </a:lnTo>
                  <a:lnTo>
                    <a:pt x="1636793" y="129183"/>
                  </a:lnTo>
                  <a:lnTo>
                    <a:pt x="1626505" y="129183"/>
                  </a:lnTo>
                  <a:lnTo>
                    <a:pt x="1626505" y="61791"/>
                  </a:lnTo>
                  <a:cubicBezTo>
                    <a:pt x="1620211" y="69127"/>
                    <a:pt x="1613266" y="76181"/>
                    <a:pt x="1605669" y="82953"/>
                  </a:cubicBezTo>
                  <a:cubicBezTo>
                    <a:pt x="1603846" y="79914"/>
                    <a:pt x="1601763" y="76745"/>
                    <a:pt x="1599418" y="73446"/>
                  </a:cubicBezTo>
                  <a:cubicBezTo>
                    <a:pt x="1616174" y="59426"/>
                    <a:pt x="1629262" y="43885"/>
                    <a:pt x="1638681" y="26826"/>
                  </a:cubicBezTo>
                  <a:lnTo>
                    <a:pt x="1603065" y="26826"/>
                  </a:lnTo>
                  <a:lnTo>
                    <a:pt x="1603065" y="17189"/>
                  </a:lnTo>
                  <a:lnTo>
                    <a:pt x="1643565" y="17189"/>
                  </a:lnTo>
                  <a:cubicBezTo>
                    <a:pt x="1646039" y="11763"/>
                    <a:pt x="1648166" y="6207"/>
                    <a:pt x="1649946" y="521"/>
                  </a:cubicBezTo>
                  <a:close/>
                  <a:moveTo>
                    <a:pt x="932278" y="521"/>
                  </a:moveTo>
                  <a:cubicBezTo>
                    <a:pt x="936228" y="6685"/>
                    <a:pt x="939158" y="11503"/>
                    <a:pt x="941068" y="14976"/>
                  </a:cubicBezTo>
                  <a:lnTo>
                    <a:pt x="994655" y="14976"/>
                  </a:lnTo>
                  <a:lnTo>
                    <a:pt x="994655" y="24091"/>
                  </a:lnTo>
                  <a:lnTo>
                    <a:pt x="922771" y="24091"/>
                  </a:lnTo>
                  <a:cubicBezTo>
                    <a:pt x="914176" y="30168"/>
                    <a:pt x="906320" y="35464"/>
                    <a:pt x="899201" y="39979"/>
                  </a:cubicBezTo>
                  <a:cubicBezTo>
                    <a:pt x="919559" y="39979"/>
                    <a:pt x="940352" y="39762"/>
                    <a:pt x="961578" y="39328"/>
                  </a:cubicBezTo>
                  <a:cubicBezTo>
                    <a:pt x="958713" y="37201"/>
                    <a:pt x="955762" y="35074"/>
                    <a:pt x="952723" y="32947"/>
                  </a:cubicBezTo>
                  <a:lnTo>
                    <a:pt x="958844" y="26175"/>
                  </a:lnTo>
                  <a:cubicBezTo>
                    <a:pt x="969956" y="33815"/>
                    <a:pt x="980938" y="41758"/>
                    <a:pt x="991790" y="50006"/>
                  </a:cubicBezTo>
                  <a:lnTo>
                    <a:pt x="984368" y="57429"/>
                  </a:lnTo>
                  <a:cubicBezTo>
                    <a:pt x="980765" y="54303"/>
                    <a:pt x="977010" y="51178"/>
                    <a:pt x="973103" y="48053"/>
                  </a:cubicBezTo>
                  <a:cubicBezTo>
                    <a:pt x="939071" y="48183"/>
                    <a:pt x="913091" y="48660"/>
                    <a:pt x="895164" y="49485"/>
                  </a:cubicBezTo>
                  <a:cubicBezTo>
                    <a:pt x="889694" y="49746"/>
                    <a:pt x="885006" y="50223"/>
                    <a:pt x="881100" y="50918"/>
                  </a:cubicBezTo>
                  <a:lnTo>
                    <a:pt x="877453" y="39979"/>
                  </a:lnTo>
                  <a:cubicBezTo>
                    <a:pt x="883444" y="38850"/>
                    <a:pt x="888262" y="37201"/>
                    <a:pt x="891908" y="35030"/>
                  </a:cubicBezTo>
                  <a:cubicBezTo>
                    <a:pt x="897117" y="31948"/>
                    <a:pt x="902283" y="28302"/>
                    <a:pt x="907405" y="24091"/>
                  </a:cubicBezTo>
                  <a:lnTo>
                    <a:pt x="868207" y="24091"/>
                  </a:lnTo>
                  <a:lnTo>
                    <a:pt x="868207" y="14976"/>
                  </a:lnTo>
                  <a:lnTo>
                    <a:pt x="929283" y="14976"/>
                  </a:lnTo>
                  <a:cubicBezTo>
                    <a:pt x="927459" y="11807"/>
                    <a:pt x="925463" y="8464"/>
                    <a:pt x="923292" y="4948"/>
                  </a:cubicBezTo>
                  <a:close/>
                  <a:moveTo>
                    <a:pt x="643533" y="0"/>
                  </a:moveTo>
                  <a:cubicBezTo>
                    <a:pt x="648828" y="5730"/>
                    <a:pt x="653299" y="11242"/>
                    <a:pt x="656946" y="16538"/>
                  </a:cubicBezTo>
                  <a:lnTo>
                    <a:pt x="650955" y="20575"/>
                  </a:lnTo>
                  <a:lnTo>
                    <a:pt x="704217" y="20575"/>
                  </a:lnTo>
                  <a:lnTo>
                    <a:pt x="704217" y="45318"/>
                  </a:lnTo>
                  <a:lnTo>
                    <a:pt x="693669" y="45318"/>
                  </a:lnTo>
                  <a:lnTo>
                    <a:pt x="693669" y="30212"/>
                  </a:lnTo>
                  <a:lnTo>
                    <a:pt x="597954" y="30212"/>
                  </a:lnTo>
                  <a:lnTo>
                    <a:pt x="597954" y="45318"/>
                  </a:lnTo>
                  <a:lnTo>
                    <a:pt x="587536" y="45318"/>
                  </a:lnTo>
                  <a:lnTo>
                    <a:pt x="587536" y="20575"/>
                  </a:lnTo>
                  <a:lnTo>
                    <a:pt x="646202" y="20575"/>
                  </a:lnTo>
                  <a:cubicBezTo>
                    <a:pt x="642903" y="15800"/>
                    <a:pt x="639105" y="10895"/>
                    <a:pt x="634808" y="58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 defTabSz="913765">
                <a:lnSpc>
                  <a:spcPct val="100000"/>
                </a:lnSpc>
              </a:pPr>
              <a:endParaRPr lang="zh-CN" altLang="en-US" sz="105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050144" y="6486734"/>
              <a:ext cx="2165440" cy="85078"/>
            </a:xfrm>
            <a:custGeom>
              <a:avLst/>
              <a:gdLst/>
              <a:ahLst/>
              <a:cxnLst/>
              <a:rect l="l" t="t" r="r" b="b"/>
              <a:pathLst>
                <a:path w="2165440" h="85078">
                  <a:moveTo>
                    <a:pt x="2158789" y="71930"/>
                  </a:moveTo>
                  <a:cubicBezTo>
                    <a:pt x="2160699" y="71930"/>
                    <a:pt x="2162285" y="72570"/>
                    <a:pt x="2163547" y="73849"/>
                  </a:cubicBezTo>
                  <a:cubicBezTo>
                    <a:pt x="2164809" y="75128"/>
                    <a:pt x="2165440" y="76671"/>
                    <a:pt x="2165440" y="78479"/>
                  </a:cubicBezTo>
                  <a:cubicBezTo>
                    <a:pt x="2165440" y="80252"/>
                    <a:pt x="2164809" y="81779"/>
                    <a:pt x="2163547" y="83058"/>
                  </a:cubicBezTo>
                  <a:cubicBezTo>
                    <a:pt x="2162285" y="84337"/>
                    <a:pt x="2160682" y="84976"/>
                    <a:pt x="2158738" y="84976"/>
                  </a:cubicBezTo>
                  <a:cubicBezTo>
                    <a:pt x="2156862" y="84976"/>
                    <a:pt x="2155301" y="84337"/>
                    <a:pt x="2154057" y="83058"/>
                  </a:cubicBezTo>
                  <a:cubicBezTo>
                    <a:pt x="2152812" y="81779"/>
                    <a:pt x="2152189" y="80252"/>
                    <a:pt x="2152189" y="78479"/>
                  </a:cubicBezTo>
                  <a:cubicBezTo>
                    <a:pt x="2152189" y="76637"/>
                    <a:pt x="2152820" y="75085"/>
                    <a:pt x="2154082" y="73823"/>
                  </a:cubicBezTo>
                  <a:cubicBezTo>
                    <a:pt x="2155344" y="72561"/>
                    <a:pt x="2156913" y="71930"/>
                    <a:pt x="2158789" y="71930"/>
                  </a:cubicBezTo>
                  <a:close/>
                  <a:moveTo>
                    <a:pt x="1281540" y="55355"/>
                  </a:moveTo>
                  <a:lnTo>
                    <a:pt x="1268290" y="57145"/>
                  </a:lnTo>
                  <a:cubicBezTo>
                    <a:pt x="1263651" y="57759"/>
                    <a:pt x="1260454" y="58919"/>
                    <a:pt x="1258697" y="60624"/>
                  </a:cubicBezTo>
                  <a:cubicBezTo>
                    <a:pt x="1256941" y="62329"/>
                    <a:pt x="1256063" y="64717"/>
                    <a:pt x="1256063" y="67786"/>
                  </a:cubicBezTo>
                  <a:cubicBezTo>
                    <a:pt x="1256063" y="70481"/>
                    <a:pt x="1257017" y="72681"/>
                    <a:pt x="1258927" y="74386"/>
                  </a:cubicBezTo>
                  <a:cubicBezTo>
                    <a:pt x="1260838" y="76091"/>
                    <a:pt x="1263361" y="76944"/>
                    <a:pt x="1266499" y="76944"/>
                  </a:cubicBezTo>
                  <a:cubicBezTo>
                    <a:pt x="1270865" y="76944"/>
                    <a:pt x="1274463" y="75409"/>
                    <a:pt x="1277294" y="72340"/>
                  </a:cubicBezTo>
                  <a:cubicBezTo>
                    <a:pt x="1280125" y="69270"/>
                    <a:pt x="1281540" y="65416"/>
                    <a:pt x="1281540" y="60778"/>
                  </a:cubicBezTo>
                  <a:close/>
                  <a:moveTo>
                    <a:pt x="2102490" y="34123"/>
                  </a:moveTo>
                  <a:cubicBezTo>
                    <a:pt x="2097169" y="34123"/>
                    <a:pt x="2092974" y="36110"/>
                    <a:pt x="2089905" y="40083"/>
                  </a:cubicBezTo>
                  <a:cubicBezTo>
                    <a:pt x="2086835" y="44057"/>
                    <a:pt x="2085300" y="49471"/>
                    <a:pt x="2085300" y="56327"/>
                  </a:cubicBezTo>
                  <a:cubicBezTo>
                    <a:pt x="2085300" y="62636"/>
                    <a:pt x="2086775" y="67624"/>
                    <a:pt x="2089726" y="71291"/>
                  </a:cubicBezTo>
                  <a:cubicBezTo>
                    <a:pt x="2092676" y="74957"/>
                    <a:pt x="2096607" y="76791"/>
                    <a:pt x="2101518" y="76791"/>
                  </a:cubicBezTo>
                  <a:cubicBezTo>
                    <a:pt x="2106361" y="76791"/>
                    <a:pt x="2110317" y="74991"/>
                    <a:pt x="2113387" y="71393"/>
                  </a:cubicBezTo>
                  <a:cubicBezTo>
                    <a:pt x="2116456" y="67795"/>
                    <a:pt x="2117991" y="63318"/>
                    <a:pt x="2117991" y="57964"/>
                  </a:cubicBezTo>
                  <a:lnTo>
                    <a:pt x="2117991" y="50085"/>
                  </a:lnTo>
                  <a:cubicBezTo>
                    <a:pt x="2117991" y="45549"/>
                    <a:pt x="2116499" y="41755"/>
                    <a:pt x="2113515" y="38702"/>
                  </a:cubicBezTo>
                  <a:cubicBezTo>
                    <a:pt x="2110531" y="35650"/>
                    <a:pt x="2106855" y="34123"/>
                    <a:pt x="2102490" y="34123"/>
                  </a:cubicBezTo>
                  <a:close/>
                  <a:moveTo>
                    <a:pt x="1436763" y="34123"/>
                  </a:moveTo>
                  <a:cubicBezTo>
                    <a:pt x="1431136" y="34123"/>
                    <a:pt x="1426693" y="36050"/>
                    <a:pt x="1423436" y="39904"/>
                  </a:cubicBezTo>
                  <a:cubicBezTo>
                    <a:pt x="1420179" y="43758"/>
                    <a:pt x="1418550" y="49045"/>
                    <a:pt x="1418550" y="55764"/>
                  </a:cubicBezTo>
                  <a:cubicBezTo>
                    <a:pt x="1418550" y="62278"/>
                    <a:pt x="1420196" y="67411"/>
                    <a:pt x="1423487" y="71163"/>
                  </a:cubicBezTo>
                  <a:cubicBezTo>
                    <a:pt x="1426778" y="74915"/>
                    <a:pt x="1431204" y="76791"/>
                    <a:pt x="1436763" y="76791"/>
                  </a:cubicBezTo>
                  <a:cubicBezTo>
                    <a:pt x="1442493" y="76791"/>
                    <a:pt x="1446859" y="74957"/>
                    <a:pt x="1449860" y="71291"/>
                  </a:cubicBezTo>
                  <a:cubicBezTo>
                    <a:pt x="1452861" y="67624"/>
                    <a:pt x="1454362" y="62364"/>
                    <a:pt x="1454362" y="55508"/>
                  </a:cubicBezTo>
                  <a:cubicBezTo>
                    <a:pt x="1454362" y="48619"/>
                    <a:pt x="1452861" y="43332"/>
                    <a:pt x="1449860" y="39649"/>
                  </a:cubicBezTo>
                  <a:cubicBezTo>
                    <a:pt x="1446859" y="35965"/>
                    <a:pt x="1442493" y="34123"/>
                    <a:pt x="1436763" y="34123"/>
                  </a:cubicBezTo>
                  <a:close/>
                  <a:moveTo>
                    <a:pt x="1045215" y="34123"/>
                  </a:moveTo>
                  <a:cubicBezTo>
                    <a:pt x="1039894" y="34123"/>
                    <a:pt x="1035699" y="36110"/>
                    <a:pt x="1032630" y="40083"/>
                  </a:cubicBezTo>
                  <a:cubicBezTo>
                    <a:pt x="1029560" y="44057"/>
                    <a:pt x="1028025" y="49471"/>
                    <a:pt x="1028025" y="56327"/>
                  </a:cubicBezTo>
                  <a:cubicBezTo>
                    <a:pt x="1028025" y="62636"/>
                    <a:pt x="1029500" y="67624"/>
                    <a:pt x="1032451" y="71291"/>
                  </a:cubicBezTo>
                  <a:cubicBezTo>
                    <a:pt x="1035401" y="74957"/>
                    <a:pt x="1039332" y="76791"/>
                    <a:pt x="1044243" y="76791"/>
                  </a:cubicBezTo>
                  <a:cubicBezTo>
                    <a:pt x="1049086" y="76791"/>
                    <a:pt x="1053042" y="74991"/>
                    <a:pt x="1056112" y="71393"/>
                  </a:cubicBezTo>
                  <a:cubicBezTo>
                    <a:pt x="1059182" y="67795"/>
                    <a:pt x="1060716" y="63318"/>
                    <a:pt x="1060716" y="57964"/>
                  </a:cubicBezTo>
                  <a:lnTo>
                    <a:pt x="1060716" y="50085"/>
                  </a:lnTo>
                  <a:cubicBezTo>
                    <a:pt x="1060716" y="45549"/>
                    <a:pt x="1059224" y="41755"/>
                    <a:pt x="1056240" y="38702"/>
                  </a:cubicBezTo>
                  <a:cubicBezTo>
                    <a:pt x="1053255" y="35650"/>
                    <a:pt x="1049580" y="34123"/>
                    <a:pt x="1045215" y="34123"/>
                  </a:cubicBezTo>
                  <a:close/>
                  <a:moveTo>
                    <a:pt x="1720211" y="33919"/>
                  </a:moveTo>
                  <a:cubicBezTo>
                    <a:pt x="1716221" y="33919"/>
                    <a:pt x="1712767" y="35402"/>
                    <a:pt x="1709851" y="38370"/>
                  </a:cubicBezTo>
                  <a:cubicBezTo>
                    <a:pt x="1706935" y="41337"/>
                    <a:pt x="1705102" y="45208"/>
                    <a:pt x="1704351" y="49983"/>
                  </a:cubicBezTo>
                  <a:lnTo>
                    <a:pt x="1733922" y="49983"/>
                  </a:lnTo>
                  <a:cubicBezTo>
                    <a:pt x="1733888" y="44867"/>
                    <a:pt x="1732677" y="40911"/>
                    <a:pt x="1730289" y="38114"/>
                  </a:cubicBezTo>
                  <a:cubicBezTo>
                    <a:pt x="1727902" y="35317"/>
                    <a:pt x="1724543" y="33919"/>
                    <a:pt x="1720211" y="33919"/>
                  </a:cubicBezTo>
                  <a:close/>
                  <a:moveTo>
                    <a:pt x="472436" y="33919"/>
                  </a:moveTo>
                  <a:cubicBezTo>
                    <a:pt x="468445" y="33919"/>
                    <a:pt x="464992" y="35402"/>
                    <a:pt x="462076" y="38370"/>
                  </a:cubicBezTo>
                  <a:cubicBezTo>
                    <a:pt x="459160" y="41337"/>
                    <a:pt x="457327" y="45208"/>
                    <a:pt x="456576" y="49983"/>
                  </a:cubicBezTo>
                  <a:lnTo>
                    <a:pt x="486147" y="49983"/>
                  </a:lnTo>
                  <a:cubicBezTo>
                    <a:pt x="486113" y="44867"/>
                    <a:pt x="484902" y="40911"/>
                    <a:pt x="482514" y="38114"/>
                  </a:cubicBezTo>
                  <a:cubicBezTo>
                    <a:pt x="480127" y="35317"/>
                    <a:pt x="476767" y="33919"/>
                    <a:pt x="472436" y="33919"/>
                  </a:cubicBezTo>
                  <a:close/>
                  <a:moveTo>
                    <a:pt x="177161" y="33919"/>
                  </a:moveTo>
                  <a:cubicBezTo>
                    <a:pt x="173170" y="33919"/>
                    <a:pt x="169717" y="35402"/>
                    <a:pt x="166801" y="38370"/>
                  </a:cubicBezTo>
                  <a:cubicBezTo>
                    <a:pt x="163885" y="41337"/>
                    <a:pt x="162052" y="45208"/>
                    <a:pt x="161301" y="49983"/>
                  </a:cubicBezTo>
                  <a:lnTo>
                    <a:pt x="190872" y="49983"/>
                  </a:lnTo>
                  <a:cubicBezTo>
                    <a:pt x="190838" y="44867"/>
                    <a:pt x="189627" y="40911"/>
                    <a:pt x="187239" y="38114"/>
                  </a:cubicBezTo>
                  <a:cubicBezTo>
                    <a:pt x="184852" y="35317"/>
                    <a:pt x="181492" y="33919"/>
                    <a:pt x="177161" y="33919"/>
                  </a:cubicBezTo>
                  <a:close/>
                  <a:moveTo>
                    <a:pt x="1373953" y="27166"/>
                  </a:moveTo>
                  <a:lnTo>
                    <a:pt x="1383980" y="27166"/>
                  </a:lnTo>
                  <a:lnTo>
                    <a:pt x="1383980" y="83748"/>
                  </a:lnTo>
                  <a:lnTo>
                    <a:pt x="1373953" y="83748"/>
                  </a:lnTo>
                  <a:close/>
                  <a:moveTo>
                    <a:pt x="1096654" y="27166"/>
                  </a:moveTo>
                  <a:lnTo>
                    <a:pt x="1106579" y="27166"/>
                  </a:lnTo>
                  <a:lnTo>
                    <a:pt x="1106579" y="59550"/>
                  </a:lnTo>
                  <a:cubicBezTo>
                    <a:pt x="1106579" y="71044"/>
                    <a:pt x="1110978" y="76791"/>
                    <a:pt x="1119778" y="76791"/>
                  </a:cubicBezTo>
                  <a:cubicBezTo>
                    <a:pt x="1124143" y="76791"/>
                    <a:pt x="1127673" y="75179"/>
                    <a:pt x="1130368" y="71956"/>
                  </a:cubicBezTo>
                  <a:cubicBezTo>
                    <a:pt x="1133062" y="68733"/>
                    <a:pt x="1134409" y="64666"/>
                    <a:pt x="1134409" y="59754"/>
                  </a:cubicBezTo>
                  <a:lnTo>
                    <a:pt x="1134409" y="27166"/>
                  </a:lnTo>
                  <a:lnTo>
                    <a:pt x="1144488" y="27166"/>
                  </a:lnTo>
                  <a:lnTo>
                    <a:pt x="1144488" y="83748"/>
                  </a:lnTo>
                  <a:lnTo>
                    <a:pt x="1134409" y="83748"/>
                  </a:lnTo>
                  <a:lnTo>
                    <a:pt x="1134409" y="74846"/>
                  </a:lnTo>
                  <a:lnTo>
                    <a:pt x="1134205" y="74846"/>
                  </a:lnTo>
                  <a:cubicBezTo>
                    <a:pt x="1130419" y="81668"/>
                    <a:pt x="1124604" y="85078"/>
                    <a:pt x="1116759" y="85078"/>
                  </a:cubicBezTo>
                  <a:cubicBezTo>
                    <a:pt x="1103355" y="85078"/>
                    <a:pt x="1096654" y="77063"/>
                    <a:pt x="1096654" y="61033"/>
                  </a:cubicBezTo>
                  <a:close/>
                  <a:moveTo>
                    <a:pt x="303111" y="27166"/>
                  </a:moveTo>
                  <a:lnTo>
                    <a:pt x="347211" y="27166"/>
                  </a:lnTo>
                  <a:lnTo>
                    <a:pt x="347211" y="30440"/>
                  </a:lnTo>
                  <a:lnTo>
                    <a:pt x="314520" y="75460"/>
                  </a:lnTo>
                  <a:lnTo>
                    <a:pt x="347006" y="75460"/>
                  </a:lnTo>
                  <a:lnTo>
                    <a:pt x="347006" y="83748"/>
                  </a:lnTo>
                  <a:lnTo>
                    <a:pt x="300042" y="83748"/>
                  </a:lnTo>
                  <a:lnTo>
                    <a:pt x="300042" y="80423"/>
                  </a:lnTo>
                  <a:lnTo>
                    <a:pt x="332937" y="35454"/>
                  </a:lnTo>
                  <a:lnTo>
                    <a:pt x="303111" y="35454"/>
                  </a:lnTo>
                  <a:close/>
                  <a:moveTo>
                    <a:pt x="1790365" y="25836"/>
                  </a:moveTo>
                  <a:cubicBezTo>
                    <a:pt x="1795549" y="25836"/>
                    <a:pt x="1799983" y="26756"/>
                    <a:pt x="1803666" y="28598"/>
                  </a:cubicBezTo>
                  <a:lnTo>
                    <a:pt x="1803666" y="38523"/>
                  </a:lnTo>
                  <a:cubicBezTo>
                    <a:pt x="1799676" y="35590"/>
                    <a:pt x="1795242" y="34123"/>
                    <a:pt x="1790365" y="34123"/>
                  </a:cubicBezTo>
                  <a:cubicBezTo>
                    <a:pt x="1784635" y="34123"/>
                    <a:pt x="1779971" y="36110"/>
                    <a:pt x="1776373" y="40083"/>
                  </a:cubicBezTo>
                  <a:cubicBezTo>
                    <a:pt x="1772774" y="44057"/>
                    <a:pt x="1770975" y="49352"/>
                    <a:pt x="1770975" y="55969"/>
                  </a:cubicBezTo>
                  <a:cubicBezTo>
                    <a:pt x="1770975" y="62483"/>
                    <a:pt x="1772672" y="67582"/>
                    <a:pt x="1776066" y="71265"/>
                  </a:cubicBezTo>
                  <a:cubicBezTo>
                    <a:pt x="1779459" y="74949"/>
                    <a:pt x="1784038" y="76791"/>
                    <a:pt x="1789802" y="76791"/>
                  </a:cubicBezTo>
                  <a:cubicBezTo>
                    <a:pt x="1794679" y="76791"/>
                    <a:pt x="1799284" y="75188"/>
                    <a:pt x="1803615" y="71982"/>
                  </a:cubicBezTo>
                  <a:lnTo>
                    <a:pt x="1803615" y="81190"/>
                  </a:lnTo>
                  <a:cubicBezTo>
                    <a:pt x="1799284" y="83782"/>
                    <a:pt x="1794065" y="85078"/>
                    <a:pt x="1787960" y="85078"/>
                  </a:cubicBezTo>
                  <a:cubicBezTo>
                    <a:pt x="1779775" y="85078"/>
                    <a:pt x="1773192" y="82452"/>
                    <a:pt x="1768213" y="77200"/>
                  </a:cubicBezTo>
                  <a:cubicBezTo>
                    <a:pt x="1763233" y="71947"/>
                    <a:pt x="1760743" y="65143"/>
                    <a:pt x="1760743" y="56787"/>
                  </a:cubicBezTo>
                  <a:cubicBezTo>
                    <a:pt x="1760743" y="47510"/>
                    <a:pt x="1763429" y="40032"/>
                    <a:pt x="1768801" y="34354"/>
                  </a:cubicBezTo>
                  <a:cubicBezTo>
                    <a:pt x="1774173" y="28675"/>
                    <a:pt x="1781361" y="25836"/>
                    <a:pt x="1790365" y="25836"/>
                  </a:cubicBezTo>
                  <a:close/>
                  <a:moveTo>
                    <a:pt x="1720364" y="25836"/>
                  </a:moveTo>
                  <a:cubicBezTo>
                    <a:pt x="1727766" y="25836"/>
                    <a:pt x="1733547" y="28214"/>
                    <a:pt x="1737708" y="32972"/>
                  </a:cubicBezTo>
                  <a:cubicBezTo>
                    <a:pt x="1741869" y="37730"/>
                    <a:pt x="1743949" y="44389"/>
                    <a:pt x="1743949" y="52950"/>
                  </a:cubicBezTo>
                  <a:lnTo>
                    <a:pt x="1743949" y="58015"/>
                  </a:lnTo>
                  <a:lnTo>
                    <a:pt x="1704351" y="58015"/>
                  </a:lnTo>
                  <a:cubicBezTo>
                    <a:pt x="1704522" y="64052"/>
                    <a:pt x="1706176" y="68716"/>
                    <a:pt x="1709314" y="72007"/>
                  </a:cubicBezTo>
                  <a:cubicBezTo>
                    <a:pt x="1712452" y="75298"/>
                    <a:pt x="1716834" y="76944"/>
                    <a:pt x="1722462" y="76944"/>
                  </a:cubicBezTo>
                  <a:cubicBezTo>
                    <a:pt x="1728806" y="76944"/>
                    <a:pt x="1734621" y="74915"/>
                    <a:pt x="1739907" y="70856"/>
                  </a:cubicBezTo>
                  <a:lnTo>
                    <a:pt x="1739907" y="79809"/>
                  </a:lnTo>
                  <a:cubicBezTo>
                    <a:pt x="1734928" y="83322"/>
                    <a:pt x="1728328" y="85078"/>
                    <a:pt x="1720109" y="85078"/>
                  </a:cubicBezTo>
                  <a:cubicBezTo>
                    <a:pt x="1711923" y="85078"/>
                    <a:pt x="1705537" y="82486"/>
                    <a:pt x="1700949" y="77302"/>
                  </a:cubicBezTo>
                  <a:cubicBezTo>
                    <a:pt x="1696362" y="72118"/>
                    <a:pt x="1694068" y="64921"/>
                    <a:pt x="1694068" y="55713"/>
                  </a:cubicBezTo>
                  <a:cubicBezTo>
                    <a:pt x="1694068" y="47050"/>
                    <a:pt x="1696584" y="39904"/>
                    <a:pt x="1701614" y="34277"/>
                  </a:cubicBezTo>
                  <a:cubicBezTo>
                    <a:pt x="1706645" y="28649"/>
                    <a:pt x="1712895" y="25836"/>
                    <a:pt x="1720364" y="25836"/>
                  </a:cubicBezTo>
                  <a:close/>
                  <a:moveTo>
                    <a:pt x="1526632" y="25836"/>
                  </a:moveTo>
                  <a:cubicBezTo>
                    <a:pt x="1532839" y="25836"/>
                    <a:pt x="1537563" y="27822"/>
                    <a:pt x="1540803" y="31796"/>
                  </a:cubicBezTo>
                  <a:cubicBezTo>
                    <a:pt x="1544043" y="35769"/>
                    <a:pt x="1545663" y="41559"/>
                    <a:pt x="1545663" y="49164"/>
                  </a:cubicBezTo>
                  <a:lnTo>
                    <a:pt x="1545663" y="83748"/>
                  </a:lnTo>
                  <a:lnTo>
                    <a:pt x="1535687" y="83748"/>
                  </a:lnTo>
                  <a:lnTo>
                    <a:pt x="1535687" y="51569"/>
                  </a:lnTo>
                  <a:cubicBezTo>
                    <a:pt x="1535687" y="39939"/>
                    <a:pt x="1531441" y="34123"/>
                    <a:pt x="1522949" y="34123"/>
                  </a:cubicBezTo>
                  <a:cubicBezTo>
                    <a:pt x="1518549" y="34123"/>
                    <a:pt x="1514934" y="35760"/>
                    <a:pt x="1512103" y="39035"/>
                  </a:cubicBezTo>
                  <a:cubicBezTo>
                    <a:pt x="1509272" y="42309"/>
                    <a:pt x="1507856" y="46453"/>
                    <a:pt x="1507856" y="51466"/>
                  </a:cubicBezTo>
                  <a:lnTo>
                    <a:pt x="1507856" y="83748"/>
                  </a:lnTo>
                  <a:lnTo>
                    <a:pt x="1497829" y="83748"/>
                  </a:lnTo>
                  <a:lnTo>
                    <a:pt x="1497829" y="27166"/>
                  </a:lnTo>
                  <a:lnTo>
                    <a:pt x="1507856" y="27166"/>
                  </a:lnTo>
                  <a:lnTo>
                    <a:pt x="1507856" y="36528"/>
                  </a:lnTo>
                  <a:lnTo>
                    <a:pt x="1508061" y="36528"/>
                  </a:lnTo>
                  <a:cubicBezTo>
                    <a:pt x="1512324" y="29400"/>
                    <a:pt x="1518515" y="25836"/>
                    <a:pt x="1526632" y="25836"/>
                  </a:cubicBezTo>
                  <a:close/>
                  <a:moveTo>
                    <a:pt x="1437377" y="25836"/>
                  </a:moveTo>
                  <a:cubicBezTo>
                    <a:pt x="1445870" y="25836"/>
                    <a:pt x="1452529" y="28436"/>
                    <a:pt x="1457355" y="33637"/>
                  </a:cubicBezTo>
                  <a:cubicBezTo>
                    <a:pt x="1462181" y="38839"/>
                    <a:pt x="1464594" y="46027"/>
                    <a:pt x="1464594" y="55201"/>
                  </a:cubicBezTo>
                  <a:cubicBezTo>
                    <a:pt x="1464594" y="64137"/>
                    <a:pt x="1462019" y="71351"/>
                    <a:pt x="1456869" y="76842"/>
                  </a:cubicBezTo>
                  <a:cubicBezTo>
                    <a:pt x="1451719" y="82333"/>
                    <a:pt x="1444812" y="85078"/>
                    <a:pt x="1436149" y="85078"/>
                  </a:cubicBezTo>
                  <a:cubicBezTo>
                    <a:pt x="1427691" y="85078"/>
                    <a:pt x="1420938" y="82418"/>
                    <a:pt x="1415890" y="77097"/>
                  </a:cubicBezTo>
                  <a:cubicBezTo>
                    <a:pt x="1410842" y="71777"/>
                    <a:pt x="1408318" y="64768"/>
                    <a:pt x="1408318" y="56071"/>
                  </a:cubicBezTo>
                  <a:cubicBezTo>
                    <a:pt x="1408318" y="46726"/>
                    <a:pt x="1410928" y="39350"/>
                    <a:pt x="1416146" y="33944"/>
                  </a:cubicBezTo>
                  <a:cubicBezTo>
                    <a:pt x="1421364" y="28538"/>
                    <a:pt x="1428441" y="25836"/>
                    <a:pt x="1437377" y="25836"/>
                  </a:cubicBezTo>
                  <a:close/>
                  <a:moveTo>
                    <a:pt x="1271001" y="25836"/>
                  </a:moveTo>
                  <a:cubicBezTo>
                    <a:pt x="1284644" y="25836"/>
                    <a:pt x="1291465" y="32998"/>
                    <a:pt x="1291465" y="47323"/>
                  </a:cubicBezTo>
                  <a:lnTo>
                    <a:pt x="1291465" y="83748"/>
                  </a:lnTo>
                  <a:lnTo>
                    <a:pt x="1281540" y="83748"/>
                  </a:lnTo>
                  <a:lnTo>
                    <a:pt x="1281540" y="75000"/>
                  </a:lnTo>
                  <a:lnTo>
                    <a:pt x="1281284" y="75000"/>
                  </a:lnTo>
                  <a:cubicBezTo>
                    <a:pt x="1277362" y="81719"/>
                    <a:pt x="1271581" y="85078"/>
                    <a:pt x="1263941" y="85078"/>
                  </a:cubicBezTo>
                  <a:cubicBezTo>
                    <a:pt x="1258450" y="85078"/>
                    <a:pt x="1254084" y="83595"/>
                    <a:pt x="1250844" y="80628"/>
                  </a:cubicBezTo>
                  <a:cubicBezTo>
                    <a:pt x="1247604" y="77660"/>
                    <a:pt x="1245984" y="73653"/>
                    <a:pt x="1245984" y="68605"/>
                  </a:cubicBezTo>
                  <a:cubicBezTo>
                    <a:pt x="1245984" y="58032"/>
                    <a:pt x="1252243" y="51876"/>
                    <a:pt x="1264760" y="50136"/>
                  </a:cubicBezTo>
                  <a:lnTo>
                    <a:pt x="1281540" y="47783"/>
                  </a:lnTo>
                  <a:cubicBezTo>
                    <a:pt x="1281540" y="38540"/>
                    <a:pt x="1277720" y="33919"/>
                    <a:pt x="1270080" y="33919"/>
                  </a:cubicBezTo>
                  <a:cubicBezTo>
                    <a:pt x="1263293" y="33919"/>
                    <a:pt x="1257103" y="36204"/>
                    <a:pt x="1251509" y="40774"/>
                  </a:cubicBezTo>
                  <a:lnTo>
                    <a:pt x="1251509" y="31105"/>
                  </a:lnTo>
                  <a:cubicBezTo>
                    <a:pt x="1257137" y="27592"/>
                    <a:pt x="1263634" y="25836"/>
                    <a:pt x="1271001" y="25836"/>
                  </a:cubicBezTo>
                  <a:close/>
                  <a:moveTo>
                    <a:pt x="1199815" y="25836"/>
                  </a:moveTo>
                  <a:cubicBezTo>
                    <a:pt x="1204999" y="25836"/>
                    <a:pt x="1209433" y="26756"/>
                    <a:pt x="1213116" y="28598"/>
                  </a:cubicBezTo>
                  <a:lnTo>
                    <a:pt x="1213116" y="38523"/>
                  </a:lnTo>
                  <a:cubicBezTo>
                    <a:pt x="1209126" y="35590"/>
                    <a:pt x="1204692" y="34123"/>
                    <a:pt x="1199815" y="34123"/>
                  </a:cubicBezTo>
                  <a:cubicBezTo>
                    <a:pt x="1194085" y="34123"/>
                    <a:pt x="1189421" y="36110"/>
                    <a:pt x="1185823" y="40083"/>
                  </a:cubicBezTo>
                  <a:cubicBezTo>
                    <a:pt x="1182224" y="44057"/>
                    <a:pt x="1180425" y="49352"/>
                    <a:pt x="1180425" y="55969"/>
                  </a:cubicBezTo>
                  <a:cubicBezTo>
                    <a:pt x="1180425" y="62483"/>
                    <a:pt x="1182122" y="67582"/>
                    <a:pt x="1185516" y="71265"/>
                  </a:cubicBezTo>
                  <a:cubicBezTo>
                    <a:pt x="1188909" y="74949"/>
                    <a:pt x="1193488" y="76791"/>
                    <a:pt x="1199252" y="76791"/>
                  </a:cubicBezTo>
                  <a:cubicBezTo>
                    <a:pt x="1204129" y="76791"/>
                    <a:pt x="1208734" y="75188"/>
                    <a:pt x="1213065" y="71982"/>
                  </a:cubicBezTo>
                  <a:lnTo>
                    <a:pt x="1213065" y="81190"/>
                  </a:lnTo>
                  <a:cubicBezTo>
                    <a:pt x="1208734" y="83782"/>
                    <a:pt x="1203515" y="85078"/>
                    <a:pt x="1197410" y="85078"/>
                  </a:cubicBezTo>
                  <a:cubicBezTo>
                    <a:pt x="1189225" y="85078"/>
                    <a:pt x="1182642" y="82452"/>
                    <a:pt x="1177663" y="77200"/>
                  </a:cubicBezTo>
                  <a:cubicBezTo>
                    <a:pt x="1172683" y="71947"/>
                    <a:pt x="1170193" y="65143"/>
                    <a:pt x="1170193" y="56787"/>
                  </a:cubicBezTo>
                  <a:cubicBezTo>
                    <a:pt x="1170193" y="47510"/>
                    <a:pt x="1172879" y="40032"/>
                    <a:pt x="1178251" y="34354"/>
                  </a:cubicBezTo>
                  <a:cubicBezTo>
                    <a:pt x="1183623" y="28675"/>
                    <a:pt x="1190811" y="25836"/>
                    <a:pt x="1199815" y="25836"/>
                  </a:cubicBezTo>
                  <a:close/>
                  <a:moveTo>
                    <a:pt x="555082" y="25836"/>
                  </a:moveTo>
                  <a:cubicBezTo>
                    <a:pt x="561289" y="25836"/>
                    <a:pt x="566013" y="27822"/>
                    <a:pt x="569253" y="31796"/>
                  </a:cubicBezTo>
                  <a:cubicBezTo>
                    <a:pt x="572493" y="35769"/>
                    <a:pt x="574113" y="41559"/>
                    <a:pt x="574113" y="49164"/>
                  </a:cubicBezTo>
                  <a:lnTo>
                    <a:pt x="574113" y="83748"/>
                  </a:lnTo>
                  <a:lnTo>
                    <a:pt x="564137" y="83748"/>
                  </a:lnTo>
                  <a:lnTo>
                    <a:pt x="564137" y="51569"/>
                  </a:lnTo>
                  <a:cubicBezTo>
                    <a:pt x="564137" y="39939"/>
                    <a:pt x="559891" y="34123"/>
                    <a:pt x="551399" y="34123"/>
                  </a:cubicBezTo>
                  <a:cubicBezTo>
                    <a:pt x="546999" y="34123"/>
                    <a:pt x="543383" y="35760"/>
                    <a:pt x="540553" y="39035"/>
                  </a:cubicBezTo>
                  <a:cubicBezTo>
                    <a:pt x="537722" y="42309"/>
                    <a:pt x="536306" y="46453"/>
                    <a:pt x="536306" y="51466"/>
                  </a:cubicBezTo>
                  <a:lnTo>
                    <a:pt x="536306" y="83748"/>
                  </a:lnTo>
                  <a:lnTo>
                    <a:pt x="526279" y="83748"/>
                  </a:lnTo>
                  <a:lnTo>
                    <a:pt x="526279" y="27166"/>
                  </a:lnTo>
                  <a:lnTo>
                    <a:pt x="536306" y="27166"/>
                  </a:lnTo>
                  <a:lnTo>
                    <a:pt x="536306" y="36528"/>
                  </a:lnTo>
                  <a:lnTo>
                    <a:pt x="536511" y="36528"/>
                  </a:lnTo>
                  <a:cubicBezTo>
                    <a:pt x="540774" y="29400"/>
                    <a:pt x="546965" y="25836"/>
                    <a:pt x="555082" y="25836"/>
                  </a:cubicBezTo>
                  <a:close/>
                  <a:moveTo>
                    <a:pt x="472589" y="25836"/>
                  </a:moveTo>
                  <a:cubicBezTo>
                    <a:pt x="479990" y="25836"/>
                    <a:pt x="485771" y="28214"/>
                    <a:pt x="489933" y="32972"/>
                  </a:cubicBezTo>
                  <a:cubicBezTo>
                    <a:pt x="494094" y="37730"/>
                    <a:pt x="496174" y="44389"/>
                    <a:pt x="496174" y="52950"/>
                  </a:cubicBezTo>
                  <a:lnTo>
                    <a:pt x="496174" y="58015"/>
                  </a:lnTo>
                  <a:lnTo>
                    <a:pt x="456576" y="58015"/>
                  </a:lnTo>
                  <a:cubicBezTo>
                    <a:pt x="456747" y="64052"/>
                    <a:pt x="458401" y="68716"/>
                    <a:pt x="461539" y="72007"/>
                  </a:cubicBezTo>
                  <a:cubicBezTo>
                    <a:pt x="464677" y="75298"/>
                    <a:pt x="469059" y="76944"/>
                    <a:pt x="474687" y="76944"/>
                  </a:cubicBezTo>
                  <a:cubicBezTo>
                    <a:pt x="481031" y="76944"/>
                    <a:pt x="486846" y="74915"/>
                    <a:pt x="492132" y="70856"/>
                  </a:cubicBezTo>
                  <a:lnTo>
                    <a:pt x="492132" y="79809"/>
                  </a:lnTo>
                  <a:cubicBezTo>
                    <a:pt x="487153" y="83322"/>
                    <a:pt x="480553" y="85078"/>
                    <a:pt x="472334" y="85078"/>
                  </a:cubicBezTo>
                  <a:cubicBezTo>
                    <a:pt x="464148" y="85078"/>
                    <a:pt x="457762" y="82486"/>
                    <a:pt x="453174" y="77302"/>
                  </a:cubicBezTo>
                  <a:cubicBezTo>
                    <a:pt x="448587" y="72118"/>
                    <a:pt x="446293" y="64921"/>
                    <a:pt x="446293" y="55713"/>
                  </a:cubicBezTo>
                  <a:cubicBezTo>
                    <a:pt x="446293" y="47050"/>
                    <a:pt x="448809" y="39904"/>
                    <a:pt x="453839" y="34277"/>
                  </a:cubicBezTo>
                  <a:cubicBezTo>
                    <a:pt x="458870" y="28649"/>
                    <a:pt x="465120" y="25836"/>
                    <a:pt x="472589" y="25836"/>
                  </a:cubicBezTo>
                  <a:close/>
                  <a:moveTo>
                    <a:pt x="250282" y="25836"/>
                  </a:moveTo>
                  <a:cubicBezTo>
                    <a:pt x="256489" y="25836"/>
                    <a:pt x="261213" y="27822"/>
                    <a:pt x="264453" y="31796"/>
                  </a:cubicBezTo>
                  <a:cubicBezTo>
                    <a:pt x="267693" y="35769"/>
                    <a:pt x="269313" y="41559"/>
                    <a:pt x="269313" y="49164"/>
                  </a:cubicBezTo>
                  <a:lnTo>
                    <a:pt x="269313" y="83748"/>
                  </a:lnTo>
                  <a:lnTo>
                    <a:pt x="259337" y="83748"/>
                  </a:lnTo>
                  <a:lnTo>
                    <a:pt x="259337" y="51569"/>
                  </a:lnTo>
                  <a:cubicBezTo>
                    <a:pt x="259337" y="39939"/>
                    <a:pt x="255091" y="34123"/>
                    <a:pt x="246599" y="34123"/>
                  </a:cubicBezTo>
                  <a:cubicBezTo>
                    <a:pt x="242199" y="34123"/>
                    <a:pt x="238584" y="35760"/>
                    <a:pt x="235753" y="39035"/>
                  </a:cubicBezTo>
                  <a:cubicBezTo>
                    <a:pt x="232922" y="42309"/>
                    <a:pt x="231506" y="46453"/>
                    <a:pt x="231506" y="51466"/>
                  </a:cubicBezTo>
                  <a:lnTo>
                    <a:pt x="231506" y="83748"/>
                  </a:lnTo>
                  <a:lnTo>
                    <a:pt x="221479" y="83748"/>
                  </a:lnTo>
                  <a:lnTo>
                    <a:pt x="221479" y="27166"/>
                  </a:lnTo>
                  <a:lnTo>
                    <a:pt x="231506" y="27166"/>
                  </a:lnTo>
                  <a:lnTo>
                    <a:pt x="231506" y="36528"/>
                  </a:lnTo>
                  <a:lnTo>
                    <a:pt x="231711" y="36528"/>
                  </a:lnTo>
                  <a:cubicBezTo>
                    <a:pt x="235974" y="29400"/>
                    <a:pt x="242165" y="25836"/>
                    <a:pt x="250282" y="25836"/>
                  </a:cubicBezTo>
                  <a:close/>
                  <a:moveTo>
                    <a:pt x="177314" y="25836"/>
                  </a:moveTo>
                  <a:cubicBezTo>
                    <a:pt x="184715" y="25836"/>
                    <a:pt x="190497" y="28214"/>
                    <a:pt x="194658" y="32972"/>
                  </a:cubicBezTo>
                  <a:cubicBezTo>
                    <a:pt x="198819" y="37730"/>
                    <a:pt x="200899" y="44389"/>
                    <a:pt x="200899" y="52950"/>
                  </a:cubicBezTo>
                  <a:lnTo>
                    <a:pt x="200899" y="58015"/>
                  </a:lnTo>
                  <a:lnTo>
                    <a:pt x="161301" y="58015"/>
                  </a:lnTo>
                  <a:cubicBezTo>
                    <a:pt x="161472" y="64052"/>
                    <a:pt x="163126" y="68716"/>
                    <a:pt x="166264" y="72007"/>
                  </a:cubicBezTo>
                  <a:cubicBezTo>
                    <a:pt x="169402" y="75298"/>
                    <a:pt x="173784" y="76944"/>
                    <a:pt x="179412" y="76944"/>
                  </a:cubicBezTo>
                  <a:cubicBezTo>
                    <a:pt x="185756" y="76944"/>
                    <a:pt x="191571" y="74915"/>
                    <a:pt x="196857" y="70856"/>
                  </a:cubicBezTo>
                  <a:lnTo>
                    <a:pt x="196857" y="79809"/>
                  </a:lnTo>
                  <a:cubicBezTo>
                    <a:pt x="191878" y="83322"/>
                    <a:pt x="185278" y="85078"/>
                    <a:pt x="177059" y="85078"/>
                  </a:cubicBezTo>
                  <a:cubicBezTo>
                    <a:pt x="168873" y="85078"/>
                    <a:pt x="162487" y="82486"/>
                    <a:pt x="157899" y="77302"/>
                  </a:cubicBezTo>
                  <a:cubicBezTo>
                    <a:pt x="153312" y="72118"/>
                    <a:pt x="151018" y="64921"/>
                    <a:pt x="151018" y="55713"/>
                  </a:cubicBezTo>
                  <a:cubicBezTo>
                    <a:pt x="151018" y="47050"/>
                    <a:pt x="153534" y="39904"/>
                    <a:pt x="158564" y="34277"/>
                  </a:cubicBezTo>
                  <a:cubicBezTo>
                    <a:pt x="163595" y="28649"/>
                    <a:pt x="169845" y="25836"/>
                    <a:pt x="177314" y="25836"/>
                  </a:cubicBezTo>
                  <a:close/>
                  <a:moveTo>
                    <a:pt x="839553" y="14632"/>
                  </a:moveTo>
                  <a:cubicBezTo>
                    <a:pt x="839178" y="17019"/>
                    <a:pt x="838751" y="18861"/>
                    <a:pt x="838274" y="20157"/>
                  </a:cubicBezTo>
                  <a:lnTo>
                    <a:pt x="826405" y="53104"/>
                  </a:lnTo>
                  <a:lnTo>
                    <a:pt x="853008" y="53104"/>
                  </a:lnTo>
                  <a:lnTo>
                    <a:pt x="841037" y="20157"/>
                  </a:lnTo>
                  <a:cubicBezTo>
                    <a:pt x="840661" y="19099"/>
                    <a:pt x="840252" y="17258"/>
                    <a:pt x="839809" y="14632"/>
                  </a:cubicBezTo>
                  <a:close/>
                  <a:moveTo>
                    <a:pt x="2044326" y="10385"/>
                  </a:moveTo>
                  <a:lnTo>
                    <a:pt x="2044326" y="27166"/>
                  </a:lnTo>
                  <a:lnTo>
                    <a:pt x="2058395" y="27166"/>
                  </a:lnTo>
                  <a:lnTo>
                    <a:pt x="2058395" y="35454"/>
                  </a:lnTo>
                  <a:lnTo>
                    <a:pt x="2044326" y="35454"/>
                  </a:lnTo>
                  <a:lnTo>
                    <a:pt x="2044326" y="66354"/>
                  </a:lnTo>
                  <a:cubicBezTo>
                    <a:pt x="2044326" y="70072"/>
                    <a:pt x="2044957" y="72732"/>
                    <a:pt x="2046219" y="74335"/>
                  </a:cubicBezTo>
                  <a:cubicBezTo>
                    <a:pt x="2047481" y="75938"/>
                    <a:pt x="2049578" y="76739"/>
                    <a:pt x="2052512" y="76739"/>
                  </a:cubicBezTo>
                  <a:cubicBezTo>
                    <a:pt x="2054763" y="76739"/>
                    <a:pt x="2056724" y="76108"/>
                    <a:pt x="2058395" y="74846"/>
                  </a:cubicBezTo>
                  <a:lnTo>
                    <a:pt x="2058395" y="83185"/>
                  </a:lnTo>
                  <a:cubicBezTo>
                    <a:pt x="2056212" y="84379"/>
                    <a:pt x="2053262" y="84976"/>
                    <a:pt x="2049544" y="84976"/>
                  </a:cubicBezTo>
                  <a:cubicBezTo>
                    <a:pt x="2039415" y="84976"/>
                    <a:pt x="2034350" y="79366"/>
                    <a:pt x="2034350" y="68145"/>
                  </a:cubicBezTo>
                  <a:lnTo>
                    <a:pt x="2034350" y="35454"/>
                  </a:lnTo>
                  <a:lnTo>
                    <a:pt x="2024630" y="35454"/>
                  </a:lnTo>
                  <a:lnTo>
                    <a:pt x="2024630" y="27166"/>
                  </a:lnTo>
                  <a:lnTo>
                    <a:pt x="2034350" y="27166"/>
                  </a:lnTo>
                  <a:lnTo>
                    <a:pt x="2034350" y="13557"/>
                  </a:lnTo>
                  <a:close/>
                  <a:moveTo>
                    <a:pt x="1329951" y="10385"/>
                  </a:moveTo>
                  <a:lnTo>
                    <a:pt x="1329951" y="27166"/>
                  </a:lnTo>
                  <a:lnTo>
                    <a:pt x="1344020" y="27166"/>
                  </a:lnTo>
                  <a:lnTo>
                    <a:pt x="1344020" y="35454"/>
                  </a:lnTo>
                  <a:lnTo>
                    <a:pt x="1329951" y="35454"/>
                  </a:lnTo>
                  <a:lnTo>
                    <a:pt x="1329951" y="66354"/>
                  </a:lnTo>
                  <a:cubicBezTo>
                    <a:pt x="1329951" y="70072"/>
                    <a:pt x="1330582" y="72732"/>
                    <a:pt x="1331844" y="74335"/>
                  </a:cubicBezTo>
                  <a:cubicBezTo>
                    <a:pt x="1333106" y="75938"/>
                    <a:pt x="1335204" y="76739"/>
                    <a:pt x="1338137" y="76739"/>
                  </a:cubicBezTo>
                  <a:cubicBezTo>
                    <a:pt x="1340388" y="76739"/>
                    <a:pt x="1342349" y="76108"/>
                    <a:pt x="1344020" y="74846"/>
                  </a:cubicBezTo>
                  <a:lnTo>
                    <a:pt x="1344020" y="83185"/>
                  </a:lnTo>
                  <a:cubicBezTo>
                    <a:pt x="1341837" y="84379"/>
                    <a:pt x="1338887" y="84976"/>
                    <a:pt x="1335169" y="84976"/>
                  </a:cubicBezTo>
                  <a:cubicBezTo>
                    <a:pt x="1325040" y="84976"/>
                    <a:pt x="1319975" y="79366"/>
                    <a:pt x="1319975" y="68145"/>
                  </a:cubicBezTo>
                  <a:lnTo>
                    <a:pt x="1319975" y="35454"/>
                  </a:lnTo>
                  <a:lnTo>
                    <a:pt x="1310255" y="35454"/>
                  </a:lnTo>
                  <a:lnTo>
                    <a:pt x="1310255" y="27166"/>
                  </a:lnTo>
                  <a:lnTo>
                    <a:pt x="1319975" y="27166"/>
                  </a:lnTo>
                  <a:lnTo>
                    <a:pt x="1319975" y="13557"/>
                  </a:lnTo>
                  <a:close/>
                  <a:moveTo>
                    <a:pt x="1956308" y="4502"/>
                  </a:moveTo>
                  <a:lnTo>
                    <a:pt x="1966540" y="4502"/>
                  </a:lnTo>
                  <a:lnTo>
                    <a:pt x="1966540" y="74693"/>
                  </a:lnTo>
                  <a:lnTo>
                    <a:pt x="1998106" y="74693"/>
                  </a:lnTo>
                  <a:lnTo>
                    <a:pt x="1998106" y="83748"/>
                  </a:lnTo>
                  <a:lnTo>
                    <a:pt x="1956308" y="83748"/>
                  </a:lnTo>
                  <a:close/>
                  <a:moveTo>
                    <a:pt x="1614901" y="4502"/>
                  </a:moveTo>
                  <a:lnTo>
                    <a:pt x="1670819" y="4502"/>
                  </a:lnTo>
                  <a:lnTo>
                    <a:pt x="1670819" y="13608"/>
                  </a:lnTo>
                  <a:lnTo>
                    <a:pt x="1647950" y="13608"/>
                  </a:lnTo>
                  <a:lnTo>
                    <a:pt x="1647950" y="83748"/>
                  </a:lnTo>
                  <a:lnTo>
                    <a:pt x="1637667" y="83748"/>
                  </a:lnTo>
                  <a:lnTo>
                    <a:pt x="1637667" y="13608"/>
                  </a:lnTo>
                  <a:lnTo>
                    <a:pt x="1614901" y="13608"/>
                  </a:lnTo>
                  <a:close/>
                  <a:moveTo>
                    <a:pt x="946658" y="4502"/>
                  </a:moveTo>
                  <a:lnTo>
                    <a:pt x="987484" y="4502"/>
                  </a:lnTo>
                  <a:lnTo>
                    <a:pt x="987484" y="13608"/>
                  </a:lnTo>
                  <a:lnTo>
                    <a:pt x="956890" y="13608"/>
                  </a:lnTo>
                  <a:lnTo>
                    <a:pt x="956890" y="38984"/>
                  </a:lnTo>
                  <a:lnTo>
                    <a:pt x="985233" y="38984"/>
                  </a:lnTo>
                  <a:lnTo>
                    <a:pt x="985233" y="48039"/>
                  </a:lnTo>
                  <a:lnTo>
                    <a:pt x="956890" y="48039"/>
                  </a:lnTo>
                  <a:lnTo>
                    <a:pt x="956890" y="74693"/>
                  </a:lnTo>
                  <a:lnTo>
                    <a:pt x="989274" y="74693"/>
                  </a:lnTo>
                  <a:lnTo>
                    <a:pt x="989274" y="83748"/>
                  </a:lnTo>
                  <a:lnTo>
                    <a:pt x="946658" y="83748"/>
                  </a:lnTo>
                  <a:close/>
                  <a:moveTo>
                    <a:pt x="834437" y="4502"/>
                  </a:moveTo>
                  <a:lnTo>
                    <a:pt x="845385" y="4502"/>
                  </a:lnTo>
                  <a:lnTo>
                    <a:pt x="875569" y="83748"/>
                  </a:lnTo>
                  <a:lnTo>
                    <a:pt x="864263" y="83748"/>
                  </a:lnTo>
                  <a:lnTo>
                    <a:pt x="856180" y="62057"/>
                  </a:lnTo>
                  <a:lnTo>
                    <a:pt x="823182" y="62057"/>
                  </a:lnTo>
                  <a:lnTo>
                    <a:pt x="815559" y="83748"/>
                  </a:lnTo>
                  <a:lnTo>
                    <a:pt x="804253" y="83748"/>
                  </a:lnTo>
                  <a:close/>
                  <a:moveTo>
                    <a:pt x="738601" y="4502"/>
                  </a:moveTo>
                  <a:lnTo>
                    <a:pt x="794519" y="4502"/>
                  </a:lnTo>
                  <a:lnTo>
                    <a:pt x="794519" y="13608"/>
                  </a:lnTo>
                  <a:lnTo>
                    <a:pt x="771650" y="13608"/>
                  </a:lnTo>
                  <a:lnTo>
                    <a:pt x="771650" y="83748"/>
                  </a:lnTo>
                  <a:lnTo>
                    <a:pt x="761367" y="83748"/>
                  </a:lnTo>
                  <a:lnTo>
                    <a:pt x="761367" y="13608"/>
                  </a:lnTo>
                  <a:lnTo>
                    <a:pt x="738601" y="13608"/>
                  </a:lnTo>
                  <a:close/>
                  <a:moveTo>
                    <a:pt x="687655" y="3172"/>
                  </a:moveTo>
                  <a:cubicBezTo>
                    <a:pt x="696216" y="3172"/>
                    <a:pt x="703464" y="4536"/>
                    <a:pt x="709398" y="7265"/>
                  </a:cubicBezTo>
                  <a:lnTo>
                    <a:pt x="709398" y="18315"/>
                  </a:lnTo>
                  <a:cubicBezTo>
                    <a:pt x="703054" y="14325"/>
                    <a:pt x="695500" y="12329"/>
                    <a:pt x="686734" y="12329"/>
                  </a:cubicBezTo>
                  <a:cubicBezTo>
                    <a:pt x="678105" y="12329"/>
                    <a:pt x="670994" y="15280"/>
                    <a:pt x="665401" y="21180"/>
                  </a:cubicBezTo>
                  <a:cubicBezTo>
                    <a:pt x="659807" y="27080"/>
                    <a:pt x="657011" y="34857"/>
                    <a:pt x="657011" y="44509"/>
                  </a:cubicBezTo>
                  <a:cubicBezTo>
                    <a:pt x="657011" y="54434"/>
                    <a:pt x="659586" y="62159"/>
                    <a:pt x="664736" y="67684"/>
                  </a:cubicBezTo>
                  <a:cubicBezTo>
                    <a:pt x="669886" y="73209"/>
                    <a:pt x="676844" y="75972"/>
                    <a:pt x="685609" y="75972"/>
                  </a:cubicBezTo>
                  <a:cubicBezTo>
                    <a:pt x="691646" y="75972"/>
                    <a:pt x="696779" y="74812"/>
                    <a:pt x="701008" y="72493"/>
                  </a:cubicBezTo>
                  <a:lnTo>
                    <a:pt x="701008" y="51057"/>
                  </a:lnTo>
                  <a:lnTo>
                    <a:pt x="683818" y="51057"/>
                  </a:lnTo>
                  <a:lnTo>
                    <a:pt x="683818" y="42002"/>
                  </a:lnTo>
                  <a:lnTo>
                    <a:pt x="711291" y="42002"/>
                  </a:lnTo>
                  <a:lnTo>
                    <a:pt x="711291" y="78325"/>
                  </a:lnTo>
                  <a:cubicBezTo>
                    <a:pt x="703378" y="82827"/>
                    <a:pt x="694442" y="85078"/>
                    <a:pt x="684483" y="85078"/>
                  </a:cubicBezTo>
                  <a:cubicBezTo>
                    <a:pt x="673024" y="85078"/>
                    <a:pt x="663789" y="81455"/>
                    <a:pt x="656780" y="74207"/>
                  </a:cubicBezTo>
                  <a:cubicBezTo>
                    <a:pt x="649772" y="66959"/>
                    <a:pt x="646267" y="57282"/>
                    <a:pt x="646267" y="45174"/>
                  </a:cubicBezTo>
                  <a:cubicBezTo>
                    <a:pt x="646267" y="32930"/>
                    <a:pt x="650138" y="22868"/>
                    <a:pt x="657880" y="14990"/>
                  </a:cubicBezTo>
                  <a:cubicBezTo>
                    <a:pt x="665623" y="7111"/>
                    <a:pt x="675548" y="3172"/>
                    <a:pt x="687655" y="3172"/>
                  </a:cubicBezTo>
                  <a:close/>
                  <a:moveTo>
                    <a:pt x="27984" y="3172"/>
                  </a:moveTo>
                  <a:cubicBezTo>
                    <a:pt x="35862" y="3172"/>
                    <a:pt x="41644" y="4127"/>
                    <a:pt x="45327" y="6037"/>
                  </a:cubicBezTo>
                  <a:lnTo>
                    <a:pt x="45327" y="17190"/>
                  </a:lnTo>
                  <a:cubicBezTo>
                    <a:pt x="40552" y="13881"/>
                    <a:pt x="34515" y="12227"/>
                    <a:pt x="27216" y="12227"/>
                  </a:cubicBezTo>
                  <a:cubicBezTo>
                    <a:pt x="22373" y="12227"/>
                    <a:pt x="18426" y="13242"/>
                    <a:pt x="15373" y="15271"/>
                  </a:cubicBezTo>
                  <a:cubicBezTo>
                    <a:pt x="12320" y="17300"/>
                    <a:pt x="10794" y="20123"/>
                    <a:pt x="10794" y="23738"/>
                  </a:cubicBezTo>
                  <a:cubicBezTo>
                    <a:pt x="10794" y="26944"/>
                    <a:pt x="11852" y="29553"/>
                    <a:pt x="13966" y="31565"/>
                  </a:cubicBezTo>
                  <a:cubicBezTo>
                    <a:pt x="16081" y="33578"/>
                    <a:pt x="20668" y="36323"/>
                    <a:pt x="27728" y="39802"/>
                  </a:cubicBezTo>
                  <a:cubicBezTo>
                    <a:pt x="35504" y="43520"/>
                    <a:pt x="40944" y="47237"/>
                    <a:pt x="44048" y="50955"/>
                  </a:cubicBezTo>
                  <a:cubicBezTo>
                    <a:pt x="47152" y="54673"/>
                    <a:pt x="48704" y="58851"/>
                    <a:pt x="48704" y="63489"/>
                  </a:cubicBezTo>
                  <a:cubicBezTo>
                    <a:pt x="48704" y="70447"/>
                    <a:pt x="46180" y="75784"/>
                    <a:pt x="41132" y="79502"/>
                  </a:cubicBezTo>
                  <a:cubicBezTo>
                    <a:pt x="36084" y="83220"/>
                    <a:pt x="29075" y="85078"/>
                    <a:pt x="20105" y="85078"/>
                  </a:cubicBezTo>
                  <a:cubicBezTo>
                    <a:pt x="16968" y="85078"/>
                    <a:pt x="13310" y="84644"/>
                    <a:pt x="9132" y="83774"/>
                  </a:cubicBezTo>
                  <a:cubicBezTo>
                    <a:pt x="4953" y="82904"/>
                    <a:pt x="1909" y="81821"/>
                    <a:pt x="0" y="80525"/>
                  </a:cubicBezTo>
                  <a:lnTo>
                    <a:pt x="0" y="68861"/>
                  </a:lnTo>
                  <a:cubicBezTo>
                    <a:pt x="2421" y="70975"/>
                    <a:pt x="5661" y="72715"/>
                    <a:pt x="9720" y="74079"/>
                  </a:cubicBezTo>
                  <a:cubicBezTo>
                    <a:pt x="13779" y="75443"/>
                    <a:pt x="17633" y="76125"/>
                    <a:pt x="21282" y="76125"/>
                  </a:cubicBezTo>
                  <a:cubicBezTo>
                    <a:pt x="32401" y="76125"/>
                    <a:pt x="37960" y="72169"/>
                    <a:pt x="37960" y="64256"/>
                  </a:cubicBezTo>
                  <a:cubicBezTo>
                    <a:pt x="37960" y="62039"/>
                    <a:pt x="37363" y="60044"/>
                    <a:pt x="36169" y="58271"/>
                  </a:cubicBezTo>
                  <a:cubicBezTo>
                    <a:pt x="34976" y="56497"/>
                    <a:pt x="33339" y="54928"/>
                    <a:pt x="31258" y="53564"/>
                  </a:cubicBezTo>
                  <a:cubicBezTo>
                    <a:pt x="29178" y="52200"/>
                    <a:pt x="25272" y="50102"/>
                    <a:pt x="19543" y="47271"/>
                  </a:cubicBezTo>
                  <a:cubicBezTo>
                    <a:pt x="11596" y="43315"/>
                    <a:pt x="6360" y="39640"/>
                    <a:pt x="3837" y="36246"/>
                  </a:cubicBezTo>
                  <a:cubicBezTo>
                    <a:pt x="1313" y="32853"/>
                    <a:pt x="51" y="28973"/>
                    <a:pt x="51" y="24608"/>
                  </a:cubicBezTo>
                  <a:cubicBezTo>
                    <a:pt x="51" y="18025"/>
                    <a:pt x="2694" y="12807"/>
                    <a:pt x="7980" y="8953"/>
                  </a:cubicBezTo>
                  <a:cubicBezTo>
                    <a:pt x="13267" y="5099"/>
                    <a:pt x="19935" y="3172"/>
                    <a:pt x="27984" y="3172"/>
                  </a:cubicBezTo>
                  <a:close/>
                  <a:moveTo>
                    <a:pt x="1379069" y="921"/>
                  </a:moveTo>
                  <a:cubicBezTo>
                    <a:pt x="1380877" y="921"/>
                    <a:pt x="1382403" y="1518"/>
                    <a:pt x="1383648" y="2711"/>
                  </a:cubicBezTo>
                  <a:cubicBezTo>
                    <a:pt x="1384893" y="3905"/>
                    <a:pt x="1385515" y="5406"/>
                    <a:pt x="1385515" y="7213"/>
                  </a:cubicBezTo>
                  <a:cubicBezTo>
                    <a:pt x="1385515" y="8987"/>
                    <a:pt x="1384893" y="10462"/>
                    <a:pt x="1383648" y="11639"/>
                  </a:cubicBezTo>
                  <a:cubicBezTo>
                    <a:pt x="1382403" y="12815"/>
                    <a:pt x="1380877" y="13404"/>
                    <a:pt x="1379069" y="13404"/>
                  </a:cubicBezTo>
                  <a:cubicBezTo>
                    <a:pt x="1377261" y="13404"/>
                    <a:pt x="1375761" y="12815"/>
                    <a:pt x="1374567" y="11639"/>
                  </a:cubicBezTo>
                  <a:cubicBezTo>
                    <a:pt x="1373373" y="10462"/>
                    <a:pt x="1372776" y="8987"/>
                    <a:pt x="1372776" y="7213"/>
                  </a:cubicBezTo>
                  <a:cubicBezTo>
                    <a:pt x="1372776" y="5440"/>
                    <a:pt x="1373382" y="3948"/>
                    <a:pt x="1374593" y="2737"/>
                  </a:cubicBezTo>
                  <a:cubicBezTo>
                    <a:pt x="1375803" y="1526"/>
                    <a:pt x="1377296" y="921"/>
                    <a:pt x="1379069" y="921"/>
                  </a:cubicBezTo>
                  <a:close/>
                  <a:moveTo>
                    <a:pt x="2117940" y="0"/>
                  </a:moveTo>
                  <a:lnTo>
                    <a:pt x="2127967" y="0"/>
                  </a:lnTo>
                  <a:lnTo>
                    <a:pt x="2127967" y="83748"/>
                  </a:lnTo>
                  <a:lnTo>
                    <a:pt x="2117940" y="83748"/>
                  </a:lnTo>
                  <a:lnTo>
                    <a:pt x="2117940" y="74335"/>
                  </a:lnTo>
                  <a:lnTo>
                    <a:pt x="2117735" y="74335"/>
                  </a:lnTo>
                  <a:cubicBezTo>
                    <a:pt x="2113609" y="81497"/>
                    <a:pt x="2107197" y="85078"/>
                    <a:pt x="2098499" y="85078"/>
                  </a:cubicBezTo>
                  <a:cubicBezTo>
                    <a:pt x="2091337" y="85078"/>
                    <a:pt x="2085641" y="82529"/>
                    <a:pt x="2081412" y="77430"/>
                  </a:cubicBezTo>
                  <a:cubicBezTo>
                    <a:pt x="2077183" y="72331"/>
                    <a:pt x="2075068" y="65450"/>
                    <a:pt x="2075068" y="56787"/>
                  </a:cubicBezTo>
                  <a:cubicBezTo>
                    <a:pt x="2075068" y="47442"/>
                    <a:pt x="2077456" y="39947"/>
                    <a:pt x="2082231" y="34302"/>
                  </a:cubicBezTo>
                  <a:cubicBezTo>
                    <a:pt x="2087006" y="28658"/>
                    <a:pt x="2093247" y="25836"/>
                    <a:pt x="2100955" y="25836"/>
                  </a:cubicBezTo>
                  <a:cubicBezTo>
                    <a:pt x="2108663" y="25836"/>
                    <a:pt x="2114257" y="28837"/>
                    <a:pt x="2117735" y="34840"/>
                  </a:cubicBezTo>
                  <a:lnTo>
                    <a:pt x="2117940" y="34840"/>
                  </a:lnTo>
                  <a:close/>
                  <a:moveTo>
                    <a:pt x="1831204" y="0"/>
                  </a:moveTo>
                  <a:lnTo>
                    <a:pt x="1841231" y="0"/>
                  </a:lnTo>
                  <a:lnTo>
                    <a:pt x="1841231" y="36477"/>
                  </a:lnTo>
                  <a:lnTo>
                    <a:pt x="1841436" y="36477"/>
                  </a:lnTo>
                  <a:cubicBezTo>
                    <a:pt x="1845768" y="29383"/>
                    <a:pt x="1851924" y="25836"/>
                    <a:pt x="1859905" y="25836"/>
                  </a:cubicBezTo>
                  <a:cubicBezTo>
                    <a:pt x="1872626" y="25836"/>
                    <a:pt x="1878987" y="33527"/>
                    <a:pt x="1878987" y="48909"/>
                  </a:cubicBezTo>
                  <a:lnTo>
                    <a:pt x="1878987" y="83748"/>
                  </a:lnTo>
                  <a:lnTo>
                    <a:pt x="1869011" y="83748"/>
                  </a:lnTo>
                  <a:lnTo>
                    <a:pt x="1869011" y="51211"/>
                  </a:lnTo>
                  <a:cubicBezTo>
                    <a:pt x="1869011" y="39819"/>
                    <a:pt x="1864782" y="34123"/>
                    <a:pt x="1856324" y="34123"/>
                  </a:cubicBezTo>
                  <a:cubicBezTo>
                    <a:pt x="1851992" y="34123"/>
                    <a:pt x="1848394" y="35786"/>
                    <a:pt x="1845529" y="39111"/>
                  </a:cubicBezTo>
                  <a:cubicBezTo>
                    <a:pt x="1842664" y="42437"/>
                    <a:pt x="1841231" y="46623"/>
                    <a:pt x="1841231" y="51671"/>
                  </a:cubicBezTo>
                  <a:lnTo>
                    <a:pt x="1841231" y="83748"/>
                  </a:lnTo>
                  <a:lnTo>
                    <a:pt x="1831204" y="83748"/>
                  </a:lnTo>
                  <a:close/>
                  <a:moveTo>
                    <a:pt x="1060665" y="0"/>
                  </a:moveTo>
                  <a:lnTo>
                    <a:pt x="1070692" y="0"/>
                  </a:lnTo>
                  <a:lnTo>
                    <a:pt x="1070692" y="83748"/>
                  </a:lnTo>
                  <a:lnTo>
                    <a:pt x="1060665" y="83748"/>
                  </a:lnTo>
                  <a:lnTo>
                    <a:pt x="1060665" y="74335"/>
                  </a:lnTo>
                  <a:lnTo>
                    <a:pt x="1060461" y="74335"/>
                  </a:lnTo>
                  <a:cubicBezTo>
                    <a:pt x="1056334" y="81497"/>
                    <a:pt x="1049922" y="85078"/>
                    <a:pt x="1041224" y="85078"/>
                  </a:cubicBezTo>
                  <a:cubicBezTo>
                    <a:pt x="1034062" y="85078"/>
                    <a:pt x="1028366" y="82529"/>
                    <a:pt x="1024137" y="77430"/>
                  </a:cubicBezTo>
                  <a:cubicBezTo>
                    <a:pt x="1019908" y="72331"/>
                    <a:pt x="1017793" y="65450"/>
                    <a:pt x="1017793" y="56787"/>
                  </a:cubicBezTo>
                  <a:cubicBezTo>
                    <a:pt x="1017793" y="47442"/>
                    <a:pt x="1020181" y="39947"/>
                    <a:pt x="1024956" y="34302"/>
                  </a:cubicBezTo>
                  <a:cubicBezTo>
                    <a:pt x="1029731" y="28658"/>
                    <a:pt x="1035972" y="25836"/>
                    <a:pt x="1043680" y="25836"/>
                  </a:cubicBezTo>
                  <a:cubicBezTo>
                    <a:pt x="1051388" y="25836"/>
                    <a:pt x="1056982" y="28837"/>
                    <a:pt x="1060461" y="34840"/>
                  </a:cubicBezTo>
                  <a:lnTo>
                    <a:pt x="1060665" y="34840"/>
                  </a:lnTo>
                  <a:close/>
                  <a:moveTo>
                    <a:pt x="364354" y="0"/>
                  </a:moveTo>
                  <a:lnTo>
                    <a:pt x="374381" y="0"/>
                  </a:lnTo>
                  <a:lnTo>
                    <a:pt x="374381" y="36477"/>
                  </a:lnTo>
                  <a:lnTo>
                    <a:pt x="374586" y="36477"/>
                  </a:lnTo>
                  <a:cubicBezTo>
                    <a:pt x="378918" y="29383"/>
                    <a:pt x="385074" y="25836"/>
                    <a:pt x="393055" y="25836"/>
                  </a:cubicBezTo>
                  <a:cubicBezTo>
                    <a:pt x="405776" y="25836"/>
                    <a:pt x="412137" y="33527"/>
                    <a:pt x="412137" y="48909"/>
                  </a:cubicBezTo>
                  <a:lnTo>
                    <a:pt x="412137" y="83748"/>
                  </a:lnTo>
                  <a:lnTo>
                    <a:pt x="402161" y="83748"/>
                  </a:lnTo>
                  <a:lnTo>
                    <a:pt x="402161" y="51211"/>
                  </a:lnTo>
                  <a:cubicBezTo>
                    <a:pt x="402161" y="39819"/>
                    <a:pt x="397932" y="34123"/>
                    <a:pt x="389474" y="34123"/>
                  </a:cubicBezTo>
                  <a:cubicBezTo>
                    <a:pt x="385142" y="34123"/>
                    <a:pt x="381544" y="35786"/>
                    <a:pt x="378679" y="39111"/>
                  </a:cubicBezTo>
                  <a:cubicBezTo>
                    <a:pt x="375814" y="42437"/>
                    <a:pt x="374381" y="46623"/>
                    <a:pt x="374381" y="51671"/>
                  </a:cubicBezTo>
                  <a:lnTo>
                    <a:pt x="374381" y="83748"/>
                  </a:lnTo>
                  <a:lnTo>
                    <a:pt x="364354" y="83748"/>
                  </a:lnTo>
                  <a:close/>
                  <a:moveTo>
                    <a:pt x="69079" y="0"/>
                  </a:moveTo>
                  <a:lnTo>
                    <a:pt x="79106" y="0"/>
                  </a:lnTo>
                  <a:lnTo>
                    <a:pt x="79106" y="36477"/>
                  </a:lnTo>
                  <a:lnTo>
                    <a:pt x="79311" y="36477"/>
                  </a:lnTo>
                  <a:cubicBezTo>
                    <a:pt x="83643" y="29383"/>
                    <a:pt x="89799" y="25836"/>
                    <a:pt x="97780" y="25836"/>
                  </a:cubicBezTo>
                  <a:cubicBezTo>
                    <a:pt x="110501" y="25836"/>
                    <a:pt x="116862" y="33527"/>
                    <a:pt x="116862" y="48909"/>
                  </a:cubicBezTo>
                  <a:lnTo>
                    <a:pt x="116862" y="83748"/>
                  </a:lnTo>
                  <a:lnTo>
                    <a:pt x="106886" y="83748"/>
                  </a:lnTo>
                  <a:lnTo>
                    <a:pt x="106886" y="51211"/>
                  </a:lnTo>
                  <a:cubicBezTo>
                    <a:pt x="106886" y="39819"/>
                    <a:pt x="102657" y="34123"/>
                    <a:pt x="94199" y="34123"/>
                  </a:cubicBezTo>
                  <a:cubicBezTo>
                    <a:pt x="89867" y="34123"/>
                    <a:pt x="86269" y="35786"/>
                    <a:pt x="83404" y="39111"/>
                  </a:cubicBezTo>
                  <a:cubicBezTo>
                    <a:pt x="80539" y="42437"/>
                    <a:pt x="79106" y="46623"/>
                    <a:pt x="79106" y="51671"/>
                  </a:cubicBezTo>
                  <a:lnTo>
                    <a:pt x="79106" y="83748"/>
                  </a:lnTo>
                  <a:lnTo>
                    <a:pt x="69079" y="837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50" spc="1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502426" y="3394941"/>
            <a:ext cx="3527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kumimoji="1"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02426" y="3908116"/>
            <a:ext cx="4561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400" b="1">
                <a:solidFill>
                  <a:srgbClr val="5159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</a:rPr>
              <a:t>WATCHING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02426" y="2842960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2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881188" y="3010249"/>
            <a:ext cx="4214812" cy="1506277"/>
            <a:chOff x="1490663" y="2131468"/>
            <a:chExt cx="4214812" cy="150627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5" y="2131468"/>
              <a:ext cx="3519484" cy="416592"/>
            </a:xfrm>
            <a:prstGeom prst="rect">
              <a:avLst/>
            </a:prstGeom>
          </p:spPr>
        </p:pic>
        <p:sp>
          <p:nvSpPr>
            <p:cNvPr id="21" name="标题 3"/>
            <p:cNvSpPr txBox="1">
              <a:spLocks/>
            </p:cNvSpPr>
            <p:nvPr/>
          </p:nvSpPr>
          <p:spPr>
            <a:xfrm>
              <a:off x="2459494" y="2647161"/>
              <a:ext cx="25839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 defTabSz="913765">
                <a:lnSpc>
                  <a:spcPct val="100000"/>
                </a:lnSpc>
              </a:pPr>
              <a:r>
                <a:rPr lang="zh-CN" altLang="en-US" sz="12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深圳国泰安教育技术股份有限公司</a:t>
              </a:r>
              <a:endParaRPr lang="zh-CN" altLang="en-US" sz="120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sp>
          <p:nvSpPr>
            <p:cNvPr id="25" name="标题 3"/>
            <p:cNvSpPr txBox="1">
              <a:spLocks/>
            </p:cNvSpPr>
            <p:nvPr/>
          </p:nvSpPr>
          <p:spPr>
            <a:xfrm>
              <a:off x="2459494" y="2878563"/>
              <a:ext cx="3245981" cy="759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defTabSz="913765">
                <a:lnSpc>
                  <a:spcPts val="1300"/>
                </a:lnSpc>
              </a:pPr>
              <a:r>
                <a:rPr lang="en-US" altLang="zh-CN" sz="1000" b="0" dirty="0" smtClean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T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   400-609-6665   </a:t>
              </a:r>
            </a:p>
            <a:p>
              <a:pPr defTabSz="913765">
                <a:lnSpc>
                  <a:spcPts val="1300"/>
                </a:lnSpc>
              </a:pPr>
              <a:r>
                <a:rPr lang="en-US" altLang="zh-CN" sz="1000" b="0" dirty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E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   market@gtafe.com</a:t>
              </a:r>
            </a:p>
            <a:p>
              <a:pPr defTabSz="913765">
                <a:lnSpc>
                  <a:spcPts val="1300"/>
                </a:lnSpc>
              </a:pPr>
              <a:r>
                <a:rPr lang="en-US" altLang="zh-CN" sz="1000" b="0" dirty="0" smtClean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W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  http://www.gtafe.com</a:t>
              </a:r>
            </a:p>
            <a:p>
              <a:pPr defTabSz="913765">
                <a:lnSpc>
                  <a:spcPts val="1300"/>
                </a:lnSpc>
              </a:pPr>
              <a:r>
                <a:rPr lang="en-US" altLang="zh-CN" sz="1000" b="0" dirty="0" smtClean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A   </a:t>
              </a:r>
              <a:r>
                <a:rPr lang="zh-CN" altLang="en-US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深圳市南山区学苑大道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1001</a:t>
              </a:r>
              <a:r>
                <a:rPr lang="zh-CN" altLang="en-US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号南山智园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A4</a:t>
              </a:r>
              <a:r>
                <a:rPr lang="zh-CN" altLang="en-US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栋</a:t>
              </a:r>
              <a:endParaRPr lang="zh-CN" altLang="en-US" sz="100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8" b="5478"/>
            <a:stretch/>
          </p:blipFill>
          <p:spPr>
            <a:xfrm>
              <a:off x="1490663" y="2699485"/>
              <a:ext cx="968831" cy="864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3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578100" cy="2438400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" y="0"/>
            <a:ext cx="2588363" cy="6858000"/>
          </a:xfrm>
          <a:custGeom>
            <a:avLst/>
            <a:gdLst>
              <a:gd name="connsiteX0" fmla="*/ 0 w 2588363"/>
              <a:gd name="connsiteY0" fmla="*/ 0 h 6858000"/>
              <a:gd name="connsiteX1" fmla="*/ 2588363 w 2588363"/>
              <a:gd name="connsiteY1" fmla="*/ 1455954 h 6858000"/>
              <a:gd name="connsiteX2" fmla="*/ 2588363 w 2588363"/>
              <a:gd name="connsiteY2" fmla="*/ 6858000 h 6858000"/>
              <a:gd name="connsiteX3" fmla="*/ 0 w 25883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8363" h="6858000">
                <a:moveTo>
                  <a:pt x="0" y="0"/>
                </a:moveTo>
                <a:lnTo>
                  <a:pt x="2588363" y="1455954"/>
                </a:lnTo>
                <a:lnTo>
                  <a:pt x="258836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20778963">
            <a:off x="-506547" y="2710878"/>
            <a:ext cx="3582243" cy="3777009"/>
          </a:xfrm>
          <a:custGeom>
            <a:avLst/>
            <a:gdLst>
              <a:gd name="connsiteX0" fmla="*/ 3582243 w 3582243"/>
              <a:gd name="connsiteY0" fmla="*/ 0 h 3777009"/>
              <a:gd name="connsiteX1" fmla="*/ 2662629 w 3582243"/>
              <a:gd name="connsiteY1" fmla="*/ 3777009 h 3777009"/>
              <a:gd name="connsiteX2" fmla="*/ 0 w 3582243"/>
              <a:gd name="connsiteY2" fmla="*/ 3777009 h 3777009"/>
              <a:gd name="connsiteX3" fmla="*/ 944252 w 3582243"/>
              <a:gd name="connsiteY3" fmla="*/ 0 h 37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243" h="3777009">
                <a:moveTo>
                  <a:pt x="3582243" y="0"/>
                </a:moveTo>
                <a:lnTo>
                  <a:pt x="2662629" y="3777009"/>
                </a:lnTo>
                <a:lnTo>
                  <a:pt x="0" y="3777009"/>
                </a:lnTo>
                <a:lnTo>
                  <a:pt x="944252" y="0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1945907">
            <a:off x="1105749" y="27527"/>
            <a:ext cx="1869229" cy="7338227"/>
          </a:xfrm>
          <a:custGeom>
            <a:avLst/>
            <a:gdLst>
              <a:gd name="connsiteX0" fmla="*/ 1869229 w 1869229"/>
              <a:gd name="connsiteY0" fmla="*/ 7257467 h 7338227"/>
              <a:gd name="connsiteX1" fmla="*/ 1635989 w 1869229"/>
              <a:gd name="connsiteY1" fmla="*/ 7338227 h 7338227"/>
              <a:gd name="connsiteX2" fmla="*/ 0 w 1869229"/>
              <a:gd name="connsiteY2" fmla="*/ 2613359 h 7338227"/>
              <a:gd name="connsiteX3" fmla="*/ 1150850 w 1869229"/>
              <a:gd name="connsiteY3" fmla="*/ 248740 h 7338227"/>
              <a:gd name="connsiteX4" fmla="*/ 1869229 w 1869229"/>
              <a:gd name="connsiteY4" fmla="*/ 0 h 73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229" h="7338227">
                <a:moveTo>
                  <a:pt x="1869229" y="7257467"/>
                </a:moveTo>
                <a:lnTo>
                  <a:pt x="1635989" y="7338227"/>
                </a:lnTo>
                <a:lnTo>
                  <a:pt x="0" y="2613359"/>
                </a:lnTo>
                <a:lnTo>
                  <a:pt x="1150850" y="248740"/>
                </a:lnTo>
                <a:lnTo>
                  <a:pt x="1869229" y="0"/>
                </a:lnTo>
                <a:close/>
              </a:path>
            </a:pathLst>
          </a:custGeom>
          <a:solidFill>
            <a:srgbClr val="FAAF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723742" y="1775788"/>
            <a:ext cx="4457700" cy="3238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233329" y="2042488"/>
            <a:ext cx="3567113" cy="2586786"/>
            <a:chOff x="7233329" y="2042488"/>
            <a:chExt cx="3567113" cy="2586786"/>
          </a:xfrm>
        </p:grpSpPr>
        <p:sp>
          <p:nvSpPr>
            <p:cNvPr id="77" name="文本框 76"/>
            <p:cNvSpPr txBox="1"/>
            <p:nvPr/>
          </p:nvSpPr>
          <p:spPr>
            <a:xfrm>
              <a:off x="7233329" y="2042488"/>
              <a:ext cx="3438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统计说明</a:t>
              </a:r>
              <a:endPara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7333342" y="3194507"/>
              <a:ext cx="330041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标题 19"/>
            <p:cNvSpPr txBox="1">
              <a:spLocks/>
            </p:cNvSpPr>
            <p:nvPr/>
          </p:nvSpPr>
          <p:spPr>
            <a:xfrm>
              <a:off x="7269641" y="3310358"/>
              <a:ext cx="3530801" cy="131891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针对本次数据统计相关源数源、统计规则进行说明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4755" y="1775788"/>
            <a:ext cx="3457574" cy="3388142"/>
            <a:chOff x="3394755" y="1775788"/>
            <a:chExt cx="3457574" cy="3388142"/>
          </a:xfrm>
        </p:grpSpPr>
        <p:sp>
          <p:nvSpPr>
            <p:cNvPr id="75" name="矩形 74"/>
            <p:cNvSpPr/>
            <p:nvPr/>
          </p:nvSpPr>
          <p:spPr>
            <a:xfrm>
              <a:off x="3485242" y="1775788"/>
              <a:ext cx="3238500" cy="3238500"/>
            </a:xfrm>
            <a:prstGeom prst="rect">
              <a:avLst/>
            </a:prstGeom>
            <a:noFill/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394755" y="1871038"/>
              <a:ext cx="34575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dirty="0" smtClean="0">
                  <a:solidFill>
                    <a:srgbClr val="E08428"/>
                  </a:solidFill>
                  <a:latin typeface="Helvetica LT Std" panose="020B0504020202020204" pitchFamily="34" charset="0"/>
                </a:rPr>
                <a:t>PART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394755" y="2947939"/>
              <a:ext cx="345757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solidFill>
                    <a:srgbClr val="E08428"/>
                  </a:solidFill>
                  <a:latin typeface="Helvetica LT Std" panose="020B0504020202020204" pitchFamily="34" charset="0"/>
                </a:rPr>
                <a:t>1</a:t>
              </a:r>
              <a:endParaRPr lang="zh-CN" altLang="en-US" sz="13800" dirty="0">
                <a:solidFill>
                  <a:srgbClr val="E08428"/>
                </a:solidFill>
                <a:latin typeface="Helvetica LT Std" panose="020B0504020202020204" pitchFamily="34" charset="0"/>
              </a:endParaRPr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-33051" y="6158429"/>
            <a:ext cx="2611151" cy="727113"/>
          </a:xfrm>
          <a:custGeom>
            <a:avLst/>
            <a:gdLst>
              <a:gd name="connsiteX0" fmla="*/ 0 w 2842352"/>
              <a:gd name="connsiteY0" fmla="*/ 705079 h 727113"/>
              <a:gd name="connsiteX1" fmla="*/ 2842352 w 2842352"/>
              <a:gd name="connsiteY1" fmla="*/ 0 h 727113"/>
              <a:gd name="connsiteX2" fmla="*/ 2842352 w 2842352"/>
              <a:gd name="connsiteY2" fmla="*/ 727113 h 727113"/>
              <a:gd name="connsiteX3" fmla="*/ 0 w 2842352"/>
              <a:gd name="connsiteY3" fmla="*/ 705079 h 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352" h="727113">
                <a:moveTo>
                  <a:pt x="0" y="705079"/>
                </a:moveTo>
                <a:lnTo>
                  <a:pt x="2842352" y="0"/>
                </a:lnTo>
                <a:lnTo>
                  <a:pt x="2842352" y="727113"/>
                </a:lnTo>
                <a:lnTo>
                  <a:pt x="0" y="705079"/>
                </a:lnTo>
                <a:close/>
              </a:path>
            </a:pathLst>
          </a:custGeom>
          <a:solidFill>
            <a:srgbClr val="BD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759063" y="224202"/>
            <a:ext cx="2670312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/>
              <a:t>统计说明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0"/>
          <p:cNvSpPr txBox="1"/>
          <p:nvPr/>
        </p:nvSpPr>
        <p:spPr>
          <a:xfrm>
            <a:off x="690231" y="907546"/>
            <a:ext cx="500548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自有标准产品销售清单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自有定制及外购产品销售清单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国泰安自有产品出库清单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6127750" y="907546"/>
            <a:ext cx="500548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时间登记规则：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合同回归时间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出库申请时间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731838" y="2450271"/>
            <a:ext cx="5005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事业部分类：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K12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金融事业部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经管事业部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智慧教育事业部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理工医农事业部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机构事业部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金融大数据机构事业部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6127749" y="2432764"/>
            <a:ext cx="5005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产品线分类：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训软件产品线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特色产品线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易管理产品线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易教学产品线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易评价产品线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资源产品线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2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578100" cy="2438400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" y="0"/>
            <a:ext cx="2588363" cy="6858000"/>
          </a:xfrm>
          <a:custGeom>
            <a:avLst/>
            <a:gdLst>
              <a:gd name="connsiteX0" fmla="*/ 0 w 2588363"/>
              <a:gd name="connsiteY0" fmla="*/ 0 h 6858000"/>
              <a:gd name="connsiteX1" fmla="*/ 2588363 w 2588363"/>
              <a:gd name="connsiteY1" fmla="*/ 1455954 h 6858000"/>
              <a:gd name="connsiteX2" fmla="*/ 2588363 w 2588363"/>
              <a:gd name="connsiteY2" fmla="*/ 6858000 h 6858000"/>
              <a:gd name="connsiteX3" fmla="*/ 0 w 25883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8363" h="6858000">
                <a:moveTo>
                  <a:pt x="0" y="0"/>
                </a:moveTo>
                <a:lnTo>
                  <a:pt x="2588363" y="1455954"/>
                </a:lnTo>
                <a:lnTo>
                  <a:pt x="258836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20778963">
            <a:off x="-506547" y="2710878"/>
            <a:ext cx="3582243" cy="3777009"/>
          </a:xfrm>
          <a:custGeom>
            <a:avLst/>
            <a:gdLst>
              <a:gd name="connsiteX0" fmla="*/ 3582243 w 3582243"/>
              <a:gd name="connsiteY0" fmla="*/ 0 h 3777009"/>
              <a:gd name="connsiteX1" fmla="*/ 2662629 w 3582243"/>
              <a:gd name="connsiteY1" fmla="*/ 3777009 h 3777009"/>
              <a:gd name="connsiteX2" fmla="*/ 0 w 3582243"/>
              <a:gd name="connsiteY2" fmla="*/ 3777009 h 3777009"/>
              <a:gd name="connsiteX3" fmla="*/ 944252 w 3582243"/>
              <a:gd name="connsiteY3" fmla="*/ 0 h 37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243" h="3777009">
                <a:moveTo>
                  <a:pt x="3582243" y="0"/>
                </a:moveTo>
                <a:lnTo>
                  <a:pt x="2662629" y="3777009"/>
                </a:lnTo>
                <a:lnTo>
                  <a:pt x="0" y="3777009"/>
                </a:lnTo>
                <a:lnTo>
                  <a:pt x="944252" y="0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1945907">
            <a:off x="1105749" y="27527"/>
            <a:ext cx="1869229" cy="7338227"/>
          </a:xfrm>
          <a:custGeom>
            <a:avLst/>
            <a:gdLst>
              <a:gd name="connsiteX0" fmla="*/ 1869229 w 1869229"/>
              <a:gd name="connsiteY0" fmla="*/ 7257467 h 7338227"/>
              <a:gd name="connsiteX1" fmla="*/ 1635989 w 1869229"/>
              <a:gd name="connsiteY1" fmla="*/ 7338227 h 7338227"/>
              <a:gd name="connsiteX2" fmla="*/ 0 w 1869229"/>
              <a:gd name="connsiteY2" fmla="*/ 2613359 h 7338227"/>
              <a:gd name="connsiteX3" fmla="*/ 1150850 w 1869229"/>
              <a:gd name="connsiteY3" fmla="*/ 248740 h 7338227"/>
              <a:gd name="connsiteX4" fmla="*/ 1869229 w 1869229"/>
              <a:gd name="connsiteY4" fmla="*/ 0 h 73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229" h="7338227">
                <a:moveTo>
                  <a:pt x="1869229" y="7257467"/>
                </a:moveTo>
                <a:lnTo>
                  <a:pt x="1635989" y="7338227"/>
                </a:lnTo>
                <a:lnTo>
                  <a:pt x="0" y="2613359"/>
                </a:lnTo>
                <a:lnTo>
                  <a:pt x="1150850" y="248740"/>
                </a:lnTo>
                <a:lnTo>
                  <a:pt x="1869229" y="0"/>
                </a:lnTo>
                <a:close/>
              </a:path>
            </a:pathLst>
          </a:custGeom>
          <a:solidFill>
            <a:srgbClr val="FAAF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723742" y="1775788"/>
            <a:ext cx="4457700" cy="3238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233329" y="2042488"/>
            <a:ext cx="3567113" cy="2586786"/>
            <a:chOff x="7233329" y="2042488"/>
            <a:chExt cx="3567113" cy="2586786"/>
          </a:xfrm>
        </p:grpSpPr>
        <p:sp>
          <p:nvSpPr>
            <p:cNvPr id="77" name="文本框 76"/>
            <p:cNvSpPr txBox="1"/>
            <p:nvPr/>
          </p:nvSpPr>
          <p:spPr>
            <a:xfrm>
              <a:off x="7233329" y="2042488"/>
              <a:ext cx="3438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销售业绩统计</a:t>
              </a:r>
              <a:endPara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7333342" y="3194507"/>
              <a:ext cx="330041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标题 19"/>
            <p:cNvSpPr txBox="1">
              <a:spLocks/>
            </p:cNvSpPr>
            <p:nvPr/>
          </p:nvSpPr>
          <p:spPr>
            <a:xfrm>
              <a:off x="7269641" y="3310358"/>
              <a:ext cx="3530801" cy="131891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BOM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4755" y="1775788"/>
            <a:ext cx="3457574" cy="3388142"/>
            <a:chOff x="3394755" y="1775788"/>
            <a:chExt cx="3457574" cy="3388142"/>
          </a:xfrm>
        </p:grpSpPr>
        <p:sp>
          <p:nvSpPr>
            <p:cNvPr id="75" name="矩形 74"/>
            <p:cNvSpPr/>
            <p:nvPr/>
          </p:nvSpPr>
          <p:spPr>
            <a:xfrm>
              <a:off x="3485242" y="1775788"/>
              <a:ext cx="3238500" cy="3238500"/>
            </a:xfrm>
            <a:prstGeom prst="rect">
              <a:avLst/>
            </a:prstGeom>
            <a:noFill/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394755" y="1871038"/>
              <a:ext cx="34575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dirty="0" smtClean="0">
                  <a:solidFill>
                    <a:srgbClr val="E08428"/>
                  </a:solidFill>
                  <a:latin typeface="Helvetica LT Std" panose="020B0504020202020204" pitchFamily="34" charset="0"/>
                </a:rPr>
                <a:t>PART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394755" y="2947939"/>
              <a:ext cx="345757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rgbClr val="E08428"/>
                  </a:solidFill>
                  <a:latin typeface="Helvetica LT Std" panose="020B0504020202020204" pitchFamily="34" charset="0"/>
                </a:rPr>
                <a:t>2</a:t>
              </a:r>
              <a:endParaRPr lang="zh-CN" altLang="en-US" sz="13800" dirty="0">
                <a:solidFill>
                  <a:srgbClr val="E08428"/>
                </a:solidFill>
                <a:latin typeface="Helvetica LT Std" panose="020B0504020202020204" pitchFamily="34" charset="0"/>
              </a:endParaRPr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-33051" y="6158429"/>
            <a:ext cx="2611151" cy="727113"/>
          </a:xfrm>
          <a:custGeom>
            <a:avLst/>
            <a:gdLst>
              <a:gd name="connsiteX0" fmla="*/ 0 w 2842352"/>
              <a:gd name="connsiteY0" fmla="*/ 705079 h 727113"/>
              <a:gd name="connsiteX1" fmla="*/ 2842352 w 2842352"/>
              <a:gd name="connsiteY1" fmla="*/ 0 h 727113"/>
              <a:gd name="connsiteX2" fmla="*/ 2842352 w 2842352"/>
              <a:gd name="connsiteY2" fmla="*/ 727113 h 727113"/>
              <a:gd name="connsiteX3" fmla="*/ 0 w 2842352"/>
              <a:gd name="connsiteY3" fmla="*/ 705079 h 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352" h="727113">
                <a:moveTo>
                  <a:pt x="0" y="705079"/>
                </a:moveTo>
                <a:lnTo>
                  <a:pt x="2842352" y="0"/>
                </a:lnTo>
                <a:lnTo>
                  <a:pt x="2842352" y="727113"/>
                </a:lnTo>
                <a:lnTo>
                  <a:pt x="0" y="705079"/>
                </a:lnTo>
                <a:close/>
              </a:path>
            </a:pathLst>
          </a:custGeom>
          <a:solidFill>
            <a:srgbClr val="BD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年总体销售情况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91854"/>
              </p:ext>
            </p:extLst>
          </p:nvPr>
        </p:nvGraphicFramePr>
        <p:xfrm>
          <a:off x="731839" y="1160539"/>
          <a:ext cx="4958957" cy="2722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507"/>
                <a:gridCol w="968188"/>
                <a:gridCol w="2829262"/>
              </a:tblGrid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合同归属事业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销售额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直方图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金融事业部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5209.98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理工医农事业部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2976.26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机构事业部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2529.56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经管事业部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2428.95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1805.50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智慧教育事业部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1706.48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1533.21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18189.94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47460"/>
              </p:ext>
            </p:extLst>
          </p:nvPr>
        </p:nvGraphicFramePr>
        <p:xfrm>
          <a:off x="6096000" y="1160539"/>
          <a:ext cx="5079999" cy="2735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793"/>
                <a:gridCol w="963706"/>
                <a:gridCol w="2857500"/>
              </a:tblGrid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产品所属产品线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销售额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直方图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6496.82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4550.03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实训线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2618.76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特色线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1463.55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智慧教育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1283.61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易评价线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学科建设服务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1647.17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18189.94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0"/>
          <p:cNvSpPr txBox="1"/>
          <p:nvPr/>
        </p:nvSpPr>
        <p:spPr>
          <a:xfrm>
            <a:off x="731836" y="4019848"/>
            <a:ext cx="10344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根据商务所填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单数据，核对合同回归时间，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年整体自有产品销售额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1.82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亿：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731836" y="4830081"/>
            <a:ext cx="1046956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根据合同归属事业部分布，以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金融事业部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业绩最佳，约占总业绩的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根据合同交付产品所在产品线分布，以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</a:t>
            </a:r>
            <a:r>
              <a:rPr lang="zh-CN" altLang="en-US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业绩最佳，占总业绩的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267345"/>
              </p:ext>
            </p:extLst>
          </p:nvPr>
        </p:nvGraphicFramePr>
        <p:xfrm>
          <a:off x="8282940" y="1311523"/>
          <a:ext cx="3213734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339006"/>
              </p:ext>
            </p:extLst>
          </p:nvPr>
        </p:nvGraphicFramePr>
        <p:xfrm>
          <a:off x="2809945" y="1314698"/>
          <a:ext cx="3159055" cy="239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7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2017</a:t>
            </a:r>
            <a:r>
              <a:rPr lang="zh-CN" altLang="en-US" dirty="0" smtClean="0"/>
              <a:t>年总体销售情况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73396"/>
              </p:ext>
            </p:extLst>
          </p:nvPr>
        </p:nvGraphicFramePr>
        <p:xfrm>
          <a:off x="731839" y="1160539"/>
          <a:ext cx="4958958" cy="3025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114"/>
                <a:gridCol w="1269402"/>
                <a:gridCol w="1215614"/>
                <a:gridCol w="1161828"/>
              </a:tblGrid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产品所属产品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标准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纯定制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6431.40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实训线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2463.51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155.26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1426.84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3123.19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特色线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1009.51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445.04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496.92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238.83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易管理线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329.86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218.00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易评价线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学科建设服务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1647.17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12288.04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5892.90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0"/>
          <p:cNvSpPr txBox="1"/>
          <p:nvPr/>
        </p:nvSpPr>
        <p:spPr>
          <a:xfrm>
            <a:off x="731836" y="4278040"/>
            <a:ext cx="1057445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根据产品属性进行分类，将各产品线交付的产品分为标准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定制、纯定制及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三种类型；其中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（包括标准产品交付和基于标准定制交付）达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1.23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亿，占比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152292"/>
              </p:ext>
            </p:extLst>
          </p:nvPr>
        </p:nvGraphicFramePr>
        <p:xfrm>
          <a:off x="5741254" y="1182748"/>
          <a:ext cx="5002091" cy="327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902375"/>
              </p:ext>
            </p:extLst>
          </p:nvPr>
        </p:nvGraphicFramePr>
        <p:xfrm>
          <a:off x="6460177" y="1534749"/>
          <a:ext cx="4607626" cy="257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24916" y="21697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纯定制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9057" y="3955613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定制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4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Q4</a:t>
            </a:r>
            <a:r>
              <a:rPr lang="zh-CN" altLang="en-US" dirty="0" smtClean="0"/>
              <a:t>事业部销售情况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16504"/>
              </p:ext>
            </p:extLst>
          </p:nvPr>
        </p:nvGraphicFramePr>
        <p:xfrm>
          <a:off x="731839" y="1601617"/>
          <a:ext cx="10764836" cy="3042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11"/>
                <a:gridCol w="1276350"/>
                <a:gridCol w="1308100"/>
                <a:gridCol w="5643133"/>
                <a:gridCol w="1040242"/>
              </a:tblGrid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合同归属事业部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第三季度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第四季度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直方图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趋势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事业部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927.76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461.07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下跌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机构事业部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461.94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693.01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金融事业部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1092.57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2462.87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经管事业部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284.42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1242.48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理工医农事业部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480.28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1743.53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智慧教育事业部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84.91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1294.41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192.91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6.00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下跌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0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3331.88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7897.37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20"/>
          <p:cNvSpPr txBox="1"/>
          <p:nvPr/>
        </p:nvSpPr>
        <p:spPr>
          <a:xfrm>
            <a:off x="731838" y="1115301"/>
            <a:ext cx="28157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合同归属事业部统计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0"/>
          <p:cNvSpPr txBox="1"/>
          <p:nvPr/>
        </p:nvSpPr>
        <p:spPr>
          <a:xfrm>
            <a:off x="731836" y="4643812"/>
            <a:ext cx="1034463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根据商务所填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单数据，核对合同回归时间</a:t>
            </a:r>
            <a:r>
              <a:rPr lang="zh-CN" altLang="en-US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汇总各事业部销售业绩</a:t>
            </a:r>
            <a:r>
              <a:rPr lang="zh-CN" altLang="en-US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季度自有产品销售额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7897.37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万，环比上升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124.22%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731835" y="5516805"/>
            <a:ext cx="10344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智慧教育事业部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提升幅度尤明显，高达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1400%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以上，其次为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经管事业部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，环比上升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336%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，但整体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仍以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金融事业部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业绩最佳，销售额为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2462.87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万，约占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业绩的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588327"/>
              </p:ext>
            </p:extLst>
          </p:nvPr>
        </p:nvGraphicFramePr>
        <p:xfrm>
          <a:off x="5002305" y="1795838"/>
          <a:ext cx="5227545" cy="267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/>
          <p:cNvSpPr/>
          <p:nvPr/>
        </p:nvSpPr>
        <p:spPr>
          <a:xfrm>
            <a:off x="5148729" y="4392855"/>
            <a:ext cx="215153" cy="1506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36179" y="4390613"/>
            <a:ext cx="215153" cy="150607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3882" y="43450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第三季度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0542" y="43450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第四季度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3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0"/>
          <p:cNvSpPr txBox="1">
            <a:spLocks/>
          </p:cNvSpPr>
          <p:nvPr/>
        </p:nvSpPr>
        <p:spPr>
          <a:xfrm>
            <a:off x="8380207" y="224202"/>
            <a:ext cx="3049168" cy="459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Q4</a:t>
            </a:r>
            <a:r>
              <a:rPr lang="zh-CN" altLang="en-US" dirty="0" smtClean="0"/>
              <a:t>产品线销售情况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0701" y="235536"/>
            <a:ext cx="453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404813"/>
            <a:ext cx="8677278" cy="241230"/>
            <a:chOff x="0" y="404813"/>
            <a:chExt cx="8677278" cy="241230"/>
          </a:xfrm>
        </p:grpSpPr>
        <p:cxnSp>
          <p:nvCxnSpPr>
            <p:cNvPr id="5" name="直接连接符 4"/>
            <p:cNvCxnSpPr/>
            <p:nvPr userDrawn="1"/>
          </p:nvCxnSpPr>
          <p:spPr>
            <a:xfrm>
              <a:off x="232238" y="646043"/>
              <a:ext cx="133317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V="1">
              <a:off x="1565413" y="404813"/>
              <a:ext cx="228600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794013" y="404813"/>
              <a:ext cx="6883265" cy="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0" y="404813"/>
              <a:ext cx="232238" cy="241230"/>
            </a:xfrm>
            <a:prstGeom prst="line">
              <a:avLst/>
            </a:prstGeom>
            <a:ln w="15875">
              <a:solidFill>
                <a:srgbClr val="3E3A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2581"/>
              </p:ext>
            </p:extLst>
          </p:nvPr>
        </p:nvGraphicFramePr>
        <p:xfrm>
          <a:off x="731839" y="1601612"/>
          <a:ext cx="10764836" cy="30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11"/>
                <a:gridCol w="1276350"/>
                <a:gridCol w="1308100"/>
                <a:gridCol w="5643133"/>
                <a:gridCol w="1040242"/>
              </a:tblGrid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产品所属产品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第三季度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第四季度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直方图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趋势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实训线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475.22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1268.52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1169.52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2636.89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特色线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416.03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835.23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易管理线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133.57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394.29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易教学线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106.60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277.55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易评价线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130.00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资源线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1073.44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1492.90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3331.88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7897.37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20"/>
          <p:cNvSpPr txBox="1"/>
          <p:nvPr/>
        </p:nvSpPr>
        <p:spPr>
          <a:xfrm>
            <a:off x="731838" y="1115301"/>
            <a:ext cx="281573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产品所属产品线统计</a:t>
            </a:r>
            <a:endParaRPr lang="zh-CN" altLang="en-US" sz="1600" b="1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4104" y="4394005"/>
            <a:ext cx="215153" cy="150607"/>
          </a:xfrm>
          <a:prstGeom prst="rect">
            <a:avLst/>
          </a:prstGeom>
          <a:solidFill>
            <a:srgbClr val="E0842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85554" y="4391763"/>
            <a:ext cx="215153" cy="150607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59257" y="43461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第三季度</a:t>
            </a:r>
            <a:endParaRPr lang="zh-CN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9917" y="43461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第四季度</a:t>
            </a:r>
            <a:endParaRPr lang="zh-CN" altLang="en-US" sz="1000" dirty="0"/>
          </a:p>
        </p:txBody>
      </p:sp>
      <p:sp>
        <p:nvSpPr>
          <p:cNvPr id="30" name="TextBox 20"/>
          <p:cNvSpPr txBox="1"/>
          <p:nvPr/>
        </p:nvSpPr>
        <p:spPr>
          <a:xfrm>
            <a:off x="731836" y="4643812"/>
            <a:ext cx="1034463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600" b="1" dirty="0" smtClean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根据商务所填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单数据，核对合同回归时间，汇总各产品线产品销售业绩，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季度自有产品销售额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7897.37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万，环比上升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124.22%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731835" y="5516805"/>
            <a:ext cx="10344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排除学科建设服务，其中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易管理产品线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提升幅度最高，环比约提升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200%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；但整体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仍以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</a:t>
            </a:r>
            <a:r>
              <a:rPr lang="zh-CN" altLang="en-US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产品销售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业绩最佳，销售额为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2636.89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万，约占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业绩的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lang="zh-CN" altLang="en-US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567910"/>
              </p:ext>
            </p:extLst>
          </p:nvPr>
        </p:nvGraphicFramePr>
        <p:xfrm>
          <a:off x="5002305" y="1816925"/>
          <a:ext cx="5800992" cy="2650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72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578100" cy="2438400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" y="0"/>
            <a:ext cx="2588363" cy="6858000"/>
          </a:xfrm>
          <a:custGeom>
            <a:avLst/>
            <a:gdLst>
              <a:gd name="connsiteX0" fmla="*/ 0 w 2588363"/>
              <a:gd name="connsiteY0" fmla="*/ 0 h 6858000"/>
              <a:gd name="connsiteX1" fmla="*/ 2588363 w 2588363"/>
              <a:gd name="connsiteY1" fmla="*/ 1455954 h 6858000"/>
              <a:gd name="connsiteX2" fmla="*/ 2588363 w 2588363"/>
              <a:gd name="connsiteY2" fmla="*/ 6858000 h 6858000"/>
              <a:gd name="connsiteX3" fmla="*/ 0 w 25883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8363" h="6858000">
                <a:moveTo>
                  <a:pt x="0" y="0"/>
                </a:moveTo>
                <a:lnTo>
                  <a:pt x="2588363" y="1455954"/>
                </a:lnTo>
                <a:lnTo>
                  <a:pt x="258836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20778963">
            <a:off x="-506547" y="2710878"/>
            <a:ext cx="3582243" cy="3777009"/>
          </a:xfrm>
          <a:custGeom>
            <a:avLst/>
            <a:gdLst>
              <a:gd name="connsiteX0" fmla="*/ 3582243 w 3582243"/>
              <a:gd name="connsiteY0" fmla="*/ 0 h 3777009"/>
              <a:gd name="connsiteX1" fmla="*/ 2662629 w 3582243"/>
              <a:gd name="connsiteY1" fmla="*/ 3777009 h 3777009"/>
              <a:gd name="connsiteX2" fmla="*/ 0 w 3582243"/>
              <a:gd name="connsiteY2" fmla="*/ 3777009 h 3777009"/>
              <a:gd name="connsiteX3" fmla="*/ 944252 w 3582243"/>
              <a:gd name="connsiteY3" fmla="*/ 0 h 37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243" h="3777009">
                <a:moveTo>
                  <a:pt x="3582243" y="0"/>
                </a:moveTo>
                <a:lnTo>
                  <a:pt x="2662629" y="3777009"/>
                </a:lnTo>
                <a:lnTo>
                  <a:pt x="0" y="3777009"/>
                </a:lnTo>
                <a:lnTo>
                  <a:pt x="944252" y="0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1945907">
            <a:off x="1105749" y="27527"/>
            <a:ext cx="1869229" cy="7338227"/>
          </a:xfrm>
          <a:custGeom>
            <a:avLst/>
            <a:gdLst>
              <a:gd name="connsiteX0" fmla="*/ 1869229 w 1869229"/>
              <a:gd name="connsiteY0" fmla="*/ 7257467 h 7338227"/>
              <a:gd name="connsiteX1" fmla="*/ 1635989 w 1869229"/>
              <a:gd name="connsiteY1" fmla="*/ 7338227 h 7338227"/>
              <a:gd name="connsiteX2" fmla="*/ 0 w 1869229"/>
              <a:gd name="connsiteY2" fmla="*/ 2613359 h 7338227"/>
              <a:gd name="connsiteX3" fmla="*/ 1150850 w 1869229"/>
              <a:gd name="connsiteY3" fmla="*/ 248740 h 7338227"/>
              <a:gd name="connsiteX4" fmla="*/ 1869229 w 1869229"/>
              <a:gd name="connsiteY4" fmla="*/ 0 h 73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229" h="7338227">
                <a:moveTo>
                  <a:pt x="1869229" y="7257467"/>
                </a:moveTo>
                <a:lnTo>
                  <a:pt x="1635989" y="7338227"/>
                </a:lnTo>
                <a:lnTo>
                  <a:pt x="0" y="2613359"/>
                </a:lnTo>
                <a:lnTo>
                  <a:pt x="1150850" y="248740"/>
                </a:lnTo>
                <a:lnTo>
                  <a:pt x="1869229" y="0"/>
                </a:lnTo>
                <a:close/>
              </a:path>
            </a:pathLst>
          </a:custGeom>
          <a:solidFill>
            <a:srgbClr val="FAAF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723742" y="1775788"/>
            <a:ext cx="4457700" cy="3238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233329" y="2042488"/>
            <a:ext cx="3567113" cy="2586786"/>
            <a:chOff x="7233329" y="2042488"/>
            <a:chExt cx="3567113" cy="2586786"/>
          </a:xfrm>
        </p:grpSpPr>
        <p:sp>
          <p:nvSpPr>
            <p:cNvPr id="77" name="文本框 76"/>
            <p:cNvSpPr txBox="1"/>
            <p:nvPr/>
          </p:nvSpPr>
          <p:spPr>
            <a:xfrm>
              <a:off x="7233329" y="2042488"/>
              <a:ext cx="3438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产品实际交付统计</a:t>
              </a:r>
              <a:endPara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7333342" y="3194507"/>
              <a:ext cx="330041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标题 19"/>
            <p:cNvSpPr txBox="1">
              <a:spLocks/>
            </p:cNvSpPr>
            <p:nvPr/>
          </p:nvSpPr>
          <p:spPr>
            <a:xfrm>
              <a:off x="7269641" y="3310358"/>
              <a:ext cx="3530801" cy="131891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数据源：出库申请单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4755" y="1775788"/>
            <a:ext cx="3457574" cy="3388142"/>
            <a:chOff x="3394755" y="1775788"/>
            <a:chExt cx="3457574" cy="3388142"/>
          </a:xfrm>
        </p:grpSpPr>
        <p:sp>
          <p:nvSpPr>
            <p:cNvPr id="75" name="矩形 74"/>
            <p:cNvSpPr/>
            <p:nvPr/>
          </p:nvSpPr>
          <p:spPr>
            <a:xfrm>
              <a:off x="3485242" y="1775788"/>
              <a:ext cx="3238500" cy="3238500"/>
            </a:xfrm>
            <a:prstGeom prst="rect">
              <a:avLst/>
            </a:prstGeom>
            <a:noFill/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394755" y="1871038"/>
              <a:ext cx="34575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dirty="0" smtClean="0">
                  <a:solidFill>
                    <a:srgbClr val="E08428"/>
                  </a:solidFill>
                  <a:latin typeface="Helvetica LT Std" panose="020B0504020202020204" pitchFamily="34" charset="0"/>
                </a:rPr>
                <a:t>PART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394755" y="2947939"/>
              <a:ext cx="345757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solidFill>
                    <a:srgbClr val="E08428"/>
                  </a:solidFill>
                  <a:latin typeface="Helvetica LT Std" panose="020B0504020202020204" pitchFamily="34" charset="0"/>
                </a:rPr>
                <a:t>3</a:t>
              </a:r>
              <a:endParaRPr lang="zh-CN" altLang="en-US" sz="13800" dirty="0">
                <a:solidFill>
                  <a:srgbClr val="E08428"/>
                </a:solidFill>
                <a:latin typeface="Helvetica LT Std" panose="020B0504020202020204" pitchFamily="34" charset="0"/>
              </a:endParaRPr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-33051" y="6158429"/>
            <a:ext cx="2611151" cy="727113"/>
          </a:xfrm>
          <a:custGeom>
            <a:avLst/>
            <a:gdLst>
              <a:gd name="connsiteX0" fmla="*/ 0 w 2842352"/>
              <a:gd name="connsiteY0" fmla="*/ 705079 h 727113"/>
              <a:gd name="connsiteX1" fmla="*/ 2842352 w 2842352"/>
              <a:gd name="connsiteY1" fmla="*/ 0 h 727113"/>
              <a:gd name="connsiteX2" fmla="*/ 2842352 w 2842352"/>
              <a:gd name="connsiteY2" fmla="*/ 727113 h 727113"/>
              <a:gd name="connsiteX3" fmla="*/ 0 w 2842352"/>
              <a:gd name="connsiteY3" fmla="*/ 705079 h 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352" h="727113">
                <a:moveTo>
                  <a:pt x="0" y="705079"/>
                </a:moveTo>
                <a:lnTo>
                  <a:pt x="2842352" y="0"/>
                </a:lnTo>
                <a:lnTo>
                  <a:pt x="2842352" y="727113"/>
                </a:lnTo>
                <a:lnTo>
                  <a:pt x="0" y="705079"/>
                </a:lnTo>
                <a:close/>
              </a:path>
            </a:pathLst>
          </a:custGeom>
          <a:solidFill>
            <a:srgbClr val="BD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1862</Words>
  <Application>Microsoft Office PowerPoint</Application>
  <PresentationFormat>自定义</PresentationFormat>
  <Paragraphs>546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陶笑笑</dc:creator>
  <cp:lastModifiedBy>Windows 用户</cp:lastModifiedBy>
  <cp:revision>92</cp:revision>
  <dcterms:created xsi:type="dcterms:W3CDTF">2016-11-24T01:14:56Z</dcterms:created>
  <dcterms:modified xsi:type="dcterms:W3CDTF">2018-01-10T09:09:53Z</dcterms:modified>
</cp:coreProperties>
</file>