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微软雅黑" panose="020B0503020204020204" pitchFamily="34" charset="-122"/>
      <p:regular r:id="rId12"/>
      <p:bold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902"/>
    <a:srgbClr val="CC0000"/>
    <a:srgbClr val="ED7D31"/>
    <a:srgbClr val="00B0F0"/>
    <a:srgbClr val="282830"/>
    <a:srgbClr val="594A23"/>
    <a:srgbClr val="C99A0C"/>
    <a:srgbClr val="107C44"/>
    <a:srgbClr val="A78114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77591" autoAdjust="0"/>
  </p:normalViewPr>
  <p:slideViewPr>
    <p:cSldViewPr snapToGrid="0" showGuides="1">
      <p:cViewPr varScale="1">
        <p:scale>
          <a:sx n="69" d="100"/>
          <a:sy n="69" d="100"/>
        </p:scale>
        <p:origin x="-1092" y="-108"/>
      </p:cViewPr>
      <p:guideLst>
        <p:guide orient="horz" pos="2092"/>
        <p:guide orient="horz" pos="2001"/>
        <p:guide orient="horz" pos="2273"/>
        <p:guide orient="horz" pos="2636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orient="horz" pos="1684"/>
        <p:guide pos="3840"/>
        <p:guide pos="801"/>
        <p:guide pos="6879"/>
        <p:guide pos="4112"/>
        <p:guide pos="4407"/>
        <p:guide pos="4883"/>
        <p:guide pos="2116"/>
        <p:guide pos="2797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CE030-345C-4385-8AB4-54A47F540C95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9AE4-E102-4A74-B988-7BDC6460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82FC-9840-4888-8CA2-30919E45F1D3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B6B0E-3AF2-4663-BB28-C8720B487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8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B6B0E-3AF2-4663-BB28-C8720B487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B6B0E-3AF2-4663-BB28-C8720B487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722677" y="3220889"/>
            <a:ext cx="74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泰安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2221" y="4133027"/>
            <a:ext cx="342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46944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 cstate="print"/>
          <a:srcRect l="25721" b="54024"/>
          <a:stretch/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 cstate="print"/>
          <a:srcRect l="25721" b="54024"/>
          <a:stretch/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  <p:sp>
        <p:nvSpPr>
          <p:cNvPr id="7" name="文本框 35"/>
          <p:cNvSpPr txBox="1"/>
          <p:nvPr/>
        </p:nvSpPr>
        <p:spPr>
          <a:xfrm>
            <a:off x="605404" y="2508759"/>
            <a:ext cx="1136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汇报内容可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产品</a:t>
            </a:r>
            <a:r>
              <a:rPr lang="zh-CN" altLang="zh-CN" sz="3200" b="1" dirty="0">
                <a:solidFill>
                  <a:schemeClr val="bg1"/>
                </a:solidFill>
              </a:rPr>
              <a:t>可行性论证评审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决策表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》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中决策项内容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11609</TotalTime>
  <Words>30</Words>
  <Application>Microsoft Office PowerPoint</Application>
  <PresentationFormat>自定义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Hlp</cp:lastModifiedBy>
  <cp:revision>305</cp:revision>
  <dcterms:created xsi:type="dcterms:W3CDTF">2015-04-04T12:50:16Z</dcterms:created>
  <dcterms:modified xsi:type="dcterms:W3CDTF">2017-01-06T07:19:47Z</dcterms:modified>
</cp:coreProperties>
</file>