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9" r:id="rId3"/>
    <p:sldId id="261" r:id="rId4"/>
    <p:sldId id="279" r:id="rId5"/>
    <p:sldId id="289" r:id="rId6"/>
    <p:sldId id="290" r:id="rId7"/>
    <p:sldId id="280" r:id="rId8"/>
    <p:sldId id="282" r:id="rId9"/>
    <p:sldId id="291" r:id="rId10"/>
    <p:sldId id="283" r:id="rId11"/>
    <p:sldId id="292" r:id="rId12"/>
    <p:sldId id="293" r:id="rId13"/>
    <p:sldId id="294" r:id="rId14"/>
    <p:sldId id="297" r:id="rId15"/>
    <p:sldId id="286" r:id="rId16"/>
    <p:sldId id="295" r:id="rId17"/>
    <p:sldId id="296" r:id="rId18"/>
    <p:sldId id="287" r:id="rId19"/>
    <p:sldId id="288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1D"/>
    <a:srgbClr val="EF9C07"/>
    <a:srgbClr val="3D3D3E"/>
    <a:srgbClr val="C30D23"/>
    <a:srgbClr val="CA692C"/>
    <a:srgbClr val="39B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9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EE779-6219-4C27-B023-16B9A11DB714}" type="doc">
      <dgm:prSet loTypeId="urn:microsoft.com/office/officeart/2005/8/layout/orgChart1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02270EC-1B72-4146-A10E-165F3C2F744A}">
      <dgm:prSet phldrT="[文本]" custT="1"/>
      <dgm:spPr/>
      <dgm:t>
        <a:bodyPr/>
        <a:lstStyle/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合肥测试中心</a:t>
          </a:r>
          <a:endParaRPr lang="en-US" altLang="zh-CN" sz="11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经理：陈永琴 </a:t>
          </a:r>
          <a:endParaRPr lang="en-US" altLang="zh-CN" sz="11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b="1" dirty="0" smtClean="0">
              <a:latin typeface="微软雅黑" pitchFamily="34" charset="-122"/>
              <a:ea typeface="微软雅黑" pitchFamily="34" charset="-122"/>
            </a:rPr>
            <a:t>副经理：唐倩、朱玉凤</a:t>
          </a:r>
        </a:p>
      </dgm:t>
    </dgm:pt>
    <dgm:pt modelId="{FC14FBB2-4942-4C39-9591-24BBBA8F21CE}" type="parTrans" cxnId="{8A0D194D-ED63-4573-A84B-30965899319E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C4E273B0-443E-491D-ACA8-79A9F9C03557}" type="sibTrans" cxnId="{8A0D194D-ED63-4573-A84B-30965899319E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B427A0FB-7651-4317-9552-9B16335A3A27}">
      <dgm:prSet phldrT="[文本]"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资源中心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唐倩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BA2439C2-E415-4143-8FEF-222EBEDD3182}" type="parTrans" cxnId="{3A2351C3-E7E2-4D61-98CA-3E1E1AB43704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0972B103-9DE9-49B7-BB56-EF729C5C2BFA}" type="sibTrans" cxnId="{3A2351C3-E7E2-4D61-98CA-3E1E1AB43704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E9B23DB-E0F7-4AB9-9FB1-3AF03BBE776B}">
      <dgm:prSet phldrT="[文本]"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金融服务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翟平平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69455E45-2352-450D-A656-BEBF7BB99659}" type="parTrans" cxnId="{41288DAF-8CE0-48F2-99F6-70207109204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F2B28D0F-59D4-4565-98CF-20EE57749A1E}" type="sibTrans" cxnId="{41288DAF-8CE0-48F2-99F6-70207109204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ADBA27F5-F96D-4CF7-9EEF-3B6E28980584}">
      <dgm:prSet custT="1"/>
      <dgm:spPr/>
      <dgm:t>
        <a:bodyPr/>
        <a:lstStyle/>
        <a:p>
          <a:pPr algn="l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陈春、苗盼盼、曹文静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25C0CADB-1D0B-455B-A5A9-33BF9ECEED23}" type="parTrans" cxnId="{4ED9D899-FC77-458D-A563-61187CBCAC5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FBCCBB1F-ED98-47E7-8047-CCAA45DDBD2C}" type="sibTrans" cxnId="{4ED9D899-FC77-458D-A563-61187CBCAC5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476E270B-85DD-4D1B-9A21-839C126D3332}">
      <dgm:prSet custT="1"/>
      <dgm:spPr/>
      <dgm:t>
        <a:bodyPr/>
        <a:lstStyle/>
        <a:p>
          <a:pPr algn="l"/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黄琪、汪秀娟、余鑫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F836D9F0-BA71-47A6-934B-BB968A182449}" type="parTrans" cxnId="{7CE471D9-704D-4FA1-BC2C-C4A524F86EF3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FF22C819-C642-479E-9DCC-F4F0F3DFA47E}" type="sibTrans" cxnId="{7CE471D9-704D-4FA1-BC2C-C4A524F86EF3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7ACF9652-0964-4778-ACA5-5EDCE08EC81E}">
      <dgm:prSet phldrT="[文本]"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人资、行政、营销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吴正洲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89CC09AE-8D2B-43F4-8D14-CA1A9C6EEC7D}" type="parTrans" cxnId="{6CA08AB7-68F9-493F-956D-5A78B63D64A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3B1BE232-A549-4DA1-8F6C-3AFD3E7420F3}" type="sibTrans" cxnId="{6CA08AB7-68F9-493F-956D-5A78B63D64A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96D725DF-E681-44C7-8896-0533D4892B49}">
      <dgm:prSet phldrT="[文本]"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智慧校园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朱玉凤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AC070804-6334-4BC9-80BF-A465DC0A5EE9}" type="parTrans" cxnId="{79D4D1B2-8118-45C7-A3CB-1A73C6FFA9F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79BACC8F-B559-4214-82D1-D4D3B5970327}" type="sibTrans" cxnId="{79D4D1B2-8118-45C7-A3CB-1A73C6FFA9F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A4C514AF-5FAE-4F88-83FB-3E6342DC912A}">
      <dgm:prSet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阳杰、郑雁玲、丁云云、周慈、梁新飞、张宁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EE328DB0-0426-4847-8030-CB77E52A23C1}" type="parTrans" cxnId="{91A043A2-B74F-4AC0-9DCD-A9056A8CCB0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A0CBC552-9EC9-4305-BE0B-D5E9DA077B10}" type="sibTrans" cxnId="{91A043A2-B74F-4AC0-9DCD-A9056A8CCB0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A4F75B7F-1816-4148-85F9-281C56E5BB01}">
      <dgm:prSet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朱茜、吴冠宁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BA1585BB-6007-45E6-BF9D-69A086150D7A}" type="parTrans" cxnId="{99FFC2D0-E56B-4BE3-A81D-ADC95BAD2CD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493CF952-00D6-474C-B3CE-83BF571A7B91}" type="sibTrans" cxnId="{99FFC2D0-E56B-4BE3-A81D-ADC95BAD2CD5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E2FFFED0-B00B-4F89-983E-29F11C287B1B}">
      <dgm:prSet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虚拟性能组：陈永琴、余鑫、郑雁玲等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26BD0892-0389-480A-9F4A-79E956C0538D}" type="sibTrans" cxnId="{9BD6A7E9-4735-4D99-A67E-3488438DA94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4764C897-205B-4774-AAAC-2C52879BC8CD}" type="parTrans" cxnId="{9BD6A7E9-4735-4D99-A67E-3488438DA94C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54B94ECB-9579-4131-AEA7-4E2905F44A37}">
      <dgm:prSet phldrT="[文本]"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创业群、财税审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孙继雷</a:t>
          </a:r>
          <a:endParaRPr lang="en-US" altLang="zh-CN" sz="1100" dirty="0" smtClean="0">
            <a:latin typeface="微软雅黑" pitchFamily="34" charset="-122"/>
            <a:ea typeface="微软雅黑" pitchFamily="34" charset="-122"/>
          </a:endParaRPr>
        </a:p>
      </dgm:t>
    </dgm:pt>
    <dgm:pt modelId="{F402A937-797E-4BCF-9603-3F27C7427571}" type="parTrans" cxnId="{D25F5226-2095-449B-8844-EB6510618AC8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F12DC193-F30C-4356-BB8D-F1FD078DCAE9}" type="sibTrans" cxnId="{D25F5226-2095-449B-8844-EB6510618AC8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26F8C423-80A1-40B2-AC8E-CAEF62D101D5}">
      <dgm:prSet custT="1"/>
      <dgm:spPr/>
      <dgm:t>
        <a:bodyPr/>
        <a:lstStyle/>
        <a:p>
          <a:r>
            <a:rPr lang="zh-CN" altLang="en-US" sz="1100" dirty="0" smtClean="0">
              <a:latin typeface="微软雅黑" pitchFamily="34" charset="-122"/>
              <a:ea typeface="微软雅黑" pitchFamily="34" charset="-122"/>
            </a:rPr>
            <a:t>陶玲、沈园园、何祥利、张静</a:t>
          </a:r>
          <a:endParaRPr lang="zh-CN" altLang="en-US" sz="1100" dirty="0">
            <a:latin typeface="微软雅黑" pitchFamily="34" charset="-122"/>
            <a:ea typeface="微软雅黑" pitchFamily="34" charset="-122"/>
          </a:endParaRPr>
        </a:p>
      </dgm:t>
    </dgm:pt>
    <dgm:pt modelId="{5612C3A3-7F7E-40DF-99E7-92BF89175BEA}" type="parTrans" cxnId="{B045CF19-35DF-47D6-94B5-6C4DC78C935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46693C96-1E1F-4573-9353-AF952528597D}" type="sibTrans" cxnId="{B045CF19-35DF-47D6-94B5-6C4DC78C9357}">
      <dgm:prSet/>
      <dgm:spPr/>
      <dgm:t>
        <a:bodyPr/>
        <a:lstStyle/>
        <a:p>
          <a:endParaRPr lang="zh-CN" altLang="en-US" sz="1100">
            <a:latin typeface="微软雅黑" pitchFamily="34" charset="-122"/>
            <a:ea typeface="微软雅黑" pitchFamily="34" charset="-122"/>
          </a:endParaRPr>
        </a:p>
      </dgm:t>
    </dgm:pt>
    <dgm:pt modelId="{17B21862-1F06-4F73-A125-8B323358FDC9}" type="pres">
      <dgm:prSet presAssocID="{4ABEE779-6219-4C27-B023-16B9A11DB7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835CAF2-A91B-486C-A269-9A7A532A457D}" type="pres">
      <dgm:prSet presAssocID="{902270EC-1B72-4146-A10E-165F3C2F744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BB58E66-1F1D-4687-9B15-EFB1A09B819A}" type="pres">
      <dgm:prSet presAssocID="{902270EC-1B72-4146-A10E-165F3C2F744A}" presName="rootComposite1" presStyleCnt="0"/>
      <dgm:spPr/>
      <dgm:t>
        <a:bodyPr/>
        <a:lstStyle/>
        <a:p>
          <a:endParaRPr lang="zh-CN" altLang="en-US"/>
        </a:p>
      </dgm:t>
    </dgm:pt>
    <dgm:pt modelId="{6AC2283A-71DD-465A-82CA-841E5B08AD52}" type="pres">
      <dgm:prSet presAssocID="{902270EC-1B72-4146-A10E-165F3C2F744A}" presName="rootText1" presStyleLbl="node0" presStyleIdx="0" presStyleCnt="2" custScaleX="166585" custScaleY="137223" custLinFactY="-711" custLinFactNeighborX="23113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B381B-E461-40CC-AE02-1102943ABBCC}" type="pres">
      <dgm:prSet presAssocID="{902270EC-1B72-4146-A10E-165F3C2F744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1C036BE-ED8B-4F3C-A769-96F6356E361F}" type="pres">
      <dgm:prSet presAssocID="{902270EC-1B72-4146-A10E-165F3C2F744A}" presName="hierChild2" presStyleCnt="0"/>
      <dgm:spPr/>
      <dgm:t>
        <a:bodyPr/>
        <a:lstStyle/>
        <a:p>
          <a:endParaRPr lang="zh-CN" altLang="en-US"/>
        </a:p>
      </dgm:t>
    </dgm:pt>
    <dgm:pt modelId="{0E014556-F555-400B-8D04-8D1B14960233}" type="pres">
      <dgm:prSet presAssocID="{BA2439C2-E415-4143-8FEF-222EBEDD3182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80D0DE48-54FB-4271-A7DA-7F6EEDAEE6B8}" type="pres">
      <dgm:prSet presAssocID="{B427A0FB-7651-4317-9552-9B16335A3A2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67BBB7C-5B77-415F-81B2-E0765AC32F98}" type="pres">
      <dgm:prSet presAssocID="{B427A0FB-7651-4317-9552-9B16335A3A27}" presName="rootComposite" presStyleCnt="0"/>
      <dgm:spPr/>
      <dgm:t>
        <a:bodyPr/>
        <a:lstStyle/>
        <a:p>
          <a:endParaRPr lang="zh-CN" altLang="en-US"/>
        </a:p>
      </dgm:t>
    </dgm:pt>
    <dgm:pt modelId="{8881FD76-0A66-410A-B454-CAE6CBC79AD3}" type="pres">
      <dgm:prSet presAssocID="{B427A0FB-7651-4317-9552-9B16335A3A27}" presName="rootText" presStyleLbl="node2" presStyleIdx="0" presStyleCnt="5" custScaleX="77768" custScaleY="832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63AC04-40F9-4293-92FD-EC7D5C9FDB7F}" type="pres">
      <dgm:prSet presAssocID="{B427A0FB-7651-4317-9552-9B16335A3A2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67D4DEED-F18E-410C-A6C6-82C000AF352A}" type="pres">
      <dgm:prSet presAssocID="{B427A0FB-7651-4317-9552-9B16335A3A27}" presName="hierChild4" presStyleCnt="0"/>
      <dgm:spPr/>
      <dgm:t>
        <a:bodyPr/>
        <a:lstStyle/>
        <a:p>
          <a:endParaRPr lang="zh-CN" altLang="en-US"/>
        </a:p>
      </dgm:t>
    </dgm:pt>
    <dgm:pt modelId="{5DB0A85F-A49A-4E87-931E-3E6F1089B899}" type="pres">
      <dgm:prSet presAssocID="{25C0CADB-1D0B-455B-A5A9-33BF9ECEED23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C7458DDC-23C8-45D7-8060-49D86698B5C9}" type="pres">
      <dgm:prSet presAssocID="{ADBA27F5-F96D-4CF7-9EEF-3B6E2898058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9B5DA59-2DBD-4085-B88B-71C85CE4697D}" type="pres">
      <dgm:prSet presAssocID="{ADBA27F5-F96D-4CF7-9EEF-3B6E28980584}" presName="rootComposite" presStyleCnt="0"/>
      <dgm:spPr/>
      <dgm:t>
        <a:bodyPr/>
        <a:lstStyle/>
        <a:p>
          <a:endParaRPr lang="zh-CN" altLang="en-US"/>
        </a:p>
      </dgm:t>
    </dgm:pt>
    <dgm:pt modelId="{D6D237F7-CC8E-4E9E-966D-F2980D2C452C}" type="pres">
      <dgm:prSet presAssocID="{ADBA27F5-F96D-4CF7-9EEF-3B6E28980584}" presName="rootText" presStyleLbl="node3" presStyleIdx="0" presStyleCnt="5" custScaleX="72061" custScaleY="99025" custLinFactNeighborY="144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C8B1A6-0B6B-45C5-AFFA-7F7549D87313}" type="pres">
      <dgm:prSet presAssocID="{ADBA27F5-F96D-4CF7-9EEF-3B6E28980584}" presName="rootConnector" presStyleLbl="node3" presStyleIdx="0" presStyleCnt="5"/>
      <dgm:spPr/>
      <dgm:t>
        <a:bodyPr/>
        <a:lstStyle/>
        <a:p>
          <a:endParaRPr lang="zh-CN" altLang="en-US"/>
        </a:p>
      </dgm:t>
    </dgm:pt>
    <dgm:pt modelId="{62D58B38-8D27-4C26-8AA9-DF7CB465FB74}" type="pres">
      <dgm:prSet presAssocID="{ADBA27F5-F96D-4CF7-9EEF-3B6E28980584}" presName="hierChild4" presStyleCnt="0"/>
      <dgm:spPr/>
      <dgm:t>
        <a:bodyPr/>
        <a:lstStyle/>
        <a:p>
          <a:endParaRPr lang="zh-CN" altLang="en-US"/>
        </a:p>
      </dgm:t>
    </dgm:pt>
    <dgm:pt modelId="{B6BCC839-E052-49E4-8CD9-DFF5D855C196}" type="pres">
      <dgm:prSet presAssocID="{ADBA27F5-F96D-4CF7-9EEF-3B6E28980584}" presName="hierChild5" presStyleCnt="0"/>
      <dgm:spPr/>
      <dgm:t>
        <a:bodyPr/>
        <a:lstStyle/>
        <a:p>
          <a:endParaRPr lang="zh-CN" altLang="en-US"/>
        </a:p>
      </dgm:t>
    </dgm:pt>
    <dgm:pt modelId="{9EAA291E-E510-45BD-9F26-8BD854E153B3}" type="pres">
      <dgm:prSet presAssocID="{B427A0FB-7651-4317-9552-9B16335A3A27}" presName="hierChild5" presStyleCnt="0"/>
      <dgm:spPr/>
      <dgm:t>
        <a:bodyPr/>
        <a:lstStyle/>
        <a:p>
          <a:endParaRPr lang="zh-CN" altLang="en-US"/>
        </a:p>
      </dgm:t>
    </dgm:pt>
    <dgm:pt modelId="{BB2FB745-B1A7-4D0B-A96A-A7F669214FAF}" type="pres">
      <dgm:prSet presAssocID="{69455E45-2352-450D-A656-BEBF7BB99659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A5BADAFA-4A33-4F27-8215-636BD70888F5}" type="pres">
      <dgm:prSet presAssocID="{9E9B23DB-E0F7-4AB9-9FB1-3AF03BBE776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7248B5F-F9E0-4E8E-9E24-FCF4678EB656}" type="pres">
      <dgm:prSet presAssocID="{9E9B23DB-E0F7-4AB9-9FB1-3AF03BBE776B}" presName="rootComposite" presStyleCnt="0"/>
      <dgm:spPr/>
      <dgm:t>
        <a:bodyPr/>
        <a:lstStyle/>
        <a:p>
          <a:endParaRPr lang="zh-CN" altLang="en-US"/>
        </a:p>
      </dgm:t>
    </dgm:pt>
    <dgm:pt modelId="{3574B911-9B5A-49E5-ABFD-3883AF250799}" type="pres">
      <dgm:prSet presAssocID="{9E9B23DB-E0F7-4AB9-9FB1-3AF03BBE776B}" presName="rootText" presStyleLbl="node2" presStyleIdx="1" presStyleCnt="5" custScaleX="80519" custScaleY="850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E1F43-4B63-4B3B-B94A-CE457D663FF1}" type="pres">
      <dgm:prSet presAssocID="{9E9B23DB-E0F7-4AB9-9FB1-3AF03BBE776B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D81A6D0F-B86E-45D3-AD4A-1258757DE8A9}" type="pres">
      <dgm:prSet presAssocID="{9E9B23DB-E0F7-4AB9-9FB1-3AF03BBE776B}" presName="hierChild4" presStyleCnt="0"/>
      <dgm:spPr/>
      <dgm:t>
        <a:bodyPr/>
        <a:lstStyle/>
        <a:p>
          <a:endParaRPr lang="zh-CN" altLang="en-US"/>
        </a:p>
      </dgm:t>
    </dgm:pt>
    <dgm:pt modelId="{E8580A5C-3745-49EC-80F0-FC3E1E8E3C8F}" type="pres">
      <dgm:prSet presAssocID="{F836D9F0-BA71-47A6-934B-BB968A182449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5B46EB4D-1938-4785-8997-0327F88D8312}" type="pres">
      <dgm:prSet presAssocID="{476E270B-85DD-4D1B-9A21-839C126D333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8FF9F7A-1D7D-4712-88CB-5A8925E46DD3}" type="pres">
      <dgm:prSet presAssocID="{476E270B-85DD-4D1B-9A21-839C126D3332}" presName="rootComposite" presStyleCnt="0"/>
      <dgm:spPr/>
      <dgm:t>
        <a:bodyPr/>
        <a:lstStyle/>
        <a:p>
          <a:endParaRPr lang="zh-CN" altLang="en-US"/>
        </a:p>
      </dgm:t>
    </dgm:pt>
    <dgm:pt modelId="{6DC595E0-D889-48C7-9C15-48E906C30D35}" type="pres">
      <dgm:prSet presAssocID="{476E270B-85DD-4D1B-9A21-839C126D3332}" presName="rootText" presStyleLbl="node3" presStyleIdx="1" presStyleCnt="5" custScaleX="93441" custScaleY="1033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57478-68D7-462D-AD74-469A4A14EE96}" type="pres">
      <dgm:prSet presAssocID="{476E270B-85DD-4D1B-9A21-839C126D3332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78B9BE12-57C7-4519-B89C-296621FCB8C1}" type="pres">
      <dgm:prSet presAssocID="{476E270B-85DD-4D1B-9A21-839C126D3332}" presName="hierChild4" presStyleCnt="0"/>
      <dgm:spPr/>
      <dgm:t>
        <a:bodyPr/>
        <a:lstStyle/>
        <a:p>
          <a:endParaRPr lang="zh-CN" altLang="en-US"/>
        </a:p>
      </dgm:t>
    </dgm:pt>
    <dgm:pt modelId="{1CB5C78F-2D98-4836-ABD4-1AD9656B49C4}" type="pres">
      <dgm:prSet presAssocID="{476E270B-85DD-4D1B-9A21-839C126D3332}" presName="hierChild5" presStyleCnt="0"/>
      <dgm:spPr/>
      <dgm:t>
        <a:bodyPr/>
        <a:lstStyle/>
        <a:p>
          <a:endParaRPr lang="zh-CN" altLang="en-US"/>
        </a:p>
      </dgm:t>
    </dgm:pt>
    <dgm:pt modelId="{E84F1D64-1F77-43EC-B999-ACA375ACA250}" type="pres">
      <dgm:prSet presAssocID="{9E9B23DB-E0F7-4AB9-9FB1-3AF03BBE776B}" presName="hierChild5" presStyleCnt="0"/>
      <dgm:spPr/>
      <dgm:t>
        <a:bodyPr/>
        <a:lstStyle/>
        <a:p>
          <a:endParaRPr lang="zh-CN" altLang="en-US"/>
        </a:p>
      </dgm:t>
    </dgm:pt>
    <dgm:pt modelId="{35E35C61-584B-4411-954D-E3D1DA5B5B1D}" type="pres">
      <dgm:prSet presAssocID="{AC070804-6334-4BC9-80BF-A465DC0A5EE9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DEC207BE-F743-4FC7-A169-D84E69C97DFB}" type="pres">
      <dgm:prSet presAssocID="{96D725DF-E681-44C7-8896-0533D4892B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258C020-A38D-4AC9-8350-F36727ECA57F}" type="pres">
      <dgm:prSet presAssocID="{96D725DF-E681-44C7-8896-0533D4892B49}" presName="rootComposite" presStyleCnt="0"/>
      <dgm:spPr/>
      <dgm:t>
        <a:bodyPr/>
        <a:lstStyle/>
        <a:p>
          <a:endParaRPr lang="zh-CN" altLang="en-US"/>
        </a:p>
      </dgm:t>
    </dgm:pt>
    <dgm:pt modelId="{94F26804-8641-46F5-AF38-940EFC94C89B}" type="pres">
      <dgm:prSet presAssocID="{96D725DF-E681-44C7-8896-0533D4892B49}" presName="rootText" presStyleLbl="node2" presStyleIdx="2" presStyleCnt="5" custScaleX="96742" custScaleY="751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FBBCD9-09F2-4134-9F5F-06B8FA8BCF38}" type="pres">
      <dgm:prSet presAssocID="{96D725DF-E681-44C7-8896-0533D4892B49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80A80AAE-F515-404D-9D89-F98F98831C6D}" type="pres">
      <dgm:prSet presAssocID="{96D725DF-E681-44C7-8896-0533D4892B49}" presName="hierChild4" presStyleCnt="0"/>
      <dgm:spPr/>
      <dgm:t>
        <a:bodyPr/>
        <a:lstStyle/>
        <a:p>
          <a:endParaRPr lang="zh-CN" altLang="en-US"/>
        </a:p>
      </dgm:t>
    </dgm:pt>
    <dgm:pt modelId="{EC6E2264-BF87-494B-9C32-1E578495C80D}" type="pres">
      <dgm:prSet presAssocID="{EE328DB0-0426-4847-8030-CB77E52A23C1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D008560B-7312-4DFE-9BC4-77AB8E3DBC67}" type="pres">
      <dgm:prSet presAssocID="{A4C514AF-5FAE-4F88-83FB-3E6342DC912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85367FD-61CF-4A79-8B72-07A637B12182}" type="pres">
      <dgm:prSet presAssocID="{A4C514AF-5FAE-4F88-83FB-3E6342DC912A}" presName="rootComposite" presStyleCnt="0"/>
      <dgm:spPr/>
      <dgm:t>
        <a:bodyPr/>
        <a:lstStyle/>
        <a:p>
          <a:endParaRPr lang="zh-CN" altLang="en-US"/>
        </a:p>
      </dgm:t>
    </dgm:pt>
    <dgm:pt modelId="{D0665029-25E9-456E-B049-B9664DA1C23C}" type="pres">
      <dgm:prSet presAssocID="{A4C514AF-5FAE-4F88-83FB-3E6342DC912A}" presName="rootText" presStyleLbl="node3" presStyleIdx="2" presStyleCnt="5" custLinFactNeighborY="103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C03668-28CD-4F69-BB6A-944E03B00A55}" type="pres">
      <dgm:prSet presAssocID="{A4C514AF-5FAE-4F88-83FB-3E6342DC912A}" presName="rootConnector" presStyleLbl="node3" presStyleIdx="2" presStyleCnt="5"/>
      <dgm:spPr/>
      <dgm:t>
        <a:bodyPr/>
        <a:lstStyle/>
        <a:p>
          <a:endParaRPr lang="zh-CN" altLang="en-US"/>
        </a:p>
      </dgm:t>
    </dgm:pt>
    <dgm:pt modelId="{79AA4EAD-D91F-4D06-B3A5-CCEA11DC843A}" type="pres">
      <dgm:prSet presAssocID="{A4C514AF-5FAE-4F88-83FB-3E6342DC912A}" presName="hierChild4" presStyleCnt="0"/>
      <dgm:spPr/>
      <dgm:t>
        <a:bodyPr/>
        <a:lstStyle/>
        <a:p>
          <a:endParaRPr lang="zh-CN" altLang="en-US"/>
        </a:p>
      </dgm:t>
    </dgm:pt>
    <dgm:pt modelId="{4E2B02D7-8F18-4CF0-8F95-B88A274C0712}" type="pres">
      <dgm:prSet presAssocID="{A4C514AF-5FAE-4F88-83FB-3E6342DC912A}" presName="hierChild5" presStyleCnt="0"/>
      <dgm:spPr/>
      <dgm:t>
        <a:bodyPr/>
        <a:lstStyle/>
        <a:p>
          <a:endParaRPr lang="zh-CN" altLang="en-US"/>
        </a:p>
      </dgm:t>
    </dgm:pt>
    <dgm:pt modelId="{0AF6F006-8F09-4201-BBCA-4A5AC24E4436}" type="pres">
      <dgm:prSet presAssocID="{96D725DF-E681-44C7-8896-0533D4892B49}" presName="hierChild5" presStyleCnt="0"/>
      <dgm:spPr/>
      <dgm:t>
        <a:bodyPr/>
        <a:lstStyle/>
        <a:p>
          <a:endParaRPr lang="zh-CN" altLang="en-US"/>
        </a:p>
      </dgm:t>
    </dgm:pt>
    <dgm:pt modelId="{72D65A0C-7493-4728-A885-F51B0FA47458}" type="pres">
      <dgm:prSet presAssocID="{89CC09AE-8D2B-43F4-8D14-CA1A9C6EEC7D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39438401-113D-42DE-992B-6767103E6405}" type="pres">
      <dgm:prSet presAssocID="{7ACF9652-0964-4778-ACA5-5EDCE08EC81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542E4C5-CB7A-4671-8E8A-96D8C8481316}" type="pres">
      <dgm:prSet presAssocID="{7ACF9652-0964-4778-ACA5-5EDCE08EC81E}" presName="rootComposite" presStyleCnt="0"/>
      <dgm:spPr/>
      <dgm:t>
        <a:bodyPr/>
        <a:lstStyle/>
        <a:p>
          <a:endParaRPr lang="zh-CN" altLang="en-US"/>
        </a:p>
      </dgm:t>
    </dgm:pt>
    <dgm:pt modelId="{32E88ADE-C5C7-43D6-8565-86E1FFD73230}" type="pres">
      <dgm:prSet presAssocID="{7ACF9652-0964-4778-ACA5-5EDCE08EC81E}" presName="rootText" presStyleLbl="node2" presStyleIdx="3" presStyleCnt="5" custScaleX="97117" custScaleY="74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13467E-721A-4B93-B8FB-9098C3E7A45C}" type="pres">
      <dgm:prSet presAssocID="{7ACF9652-0964-4778-ACA5-5EDCE08EC81E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59158DAD-567F-4430-95C8-C6DEB2327A26}" type="pres">
      <dgm:prSet presAssocID="{7ACF9652-0964-4778-ACA5-5EDCE08EC81E}" presName="hierChild4" presStyleCnt="0"/>
      <dgm:spPr/>
      <dgm:t>
        <a:bodyPr/>
        <a:lstStyle/>
        <a:p>
          <a:endParaRPr lang="zh-CN" altLang="en-US"/>
        </a:p>
      </dgm:t>
    </dgm:pt>
    <dgm:pt modelId="{57A65269-7985-46D4-A262-B2171924AC5B}" type="pres">
      <dgm:prSet presAssocID="{BA1585BB-6007-45E6-BF9D-69A086150D7A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A332EFE5-BBA9-4206-8669-BCC8B8ED0893}" type="pres">
      <dgm:prSet presAssocID="{A4F75B7F-1816-4148-85F9-281C56E5BB0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1A429FB-4F90-407E-8CC2-B052763AAE34}" type="pres">
      <dgm:prSet presAssocID="{A4F75B7F-1816-4148-85F9-281C56E5BB01}" presName="rootComposite" presStyleCnt="0"/>
      <dgm:spPr/>
      <dgm:t>
        <a:bodyPr/>
        <a:lstStyle/>
        <a:p>
          <a:endParaRPr lang="zh-CN" altLang="en-US"/>
        </a:p>
      </dgm:t>
    </dgm:pt>
    <dgm:pt modelId="{484FFEE1-87DA-485C-935D-5DA354ACF49E}" type="pres">
      <dgm:prSet presAssocID="{A4F75B7F-1816-4148-85F9-281C56E5BB01}" presName="rootText" presStyleLbl="node3" presStyleIdx="3" presStyleCnt="5" custLinFactNeighborY="101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5299EA-6622-4B4B-964B-F9EA513B5297}" type="pres">
      <dgm:prSet presAssocID="{A4F75B7F-1816-4148-85F9-281C56E5BB01}" presName="rootConnector" presStyleLbl="node3" presStyleIdx="3" presStyleCnt="5"/>
      <dgm:spPr/>
      <dgm:t>
        <a:bodyPr/>
        <a:lstStyle/>
        <a:p>
          <a:endParaRPr lang="zh-CN" altLang="en-US"/>
        </a:p>
      </dgm:t>
    </dgm:pt>
    <dgm:pt modelId="{E1A2A3F4-4A32-4074-82F1-258349861BD5}" type="pres">
      <dgm:prSet presAssocID="{A4F75B7F-1816-4148-85F9-281C56E5BB01}" presName="hierChild4" presStyleCnt="0"/>
      <dgm:spPr/>
      <dgm:t>
        <a:bodyPr/>
        <a:lstStyle/>
        <a:p>
          <a:endParaRPr lang="zh-CN" altLang="en-US"/>
        </a:p>
      </dgm:t>
    </dgm:pt>
    <dgm:pt modelId="{9440A25A-CF7E-4753-A094-522587D6CE80}" type="pres">
      <dgm:prSet presAssocID="{A4F75B7F-1816-4148-85F9-281C56E5BB01}" presName="hierChild5" presStyleCnt="0"/>
      <dgm:spPr/>
      <dgm:t>
        <a:bodyPr/>
        <a:lstStyle/>
        <a:p>
          <a:endParaRPr lang="zh-CN" altLang="en-US"/>
        </a:p>
      </dgm:t>
    </dgm:pt>
    <dgm:pt modelId="{E0876C50-C950-4509-838B-36E2CFAB6F0F}" type="pres">
      <dgm:prSet presAssocID="{7ACF9652-0964-4778-ACA5-5EDCE08EC81E}" presName="hierChild5" presStyleCnt="0"/>
      <dgm:spPr/>
      <dgm:t>
        <a:bodyPr/>
        <a:lstStyle/>
        <a:p>
          <a:endParaRPr lang="zh-CN" altLang="en-US"/>
        </a:p>
      </dgm:t>
    </dgm:pt>
    <dgm:pt modelId="{53163D2C-5AD3-4839-8E0A-3A96262D84E7}" type="pres">
      <dgm:prSet presAssocID="{F402A937-797E-4BCF-9603-3F27C7427571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66CA25D8-0663-4FD6-AF1E-FB9CCE524D35}" type="pres">
      <dgm:prSet presAssocID="{54B94ECB-9579-4131-AEA7-4E2905F44A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D279BE3-3A28-4BEC-9C5F-31477BAB908B}" type="pres">
      <dgm:prSet presAssocID="{54B94ECB-9579-4131-AEA7-4E2905F44A37}" presName="rootComposite" presStyleCnt="0"/>
      <dgm:spPr/>
      <dgm:t>
        <a:bodyPr/>
        <a:lstStyle/>
        <a:p>
          <a:endParaRPr lang="zh-CN" altLang="en-US"/>
        </a:p>
      </dgm:t>
    </dgm:pt>
    <dgm:pt modelId="{D38CE7D7-00DC-4784-822F-3798B00175D8}" type="pres">
      <dgm:prSet presAssocID="{54B94ECB-9579-4131-AEA7-4E2905F44A37}" presName="rootText" presStyleLbl="node2" presStyleIdx="4" presStyleCnt="5" custScaleX="97117" custScaleY="74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B45B2-E64D-4235-B877-8183E32E3555}" type="pres">
      <dgm:prSet presAssocID="{54B94ECB-9579-4131-AEA7-4E2905F44A37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6EAF5026-1CC0-4D31-9DB7-A84576CF8F44}" type="pres">
      <dgm:prSet presAssocID="{54B94ECB-9579-4131-AEA7-4E2905F44A37}" presName="hierChild4" presStyleCnt="0"/>
      <dgm:spPr/>
      <dgm:t>
        <a:bodyPr/>
        <a:lstStyle/>
        <a:p>
          <a:endParaRPr lang="zh-CN" altLang="en-US"/>
        </a:p>
      </dgm:t>
    </dgm:pt>
    <dgm:pt modelId="{403731FB-5040-469D-A0CF-6CAD64BDE783}" type="pres">
      <dgm:prSet presAssocID="{5612C3A3-7F7E-40DF-99E7-92BF89175BEA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CB8678E5-9BA3-4B8A-A6EB-724AAA1051BF}" type="pres">
      <dgm:prSet presAssocID="{26F8C423-80A1-40B2-AC8E-CAEF62D10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34A4B99-A0BF-4AF0-ADB9-ACC665B543DD}" type="pres">
      <dgm:prSet presAssocID="{26F8C423-80A1-40B2-AC8E-CAEF62D101D5}" presName="rootComposite" presStyleCnt="0"/>
      <dgm:spPr/>
      <dgm:t>
        <a:bodyPr/>
        <a:lstStyle/>
        <a:p>
          <a:endParaRPr lang="zh-CN" altLang="en-US"/>
        </a:p>
      </dgm:t>
    </dgm:pt>
    <dgm:pt modelId="{C7DB8457-EC32-4F05-A493-96AB9D5C7BEB}" type="pres">
      <dgm:prSet presAssocID="{26F8C423-80A1-40B2-AC8E-CAEF62D101D5}" presName="rootText" presStyleLbl="node3" presStyleIdx="4" presStyleCnt="5" custLinFactNeighborY="11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2062ED-2D01-406C-B9E9-E331DB1CA524}" type="pres">
      <dgm:prSet presAssocID="{26F8C423-80A1-40B2-AC8E-CAEF62D101D5}" presName="rootConnector" presStyleLbl="node3" presStyleIdx="4" presStyleCnt="5"/>
      <dgm:spPr/>
      <dgm:t>
        <a:bodyPr/>
        <a:lstStyle/>
        <a:p>
          <a:endParaRPr lang="zh-CN" altLang="en-US"/>
        </a:p>
      </dgm:t>
    </dgm:pt>
    <dgm:pt modelId="{646533A2-BC8B-42CE-969A-A9F2DB77FF3E}" type="pres">
      <dgm:prSet presAssocID="{26F8C423-80A1-40B2-AC8E-CAEF62D101D5}" presName="hierChild4" presStyleCnt="0"/>
      <dgm:spPr/>
      <dgm:t>
        <a:bodyPr/>
        <a:lstStyle/>
        <a:p>
          <a:endParaRPr lang="zh-CN" altLang="en-US"/>
        </a:p>
      </dgm:t>
    </dgm:pt>
    <dgm:pt modelId="{1A521BDC-CF53-4D1E-81DB-55FB0A7ACABB}" type="pres">
      <dgm:prSet presAssocID="{26F8C423-80A1-40B2-AC8E-CAEF62D101D5}" presName="hierChild5" presStyleCnt="0"/>
      <dgm:spPr/>
      <dgm:t>
        <a:bodyPr/>
        <a:lstStyle/>
        <a:p>
          <a:endParaRPr lang="zh-CN" altLang="en-US"/>
        </a:p>
      </dgm:t>
    </dgm:pt>
    <dgm:pt modelId="{E4121432-C199-4595-A13F-435560E52553}" type="pres">
      <dgm:prSet presAssocID="{54B94ECB-9579-4131-AEA7-4E2905F44A37}" presName="hierChild5" presStyleCnt="0"/>
      <dgm:spPr/>
      <dgm:t>
        <a:bodyPr/>
        <a:lstStyle/>
        <a:p>
          <a:endParaRPr lang="zh-CN" altLang="en-US"/>
        </a:p>
      </dgm:t>
    </dgm:pt>
    <dgm:pt modelId="{A5672EFC-C02B-4A95-87DA-10D649EF9389}" type="pres">
      <dgm:prSet presAssocID="{902270EC-1B72-4146-A10E-165F3C2F744A}" presName="hierChild3" presStyleCnt="0"/>
      <dgm:spPr/>
      <dgm:t>
        <a:bodyPr/>
        <a:lstStyle/>
        <a:p>
          <a:endParaRPr lang="zh-CN" altLang="en-US"/>
        </a:p>
      </dgm:t>
    </dgm:pt>
    <dgm:pt modelId="{1B868917-2B96-436C-B4AB-BE741006EB13}" type="pres">
      <dgm:prSet presAssocID="{E2FFFED0-B00B-4F89-983E-29F11C287B1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0EBC83F-57F8-45C8-ADAD-9E3836FAE0CA}" type="pres">
      <dgm:prSet presAssocID="{E2FFFED0-B00B-4F89-983E-29F11C287B1B}" presName="rootComposite1" presStyleCnt="0"/>
      <dgm:spPr/>
      <dgm:t>
        <a:bodyPr/>
        <a:lstStyle/>
        <a:p>
          <a:endParaRPr lang="zh-CN" altLang="en-US"/>
        </a:p>
      </dgm:t>
    </dgm:pt>
    <dgm:pt modelId="{11EAC23C-B761-4913-8278-6FD77D50D22F}" type="pres">
      <dgm:prSet presAssocID="{E2FFFED0-B00B-4F89-983E-29F11C287B1B}" presName="rootText1" presStyleLbl="node0" presStyleIdx="1" presStyleCnt="2" custScaleX="135631" custScaleY="90043" custLinFactNeighborX="-69450" custLinFactNeighborY="536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625E30-6F11-4A0C-8A9D-24D042F24674}" type="pres">
      <dgm:prSet presAssocID="{E2FFFED0-B00B-4F89-983E-29F11C287B1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E15760C-C517-4227-B8B7-54034BBFA0BD}" type="pres">
      <dgm:prSet presAssocID="{E2FFFED0-B00B-4F89-983E-29F11C287B1B}" presName="hierChild2" presStyleCnt="0"/>
      <dgm:spPr/>
      <dgm:t>
        <a:bodyPr/>
        <a:lstStyle/>
        <a:p>
          <a:endParaRPr lang="zh-CN" altLang="en-US"/>
        </a:p>
      </dgm:t>
    </dgm:pt>
    <dgm:pt modelId="{E9544B65-D9D6-4691-A487-902C1ED05C5A}" type="pres">
      <dgm:prSet presAssocID="{E2FFFED0-B00B-4F89-983E-29F11C287B1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D25F5226-2095-449B-8844-EB6510618AC8}" srcId="{902270EC-1B72-4146-A10E-165F3C2F744A}" destId="{54B94ECB-9579-4131-AEA7-4E2905F44A37}" srcOrd="4" destOrd="0" parTransId="{F402A937-797E-4BCF-9603-3F27C7427571}" sibTransId="{F12DC193-F30C-4356-BB8D-F1FD078DCAE9}"/>
    <dgm:cxn modelId="{5FA72566-42DD-4F7F-8F52-A4DCBDBD6DBD}" type="presOf" srcId="{69455E45-2352-450D-A656-BEBF7BB99659}" destId="{BB2FB745-B1A7-4D0B-A96A-A7F669214FAF}" srcOrd="0" destOrd="0" presId="urn:microsoft.com/office/officeart/2005/8/layout/orgChart1"/>
    <dgm:cxn modelId="{A53FDA3B-A98D-43D3-87EB-88F120FA171C}" type="presOf" srcId="{25C0CADB-1D0B-455B-A5A9-33BF9ECEED23}" destId="{5DB0A85F-A49A-4E87-931E-3E6F1089B899}" srcOrd="0" destOrd="0" presId="urn:microsoft.com/office/officeart/2005/8/layout/orgChart1"/>
    <dgm:cxn modelId="{4323C66E-0737-4076-A599-1DBD6EBAC8E0}" type="presOf" srcId="{A4F75B7F-1816-4148-85F9-281C56E5BB01}" destId="{6C5299EA-6622-4B4B-964B-F9EA513B5297}" srcOrd="1" destOrd="0" presId="urn:microsoft.com/office/officeart/2005/8/layout/orgChart1"/>
    <dgm:cxn modelId="{CF2ABB80-06B4-4E31-9CC0-9852148C642F}" type="presOf" srcId="{B427A0FB-7651-4317-9552-9B16335A3A27}" destId="{8881FD76-0A66-410A-B454-CAE6CBC79AD3}" srcOrd="0" destOrd="0" presId="urn:microsoft.com/office/officeart/2005/8/layout/orgChart1"/>
    <dgm:cxn modelId="{02BC7037-E52E-4310-86B7-10F43CF2B7F2}" type="presOf" srcId="{BA1585BB-6007-45E6-BF9D-69A086150D7A}" destId="{57A65269-7985-46D4-A262-B2171924AC5B}" srcOrd="0" destOrd="0" presId="urn:microsoft.com/office/officeart/2005/8/layout/orgChart1"/>
    <dgm:cxn modelId="{9BD6A7E9-4735-4D99-A67E-3488438DA94C}" srcId="{4ABEE779-6219-4C27-B023-16B9A11DB714}" destId="{E2FFFED0-B00B-4F89-983E-29F11C287B1B}" srcOrd="1" destOrd="0" parTransId="{4764C897-205B-4774-AAAC-2C52879BC8CD}" sibTransId="{26BD0892-0389-480A-9F4A-79E956C0538D}"/>
    <dgm:cxn modelId="{7CE471D9-704D-4FA1-BC2C-C4A524F86EF3}" srcId="{9E9B23DB-E0F7-4AB9-9FB1-3AF03BBE776B}" destId="{476E270B-85DD-4D1B-9A21-839C126D3332}" srcOrd="0" destOrd="0" parTransId="{F836D9F0-BA71-47A6-934B-BB968A182449}" sibTransId="{FF22C819-C642-479E-9DCC-F4F0F3DFA47E}"/>
    <dgm:cxn modelId="{A3EB859F-F950-4177-BE7B-2B6D023CCDDA}" type="presOf" srcId="{E2FFFED0-B00B-4F89-983E-29F11C287B1B}" destId="{10625E30-6F11-4A0C-8A9D-24D042F24674}" srcOrd="1" destOrd="0" presId="urn:microsoft.com/office/officeart/2005/8/layout/orgChart1"/>
    <dgm:cxn modelId="{DFD1A278-2580-4779-9EDD-0C9B9EFE6638}" type="presOf" srcId="{476E270B-85DD-4D1B-9A21-839C126D3332}" destId="{6DC595E0-D889-48C7-9C15-48E906C30D35}" srcOrd="0" destOrd="0" presId="urn:microsoft.com/office/officeart/2005/8/layout/orgChart1"/>
    <dgm:cxn modelId="{91A043A2-B74F-4AC0-9DCD-A9056A8CCB07}" srcId="{96D725DF-E681-44C7-8896-0533D4892B49}" destId="{A4C514AF-5FAE-4F88-83FB-3E6342DC912A}" srcOrd="0" destOrd="0" parTransId="{EE328DB0-0426-4847-8030-CB77E52A23C1}" sibTransId="{A0CBC552-9EC9-4305-BE0B-D5E9DA077B10}"/>
    <dgm:cxn modelId="{2A16A29F-94BF-4EF7-8DBE-F350802C4C82}" type="presOf" srcId="{F402A937-797E-4BCF-9603-3F27C7427571}" destId="{53163D2C-5AD3-4839-8E0A-3A96262D84E7}" srcOrd="0" destOrd="0" presId="urn:microsoft.com/office/officeart/2005/8/layout/orgChart1"/>
    <dgm:cxn modelId="{AB33E785-C318-4FC4-A72A-56C947574D76}" type="presOf" srcId="{476E270B-85DD-4D1B-9A21-839C126D3332}" destId="{8EE57478-68D7-462D-AD74-469A4A14EE96}" srcOrd="1" destOrd="0" presId="urn:microsoft.com/office/officeart/2005/8/layout/orgChart1"/>
    <dgm:cxn modelId="{015268D9-C518-4320-8AB9-3CC910FCC8FA}" type="presOf" srcId="{26F8C423-80A1-40B2-AC8E-CAEF62D101D5}" destId="{5F2062ED-2D01-406C-B9E9-E331DB1CA524}" srcOrd="1" destOrd="0" presId="urn:microsoft.com/office/officeart/2005/8/layout/orgChart1"/>
    <dgm:cxn modelId="{DC9F66CA-9369-4C95-AC5F-3DC82156C301}" type="presOf" srcId="{ADBA27F5-F96D-4CF7-9EEF-3B6E28980584}" destId="{D6D237F7-CC8E-4E9E-966D-F2980D2C452C}" srcOrd="0" destOrd="0" presId="urn:microsoft.com/office/officeart/2005/8/layout/orgChart1"/>
    <dgm:cxn modelId="{FB3C2D9F-0986-45A9-8E9D-ABC8FBB53CE2}" type="presOf" srcId="{E2FFFED0-B00B-4F89-983E-29F11C287B1B}" destId="{11EAC23C-B761-4913-8278-6FD77D50D22F}" srcOrd="0" destOrd="0" presId="urn:microsoft.com/office/officeart/2005/8/layout/orgChart1"/>
    <dgm:cxn modelId="{D8E16562-113F-4198-BA04-FE4E5DC28589}" type="presOf" srcId="{ADBA27F5-F96D-4CF7-9EEF-3B6E28980584}" destId="{D5C8B1A6-0B6B-45C5-AFFA-7F7549D87313}" srcOrd="1" destOrd="0" presId="urn:microsoft.com/office/officeart/2005/8/layout/orgChart1"/>
    <dgm:cxn modelId="{D127D97E-08EA-47DE-A166-C3861AAF112C}" type="presOf" srcId="{96D725DF-E681-44C7-8896-0533D4892B49}" destId="{F5FBBCD9-09F2-4134-9F5F-06B8FA8BCF38}" srcOrd="1" destOrd="0" presId="urn:microsoft.com/office/officeart/2005/8/layout/orgChart1"/>
    <dgm:cxn modelId="{28BB7502-65AB-4CEF-B7D3-2B6AB0F4DAF9}" type="presOf" srcId="{96D725DF-E681-44C7-8896-0533D4892B49}" destId="{94F26804-8641-46F5-AF38-940EFC94C89B}" srcOrd="0" destOrd="0" presId="urn:microsoft.com/office/officeart/2005/8/layout/orgChart1"/>
    <dgm:cxn modelId="{3A2351C3-E7E2-4D61-98CA-3E1E1AB43704}" srcId="{902270EC-1B72-4146-A10E-165F3C2F744A}" destId="{B427A0FB-7651-4317-9552-9B16335A3A27}" srcOrd="0" destOrd="0" parTransId="{BA2439C2-E415-4143-8FEF-222EBEDD3182}" sibTransId="{0972B103-9DE9-49B7-BB56-EF729C5C2BFA}"/>
    <dgm:cxn modelId="{EAE0707D-A2CE-45D8-9571-4A11862D74B4}" type="presOf" srcId="{A4C514AF-5FAE-4F88-83FB-3E6342DC912A}" destId="{61C03668-28CD-4F69-BB6A-944E03B00A55}" srcOrd="1" destOrd="0" presId="urn:microsoft.com/office/officeart/2005/8/layout/orgChart1"/>
    <dgm:cxn modelId="{5DC1DB10-39DE-4DF2-8119-E432ABBE783A}" type="presOf" srcId="{A4C514AF-5FAE-4F88-83FB-3E6342DC912A}" destId="{D0665029-25E9-456E-B049-B9664DA1C23C}" srcOrd="0" destOrd="0" presId="urn:microsoft.com/office/officeart/2005/8/layout/orgChart1"/>
    <dgm:cxn modelId="{4ED9D899-FC77-458D-A563-61187CBCAC57}" srcId="{B427A0FB-7651-4317-9552-9B16335A3A27}" destId="{ADBA27F5-F96D-4CF7-9EEF-3B6E28980584}" srcOrd="0" destOrd="0" parTransId="{25C0CADB-1D0B-455B-A5A9-33BF9ECEED23}" sibTransId="{FBCCBB1F-ED98-47E7-8047-CCAA45DDBD2C}"/>
    <dgm:cxn modelId="{9A6A04B6-063A-4B02-949D-210C528765A3}" type="presOf" srcId="{BA2439C2-E415-4143-8FEF-222EBEDD3182}" destId="{0E014556-F555-400B-8D04-8D1B14960233}" srcOrd="0" destOrd="0" presId="urn:microsoft.com/office/officeart/2005/8/layout/orgChart1"/>
    <dgm:cxn modelId="{99FFC2D0-E56B-4BE3-A81D-ADC95BAD2CD5}" srcId="{7ACF9652-0964-4778-ACA5-5EDCE08EC81E}" destId="{A4F75B7F-1816-4148-85F9-281C56E5BB01}" srcOrd="0" destOrd="0" parTransId="{BA1585BB-6007-45E6-BF9D-69A086150D7A}" sibTransId="{493CF952-00D6-474C-B3CE-83BF571A7B91}"/>
    <dgm:cxn modelId="{1DCA8A9F-49AB-4FC0-976D-7C725265EA57}" type="presOf" srcId="{902270EC-1B72-4146-A10E-165F3C2F744A}" destId="{E1CB381B-E461-40CC-AE02-1102943ABBCC}" srcOrd="1" destOrd="0" presId="urn:microsoft.com/office/officeart/2005/8/layout/orgChart1"/>
    <dgm:cxn modelId="{10D45625-3D7E-4D96-BBD0-447C359E4F20}" type="presOf" srcId="{7ACF9652-0964-4778-ACA5-5EDCE08EC81E}" destId="{32E88ADE-C5C7-43D6-8565-86E1FFD73230}" srcOrd="0" destOrd="0" presId="urn:microsoft.com/office/officeart/2005/8/layout/orgChart1"/>
    <dgm:cxn modelId="{402770BF-5ECB-40C9-9CDA-D50735D6248F}" type="presOf" srcId="{F836D9F0-BA71-47A6-934B-BB968A182449}" destId="{E8580A5C-3745-49EC-80F0-FC3E1E8E3C8F}" srcOrd="0" destOrd="0" presId="urn:microsoft.com/office/officeart/2005/8/layout/orgChart1"/>
    <dgm:cxn modelId="{CE35D40C-EB07-4322-821F-A7349A7ABEE2}" type="presOf" srcId="{26F8C423-80A1-40B2-AC8E-CAEF62D101D5}" destId="{C7DB8457-EC32-4F05-A493-96AB9D5C7BEB}" srcOrd="0" destOrd="0" presId="urn:microsoft.com/office/officeart/2005/8/layout/orgChart1"/>
    <dgm:cxn modelId="{4B0FA610-46CB-447F-9E33-4C2E1417D895}" type="presOf" srcId="{9E9B23DB-E0F7-4AB9-9FB1-3AF03BBE776B}" destId="{3574B911-9B5A-49E5-ABFD-3883AF250799}" srcOrd="0" destOrd="0" presId="urn:microsoft.com/office/officeart/2005/8/layout/orgChart1"/>
    <dgm:cxn modelId="{1841D84F-E449-4BD3-B559-0FA3AD69A28F}" type="presOf" srcId="{AC070804-6334-4BC9-80BF-A465DC0A5EE9}" destId="{35E35C61-584B-4411-954D-E3D1DA5B5B1D}" srcOrd="0" destOrd="0" presId="urn:microsoft.com/office/officeart/2005/8/layout/orgChart1"/>
    <dgm:cxn modelId="{B045CF19-35DF-47D6-94B5-6C4DC78C9357}" srcId="{54B94ECB-9579-4131-AEA7-4E2905F44A37}" destId="{26F8C423-80A1-40B2-AC8E-CAEF62D101D5}" srcOrd="0" destOrd="0" parTransId="{5612C3A3-7F7E-40DF-99E7-92BF89175BEA}" sibTransId="{46693C96-1E1F-4573-9353-AF952528597D}"/>
    <dgm:cxn modelId="{BE5F5903-4C90-4D8D-A869-C14240BBFB26}" type="presOf" srcId="{89CC09AE-8D2B-43F4-8D14-CA1A9C6EEC7D}" destId="{72D65A0C-7493-4728-A885-F51B0FA47458}" srcOrd="0" destOrd="0" presId="urn:microsoft.com/office/officeart/2005/8/layout/orgChart1"/>
    <dgm:cxn modelId="{79D4D1B2-8118-45C7-A3CB-1A73C6FFA9F5}" srcId="{902270EC-1B72-4146-A10E-165F3C2F744A}" destId="{96D725DF-E681-44C7-8896-0533D4892B49}" srcOrd="2" destOrd="0" parTransId="{AC070804-6334-4BC9-80BF-A465DC0A5EE9}" sibTransId="{79BACC8F-B559-4214-82D1-D4D3B5970327}"/>
    <dgm:cxn modelId="{4354B792-B95B-4DCF-AD86-5E8C543064C3}" type="presOf" srcId="{54B94ECB-9579-4131-AEA7-4E2905F44A37}" destId="{4C6B45B2-E64D-4235-B877-8183E32E3555}" srcOrd="1" destOrd="0" presId="urn:microsoft.com/office/officeart/2005/8/layout/orgChart1"/>
    <dgm:cxn modelId="{DE89387F-5F9E-45ED-AC86-3FBC34E27756}" type="presOf" srcId="{EE328DB0-0426-4847-8030-CB77E52A23C1}" destId="{EC6E2264-BF87-494B-9C32-1E578495C80D}" srcOrd="0" destOrd="0" presId="urn:microsoft.com/office/officeart/2005/8/layout/orgChart1"/>
    <dgm:cxn modelId="{41288DAF-8CE0-48F2-99F6-70207109204C}" srcId="{902270EC-1B72-4146-A10E-165F3C2F744A}" destId="{9E9B23DB-E0F7-4AB9-9FB1-3AF03BBE776B}" srcOrd="1" destOrd="0" parTransId="{69455E45-2352-450D-A656-BEBF7BB99659}" sibTransId="{F2B28D0F-59D4-4565-98CF-20EE57749A1E}"/>
    <dgm:cxn modelId="{931FD614-15EE-4524-9B17-78C1CB3F68A7}" type="presOf" srcId="{9E9B23DB-E0F7-4AB9-9FB1-3AF03BBE776B}" destId="{54FE1F43-4B63-4B3B-B94A-CE457D663FF1}" srcOrd="1" destOrd="0" presId="urn:microsoft.com/office/officeart/2005/8/layout/orgChart1"/>
    <dgm:cxn modelId="{6CA08AB7-68F9-493F-956D-5A78B63D64AC}" srcId="{902270EC-1B72-4146-A10E-165F3C2F744A}" destId="{7ACF9652-0964-4778-ACA5-5EDCE08EC81E}" srcOrd="3" destOrd="0" parTransId="{89CC09AE-8D2B-43F4-8D14-CA1A9C6EEC7D}" sibTransId="{3B1BE232-A549-4DA1-8F6C-3AFD3E7420F3}"/>
    <dgm:cxn modelId="{8A0D194D-ED63-4573-A84B-30965899319E}" srcId="{4ABEE779-6219-4C27-B023-16B9A11DB714}" destId="{902270EC-1B72-4146-A10E-165F3C2F744A}" srcOrd="0" destOrd="0" parTransId="{FC14FBB2-4942-4C39-9591-24BBBA8F21CE}" sibTransId="{C4E273B0-443E-491D-ACA8-79A9F9C03557}"/>
    <dgm:cxn modelId="{0F730688-AAA7-4A23-9565-8106379BC5AE}" type="presOf" srcId="{A4F75B7F-1816-4148-85F9-281C56E5BB01}" destId="{484FFEE1-87DA-485C-935D-5DA354ACF49E}" srcOrd="0" destOrd="0" presId="urn:microsoft.com/office/officeart/2005/8/layout/orgChart1"/>
    <dgm:cxn modelId="{AF69649A-843F-4E15-B6C0-98282E11C842}" type="presOf" srcId="{902270EC-1B72-4146-A10E-165F3C2F744A}" destId="{6AC2283A-71DD-465A-82CA-841E5B08AD52}" srcOrd="0" destOrd="0" presId="urn:microsoft.com/office/officeart/2005/8/layout/orgChart1"/>
    <dgm:cxn modelId="{EAA4C355-3E55-4DD3-8D1A-0C37891AB4F7}" type="presOf" srcId="{54B94ECB-9579-4131-AEA7-4E2905F44A37}" destId="{D38CE7D7-00DC-4784-822F-3798B00175D8}" srcOrd="0" destOrd="0" presId="urn:microsoft.com/office/officeart/2005/8/layout/orgChart1"/>
    <dgm:cxn modelId="{80820B3D-47FC-4F06-B9EF-BDD222EC0E92}" type="presOf" srcId="{7ACF9652-0964-4778-ACA5-5EDCE08EC81E}" destId="{F313467E-721A-4B93-B8FB-9098C3E7A45C}" srcOrd="1" destOrd="0" presId="urn:microsoft.com/office/officeart/2005/8/layout/orgChart1"/>
    <dgm:cxn modelId="{D53307FC-AB72-4A9D-AC71-5DAFC3F61DDE}" type="presOf" srcId="{4ABEE779-6219-4C27-B023-16B9A11DB714}" destId="{17B21862-1F06-4F73-A125-8B323358FDC9}" srcOrd="0" destOrd="0" presId="urn:microsoft.com/office/officeart/2005/8/layout/orgChart1"/>
    <dgm:cxn modelId="{12CE485B-C8C4-4A00-BCF0-4984DBE39D58}" type="presOf" srcId="{B427A0FB-7651-4317-9552-9B16335A3A27}" destId="{A363AC04-40F9-4293-92FD-EC7D5C9FDB7F}" srcOrd="1" destOrd="0" presId="urn:microsoft.com/office/officeart/2005/8/layout/orgChart1"/>
    <dgm:cxn modelId="{41055EC2-327B-40BC-80AF-783F2CFE5429}" type="presOf" srcId="{5612C3A3-7F7E-40DF-99E7-92BF89175BEA}" destId="{403731FB-5040-469D-A0CF-6CAD64BDE783}" srcOrd="0" destOrd="0" presId="urn:microsoft.com/office/officeart/2005/8/layout/orgChart1"/>
    <dgm:cxn modelId="{0E7A05C6-5136-49A7-8A76-D14580F8E0DB}" type="presParOf" srcId="{17B21862-1F06-4F73-A125-8B323358FDC9}" destId="{8835CAF2-A91B-486C-A269-9A7A532A457D}" srcOrd="0" destOrd="0" presId="urn:microsoft.com/office/officeart/2005/8/layout/orgChart1"/>
    <dgm:cxn modelId="{957BDC96-CD4E-46CE-96F1-828FE50742FB}" type="presParOf" srcId="{8835CAF2-A91B-486C-A269-9A7A532A457D}" destId="{1BB58E66-1F1D-4687-9B15-EFB1A09B819A}" srcOrd="0" destOrd="0" presId="urn:microsoft.com/office/officeart/2005/8/layout/orgChart1"/>
    <dgm:cxn modelId="{BD0328F8-BB50-4FDB-8359-06B04B439D14}" type="presParOf" srcId="{1BB58E66-1F1D-4687-9B15-EFB1A09B819A}" destId="{6AC2283A-71DD-465A-82CA-841E5B08AD52}" srcOrd="0" destOrd="0" presId="urn:microsoft.com/office/officeart/2005/8/layout/orgChart1"/>
    <dgm:cxn modelId="{07B0A05F-8074-4ACA-A235-805126DC19A4}" type="presParOf" srcId="{1BB58E66-1F1D-4687-9B15-EFB1A09B819A}" destId="{E1CB381B-E461-40CC-AE02-1102943ABBCC}" srcOrd="1" destOrd="0" presId="urn:microsoft.com/office/officeart/2005/8/layout/orgChart1"/>
    <dgm:cxn modelId="{53A14F29-4D6D-492D-A09C-848D550784FF}" type="presParOf" srcId="{8835CAF2-A91B-486C-A269-9A7A532A457D}" destId="{61C036BE-ED8B-4F3C-A769-96F6356E361F}" srcOrd="1" destOrd="0" presId="urn:microsoft.com/office/officeart/2005/8/layout/orgChart1"/>
    <dgm:cxn modelId="{5C1DEF5B-B120-49F8-85FA-0659C0ACC0EA}" type="presParOf" srcId="{61C036BE-ED8B-4F3C-A769-96F6356E361F}" destId="{0E014556-F555-400B-8D04-8D1B14960233}" srcOrd="0" destOrd="0" presId="urn:microsoft.com/office/officeart/2005/8/layout/orgChart1"/>
    <dgm:cxn modelId="{98BB4161-7F19-4DD7-AE16-2D08A2DE8B71}" type="presParOf" srcId="{61C036BE-ED8B-4F3C-A769-96F6356E361F}" destId="{80D0DE48-54FB-4271-A7DA-7F6EEDAEE6B8}" srcOrd="1" destOrd="0" presId="urn:microsoft.com/office/officeart/2005/8/layout/orgChart1"/>
    <dgm:cxn modelId="{6189A418-0DB1-4179-A78B-57541B7F33AA}" type="presParOf" srcId="{80D0DE48-54FB-4271-A7DA-7F6EEDAEE6B8}" destId="{667BBB7C-5B77-415F-81B2-E0765AC32F98}" srcOrd="0" destOrd="0" presId="urn:microsoft.com/office/officeart/2005/8/layout/orgChart1"/>
    <dgm:cxn modelId="{E2C87E0F-ECDC-472D-98DC-7A163FF4CF9E}" type="presParOf" srcId="{667BBB7C-5B77-415F-81B2-E0765AC32F98}" destId="{8881FD76-0A66-410A-B454-CAE6CBC79AD3}" srcOrd="0" destOrd="0" presId="urn:microsoft.com/office/officeart/2005/8/layout/orgChart1"/>
    <dgm:cxn modelId="{402E4722-627F-4FE1-92E5-E8A4491D6B29}" type="presParOf" srcId="{667BBB7C-5B77-415F-81B2-E0765AC32F98}" destId="{A363AC04-40F9-4293-92FD-EC7D5C9FDB7F}" srcOrd="1" destOrd="0" presId="urn:microsoft.com/office/officeart/2005/8/layout/orgChart1"/>
    <dgm:cxn modelId="{D7D55163-26A6-4230-8F40-6FE81CEC7A5D}" type="presParOf" srcId="{80D0DE48-54FB-4271-A7DA-7F6EEDAEE6B8}" destId="{67D4DEED-F18E-410C-A6C6-82C000AF352A}" srcOrd="1" destOrd="0" presId="urn:microsoft.com/office/officeart/2005/8/layout/orgChart1"/>
    <dgm:cxn modelId="{8C1647E6-2D70-4098-8FD8-F6ACD2C79256}" type="presParOf" srcId="{67D4DEED-F18E-410C-A6C6-82C000AF352A}" destId="{5DB0A85F-A49A-4E87-931E-3E6F1089B899}" srcOrd="0" destOrd="0" presId="urn:microsoft.com/office/officeart/2005/8/layout/orgChart1"/>
    <dgm:cxn modelId="{CB2AE72B-C934-41AA-8A96-DAD7E4C57A1B}" type="presParOf" srcId="{67D4DEED-F18E-410C-A6C6-82C000AF352A}" destId="{C7458DDC-23C8-45D7-8060-49D86698B5C9}" srcOrd="1" destOrd="0" presId="urn:microsoft.com/office/officeart/2005/8/layout/orgChart1"/>
    <dgm:cxn modelId="{E654188E-0215-4079-80D6-287A24CA0EFF}" type="presParOf" srcId="{C7458DDC-23C8-45D7-8060-49D86698B5C9}" destId="{69B5DA59-2DBD-4085-B88B-71C85CE4697D}" srcOrd="0" destOrd="0" presId="urn:microsoft.com/office/officeart/2005/8/layout/orgChart1"/>
    <dgm:cxn modelId="{A9BFF9B5-5137-4A8E-83A9-E63F0BE5F4E4}" type="presParOf" srcId="{69B5DA59-2DBD-4085-B88B-71C85CE4697D}" destId="{D6D237F7-CC8E-4E9E-966D-F2980D2C452C}" srcOrd="0" destOrd="0" presId="urn:microsoft.com/office/officeart/2005/8/layout/orgChart1"/>
    <dgm:cxn modelId="{E9A6A4A0-0A70-479D-91EF-7AE92CD91FB4}" type="presParOf" srcId="{69B5DA59-2DBD-4085-B88B-71C85CE4697D}" destId="{D5C8B1A6-0B6B-45C5-AFFA-7F7549D87313}" srcOrd="1" destOrd="0" presId="urn:microsoft.com/office/officeart/2005/8/layout/orgChart1"/>
    <dgm:cxn modelId="{0186A0ED-419B-45B1-A258-EBBB85402D39}" type="presParOf" srcId="{C7458DDC-23C8-45D7-8060-49D86698B5C9}" destId="{62D58B38-8D27-4C26-8AA9-DF7CB465FB74}" srcOrd="1" destOrd="0" presId="urn:microsoft.com/office/officeart/2005/8/layout/orgChart1"/>
    <dgm:cxn modelId="{D2BE40C9-F460-474E-99AB-E129449BCEF2}" type="presParOf" srcId="{C7458DDC-23C8-45D7-8060-49D86698B5C9}" destId="{B6BCC839-E052-49E4-8CD9-DFF5D855C196}" srcOrd="2" destOrd="0" presId="urn:microsoft.com/office/officeart/2005/8/layout/orgChart1"/>
    <dgm:cxn modelId="{BAE17DFA-1DB4-48DA-B45F-D4F072B2C9E4}" type="presParOf" srcId="{80D0DE48-54FB-4271-A7DA-7F6EEDAEE6B8}" destId="{9EAA291E-E510-45BD-9F26-8BD854E153B3}" srcOrd="2" destOrd="0" presId="urn:microsoft.com/office/officeart/2005/8/layout/orgChart1"/>
    <dgm:cxn modelId="{AB053FFA-438D-460E-A758-3272692A4516}" type="presParOf" srcId="{61C036BE-ED8B-4F3C-A769-96F6356E361F}" destId="{BB2FB745-B1A7-4D0B-A96A-A7F669214FAF}" srcOrd="2" destOrd="0" presId="urn:microsoft.com/office/officeart/2005/8/layout/orgChart1"/>
    <dgm:cxn modelId="{8B0FDC99-A827-4067-AF38-6479462CFE66}" type="presParOf" srcId="{61C036BE-ED8B-4F3C-A769-96F6356E361F}" destId="{A5BADAFA-4A33-4F27-8215-636BD70888F5}" srcOrd="3" destOrd="0" presId="urn:microsoft.com/office/officeart/2005/8/layout/orgChart1"/>
    <dgm:cxn modelId="{78682990-AF67-4809-87AD-95B95369E7C9}" type="presParOf" srcId="{A5BADAFA-4A33-4F27-8215-636BD70888F5}" destId="{97248B5F-F9E0-4E8E-9E24-FCF4678EB656}" srcOrd="0" destOrd="0" presId="urn:microsoft.com/office/officeart/2005/8/layout/orgChart1"/>
    <dgm:cxn modelId="{E1790631-004B-4037-BF75-B5F7466648A0}" type="presParOf" srcId="{97248B5F-F9E0-4E8E-9E24-FCF4678EB656}" destId="{3574B911-9B5A-49E5-ABFD-3883AF250799}" srcOrd="0" destOrd="0" presId="urn:microsoft.com/office/officeart/2005/8/layout/orgChart1"/>
    <dgm:cxn modelId="{08C3E16A-ABCD-4FB5-9C66-4F101671F9FF}" type="presParOf" srcId="{97248B5F-F9E0-4E8E-9E24-FCF4678EB656}" destId="{54FE1F43-4B63-4B3B-B94A-CE457D663FF1}" srcOrd="1" destOrd="0" presId="urn:microsoft.com/office/officeart/2005/8/layout/orgChart1"/>
    <dgm:cxn modelId="{A5B017CE-12E5-4FDC-9521-2D071F4831C8}" type="presParOf" srcId="{A5BADAFA-4A33-4F27-8215-636BD70888F5}" destId="{D81A6D0F-B86E-45D3-AD4A-1258757DE8A9}" srcOrd="1" destOrd="0" presId="urn:microsoft.com/office/officeart/2005/8/layout/orgChart1"/>
    <dgm:cxn modelId="{C8D7CC27-E325-44DA-B805-F0C1F60A26C9}" type="presParOf" srcId="{D81A6D0F-B86E-45D3-AD4A-1258757DE8A9}" destId="{E8580A5C-3745-49EC-80F0-FC3E1E8E3C8F}" srcOrd="0" destOrd="0" presId="urn:microsoft.com/office/officeart/2005/8/layout/orgChart1"/>
    <dgm:cxn modelId="{4A7A59F6-8A1A-4A94-B786-3266AD937C17}" type="presParOf" srcId="{D81A6D0F-B86E-45D3-AD4A-1258757DE8A9}" destId="{5B46EB4D-1938-4785-8997-0327F88D8312}" srcOrd="1" destOrd="0" presId="urn:microsoft.com/office/officeart/2005/8/layout/orgChart1"/>
    <dgm:cxn modelId="{36389103-27B2-48F9-B76F-6DD4F8342B45}" type="presParOf" srcId="{5B46EB4D-1938-4785-8997-0327F88D8312}" destId="{D8FF9F7A-1D7D-4712-88CB-5A8925E46DD3}" srcOrd="0" destOrd="0" presId="urn:microsoft.com/office/officeart/2005/8/layout/orgChart1"/>
    <dgm:cxn modelId="{0BC60C11-7905-4974-B67A-7116ECF219B6}" type="presParOf" srcId="{D8FF9F7A-1D7D-4712-88CB-5A8925E46DD3}" destId="{6DC595E0-D889-48C7-9C15-48E906C30D35}" srcOrd="0" destOrd="0" presId="urn:microsoft.com/office/officeart/2005/8/layout/orgChart1"/>
    <dgm:cxn modelId="{0C3F6AB0-DBC3-4310-A0A1-65291E77562B}" type="presParOf" srcId="{D8FF9F7A-1D7D-4712-88CB-5A8925E46DD3}" destId="{8EE57478-68D7-462D-AD74-469A4A14EE96}" srcOrd="1" destOrd="0" presId="urn:microsoft.com/office/officeart/2005/8/layout/orgChart1"/>
    <dgm:cxn modelId="{0DA586BC-C96F-4331-AD8B-89B056740572}" type="presParOf" srcId="{5B46EB4D-1938-4785-8997-0327F88D8312}" destId="{78B9BE12-57C7-4519-B89C-296621FCB8C1}" srcOrd="1" destOrd="0" presId="urn:microsoft.com/office/officeart/2005/8/layout/orgChart1"/>
    <dgm:cxn modelId="{35A30E5B-2335-4E88-972E-F8463D1AD507}" type="presParOf" srcId="{5B46EB4D-1938-4785-8997-0327F88D8312}" destId="{1CB5C78F-2D98-4836-ABD4-1AD9656B49C4}" srcOrd="2" destOrd="0" presId="urn:microsoft.com/office/officeart/2005/8/layout/orgChart1"/>
    <dgm:cxn modelId="{DB4B6586-3BD1-4319-8B31-3BFB09C69B10}" type="presParOf" srcId="{A5BADAFA-4A33-4F27-8215-636BD70888F5}" destId="{E84F1D64-1F77-43EC-B999-ACA375ACA250}" srcOrd="2" destOrd="0" presId="urn:microsoft.com/office/officeart/2005/8/layout/orgChart1"/>
    <dgm:cxn modelId="{04E750E1-61A2-40ED-A8B1-4A50F074FA6F}" type="presParOf" srcId="{61C036BE-ED8B-4F3C-A769-96F6356E361F}" destId="{35E35C61-584B-4411-954D-E3D1DA5B5B1D}" srcOrd="4" destOrd="0" presId="urn:microsoft.com/office/officeart/2005/8/layout/orgChart1"/>
    <dgm:cxn modelId="{2EE79342-610F-4CD7-BA9B-FEC2D2BA3549}" type="presParOf" srcId="{61C036BE-ED8B-4F3C-A769-96F6356E361F}" destId="{DEC207BE-F743-4FC7-A169-D84E69C97DFB}" srcOrd="5" destOrd="0" presId="urn:microsoft.com/office/officeart/2005/8/layout/orgChart1"/>
    <dgm:cxn modelId="{FF61BE0D-642E-43D9-A30E-B17E04F29CAA}" type="presParOf" srcId="{DEC207BE-F743-4FC7-A169-D84E69C97DFB}" destId="{B258C020-A38D-4AC9-8350-F36727ECA57F}" srcOrd="0" destOrd="0" presId="urn:microsoft.com/office/officeart/2005/8/layout/orgChart1"/>
    <dgm:cxn modelId="{58BEF01E-B1B8-448B-9373-A289F3E6FBEC}" type="presParOf" srcId="{B258C020-A38D-4AC9-8350-F36727ECA57F}" destId="{94F26804-8641-46F5-AF38-940EFC94C89B}" srcOrd="0" destOrd="0" presId="urn:microsoft.com/office/officeart/2005/8/layout/orgChart1"/>
    <dgm:cxn modelId="{E5A8E544-C8B3-4DA4-A479-B4AB7A359451}" type="presParOf" srcId="{B258C020-A38D-4AC9-8350-F36727ECA57F}" destId="{F5FBBCD9-09F2-4134-9F5F-06B8FA8BCF38}" srcOrd="1" destOrd="0" presId="urn:microsoft.com/office/officeart/2005/8/layout/orgChart1"/>
    <dgm:cxn modelId="{E34264A7-970A-4A3B-9996-8B7D318FDD45}" type="presParOf" srcId="{DEC207BE-F743-4FC7-A169-D84E69C97DFB}" destId="{80A80AAE-F515-404D-9D89-F98F98831C6D}" srcOrd="1" destOrd="0" presId="urn:microsoft.com/office/officeart/2005/8/layout/orgChart1"/>
    <dgm:cxn modelId="{907D22EB-0E0A-459B-9A2C-9F0BB51610E7}" type="presParOf" srcId="{80A80AAE-F515-404D-9D89-F98F98831C6D}" destId="{EC6E2264-BF87-494B-9C32-1E578495C80D}" srcOrd="0" destOrd="0" presId="urn:microsoft.com/office/officeart/2005/8/layout/orgChart1"/>
    <dgm:cxn modelId="{C4A55B31-1EAE-4D4E-92BE-7E98EA9644ED}" type="presParOf" srcId="{80A80AAE-F515-404D-9D89-F98F98831C6D}" destId="{D008560B-7312-4DFE-9BC4-77AB8E3DBC67}" srcOrd="1" destOrd="0" presId="urn:microsoft.com/office/officeart/2005/8/layout/orgChart1"/>
    <dgm:cxn modelId="{C5035328-8D56-4F43-AF37-EED4229C31A7}" type="presParOf" srcId="{D008560B-7312-4DFE-9BC4-77AB8E3DBC67}" destId="{085367FD-61CF-4A79-8B72-07A637B12182}" srcOrd="0" destOrd="0" presId="urn:microsoft.com/office/officeart/2005/8/layout/orgChart1"/>
    <dgm:cxn modelId="{A55594BE-BE0D-4CE5-9F35-FBF8A24D49BE}" type="presParOf" srcId="{085367FD-61CF-4A79-8B72-07A637B12182}" destId="{D0665029-25E9-456E-B049-B9664DA1C23C}" srcOrd="0" destOrd="0" presId="urn:microsoft.com/office/officeart/2005/8/layout/orgChart1"/>
    <dgm:cxn modelId="{3C0D3BE3-5303-46DB-92F3-9447FAD9D09C}" type="presParOf" srcId="{085367FD-61CF-4A79-8B72-07A637B12182}" destId="{61C03668-28CD-4F69-BB6A-944E03B00A55}" srcOrd="1" destOrd="0" presId="urn:microsoft.com/office/officeart/2005/8/layout/orgChart1"/>
    <dgm:cxn modelId="{DDA9C9D1-D36D-49C7-BFD3-448D37C33F74}" type="presParOf" srcId="{D008560B-7312-4DFE-9BC4-77AB8E3DBC67}" destId="{79AA4EAD-D91F-4D06-B3A5-CCEA11DC843A}" srcOrd="1" destOrd="0" presId="urn:microsoft.com/office/officeart/2005/8/layout/orgChart1"/>
    <dgm:cxn modelId="{FE45B083-0FE2-4AF1-8A72-B229D844BDE3}" type="presParOf" srcId="{D008560B-7312-4DFE-9BC4-77AB8E3DBC67}" destId="{4E2B02D7-8F18-4CF0-8F95-B88A274C0712}" srcOrd="2" destOrd="0" presId="urn:microsoft.com/office/officeart/2005/8/layout/orgChart1"/>
    <dgm:cxn modelId="{1C846E4F-4FE9-4AF9-BB56-3B42D520F573}" type="presParOf" srcId="{DEC207BE-F743-4FC7-A169-D84E69C97DFB}" destId="{0AF6F006-8F09-4201-BBCA-4A5AC24E4436}" srcOrd="2" destOrd="0" presId="urn:microsoft.com/office/officeart/2005/8/layout/orgChart1"/>
    <dgm:cxn modelId="{D4BAADC2-44AA-4B67-A3DF-F1E5134E8146}" type="presParOf" srcId="{61C036BE-ED8B-4F3C-A769-96F6356E361F}" destId="{72D65A0C-7493-4728-A885-F51B0FA47458}" srcOrd="6" destOrd="0" presId="urn:microsoft.com/office/officeart/2005/8/layout/orgChart1"/>
    <dgm:cxn modelId="{7A10EBCD-83ED-428A-981A-C0B8A9846A5C}" type="presParOf" srcId="{61C036BE-ED8B-4F3C-A769-96F6356E361F}" destId="{39438401-113D-42DE-992B-6767103E6405}" srcOrd="7" destOrd="0" presId="urn:microsoft.com/office/officeart/2005/8/layout/orgChart1"/>
    <dgm:cxn modelId="{F197A7F6-CB61-4337-BE62-4F7670601826}" type="presParOf" srcId="{39438401-113D-42DE-992B-6767103E6405}" destId="{F542E4C5-CB7A-4671-8E8A-96D8C8481316}" srcOrd="0" destOrd="0" presId="urn:microsoft.com/office/officeart/2005/8/layout/orgChart1"/>
    <dgm:cxn modelId="{D3A7AA9B-75BE-458C-ACD8-B88DF38BEA04}" type="presParOf" srcId="{F542E4C5-CB7A-4671-8E8A-96D8C8481316}" destId="{32E88ADE-C5C7-43D6-8565-86E1FFD73230}" srcOrd="0" destOrd="0" presId="urn:microsoft.com/office/officeart/2005/8/layout/orgChart1"/>
    <dgm:cxn modelId="{A6238D8A-2014-4476-AF71-70FD34E51E68}" type="presParOf" srcId="{F542E4C5-CB7A-4671-8E8A-96D8C8481316}" destId="{F313467E-721A-4B93-B8FB-9098C3E7A45C}" srcOrd="1" destOrd="0" presId="urn:microsoft.com/office/officeart/2005/8/layout/orgChart1"/>
    <dgm:cxn modelId="{584011B5-C6E8-40AA-AE7B-71B1BA523858}" type="presParOf" srcId="{39438401-113D-42DE-992B-6767103E6405}" destId="{59158DAD-567F-4430-95C8-C6DEB2327A26}" srcOrd="1" destOrd="0" presId="urn:microsoft.com/office/officeart/2005/8/layout/orgChart1"/>
    <dgm:cxn modelId="{CCABF44A-9C26-4846-869E-0159160B089D}" type="presParOf" srcId="{59158DAD-567F-4430-95C8-C6DEB2327A26}" destId="{57A65269-7985-46D4-A262-B2171924AC5B}" srcOrd="0" destOrd="0" presId="urn:microsoft.com/office/officeart/2005/8/layout/orgChart1"/>
    <dgm:cxn modelId="{53874FA8-EA8F-4553-B402-03C1EE3929AA}" type="presParOf" srcId="{59158DAD-567F-4430-95C8-C6DEB2327A26}" destId="{A332EFE5-BBA9-4206-8669-BCC8B8ED0893}" srcOrd="1" destOrd="0" presId="urn:microsoft.com/office/officeart/2005/8/layout/orgChart1"/>
    <dgm:cxn modelId="{77562F43-3C8E-4784-9347-FC4BAD96B191}" type="presParOf" srcId="{A332EFE5-BBA9-4206-8669-BCC8B8ED0893}" destId="{11A429FB-4F90-407E-8CC2-B052763AAE34}" srcOrd="0" destOrd="0" presId="urn:microsoft.com/office/officeart/2005/8/layout/orgChart1"/>
    <dgm:cxn modelId="{EB3FF383-F955-47FC-A9F2-6E445044B041}" type="presParOf" srcId="{11A429FB-4F90-407E-8CC2-B052763AAE34}" destId="{484FFEE1-87DA-485C-935D-5DA354ACF49E}" srcOrd="0" destOrd="0" presId="urn:microsoft.com/office/officeart/2005/8/layout/orgChart1"/>
    <dgm:cxn modelId="{5B050142-00CD-4F7F-878A-CC828C41109E}" type="presParOf" srcId="{11A429FB-4F90-407E-8CC2-B052763AAE34}" destId="{6C5299EA-6622-4B4B-964B-F9EA513B5297}" srcOrd="1" destOrd="0" presId="urn:microsoft.com/office/officeart/2005/8/layout/orgChart1"/>
    <dgm:cxn modelId="{10AEA483-C09F-49F5-923E-41FC34C5B324}" type="presParOf" srcId="{A332EFE5-BBA9-4206-8669-BCC8B8ED0893}" destId="{E1A2A3F4-4A32-4074-82F1-258349861BD5}" srcOrd="1" destOrd="0" presId="urn:microsoft.com/office/officeart/2005/8/layout/orgChart1"/>
    <dgm:cxn modelId="{A09BEC51-A250-4435-BAD0-E2C27FDC7EB1}" type="presParOf" srcId="{A332EFE5-BBA9-4206-8669-BCC8B8ED0893}" destId="{9440A25A-CF7E-4753-A094-522587D6CE80}" srcOrd="2" destOrd="0" presId="urn:microsoft.com/office/officeart/2005/8/layout/orgChart1"/>
    <dgm:cxn modelId="{FA12DE1B-3BDF-4CB7-8E6E-1AD85BF6D82D}" type="presParOf" srcId="{39438401-113D-42DE-992B-6767103E6405}" destId="{E0876C50-C950-4509-838B-36E2CFAB6F0F}" srcOrd="2" destOrd="0" presId="urn:microsoft.com/office/officeart/2005/8/layout/orgChart1"/>
    <dgm:cxn modelId="{46FDB63F-4FBC-4B3D-A0E5-580F276168AC}" type="presParOf" srcId="{61C036BE-ED8B-4F3C-A769-96F6356E361F}" destId="{53163D2C-5AD3-4839-8E0A-3A96262D84E7}" srcOrd="8" destOrd="0" presId="urn:microsoft.com/office/officeart/2005/8/layout/orgChart1"/>
    <dgm:cxn modelId="{94D0888C-F4C7-4757-964B-A4EE2A31B490}" type="presParOf" srcId="{61C036BE-ED8B-4F3C-A769-96F6356E361F}" destId="{66CA25D8-0663-4FD6-AF1E-FB9CCE524D35}" srcOrd="9" destOrd="0" presId="urn:microsoft.com/office/officeart/2005/8/layout/orgChart1"/>
    <dgm:cxn modelId="{3EDF4B16-8BE1-4FC2-877F-5B947BE5C5D0}" type="presParOf" srcId="{66CA25D8-0663-4FD6-AF1E-FB9CCE524D35}" destId="{1D279BE3-3A28-4BEC-9C5F-31477BAB908B}" srcOrd="0" destOrd="0" presId="urn:microsoft.com/office/officeart/2005/8/layout/orgChart1"/>
    <dgm:cxn modelId="{6A6FBB17-D4A7-4B1B-877C-EC958749D7C9}" type="presParOf" srcId="{1D279BE3-3A28-4BEC-9C5F-31477BAB908B}" destId="{D38CE7D7-00DC-4784-822F-3798B00175D8}" srcOrd="0" destOrd="0" presId="urn:microsoft.com/office/officeart/2005/8/layout/orgChart1"/>
    <dgm:cxn modelId="{136D98B4-0A05-4E57-92D7-E30BE07D1217}" type="presParOf" srcId="{1D279BE3-3A28-4BEC-9C5F-31477BAB908B}" destId="{4C6B45B2-E64D-4235-B877-8183E32E3555}" srcOrd="1" destOrd="0" presId="urn:microsoft.com/office/officeart/2005/8/layout/orgChart1"/>
    <dgm:cxn modelId="{E9FE733E-3475-4AAA-829F-ECA8098F9E99}" type="presParOf" srcId="{66CA25D8-0663-4FD6-AF1E-FB9CCE524D35}" destId="{6EAF5026-1CC0-4D31-9DB7-A84576CF8F44}" srcOrd="1" destOrd="0" presId="urn:microsoft.com/office/officeart/2005/8/layout/orgChart1"/>
    <dgm:cxn modelId="{9235DBDA-436E-48E6-BA94-03740F4E098E}" type="presParOf" srcId="{6EAF5026-1CC0-4D31-9DB7-A84576CF8F44}" destId="{403731FB-5040-469D-A0CF-6CAD64BDE783}" srcOrd="0" destOrd="0" presId="urn:microsoft.com/office/officeart/2005/8/layout/orgChart1"/>
    <dgm:cxn modelId="{AE3CF503-602C-4B6F-B620-FF4D7CA5F7E8}" type="presParOf" srcId="{6EAF5026-1CC0-4D31-9DB7-A84576CF8F44}" destId="{CB8678E5-9BA3-4B8A-A6EB-724AAA1051BF}" srcOrd="1" destOrd="0" presId="urn:microsoft.com/office/officeart/2005/8/layout/orgChart1"/>
    <dgm:cxn modelId="{D60135F0-B1F8-429F-8493-E5A7D6EEC419}" type="presParOf" srcId="{CB8678E5-9BA3-4B8A-A6EB-724AAA1051BF}" destId="{434A4B99-A0BF-4AF0-ADB9-ACC665B543DD}" srcOrd="0" destOrd="0" presId="urn:microsoft.com/office/officeart/2005/8/layout/orgChart1"/>
    <dgm:cxn modelId="{AB13A514-1F87-4695-AD60-16C3C80E1EED}" type="presParOf" srcId="{434A4B99-A0BF-4AF0-ADB9-ACC665B543DD}" destId="{C7DB8457-EC32-4F05-A493-96AB9D5C7BEB}" srcOrd="0" destOrd="0" presId="urn:microsoft.com/office/officeart/2005/8/layout/orgChart1"/>
    <dgm:cxn modelId="{D146BED8-01A0-4A65-9D9C-EA4F5B9DA4BA}" type="presParOf" srcId="{434A4B99-A0BF-4AF0-ADB9-ACC665B543DD}" destId="{5F2062ED-2D01-406C-B9E9-E331DB1CA524}" srcOrd="1" destOrd="0" presId="urn:microsoft.com/office/officeart/2005/8/layout/orgChart1"/>
    <dgm:cxn modelId="{222F3107-48DA-4F13-AA44-E5C749199C8D}" type="presParOf" srcId="{CB8678E5-9BA3-4B8A-A6EB-724AAA1051BF}" destId="{646533A2-BC8B-42CE-969A-A9F2DB77FF3E}" srcOrd="1" destOrd="0" presId="urn:microsoft.com/office/officeart/2005/8/layout/orgChart1"/>
    <dgm:cxn modelId="{F571DD36-21B6-47DD-BF11-4570A9AC40A5}" type="presParOf" srcId="{CB8678E5-9BA3-4B8A-A6EB-724AAA1051BF}" destId="{1A521BDC-CF53-4D1E-81DB-55FB0A7ACABB}" srcOrd="2" destOrd="0" presId="urn:microsoft.com/office/officeart/2005/8/layout/orgChart1"/>
    <dgm:cxn modelId="{E715F5CD-A7C1-4A59-B1C0-07F6C0E0F909}" type="presParOf" srcId="{66CA25D8-0663-4FD6-AF1E-FB9CCE524D35}" destId="{E4121432-C199-4595-A13F-435560E52553}" srcOrd="2" destOrd="0" presId="urn:microsoft.com/office/officeart/2005/8/layout/orgChart1"/>
    <dgm:cxn modelId="{496B717E-4D55-4865-804A-141F26248D0C}" type="presParOf" srcId="{8835CAF2-A91B-486C-A269-9A7A532A457D}" destId="{A5672EFC-C02B-4A95-87DA-10D649EF9389}" srcOrd="2" destOrd="0" presId="urn:microsoft.com/office/officeart/2005/8/layout/orgChart1"/>
    <dgm:cxn modelId="{B4840A42-FBC1-41CA-BB64-341355D67F14}" type="presParOf" srcId="{17B21862-1F06-4F73-A125-8B323358FDC9}" destId="{1B868917-2B96-436C-B4AB-BE741006EB13}" srcOrd="1" destOrd="0" presId="urn:microsoft.com/office/officeart/2005/8/layout/orgChart1"/>
    <dgm:cxn modelId="{422E67AA-9177-4F46-8BA1-AE458473FFE9}" type="presParOf" srcId="{1B868917-2B96-436C-B4AB-BE741006EB13}" destId="{A0EBC83F-57F8-45C8-ADAD-9E3836FAE0CA}" srcOrd="0" destOrd="0" presId="urn:microsoft.com/office/officeart/2005/8/layout/orgChart1"/>
    <dgm:cxn modelId="{8CE2C4DB-5237-4654-A9EC-22FFAFE6DFCB}" type="presParOf" srcId="{A0EBC83F-57F8-45C8-ADAD-9E3836FAE0CA}" destId="{11EAC23C-B761-4913-8278-6FD77D50D22F}" srcOrd="0" destOrd="0" presId="urn:microsoft.com/office/officeart/2005/8/layout/orgChart1"/>
    <dgm:cxn modelId="{D1456F8C-72E4-446A-A9BE-34BC60CB4AFD}" type="presParOf" srcId="{A0EBC83F-57F8-45C8-ADAD-9E3836FAE0CA}" destId="{10625E30-6F11-4A0C-8A9D-24D042F24674}" srcOrd="1" destOrd="0" presId="urn:microsoft.com/office/officeart/2005/8/layout/orgChart1"/>
    <dgm:cxn modelId="{3F93DEA1-592F-4AB7-B105-306DBD1EE73B}" type="presParOf" srcId="{1B868917-2B96-436C-B4AB-BE741006EB13}" destId="{CE15760C-C517-4227-B8B7-54034BBFA0BD}" srcOrd="1" destOrd="0" presId="urn:microsoft.com/office/officeart/2005/8/layout/orgChart1"/>
    <dgm:cxn modelId="{266BAF35-B632-4257-A3C6-D86BD443817A}" type="presParOf" srcId="{1B868917-2B96-436C-B4AB-BE741006EB13}" destId="{E9544B65-D9D6-4691-A487-902C1ED05C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1FB-5040-469D-A0CF-6CAD64BDE783}">
      <dsp:nvSpPr>
        <dsp:cNvPr id="0" name=""/>
        <dsp:cNvSpPr/>
      </dsp:nvSpPr>
      <dsp:spPr>
        <a:xfrm>
          <a:off x="5504078" y="2800652"/>
          <a:ext cx="173911" cy="618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688"/>
              </a:lnTo>
              <a:lnTo>
                <a:pt x="173911" y="61868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63D2C-5AD3-4839-8E0A-3A96262D84E7}">
      <dsp:nvSpPr>
        <dsp:cNvPr id="0" name=""/>
        <dsp:cNvSpPr/>
      </dsp:nvSpPr>
      <dsp:spPr>
        <a:xfrm>
          <a:off x="3551339" y="1501346"/>
          <a:ext cx="2416502" cy="85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8"/>
              </a:lnTo>
              <a:lnTo>
                <a:pt x="2416502" y="726508"/>
              </a:lnTo>
              <a:lnTo>
                <a:pt x="2416502" y="851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65269-7985-46D4-A262-B2171924AC5B}">
      <dsp:nvSpPr>
        <dsp:cNvPr id="0" name=""/>
        <dsp:cNvSpPr/>
      </dsp:nvSpPr>
      <dsp:spPr>
        <a:xfrm>
          <a:off x="4059550" y="2800652"/>
          <a:ext cx="173911" cy="60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668"/>
              </a:lnTo>
              <a:lnTo>
                <a:pt x="173911" y="6096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65A0C-7493-4728-A885-F51B0FA47458}">
      <dsp:nvSpPr>
        <dsp:cNvPr id="0" name=""/>
        <dsp:cNvSpPr/>
      </dsp:nvSpPr>
      <dsp:spPr>
        <a:xfrm>
          <a:off x="3551339" y="1501346"/>
          <a:ext cx="971973" cy="85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8"/>
              </a:lnTo>
              <a:lnTo>
                <a:pt x="971973" y="726508"/>
              </a:lnTo>
              <a:lnTo>
                <a:pt x="971973" y="851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E2264-BF87-494B-9C32-1E578495C80D}">
      <dsp:nvSpPr>
        <dsp:cNvPr id="0" name=""/>
        <dsp:cNvSpPr/>
      </dsp:nvSpPr>
      <dsp:spPr>
        <a:xfrm>
          <a:off x="2615693" y="2801762"/>
          <a:ext cx="173239" cy="61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778"/>
              </a:lnTo>
              <a:lnTo>
                <a:pt x="173239" y="61077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35C61-584B-4411-954D-E3D1DA5B5B1D}">
      <dsp:nvSpPr>
        <dsp:cNvPr id="0" name=""/>
        <dsp:cNvSpPr/>
      </dsp:nvSpPr>
      <dsp:spPr>
        <a:xfrm>
          <a:off x="3077665" y="1501346"/>
          <a:ext cx="473674" cy="851860"/>
        </a:xfrm>
        <a:custGeom>
          <a:avLst/>
          <a:gdLst/>
          <a:ahLst/>
          <a:cxnLst/>
          <a:rect l="0" t="0" r="0" b="0"/>
          <a:pathLst>
            <a:path>
              <a:moveTo>
                <a:pt x="473674" y="0"/>
              </a:moveTo>
              <a:lnTo>
                <a:pt x="473674" y="726508"/>
              </a:lnTo>
              <a:lnTo>
                <a:pt x="0" y="726508"/>
              </a:lnTo>
              <a:lnTo>
                <a:pt x="0" y="851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80A5C-3745-49EC-80F0-FC3E1E8E3C8F}">
      <dsp:nvSpPr>
        <dsp:cNvPr id="0" name=""/>
        <dsp:cNvSpPr/>
      </dsp:nvSpPr>
      <dsp:spPr>
        <a:xfrm>
          <a:off x="1278518" y="2860791"/>
          <a:ext cx="144188" cy="559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62"/>
              </a:lnTo>
              <a:lnTo>
                <a:pt x="144188" y="5590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FB745-B1A7-4D0B-A96A-A7F669214FAF}">
      <dsp:nvSpPr>
        <dsp:cNvPr id="0" name=""/>
        <dsp:cNvSpPr/>
      </dsp:nvSpPr>
      <dsp:spPr>
        <a:xfrm>
          <a:off x="1663021" y="1501346"/>
          <a:ext cx="1888318" cy="851860"/>
        </a:xfrm>
        <a:custGeom>
          <a:avLst/>
          <a:gdLst/>
          <a:ahLst/>
          <a:cxnLst/>
          <a:rect l="0" t="0" r="0" b="0"/>
          <a:pathLst>
            <a:path>
              <a:moveTo>
                <a:pt x="1888318" y="0"/>
              </a:moveTo>
              <a:lnTo>
                <a:pt x="1888318" y="726508"/>
              </a:lnTo>
              <a:lnTo>
                <a:pt x="0" y="726508"/>
              </a:lnTo>
              <a:lnTo>
                <a:pt x="0" y="851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0A85F-A49A-4E87-931E-3E6F1089B899}">
      <dsp:nvSpPr>
        <dsp:cNvPr id="0" name=""/>
        <dsp:cNvSpPr/>
      </dsp:nvSpPr>
      <dsp:spPr>
        <a:xfrm>
          <a:off x="96117" y="2849987"/>
          <a:ext cx="139262" cy="63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622"/>
              </a:lnTo>
              <a:lnTo>
                <a:pt x="139262" y="63262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14556-F555-400B-8D04-8D1B14960233}">
      <dsp:nvSpPr>
        <dsp:cNvPr id="0" name=""/>
        <dsp:cNvSpPr/>
      </dsp:nvSpPr>
      <dsp:spPr>
        <a:xfrm>
          <a:off x="467482" y="1501346"/>
          <a:ext cx="3083856" cy="851860"/>
        </a:xfrm>
        <a:custGeom>
          <a:avLst/>
          <a:gdLst/>
          <a:ahLst/>
          <a:cxnLst/>
          <a:rect l="0" t="0" r="0" b="0"/>
          <a:pathLst>
            <a:path>
              <a:moveTo>
                <a:pt x="3083856" y="0"/>
              </a:moveTo>
              <a:lnTo>
                <a:pt x="3083856" y="726508"/>
              </a:lnTo>
              <a:lnTo>
                <a:pt x="0" y="726508"/>
              </a:lnTo>
              <a:lnTo>
                <a:pt x="0" y="851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2283A-71DD-465A-82CA-841E5B08AD52}">
      <dsp:nvSpPr>
        <dsp:cNvPr id="0" name=""/>
        <dsp:cNvSpPr/>
      </dsp:nvSpPr>
      <dsp:spPr>
        <a:xfrm>
          <a:off x="2556972" y="682245"/>
          <a:ext cx="1988733" cy="8191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合肥测试中心</a:t>
          </a:r>
          <a:endParaRPr lang="en-US" altLang="zh-CN" sz="11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经理：陈永琴 </a:t>
          </a:r>
          <a:endParaRPr lang="en-US" altLang="zh-CN" sz="11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微软雅黑" pitchFamily="34" charset="-122"/>
              <a:ea typeface="微软雅黑" pitchFamily="34" charset="-122"/>
            </a:rPr>
            <a:t>副经理：唐倩、朱玉凤</a:t>
          </a:r>
        </a:p>
      </dsp:txBody>
      <dsp:txXfrm>
        <a:off x="2556972" y="682245"/>
        <a:ext cx="1988733" cy="819101"/>
      </dsp:txXfrm>
    </dsp:sp>
    <dsp:sp modelId="{8881FD76-0A66-410A-B454-CAE6CBC79AD3}">
      <dsp:nvSpPr>
        <dsp:cNvPr id="0" name=""/>
        <dsp:cNvSpPr/>
      </dsp:nvSpPr>
      <dsp:spPr>
        <a:xfrm>
          <a:off x="3275" y="2353206"/>
          <a:ext cx="928414" cy="4967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资源中心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唐倩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75" y="2353206"/>
        <a:ext cx="928414" cy="496780"/>
      </dsp:txXfrm>
    </dsp:sp>
    <dsp:sp modelId="{D6D237F7-CC8E-4E9E-966D-F2980D2C452C}">
      <dsp:nvSpPr>
        <dsp:cNvPr id="0" name=""/>
        <dsp:cNvSpPr/>
      </dsp:nvSpPr>
      <dsp:spPr>
        <a:xfrm>
          <a:off x="235379" y="3187063"/>
          <a:ext cx="860282" cy="5910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陈春、苗盼盼、曹文静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5379" y="3187063"/>
        <a:ext cx="860282" cy="591092"/>
      </dsp:txXfrm>
    </dsp:sp>
    <dsp:sp modelId="{3574B911-9B5A-49E5-ABFD-3883AF250799}">
      <dsp:nvSpPr>
        <dsp:cNvPr id="0" name=""/>
        <dsp:cNvSpPr/>
      </dsp:nvSpPr>
      <dsp:spPr>
        <a:xfrm>
          <a:off x="1182393" y="2353206"/>
          <a:ext cx="961256" cy="5075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金融服务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翟平平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182393" y="2353206"/>
        <a:ext cx="961256" cy="507584"/>
      </dsp:txXfrm>
    </dsp:sp>
    <dsp:sp modelId="{6DC595E0-D889-48C7-9C15-48E906C30D35}">
      <dsp:nvSpPr>
        <dsp:cNvPr id="0" name=""/>
        <dsp:cNvSpPr/>
      </dsp:nvSpPr>
      <dsp:spPr>
        <a:xfrm>
          <a:off x="1422707" y="3111494"/>
          <a:ext cx="1115522" cy="6167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黄琪、汪秀娟、余鑫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22707" y="3111494"/>
        <a:ext cx="1115522" cy="616718"/>
      </dsp:txXfrm>
    </dsp:sp>
    <dsp:sp modelId="{94F26804-8641-46F5-AF38-940EFC94C89B}">
      <dsp:nvSpPr>
        <dsp:cNvPr id="0" name=""/>
        <dsp:cNvSpPr/>
      </dsp:nvSpPr>
      <dsp:spPr>
        <a:xfrm>
          <a:off x="2500200" y="2353206"/>
          <a:ext cx="1154930" cy="4485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智慧校园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朱玉凤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500200" y="2353206"/>
        <a:ext cx="1154930" cy="448555"/>
      </dsp:txXfrm>
    </dsp:sp>
    <dsp:sp modelId="{D0665029-25E9-456E-B049-B9664DA1C23C}">
      <dsp:nvSpPr>
        <dsp:cNvPr id="0" name=""/>
        <dsp:cNvSpPr/>
      </dsp:nvSpPr>
      <dsp:spPr>
        <a:xfrm>
          <a:off x="2788932" y="3114085"/>
          <a:ext cx="1193825" cy="5969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阳杰、郑雁玲、丁云云、周慈、梁新飞、张宁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88932" y="3114085"/>
        <a:ext cx="1193825" cy="596912"/>
      </dsp:txXfrm>
    </dsp:sp>
    <dsp:sp modelId="{32E88ADE-C5C7-43D6-8565-86E1FFD73230}">
      <dsp:nvSpPr>
        <dsp:cNvPr id="0" name=""/>
        <dsp:cNvSpPr/>
      </dsp:nvSpPr>
      <dsp:spPr>
        <a:xfrm>
          <a:off x="3943609" y="2353206"/>
          <a:ext cx="1159407" cy="4474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人资、行政、营销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吴正洲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3943609" y="2353206"/>
        <a:ext cx="1159407" cy="447445"/>
      </dsp:txXfrm>
    </dsp:sp>
    <dsp:sp modelId="{484FFEE1-87DA-485C-935D-5DA354ACF49E}">
      <dsp:nvSpPr>
        <dsp:cNvPr id="0" name=""/>
        <dsp:cNvSpPr/>
      </dsp:nvSpPr>
      <dsp:spPr>
        <a:xfrm>
          <a:off x="4233461" y="3111864"/>
          <a:ext cx="1193825" cy="5969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朱茜、吴冠宁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33461" y="3111864"/>
        <a:ext cx="1193825" cy="596912"/>
      </dsp:txXfrm>
    </dsp:sp>
    <dsp:sp modelId="{D38CE7D7-00DC-4784-822F-3798B00175D8}">
      <dsp:nvSpPr>
        <dsp:cNvPr id="0" name=""/>
        <dsp:cNvSpPr/>
      </dsp:nvSpPr>
      <dsp:spPr>
        <a:xfrm>
          <a:off x="5388138" y="2353206"/>
          <a:ext cx="1159407" cy="4474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创业群、财税审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孙继雷</a:t>
          </a:r>
          <a:endParaRPr lang="en-US" altLang="zh-CN" sz="11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388138" y="2353206"/>
        <a:ext cx="1159407" cy="447445"/>
      </dsp:txXfrm>
    </dsp:sp>
    <dsp:sp modelId="{C7DB8457-EC32-4F05-A493-96AB9D5C7BEB}">
      <dsp:nvSpPr>
        <dsp:cNvPr id="0" name=""/>
        <dsp:cNvSpPr/>
      </dsp:nvSpPr>
      <dsp:spPr>
        <a:xfrm>
          <a:off x="5677989" y="3120884"/>
          <a:ext cx="1193825" cy="5969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陶玲、沈园园、何祥利、张静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77989" y="3120884"/>
        <a:ext cx="1193825" cy="596912"/>
      </dsp:txXfrm>
    </dsp:sp>
    <dsp:sp modelId="{11EAC23C-B761-4913-8278-6FD77D50D22F}">
      <dsp:nvSpPr>
        <dsp:cNvPr id="0" name=""/>
        <dsp:cNvSpPr/>
      </dsp:nvSpPr>
      <dsp:spPr>
        <a:xfrm>
          <a:off x="3691369" y="1603932"/>
          <a:ext cx="1619197" cy="53747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虚拟性能组：陈永琴、余鑫、郑雁玲等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91369" y="1603932"/>
        <a:ext cx="1619197" cy="53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4752-5B52-49AC-A95B-6183842F1C64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AF2F4-8C19-4F2D-9051-7E123E3C8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FF8B-D109-402F-A314-F4B6FDF002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7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FF8B-D109-402F-A314-F4B6FDF002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6"/>
          <a:stretch/>
        </p:blipFill>
        <p:spPr>
          <a:xfrm>
            <a:off x="946312" y="465871"/>
            <a:ext cx="10511457" cy="541024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7188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7697" y="1055162"/>
            <a:ext cx="10851748" cy="348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 b="1" kern="1200" dirty="0" smtClean="0">
                <a:solidFill>
                  <a:srgbClr val="EF9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4327" indent="0" algn="l">
              <a:buNone/>
              <a:defRPr sz="1731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0" y="6442944"/>
            <a:ext cx="12192001" cy="428940"/>
            <a:chOff x="0" y="4727666"/>
            <a:chExt cx="12192001" cy="2144219"/>
          </a:xfrm>
        </p:grpSpPr>
        <p:sp>
          <p:nvSpPr>
            <p:cNvPr id="22" name="矩形 21"/>
            <p:cNvSpPr/>
            <p:nvPr/>
          </p:nvSpPr>
          <p:spPr>
            <a:xfrm>
              <a:off x="8134350" y="6502449"/>
              <a:ext cx="4057650" cy="369436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044414" y="4727666"/>
              <a:ext cx="9147587" cy="1774772"/>
            </a:xfrm>
            <a:prstGeom prst="rect">
              <a:avLst/>
            </a:prstGeom>
            <a:solidFill>
              <a:srgbClr val="F7B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6502449"/>
              <a:ext cx="8134350" cy="369436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419884" y="6472307"/>
            <a:ext cx="2398620" cy="204072"/>
            <a:chOff x="239699" y="6234235"/>
            <a:chExt cx="3975885" cy="338263"/>
          </a:xfrm>
        </p:grpSpPr>
        <p:grpSp>
          <p:nvGrpSpPr>
            <p:cNvPr id="16" name="组合 15"/>
            <p:cNvGrpSpPr/>
            <p:nvPr/>
          </p:nvGrpSpPr>
          <p:grpSpPr>
            <a:xfrm>
              <a:off x="2045679" y="6310388"/>
              <a:ext cx="2169905" cy="261424"/>
              <a:chOff x="2045679" y="6310388"/>
              <a:chExt cx="2169905" cy="261424"/>
            </a:xfrm>
          </p:grpSpPr>
          <p:sp>
            <p:nvSpPr>
              <p:cNvPr id="20" name="文本框 19"/>
              <p:cNvSpPr txBox="1">
                <a:spLocks/>
              </p:cNvSpPr>
              <p:nvPr/>
            </p:nvSpPr>
            <p:spPr>
              <a:xfrm>
                <a:off x="2045679" y="6310388"/>
                <a:ext cx="2150454" cy="130745"/>
              </a:xfrm>
              <a:custGeom>
                <a:avLst/>
                <a:gdLst/>
                <a:ahLst/>
                <a:cxnLst/>
                <a:rect l="l" t="t" r="r" b="b"/>
                <a:pathLst>
                  <a:path w="2150454" h="130745">
                    <a:moveTo>
                      <a:pt x="505067" y="94803"/>
                    </a:moveTo>
                    <a:cubicBezTo>
                      <a:pt x="520694" y="99578"/>
                      <a:pt x="535496" y="104483"/>
                      <a:pt x="549473" y="109519"/>
                    </a:cubicBezTo>
                    <a:lnTo>
                      <a:pt x="544785" y="119285"/>
                    </a:lnTo>
                    <a:cubicBezTo>
                      <a:pt x="530634" y="113295"/>
                      <a:pt x="516049" y="107782"/>
                      <a:pt x="501030" y="102747"/>
                    </a:cubicBezTo>
                    <a:close/>
                    <a:moveTo>
                      <a:pt x="483319" y="94803"/>
                    </a:moveTo>
                    <a:cubicBezTo>
                      <a:pt x="484014" y="98276"/>
                      <a:pt x="484752" y="101184"/>
                      <a:pt x="485533" y="103528"/>
                    </a:cubicBezTo>
                    <a:cubicBezTo>
                      <a:pt x="467649" y="108824"/>
                      <a:pt x="452673" y="113382"/>
                      <a:pt x="440605" y="117202"/>
                    </a:cubicBezTo>
                    <a:lnTo>
                      <a:pt x="437350" y="107826"/>
                    </a:lnTo>
                    <a:cubicBezTo>
                      <a:pt x="450546" y="104527"/>
                      <a:pt x="465869" y="100186"/>
                      <a:pt x="483319" y="94803"/>
                    </a:cubicBezTo>
                    <a:close/>
                    <a:moveTo>
                      <a:pt x="895164" y="86990"/>
                    </a:moveTo>
                    <a:lnTo>
                      <a:pt x="895164" y="98059"/>
                    </a:lnTo>
                    <a:lnTo>
                      <a:pt x="968090" y="98059"/>
                    </a:lnTo>
                    <a:lnTo>
                      <a:pt x="968090" y="86990"/>
                    </a:lnTo>
                    <a:close/>
                    <a:moveTo>
                      <a:pt x="1636793" y="75270"/>
                    </a:moveTo>
                    <a:lnTo>
                      <a:pt x="1636793" y="90897"/>
                    </a:lnTo>
                    <a:lnTo>
                      <a:pt x="1702426" y="90897"/>
                    </a:lnTo>
                    <a:lnTo>
                      <a:pt x="1702426" y="75270"/>
                    </a:lnTo>
                    <a:close/>
                    <a:moveTo>
                      <a:pt x="18361" y="73577"/>
                    </a:moveTo>
                    <a:cubicBezTo>
                      <a:pt x="22008" y="75226"/>
                      <a:pt x="25567" y="76745"/>
                      <a:pt x="29040" y="78135"/>
                    </a:cubicBezTo>
                    <a:cubicBezTo>
                      <a:pt x="24959" y="92286"/>
                      <a:pt x="19881" y="108954"/>
                      <a:pt x="13803" y="128141"/>
                    </a:cubicBezTo>
                    <a:lnTo>
                      <a:pt x="2734" y="123974"/>
                    </a:lnTo>
                    <a:cubicBezTo>
                      <a:pt x="8812" y="107739"/>
                      <a:pt x="14021" y="90940"/>
                      <a:pt x="18361" y="73577"/>
                    </a:cubicBezTo>
                    <a:close/>
                    <a:moveTo>
                      <a:pt x="1376679" y="71102"/>
                    </a:moveTo>
                    <a:cubicBezTo>
                      <a:pt x="1380195" y="81347"/>
                      <a:pt x="1385859" y="90093"/>
                      <a:pt x="1393673" y="97343"/>
                    </a:cubicBezTo>
                    <a:cubicBezTo>
                      <a:pt x="1401617" y="89616"/>
                      <a:pt x="1407368" y="80869"/>
                      <a:pt x="1410928" y="71102"/>
                    </a:cubicBezTo>
                    <a:close/>
                    <a:moveTo>
                      <a:pt x="369094" y="68237"/>
                    </a:moveTo>
                    <a:cubicBezTo>
                      <a:pt x="373868" y="73186"/>
                      <a:pt x="377949" y="77831"/>
                      <a:pt x="381335" y="82171"/>
                    </a:cubicBezTo>
                    <a:lnTo>
                      <a:pt x="373651" y="88032"/>
                    </a:lnTo>
                    <a:cubicBezTo>
                      <a:pt x="369484" y="82389"/>
                      <a:pt x="365534" y="77614"/>
                      <a:pt x="361801" y="73707"/>
                    </a:cubicBezTo>
                    <a:close/>
                    <a:moveTo>
                      <a:pt x="2053698" y="68107"/>
                    </a:moveTo>
                    <a:lnTo>
                      <a:pt x="2053698" y="95454"/>
                    </a:lnTo>
                    <a:lnTo>
                      <a:pt x="2101490" y="95454"/>
                    </a:lnTo>
                    <a:lnTo>
                      <a:pt x="2101490" y="68107"/>
                    </a:lnTo>
                    <a:close/>
                    <a:moveTo>
                      <a:pt x="489049" y="67847"/>
                    </a:moveTo>
                    <a:lnTo>
                      <a:pt x="499207" y="67847"/>
                    </a:lnTo>
                    <a:lnTo>
                      <a:pt x="499207" y="112514"/>
                    </a:lnTo>
                    <a:cubicBezTo>
                      <a:pt x="499207" y="122671"/>
                      <a:pt x="493911" y="127750"/>
                      <a:pt x="483319" y="127750"/>
                    </a:cubicBezTo>
                    <a:cubicBezTo>
                      <a:pt x="478891" y="127750"/>
                      <a:pt x="473596" y="127663"/>
                      <a:pt x="467432" y="127490"/>
                    </a:cubicBezTo>
                    <a:cubicBezTo>
                      <a:pt x="467084" y="124538"/>
                      <a:pt x="466564" y="120935"/>
                      <a:pt x="465869" y="116681"/>
                    </a:cubicBezTo>
                    <a:cubicBezTo>
                      <a:pt x="472380" y="117376"/>
                      <a:pt x="477633" y="117723"/>
                      <a:pt x="481626" y="117723"/>
                    </a:cubicBezTo>
                    <a:cubicBezTo>
                      <a:pt x="486575" y="117723"/>
                      <a:pt x="489049" y="115422"/>
                      <a:pt x="489049" y="110821"/>
                    </a:cubicBezTo>
                    <a:close/>
                    <a:moveTo>
                      <a:pt x="895164" y="67326"/>
                    </a:moveTo>
                    <a:lnTo>
                      <a:pt x="895164" y="78395"/>
                    </a:lnTo>
                    <a:lnTo>
                      <a:pt x="968090" y="78395"/>
                    </a:lnTo>
                    <a:lnTo>
                      <a:pt x="968090" y="67326"/>
                    </a:lnTo>
                    <a:close/>
                    <a:moveTo>
                      <a:pt x="627385" y="66545"/>
                    </a:moveTo>
                    <a:cubicBezTo>
                      <a:pt x="624259" y="71797"/>
                      <a:pt x="621177" y="76919"/>
                      <a:pt x="618139" y="81911"/>
                    </a:cubicBezTo>
                    <a:cubicBezTo>
                      <a:pt x="628557" y="86382"/>
                      <a:pt x="638931" y="90918"/>
                      <a:pt x="649262" y="95519"/>
                    </a:cubicBezTo>
                    <a:cubicBezTo>
                      <a:pt x="659637" y="87619"/>
                      <a:pt x="666908" y="77961"/>
                      <a:pt x="671075" y="66545"/>
                    </a:cubicBezTo>
                    <a:close/>
                    <a:moveTo>
                      <a:pt x="1357926" y="61856"/>
                    </a:moveTo>
                    <a:lnTo>
                      <a:pt x="1421997" y="61856"/>
                    </a:lnTo>
                    <a:lnTo>
                      <a:pt x="1421997" y="71102"/>
                    </a:lnTo>
                    <a:cubicBezTo>
                      <a:pt x="1416961" y="83474"/>
                      <a:pt x="1410038" y="94261"/>
                      <a:pt x="1401226" y="103463"/>
                    </a:cubicBezTo>
                    <a:cubicBezTo>
                      <a:pt x="1410125" y="109627"/>
                      <a:pt x="1421085" y="114424"/>
                      <a:pt x="1434108" y="117853"/>
                    </a:cubicBezTo>
                    <a:cubicBezTo>
                      <a:pt x="1431416" y="121326"/>
                      <a:pt x="1429202" y="124668"/>
                      <a:pt x="1427466" y="127880"/>
                    </a:cubicBezTo>
                    <a:cubicBezTo>
                      <a:pt x="1414096" y="123409"/>
                      <a:pt x="1402810" y="117636"/>
                      <a:pt x="1393608" y="110560"/>
                    </a:cubicBezTo>
                    <a:cubicBezTo>
                      <a:pt x="1384319" y="118461"/>
                      <a:pt x="1373293" y="124929"/>
                      <a:pt x="1360531" y="129964"/>
                    </a:cubicBezTo>
                    <a:cubicBezTo>
                      <a:pt x="1358013" y="125884"/>
                      <a:pt x="1355930" y="122888"/>
                      <a:pt x="1354280" y="120978"/>
                    </a:cubicBezTo>
                    <a:cubicBezTo>
                      <a:pt x="1366738" y="116160"/>
                      <a:pt x="1377308" y="110474"/>
                      <a:pt x="1385990" y="103919"/>
                    </a:cubicBezTo>
                    <a:cubicBezTo>
                      <a:pt x="1376787" y="94760"/>
                      <a:pt x="1370363" y="83821"/>
                      <a:pt x="1366716" y="71102"/>
                    </a:cubicBezTo>
                    <a:lnTo>
                      <a:pt x="1357926" y="71102"/>
                    </a:lnTo>
                    <a:close/>
                    <a:moveTo>
                      <a:pt x="1085655" y="60684"/>
                    </a:moveTo>
                    <a:cubicBezTo>
                      <a:pt x="1089561" y="74401"/>
                      <a:pt x="1096072" y="85991"/>
                      <a:pt x="1105188" y="95454"/>
                    </a:cubicBezTo>
                    <a:cubicBezTo>
                      <a:pt x="1115432" y="85731"/>
                      <a:pt x="1122790" y="74141"/>
                      <a:pt x="1127261" y="60684"/>
                    </a:cubicBezTo>
                    <a:close/>
                    <a:moveTo>
                      <a:pt x="2043410" y="58731"/>
                    </a:moveTo>
                    <a:lnTo>
                      <a:pt x="2111778" y="58731"/>
                    </a:lnTo>
                    <a:lnTo>
                      <a:pt x="2111778" y="104831"/>
                    </a:lnTo>
                    <a:lnTo>
                      <a:pt x="2053698" y="104831"/>
                    </a:lnTo>
                    <a:lnTo>
                      <a:pt x="2053698" y="114337"/>
                    </a:lnTo>
                    <a:lnTo>
                      <a:pt x="2043410" y="114337"/>
                    </a:lnTo>
                    <a:close/>
                    <a:moveTo>
                      <a:pt x="885267" y="58471"/>
                    </a:moveTo>
                    <a:lnTo>
                      <a:pt x="977987" y="58471"/>
                    </a:lnTo>
                    <a:lnTo>
                      <a:pt x="977987" y="112253"/>
                    </a:lnTo>
                    <a:cubicBezTo>
                      <a:pt x="977987" y="122498"/>
                      <a:pt x="971910" y="127620"/>
                      <a:pt x="959755" y="127620"/>
                    </a:cubicBezTo>
                    <a:cubicBezTo>
                      <a:pt x="955675" y="127620"/>
                      <a:pt x="950683" y="127576"/>
                      <a:pt x="944779" y="127490"/>
                    </a:cubicBezTo>
                    <a:cubicBezTo>
                      <a:pt x="944606" y="126621"/>
                      <a:pt x="943911" y="123062"/>
                      <a:pt x="942696" y="116811"/>
                    </a:cubicBezTo>
                    <a:cubicBezTo>
                      <a:pt x="948686" y="117679"/>
                      <a:pt x="954156" y="118113"/>
                      <a:pt x="959104" y="118113"/>
                    </a:cubicBezTo>
                    <a:cubicBezTo>
                      <a:pt x="964921" y="118113"/>
                      <a:pt x="967916" y="115639"/>
                      <a:pt x="968090" y="110691"/>
                    </a:cubicBezTo>
                    <a:lnTo>
                      <a:pt x="968090" y="106654"/>
                    </a:lnTo>
                    <a:lnTo>
                      <a:pt x="895164" y="106654"/>
                    </a:lnTo>
                    <a:lnTo>
                      <a:pt x="895164" y="128792"/>
                    </a:lnTo>
                    <a:lnTo>
                      <a:pt x="885267" y="128792"/>
                    </a:lnTo>
                    <a:close/>
                    <a:moveTo>
                      <a:pt x="1502513" y="56908"/>
                    </a:moveTo>
                    <a:lnTo>
                      <a:pt x="1567625" y="56908"/>
                    </a:lnTo>
                    <a:cubicBezTo>
                      <a:pt x="1567538" y="58123"/>
                      <a:pt x="1566887" y="74011"/>
                      <a:pt x="1565672" y="104570"/>
                    </a:cubicBezTo>
                    <a:cubicBezTo>
                      <a:pt x="1565324" y="119503"/>
                      <a:pt x="1558509" y="127056"/>
                      <a:pt x="1545226" y="127229"/>
                    </a:cubicBezTo>
                    <a:cubicBezTo>
                      <a:pt x="1538108" y="127229"/>
                      <a:pt x="1531900" y="127099"/>
                      <a:pt x="1526604" y="126839"/>
                    </a:cubicBezTo>
                    <a:cubicBezTo>
                      <a:pt x="1526170" y="122845"/>
                      <a:pt x="1525519" y="119242"/>
                      <a:pt x="1524651" y="116030"/>
                    </a:cubicBezTo>
                    <a:cubicBezTo>
                      <a:pt x="1530641" y="116811"/>
                      <a:pt x="1536675" y="117289"/>
                      <a:pt x="1542752" y="117462"/>
                    </a:cubicBezTo>
                    <a:cubicBezTo>
                      <a:pt x="1551173" y="118070"/>
                      <a:pt x="1555427" y="113382"/>
                      <a:pt x="1555514" y="103398"/>
                    </a:cubicBezTo>
                    <a:cubicBezTo>
                      <a:pt x="1556209" y="91765"/>
                      <a:pt x="1556730" y="79307"/>
                      <a:pt x="1557077" y="66024"/>
                    </a:cubicBezTo>
                    <a:lnTo>
                      <a:pt x="1527776" y="66024"/>
                    </a:lnTo>
                    <a:cubicBezTo>
                      <a:pt x="1527516" y="79827"/>
                      <a:pt x="1525432" y="91244"/>
                      <a:pt x="1521526" y="100273"/>
                    </a:cubicBezTo>
                    <a:cubicBezTo>
                      <a:pt x="1516837" y="110604"/>
                      <a:pt x="1508764" y="120284"/>
                      <a:pt x="1497304" y="129313"/>
                    </a:cubicBezTo>
                    <a:cubicBezTo>
                      <a:pt x="1495047" y="126535"/>
                      <a:pt x="1492529" y="123713"/>
                      <a:pt x="1489751" y="120848"/>
                    </a:cubicBezTo>
                    <a:cubicBezTo>
                      <a:pt x="1500776" y="112253"/>
                      <a:pt x="1508112" y="104006"/>
                      <a:pt x="1511759" y="96105"/>
                    </a:cubicBezTo>
                    <a:cubicBezTo>
                      <a:pt x="1515318" y="89117"/>
                      <a:pt x="1517293" y="79089"/>
                      <a:pt x="1517684" y="66024"/>
                    </a:cubicBezTo>
                    <a:lnTo>
                      <a:pt x="1502513" y="66024"/>
                    </a:lnTo>
                    <a:close/>
                    <a:moveTo>
                      <a:pt x="1940514" y="53652"/>
                    </a:moveTo>
                    <a:lnTo>
                      <a:pt x="1951713" y="58731"/>
                    </a:lnTo>
                    <a:cubicBezTo>
                      <a:pt x="1940948" y="77223"/>
                      <a:pt x="1929445" y="94499"/>
                      <a:pt x="1917204" y="110560"/>
                    </a:cubicBezTo>
                    <a:cubicBezTo>
                      <a:pt x="1935131" y="109996"/>
                      <a:pt x="1955425" y="109193"/>
                      <a:pt x="1978084" y="108151"/>
                    </a:cubicBezTo>
                    <a:cubicBezTo>
                      <a:pt x="1973135" y="100642"/>
                      <a:pt x="1967687" y="92720"/>
                      <a:pt x="1961741" y="84385"/>
                    </a:cubicBezTo>
                    <a:lnTo>
                      <a:pt x="1970205" y="79046"/>
                    </a:lnTo>
                    <a:cubicBezTo>
                      <a:pt x="1982707" y="95281"/>
                      <a:pt x="1993255" y="110040"/>
                      <a:pt x="2001850" y="123322"/>
                    </a:cubicBezTo>
                    <a:lnTo>
                      <a:pt x="1991953" y="129834"/>
                    </a:lnTo>
                    <a:cubicBezTo>
                      <a:pt x="1989522" y="125840"/>
                      <a:pt x="1986939" y="121695"/>
                      <a:pt x="1984204" y="117397"/>
                    </a:cubicBezTo>
                    <a:cubicBezTo>
                      <a:pt x="1955555" y="118786"/>
                      <a:pt x="1932266" y="120197"/>
                      <a:pt x="1914339" y="121630"/>
                    </a:cubicBezTo>
                    <a:cubicBezTo>
                      <a:pt x="1911040" y="121977"/>
                      <a:pt x="1907046" y="122715"/>
                      <a:pt x="1902358" y="123843"/>
                    </a:cubicBezTo>
                    <a:lnTo>
                      <a:pt x="1896628" y="112774"/>
                    </a:lnTo>
                    <a:cubicBezTo>
                      <a:pt x="1900535" y="111212"/>
                      <a:pt x="1904138" y="108824"/>
                      <a:pt x="1907437" y="105612"/>
                    </a:cubicBezTo>
                    <a:cubicBezTo>
                      <a:pt x="1917594" y="93892"/>
                      <a:pt x="1928620" y="76572"/>
                      <a:pt x="1940514" y="53652"/>
                    </a:cubicBezTo>
                    <a:close/>
                    <a:moveTo>
                      <a:pt x="1636793" y="50918"/>
                    </a:moveTo>
                    <a:lnTo>
                      <a:pt x="1636793" y="66414"/>
                    </a:lnTo>
                    <a:lnTo>
                      <a:pt x="1702426" y="66414"/>
                    </a:lnTo>
                    <a:lnTo>
                      <a:pt x="1702426" y="50918"/>
                    </a:lnTo>
                    <a:close/>
                    <a:moveTo>
                      <a:pt x="1324198" y="49485"/>
                    </a:moveTo>
                    <a:lnTo>
                      <a:pt x="1324198" y="74098"/>
                    </a:lnTo>
                    <a:lnTo>
                      <a:pt x="1343211" y="74098"/>
                    </a:lnTo>
                    <a:lnTo>
                      <a:pt x="1343211" y="49485"/>
                    </a:lnTo>
                    <a:close/>
                    <a:moveTo>
                      <a:pt x="76181" y="48313"/>
                    </a:moveTo>
                    <a:lnTo>
                      <a:pt x="86469" y="48313"/>
                    </a:lnTo>
                    <a:lnTo>
                      <a:pt x="86469" y="64591"/>
                    </a:lnTo>
                    <a:lnTo>
                      <a:pt x="126708" y="64591"/>
                    </a:lnTo>
                    <a:lnTo>
                      <a:pt x="126708" y="74098"/>
                    </a:lnTo>
                    <a:lnTo>
                      <a:pt x="88552" y="74098"/>
                    </a:lnTo>
                    <a:cubicBezTo>
                      <a:pt x="99665" y="89117"/>
                      <a:pt x="113339" y="100837"/>
                      <a:pt x="129573" y="109258"/>
                    </a:cubicBezTo>
                    <a:cubicBezTo>
                      <a:pt x="127056" y="112384"/>
                      <a:pt x="124581" y="115466"/>
                      <a:pt x="122150" y="118504"/>
                    </a:cubicBezTo>
                    <a:cubicBezTo>
                      <a:pt x="107478" y="108911"/>
                      <a:pt x="95585" y="96561"/>
                      <a:pt x="86469" y="81455"/>
                    </a:cubicBezTo>
                    <a:lnTo>
                      <a:pt x="86469" y="129183"/>
                    </a:lnTo>
                    <a:lnTo>
                      <a:pt x="76181" y="129183"/>
                    </a:lnTo>
                    <a:lnTo>
                      <a:pt x="76181" y="81065"/>
                    </a:lnTo>
                    <a:cubicBezTo>
                      <a:pt x="66371" y="96084"/>
                      <a:pt x="53522" y="109041"/>
                      <a:pt x="37635" y="119937"/>
                    </a:cubicBezTo>
                    <a:cubicBezTo>
                      <a:pt x="34509" y="116377"/>
                      <a:pt x="31905" y="113642"/>
                      <a:pt x="29821" y="111732"/>
                    </a:cubicBezTo>
                    <a:cubicBezTo>
                      <a:pt x="48617" y="100794"/>
                      <a:pt x="63159" y="88249"/>
                      <a:pt x="73446" y="74098"/>
                    </a:cubicBezTo>
                    <a:lnTo>
                      <a:pt x="36853" y="74098"/>
                    </a:lnTo>
                    <a:lnTo>
                      <a:pt x="36853" y="64591"/>
                    </a:lnTo>
                    <a:lnTo>
                      <a:pt x="76181" y="64591"/>
                    </a:lnTo>
                    <a:close/>
                    <a:moveTo>
                      <a:pt x="1806364" y="43234"/>
                    </a:moveTo>
                    <a:lnTo>
                      <a:pt x="1806364" y="60815"/>
                    </a:lnTo>
                    <a:lnTo>
                      <a:pt x="1848817" y="60815"/>
                    </a:lnTo>
                    <a:lnTo>
                      <a:pt x="1848817" y="43234"/>
                    </a:lnTo>
                    <a:close/>
                    <a:moveTo>
                      <a:pt x="807634" y="36463"/>
                    </a:moveTo>
                    <a:cubicBezTo>
                      <a:pt x="806766" y="38980"/>
                      <a:pt x="805811" y="41498"/>
                      <a:pt x="804769" y="44016"/>
                    </a:cubicBezTo>
                    <a:cubicBezTo>
                      <a:pt x="806506" y="59816"/>
                      <a:pt x="810456" y="73490"/>
                      <a:pt x="816620" y="85036"/>
                    </a:cubicBezTo>
                    <a:cubicBezTo>
                      <a:pt x="824520" y="71319"/>
                      <a:pt x="828731" y="55128"/>
                      <a:pt x="829251" y="36463"/>
                    </a:cubicBezTo>
                    <a:close/>
                    <a:moveTo>
                      <a:pt x="6381" y="36202"/>
                    </a:moveTo>
                    <a:cubicBezTo>
                      <a:pt x="15930" y="42279"/>
                      <a:pt x="24395" y="48139"/>
                      <a:pt x="31774" y="53783"/>
                    </a:cubicBezTo>
                    <a:cubicBezTo>
                      <a:pt x="30472" y="55085"/>
                      <a:pt x="28128" y="57950"/>
                      <a:pt x="24742" y="62377"/>
                    </a:cubicBezTo>
                    <a:cubicBezTo>
                      <a:pt x="17537" y="56387"/>
                      <a:pt x="9289" y="50136"/>
                      <a:pt x="0" y="43625"/>
                    </a:cubicBezTo>
                    <a:close/>
                    <a:moveTo>
                      <a:pt x="2030518" y="33728"/>
                    </a:moveTo>
                    <a:lnTo>
                      <a:pt x="2129749" y="33728"/>
                    </a:lnTo>
                    <a:lnTo>
                      <a:pt x="2129749" y="43365"/>
                    </a:lnTo>
                    <a:lnTo>
                      <a:pt x="2030518" y="43365"/>
                    </a:lnTo>
                    <a:close/>
                    <a:moveTo>
                      <a:pt x="634026" y="32947"/>
                    </a:moveTo>
                    <a:lnTo>
                      <a:pt x="644314" y="37244"/>
                    </a:lnTo>
                    <a:cubicBezTo>
                      <a:pt x="640494" y="43972"/>
                      <a:pt x="636739" y="50527"/>
                      <a:pt x="633049" y="56908"/>
                    </a:cubicBezTo>
                    <a:lnTo>
                      <a:pt x="710338" y="56908"/>
                    </a:lnTo>
                    <a:lnTo>
                      <a:pt x="710338" y="66545"/>
                    </a:lnTo>
                    <a:lnTo>
                      <a:pt x="682405" y="66545"/>
                    </a:lnTo>
                    <a:cubicBezTo>
                      <a:pt x="678064" y="79697"/>
                      <a:pt x="670576" y="90940"/>
                      <a:pt x="659941" y="100273"/>
                    </a:cubicBezTo>
                    <a:cubicBezTo>
                      <a:pt x="673614" y="106437"/>
                      <a:pt x="687245" y="112687"/>
                      <a:pt x="700831" y="119025"/>
                    </a:cubicBezTo>
                    <a:lnTo>
                      <a:pt x="694450" y="129443"/>
                    </a:lnTo>
                    <a:cubicBezTo>
                      <a:pt x="681211" y="122498"/>
                      <a:pt x="666561" y="115227"/>
                      <a:pt x="650500" y="107630"/>
                    </a:cubicBezTo>
                    <a:cubicBezTo>
                      <a:pt x="635394" y="117788"/>
                      <a:pt x="615621" y="125102"/>
                      <a:pt x="591182" y="129573"/>
                    </a:cubicBezTo>
                    <a:cubicBezTo>
                      <a:pt x="589620" y="126274"/>
                      <a:pt x="587796" y="122715"/>
                      <a:pt x="585713" y="118895"/>
                    </a:cubicBezTo>
                    <a:cubicBezTo>
                      <a:pt x="607504" y="115552"/>
                      <a:pt x="625301" y="109996"/>
                      <a:pt x="639105" y="102226"/>
                    </a:cubicBezTo>
                    <a:cubicBezTo>
                      <a:pt x="627775" y="96930"/>
                      <a:pt x="615795" y="91461"/>
                      <a:pt x="603163" y="85818"/>
                    </a:cubicBezTo>
                    <a:cubicBezTo>
                      <a:pt x="607287" y="79654"/>
                      <a:pt x="611345" y="73229"/>
                      <a:pt x="615339" y="66545"/>
                    </a:cubicBezTo>
                    <a:lnTo>
                      <a:pt x="581155" y="66545"/>
                    </a:lnTo>
                    <a:lnTo>
                      <a:pt x="581155" y="56908"/>
                    </a:lnTo>
                    <a:lnTo>
                      <a:pt x="621004" y="56908"/>
                    </a:lnTo>
                    <a:cubicBezTo>
                      <a:pt x="625388" y="49225"/>
                      <a:pt x="629729" y="41238"/>
                      <a:pt x="634026" y="32947"/>
                    </a:cubicBezTo>
                    <a:close/>
                    <a:moveTo>
                      <a:pt x="311534" y="30212"/>
                    </a:moveTo>
                    <a:lnTo>
                      <a:pt x="389148" y="30212"/>
                    </a:lnTo>
                    <a:lnTo>
                      <a:pt x="389148" y="39067"/>
                    </a:lnTo>
                    <a:lnTo>
                      <a:pt x="355029" y="39067"/>
                    </a:lnTo>
                    <a:lnTo>
                      <a:pt x="355029" y="56517"/>
                    </a:lnTo>
                    <a:lnTo>
                      <a:pt x="386544" y="56517"/>
                    </a:lnTo>
                    <a:lnTo>
                      <a:pt x="386544" y="65373"/>
                    </a:lnTo>
                    <a:lnTo>
                      <a:pt x="355029" y="65373"/>
                    </a:lnTo>
                    <a:lnTo>
                      <a:pt x="355029" y="91157"/>
                    </a:lnTo>
                    <a:lnTo>
                      <a:pt x="391232" y="91157"/>
                    </a:lnTo>
                    <a:lnTo>
                      <a:pt x="391232" y="100012"/>
                    </a:lnTo>
                    <a:lnTo>
                      <a:pt x="309451" y="100012"/>
                    </a:lnTo>
                    <a:lnTo>
                      <a:pt x="309451" y="91157"/>
                    </a:lnTo>
                    <a:lnTo>
                      <a:pt x="345393" y="91157"/>
                    </a:lnTo>
                    <a:lnTo>
                      <a:pt x="345393" y="65373"/>
                    </a:lnTo>
                    <a:lnTo>
                      <a:pt x="314008" y="65373"/>
                    </a:lnTo>
                    <a:lnTo>
                      <a:pt x="314008" y="56517"/>
                    </a:lnTo>
                    <a:lnTo>
                      <a:pt x="345393" y="56517"/>
                    </a:lnTo>
                    <a:lnTo>
                      <a:pt x="345393" y="39067"/>
                    </a:lnTo>
                    <a:lnTo>
                      <a:pt x="311534" y="39067"/>
                    </a:lnTo>
                    <a:close/>
                    <a:moveTo>
                      <a:pt x="93501" y="27868"/>
                    </a:moveTo>
                    <a:cubicBezTo>
                      <a:pt x="104527" y="35334"/>
                      <a:pt x="114901" y="42974"/>
                      <a:pt x="124625" y="50787"/>
                    </a:cubicBezTo>
                    <a:lnTo>
                      <a:pt x="117723" y="58861"/>
                    </a:lnTo>
                    <a:cubicBezTo>
                      <a:pt x="108173" y="50353"/>
                      <a:pt x="98015" y="42323"/>
                      <a:pt x="87250" y="34770"/>
                    </a:cubicBezTo>
                    <a:close/>
                    <a:moveTo>
                      <a:pt x="68889" y="27868"/>
                    </a:moveTo>
                    <a:lnTo>
                      <a:pt x="75790" y="34900"/>
                    </a:lnTo>
                    <a:cubicBezTo>
                      <a:pt x="65025" y="44363"/>
                      <a:pt x="54738" y="52437"/>
                      <a:pt x="44927" y="59122"/>
                    </a:cubicBezTo>
                    <a:cubicBezTo>
                      <a:pt x="43104" y="56344"/>
                      <a:pt x="40977" y="53565"/>
                      <a:pt x="38546" y="50787"/>
                    </a:cubicBezTo>
                    <a:cubicBezTo>
                      <a:pt x="50006" y="43668"/>
                      <a:pt x="60120" y="36029"/>
                      <a:pt x="68889" y="27868"/>
                    </a:cubicBezTo>
                    <a:close/>
                    <a:moveTo>
                      <a:pt x="303460" y="17320"/>
                    </a:moveTo>
                    <a:lnTo>
                      <a:pt x="303460" y="113816"/>
                    </a:lnTo>
                    <a:lnTo>
                      <a:pt x="397352" y="113816"/>
                    </a:lnTo>
                    <a:lnTo>
                      <a:pt x="397352" y="17320"/>
                    </a:lnTo>
                    <a:close/>
                    <a:moveTo>
                      <a:pt x="1806364" y="17189"/>
                    </a:moveTo>
                    <a:lnTo>
                      <a:pt x="1806364" y="34509"/>
                    </a:lnTo>
                    <a:lnTo>
                      <a:pt x="1848817" y="34509"/>
                    </a:lnTo>
                    <a:lnTo>
                      <a:pt x="1848817" y="17189"/>
                    </a:lnTo>
                    <a:close/>
                    <a:moveTo>
                      <a:pt x="1324198" y="16668"/>
                    </a:moveTo>
                    <a:lnTo>
                      <a:pt x="1324198" y="40890"/>
                    </a:lnTo>
                    <a:lnTo>
                      <a:pt x="1343211" y="40890"/>
                    </a:lnTo>
                    <a:lnTo>
                      <a:pt x="1343211" y="16668"/>
                    </a:lnTo>
                    <a:close/>
                    <a:moveTo>
                      <a:pt x="40369" y="10027"/>
                    </a:moveTo>
                    <a:lnTo>
                      <a:pt x="124234" y="10027"/>
                    </a:lnTo>
                    <a:lnTo>
                      <a:pt x="124234" y="31644"/>
                    </a:lnTo>
                    <a:lnTo>
                      <a:pt x="113816" y="31644"/>
                    </a:lnTo>
                    <a:lnTo>
                      <a:pt x="113816" y="19924"/>
                    </a:lnTo>
                    <a:lnTo>
                      <a:pt x="50787" y="19924"/>
                    </a:lnTo>
                    <a:lnTo>
                      <a:pt x="50787" y="32035"/>
                    </a:lnTo>
                    <a:lnTo>
                      <a:pt x="40369" y="32035"/>
                    </a:lnTo>
                    <a:close/>
                    <a:moveTo>
                      <a:pt x="224135" y="8855"/>
                    </a:moveTo>
                    <a:lnTo>
                      <a:pt x="234162" y="8855"/>
                    </a:lnTo>
                    <a:lnTo>
                      <a:pt x="234162" y="117853"/>
                    </a:lnTo>
                    <a:lnTo>
                      <a:pt x="224135" y="117853"/>
                    </a:lnTo>
                    <a:close/>
                    <a:moveTo>
                      <a:pt x="1796727" y="8334"/>
                    </a:moveTo>
                    <a:lnTo>
                      <a:pt x="1858454" y="8334"/>
                    </a:lnTo>
                    <a:lnTo>
                      <a:pt x="1858454" y="73186"/>
                    </a:lnTo>
                    <a:lnTo>
                      <a:pt x="1848817" y="73186"/>
                    </a:lnTo>
                    <a:lnTo>
                      <a:pt x="1848817" y="69670"/>
                    </a:lnTo>
                    <a:lnTo>
                      <a:pt x="1826809" y="69670"/>
                    </a:lnTo>
                    <a:cubicBezTo>
                      <a:pt x="1829501" y="77483"/>
                      <a:pt x="1833190" y="84516"/>
                      <a:pt x="1837878" y="90766"/>
                    </a:cubicBezTo>
                    <a:cubicBezTo>
                      <a:pt x="1845692" y="85818"/>
                      <a:pt x="1853939" y="79697"/>
                      <a:pt x="1862621" y="72405"/>
                    </a:cubicBezTo>
                    <a:lnTo>
                      <a:pt x="1869523" y="80609"/>
                    </a:lnTo>
                    <a:cubicBezTo>
                      <a:pt x="1859973" y="87294"/>
                      <a:pt x="1851465" y="93024"/>
                      <a:pt x="1843999" y="97798"/>
                    </a:cubicBezTo>
                    <a:cubicBezTo>
                      <a:pt x="1851552" y="105438"/>
                      <a:pt x="1861058" y="111559"/>
                      <a:pt x="1872518" y="116160"/>
                    </a:cubicBezTo>
                    <a:cubicBezTo>
                      <a:pt x="1869306" y="119285"/>
                      <a:pt x="1866528" y="122454"/>
                      <a:pt x="1864184" y="125666"/>
                    </a:cubicBezTo>
                    <a:cubicBezTo>
                      <a:pt x="1840049" y="112991"/>
                      <a:pt x="1824509" y="94326"/>
                      <a:pt x="1817563" y="69670"/>
                    </a:cubicBezTo>
                    <a:lnTo>
                      <a:pt x="1806364" y="69670"/>
                    </a:lnTo>
                    <a:lnTo>
                      <a:pt x="1806364" y="113946"/>
                    </a:lnTo>
                    <a:cubicBezTo>
                      <a:pt x="1812181" y="111342"/>
                      <a:pt x="1819777" y="107522"/>
                      <a:pt x="1829153" y="102487"/>
                    </a:cubicBezTo>
                    <a:cubicBezTo>
                      <a:pt x="1829240" y="106480"/>
                      <a:pt x="1829457" y="109909"/>
                      <a:pt x="1829804" y="112774"/>
                    </a:cubicBezTo>
                    <a:cubicBezTo>
                      <a:pt x="1822078" y="116507"/>
                      <a:pt x="1814568" y="120544"/>
                      <a:pt x="1807276" y="124885"/>
                    </a:cubicBezTo>
                    <a:cubicBezTo>
                      <a:pt x="1805539" y="125840"/>
                      <a:pt x="1803195" y="127663"/>
                      <a:pt x="1800243" y="130355"/>
                    </a:cubicBezTo>
                    <a:lnTo>
                      <a:pt x="1792821" y="120588"/>
                    </a:lnTo>
                    <a:cubicBezTo>
                      <a:pt x="1795425" y="118331"/>
                      <a:pt x="1796727" y="115466"/>
                      <a:pt x="1796727" y="111993"/>
                    </a:cubicBezTo>
                    <a:close/>
                    <a:moveTo>
                      <a:pt x="2037940" y="8204"/>
                    </a:moveTo>
                    <a:lnTo>
                      <a:pt x="2150454" y="8204"/>
                    </a:lnTo>
                    <a:lnTo>
                      <a:pt x="2150454" y="109519"/>
                    </a:lnTo>
                    <a:cubicBezTo>
                      <a:pt x="2150454" y="121847"/>
                      <a:pt x="2144898" y="128011"/>
                      <a:pt x="2133786" y="128011"/>
                    </a:cubicBezTo>
                    <a:cubicBezTo>
                      <a:pt x="2127535" y="128011"/>
                      <a:pt x="2118984" y="127967"/>
                      <a:pt x="2108132" y="127880"/>
                    </a:cubicBezTo>
                    <a:cubicBezTo>
                      <a:pt x="2107871" y="124929"/>
                      <a:pt x="2107133" y="121195"/>
                      <a:pt x="2105918" y="116681"/>
                    </a:cubicBezTo>
                    <a:cubicBezTo>
                      <a:pt x="2116509" y="117289"/>
                      <a:pt x="2124800" y="117593"/>
                      <a:pt x="2130791" y="117593"/>
                    </a:cubicBezTo>
                    <a:cubicBezTo>
                      <a:pt x="2136781" y="117593"/>
                      <a:pt x="2139776" y="114120"/>
                      <a:pt x="2139776" y="107175"/>
                    </a:cubicBezTo>
                    <a:lnTo>
                      <a:pt x="2139776" y="17841"/>
                    </a:lnTo>
                    <a:lnTo>
                      <a:pt x="2037940" y="17841"/>
                    </a:lnTo>
                    <a:close/>
                    <a:moveTo>
                      <a:pt x="1371600" y="8204"/>
                    </a:moveTo>
                    <a:lnTo>
                      <a:pt x="1415225" y="8204"/>
                    </a:lnTo>
                    <a:lnTo>
                      <a:pt x="1415225" y="39588"/>
                    </a:lnTo>
                    <a:cubicBezTo>
                      <a:pt x="1415225" y="43495"/>
                      <a:pt x="1417178" y="45448"/>
                      <a:pt x="1421085" y="45448"/>
                    </a:cubicBezTo>
                    <a:cubicBezTo>
                      <a:pt x="1425947" y="45535"/>
                      <a:pt x="1430461" y="45405"/>
                      <a:pt x="1434629" y="45057"/>
                    </a:cubicBezTo>
                    <a:lnTo>
                      <a:pt x="1432805" y="54824"/>
                    </a:lnTo>
                    <a:cubicBezTo>
                      <a:pt x="1427336" y="54998"/>
                      <a:pt x="1422605" y="55085"/>
                      <a:pt x="1418611" y="55085"/>
                    </a:cubicBezTo>
                    <a:cubicBezTo>
                      <a:pt x="1409843" y="55085"/>
                      <a:pt x="1405458" y="50049"/>
                      <a:pt x="1405458" y="39979"/>
                    </a:cubicBezTo>
                    <a:lnTo>
                      <a:pt x="1405458" y="17450"/>
                    </a:lnTo>
                    <a:lnTo>
                      <a:pt x="1381367" y="17450"/>
                    </a:lnTo>
                    <a:lnTo>
                      <a:pt x="1381367" y="25263"/>
                    </a:lnTo>
                    <a:cubicBezTo>
                      <a:pt x="1381367" y="40196"/>
                      <a:pt x="1375203" y="51699"/>
                      <a:pt x="1362875" y="59773"/>
                    </a:cubicBezTo>
                    <a:cubicBezTo>
                      <a:pt x="1360704" y="57168"/>
                      <a:pt x="1358360" y="54520"/>
                      <a:pt x="1355843" y="51829"/>
                    </a:cubicBezTo>
                    <a:cubicBezTo>
                      <a:pt x="1366348" y="46099"/>
                      <a:pt x="1371600" y="37157"/>
                      <a:pt x="1371600" y="25003"/>
                    </a:cubicBezTo>
                    <a:close/>
                    <a:moveTo>
                      <a:pt x="1314431" y="8074"/>
                    </a:moveTo>
                    <a:lnTo>
                      <a:pt x="1352978" y="8074"/>
                    </a:lnTo>
                    <a:lnTo>
                      <a:pt x="1352978" y="113425"/>
                    </a:lnTo>
                    <a:cubicBezTo>
                      <a:pt x="1352978" y="122628"/>
                      <a:pt x="1348767" y="127229"/>
                      <a:pt x="1340346" y="127229"/>
                    </a:cubicBezTo>
                    <a:cubicBezTo>
                      <a:pt x="1336439" y="127229"/>
                      <a:pt x="1332185" y="127142"/>
                      <a:pt x="1327584" y="126969"/>
                    </a:cubicBezTo>
                    <a:cubicBezTo>
                      <a:pt x="1327323" y="124538"/>
                      <a:pt x="1326803" y="121326"/>
                      <a:pt x="1326021" y="117332"/>
                    </a:cubicBezTo>
                    <a:cubicBezTo>
                      <a:pt x="1330622" y="117853"/>
                      <a:pt x="1334573" y="118113"/>
                      <a:pt x="1337872" y="118113"/>
                    </a:cubicBezTo>
                    <a:cubicBezTo>
                      <a:pt x="1341431" y="118113"/>
                      <a:pt x="1343211" y="116117"/>
                      <a:pt x="1343211" y="112123"/>
                    </a:cubicBezTo>
                    <a:lnTo>
                      <a:pt x="1343211" y="82692"/>
                    </a:lnTo>
                    <a:lnTo>
                      <a:pt x="1324198" y="82692"/>
                    </a:lnTo>
                    <a:cubicBezTo>
                      <a:pt x="1323981" y="103441"/>
                      <a:pt x="1320031" y="119155"/>
                      <a:pt x="1312348" y="129834"/>
                    </a:cubicBezTo>
                    <a:cubicBezTo>
                      <a:pt x="1310091" y="127316"/>
                      <a:pt x="1307399" y="124885"/>
                      <a:pt x="1304274" y="122541"/>
                    </a:cubicBezTo>
                    <a:cubicBezTo>
                      <a:pt x="1311045" y="113078"/>
                      <a:pt x="1314431" y="99187"/>
                      <a:pt x="1314431" y="80869"/>
                    </a:cubicBezTo>
                    <a:close/>
                    <a:moveTo>
                      <a:pt x="293433" y="8074"/>
                    </a:moveTo>
                    <a:lnTo>
                      <a:pt x="407380" y="8074"/>
                    </a:lnTo>
                    <a:lnTo>
                      <a:pt x="407380" y="129573"/>
                    </a:lnTo>
                    <a:lnTo>
                      <a:pt x="397352" y="129573"/>
                    </a:lnTo>
                    <a:lnTo>
                      <a:pt x="397352" y="123062"/>
                    </a:lnTo>
                    <a:lnTo>
                      <a:pt x="303460" y="123062"/>
                    </a:lnTo>
                    <a:lnTo>
                      <a:pt x="303460" y="129703"/>
                    </a:lnTo>
                    <a:lnTo>
                      <a:pt x="293433" y="129703"/>
                    </a:lnTo>
                    <a:close/>
                    <a:moveTo>
                      <a:pt x="1749326" y="7943"/>
                    </a:moveTo>
                    <a:lnTo>
                      <a:pt x="1788784" y="7943"/>
                    </a:lnTo>
                    <a:lnTo>
                      <a:pt x="1788784" y="17059"/>
                    </a:lnTo>
                    <a:cubicBezTo>
                      <a:pt x="1784530" y="29300"/>
                      <a:pt x="1780449" y="41368"/>
                      <a:pt x="1776543" y="53262"/>
                    </a:cubicBezTo>
                    <a:cubicBezTo>
                      <a:pt x="1783488" y="62725"/>
                      <a:pt x="1787438" y="71233"/>
                      <a:pt x="1788393" y="78786"/>
                    </a:cubicBezTo>
                    <a:cubicBezTo>
                      <a:pt x="1790911" y="95368"/>
                      <a:pt x="1786787" y="104657"/>
                      <a:pt x="1776022" y="106654"/>
                    </a:cubicBezTo>
                    <a:cubicBezTo>
                      <a:pt x="1772115" y="107435"/>
                      <a:pt x="1767731" y="107522"/>
                      <a:pt x="1762869" y="106914"/>
                    </a:cubicBezTo>
                    <a:cubicBezTo>
                      <a:pt x="1762174" y="103355"/>
                      <a:pt x="1761220" y="99708"/>
                      <a:pt x="1760004" y="95975"/>
                    </a:cubicBezTo>
                    <a:cubicBezTo>
                      <a:pt x="1764605" y="97104"/>
                      <a:pt x="1768599" y="97451"/>
                      <a:pt x="1771985" y="97017"/>
                    </a:cubicBezTo>
                    <a:cubicBezTo>
                      <a:pt x="1777888" y="95888"/>
                      <a:pt x="1779885" y="89681"/>
                      <a:pt x="1777975" y="78395"/>
                    </a:cubicBezTo>
                    <a:cubicBezTo>
                      <a:pt x="1776760" y="71450"/>
                      <a:pt x="1772810" y="63636"/>
                      <a:pt x="1766125" y="54955"/>
                    </a:cubicBezTo>
                    <a:cubicBezTo>
                      <a:pt x="1769250" y="45492"/>
                      <a:pt x="1773330" y="32860"/>
                      <a:pt x="1778366" y="17059"/>
                    </a:cubicBezTo>
                    <a:lnTo>
                      <a:pt x="1759092" y="17059"/>
                    </a:lnTo>
                    <a:lnTo>
                      <a:pt x="1759092" y="130745"/>
                    </a:lnTo>
                    <a:lnTo>
                      <a:pt x="1749326" y="130745"/>
                    </a:lnTo>
                    <a:close/>
                    <a:moveTo>
                      <a:pt x="1521135" y="7292"/>
                    </a:moveTo>
                    <a:lnTo>
                      <a:pt x="1530381" y="10808"/>
                    </a:lnTo>
                    <a:cubicBezTo>
                      <a:pt x="1522307" y="31037"/>
                      <a:pt x="1510891" y="48183"/>
                      <a:pt x="1496132" y="62247"/>
                    </a:cubicBezTo>
                    <a:cubicBezTo>
                      <a:pt x="1493006" y="59035"/>
                      <a:pt x="1490402" y="56647"/>
                      <a:pt x="1488318" y="55085"/>
                    </a:cubicBezTo>
                    <a:cubicBezTo>
                      <a:pt x="1501862" y="43191"/>
                      <a:pt x="1512801" y="27260"/>
                      <a:pt x="1521135" y="7292"/>
                    </a:cubicBezTo>
                    <a:close/>
                    <a:moveTo>
                      <a:pt x="1928794" y="7032"/>
                    </a:moveTo>
                    <a:lnTo>
                      <a:pt x="1939081" y="11329"/>
                    </a:lnTo>
                    <a:cubicBezTo>
                      <a:pt x="1927361" y="35725"/>
                      <a:pt x="1912255" y="55692"/>
                      <a:pt x="1893763" y="71233"/>
                    </a:cubicBezTo>
                    <a:cubicBezTo>
                      <a:pt x="1891506" y="68368"/>
                      <a:pt x="1888728" y="65590"/>
                      <a:pt x="1885429" y="62898"/>
                    </a:cubicBezTo>
                    <a:cubicBezTo>
                      <a:pt x="1904789" y="47098"/>
                      <a:pt x="1919244" y="28476"/>
                      <a:pt x="1928794" y="7032"/>
                    </a:cubicBezTo>
                    <a:close/>
                    <a:moveTo>
                      <a:pt x="1968642" y="5209"/>
                    </a:moveTo>
                    <a:cubicBezTo>
                      <a:pt x="1977064" y="27868"/>
                      <a:pt x="1992734" y="45839"/>
                      <a:pt x="2015653" y="59122"/>
                    </a:cubicBezTo>
                    <a:cubicBezTo>
                      <a:pt x="2013309" y="61553"/>
                      <a:pt x="2010618" y="64938"/>
                      <a:pt x="2007580" y="69279"/>
                    </a:cubicBezTo>
                    <a:cubicBezTo>
                      <a:pt x="1983618" y="52784"/>
                      <a:pt x="1967427" y="32686"/>
                      <a:pt x="1959006" y="8985"/>
                    </a:cubicBezTo>
                    <a:close/>
                    <a:moveTo>
                      <a:pt x="253696" y="4037"/>
                    </a:moveTo>
                    <a:lnTo>
                      <a:pt x="263853" y="4037"/>
                    </a:lnTo>
                    <a:lnTo>
                      <a:pt x="263853" y="128011"/>
                    </a:lnTo>
                    <a:lnTo>
                      <a:pt x="253696" y="128011"/>
                    </a:lnTo>
                    <a:close/>
                    <a:moveTo>
                      <a:pt x="194965" y="4037"/>
                    </a:moveTo>
                    <a:lnTo>
                      <a:pt x="205122" y="4037"/>
                    </a:lnTo>
                    <a:lnTo>
                      <a:pt x="205122" y="50657"/>
                    </a:lnTo>
                    <a:cubicBezTo>
                      <a:pt x="205122" y="73229"/>
                      <a:pt x="203646" y="89117"/>
                      <a:pt x="200695" y="98319"/>
                    </a:cubicBezTo>
                    <a:cubicBezTo>
                      <a:pt x="198177" y="108130"/>
                      <a:pt x="191101" y="118765"/>
                      <a:pt x="179468" y="130224"/>
                    </a:cubicBezTo>
                    <a:cubicBezTo>
                      <a:pt x="176950" y="127012"/>
                      <a:pt x="174476" y="124147"/>
                      <a:pt x="172045" y="121630"/>
                    </a:cubicBezTo>
                    <a:cubicBezTo>
                      <a:pt x="182724" y="111819"/>
                      <a:pt x="189148" y="102443"/>
                      <a:pt x="191318" y="93501"/>
                    </a:cubicBezTo>
                    <a:cubicBezTo>
                      <a:pt x="193749" y="85861"/>
                      <a:pt x="194965" y="71580"/>
                      <a:pt x="194965" y="50657"/>
                    </a:cubicBezTo>
                    <a:close/>
                    <a:moveTo>
                      <a:pt x="750596" y="3646"/>
                    </a:moveTo>
                    <a:lnTo>
                      <a:pt x="759972" y="3646"/>
                    </a:lnTo>
                    <a:lnTo>
                      <a:pt x="759972" y="21357"/>
                    </a:lnTo>
                    <a:lnTo>
                      <a:pt x="775990" y="21357"/>
                    </a:lnTo>
                    <a:lnTo>
                      <a:pt x="775990" y="29951"/>
                    </a:lnTo>
                    <a:lnTo>
                      <a:pt x="759972" y="29951"/>
                    </a:lnTo>
                    <a:lnTo>
                      <a:pt x="759972" y="43234"/>
                    </a:lnTo>
                    <a:lnTo>
                      <a:pt x="766353" y="43234"/>
                    </a:lnTo>
                    <a:cubicBezTo>
                      <a:pt x="774166" y="34466"/>
                      <a:pt x="781285" y="24959"/>
                      <a:pt x="787710" y="14715"/>
                    </a:cubicBezTo>
                    <a:lnTo>
                      <a:pt x="795523" y="19794"/>
                    </a:lnTo>
                    <a:cubicBezTo>
                      <a:pt x="790227" y="27694"/>
                      <a:pt x="784324" y="35508"/>
                      <a:pt x="777813" y="43234"/>
                    </a:cubicBezTo>
                    <a:lnTo>
                      <a:pt x="787449" y="43234"/>
                    </a:lnTo>
                    <a:lnTo>
                      <a:pt x="787449" y="51829"/>
                    </a:lnTo>
                    <a:lnTo>
                      <a:pt x="770390" y="51829"/>
                    </a:lnTo>
                    <a:cubicBezTo>
                      <a:pt x="766917" y="55736"/>
                      <a:pt x="763358" y="59512"/>
                      <a:pt x="759712" y="63159"/>
                    </a:cubicBezTo>
                    <a:lnTo>
                      <a:pt x="781068" y="63159"/>
                    </a:lnTo>
                    <a:lnTo>
                      <a:pt x="781068" y="70972"/>
                    </a:lnTo>
                    <a:lnTo>
                      <a:pt x="764269" y="87511"/>
                    </a:lnTo>
                    <a:lnTo>
                      <a:pt x="764269" y="89855"/>
                    </a:lnTo>
                    <a:cubicBezTo>
                      <a:pt x="771301" y="88639"/>
                      <a:pt x="779072" y="87250"/>
                      <a:pt x="787580" y="85688"/>
                    </a:cubicBezTo>
                    <a:cubicBezTo>
                      <a:pt x="787319" y="88987"/>
                      <a:pt x="787146" y="91982"/>
                      <a:pt x="787059" y="94673"/>
                    </a:cubicBezTo>
                    <a:cubicBezTo>
                      <a:pt x="779940" y="95888"/>
                      <a:pt x="772343" y="97234"/>
                      <a:pt x="764269" y="98710"/>
                    </a:cubicBezTo>
                    <a:lnTo>
                      <a:pt x="764269" y="112904"/>
                    </a:lnTo>
                    <a:cubicBezTo>
                      <a:pt x="764877" y="123670"/>
                      <a:pt x="759842" y="128835"/>
                      <a:pt x="749163" y="128401"/>
                    </a:cubicBezTo>
                    <a:cubicBezTo>
                      <a:pt x="745430" y="128401"/>
                      <a:pt x="740612" y="128314"/>
                      <a:pt x="734708" y="128141"/>
                    </a:cubicBezTo>
                    <a:cubicBezTo>
                      <a:pt x="734361" y="125363"/>
                      <a:pt x="733927" y="122107"/>
                      <a:pt x="733406" y="118374"/>
                    </a:cubicBezTo>
                    <a:cubicBezTo>
                      <a:pt x="737486" y="118808"/>
                      <a:pt x="742131" y="119068"/>
                      <a:pt x="747340" y="119155"/>
                    </a:cubicBezTo>
                    <a:cubicBezTo>
                      <a:pt x="752810" y="119676"/>
                      <a:pt x="755327" y="117245"/>
                      <a:pt x="754893" y="111863"/>
                    </a:cubicBezTo>
                    <a:lnTo>
                      <a:pt x="754893" y="100403"/>
                    </a:lnTo>
                    <a:cubicBezTo>
                      <a:pt x="746472" y="101966"/>
                      <a:pt x="737617" y="103659"/>
                      <a:pt x="728327" y="105482"/>
                    </a:cubicBezTo>
                    <a:lnTo>
                      <a:pt x="726765" y="95975"/>
                    </a:lnTo>
                    <a:cubicBezTo>
                      <a:pt x="733970" y="94933"/>
                      <a:pt x="743347" y="93458"/>
                      <a:pt x="754893" y="91548"/>
                    </a:cubicBezTo>
                    <a:lnTo>
                      <a:pt x="754893" y="85036"/>
                    </a:lnTo>
                    <a:lnTo>
                      <a:pt x="768567" y="71493"/>
                    </a:lnTo>
                    <a:lnTo>
                      <a:pt x="751117" y="71493"/>
                    </a:lnTo>
                    <a:cubicBezTo>
                      <a:pt x="743911" y="78091"/>
                      <a:pt x="736705" y="84168"/>
                      <a:pt x="729499" y="89724"/>
                    </a:cubicBezTo>
                    <a:cubicBezTo>
                      <a:pt x="727763" y="87294"/>
                      <a:pt x="725723" y="84819"/>
                      <a:pt x="723379" y="82302"/>
                    </a:cubicBezTo>
                    <a:cubicBezTo>
                      <a:pt x="728414" y="78742"/>
                      <a:pt x="733102" y="75139"/>
                      <a:pt x="737443" y="71493"/>
                    </a:cubicBezTo>
                    <a:lnTo>
                      <a:pt x="726635" y="71493"/>
                    </a:lnTo>
                    <a:lnTo>
                      <a:pt x="726635" y="63159"/>
                    </a:lnTo>
                    <a:lnTo>
                      <a:pt x="746819" y="63159"/>
                    </a:lnTo>
                    <a:cubicBezTo>
                      <a:pt x="750900" y="59512"/>
                      <a:pt x="754850" y="55736"/>
                      <a:pt x="758670" y="51829"/>
                    </a:cubicBezTo>
                    <a:lnTo>
                      <a:pt x="724942" y="51829"/>
                    </a:lnTo>
                    <a:lnTo>
                      <a:pt x="724942" y="43234"/>
                    </a:lnTo>
                    <a:lnTo>
                      <a:pt x="750596" y="43234"/>
                    </a:lnTo>
                    <a:lnTo>
                      <a:pt x="750596" y="29951"/>
                    </a:lnTo>
                    <a:lnTo>
                      <a:pt x="730151" y="29951"/>
                    </a:lnTo>
                    <a:lnTo>
                      <a:pt x="730151" y="21357"/>
                    </a:lnTo>
                    <a:lnTo>
                      <a:pt x="750596" y="21357"/>
                    </a:lnTo>
                    <a:close/>
                    <a:moveTo>
                      <a:pt x="11720" y="3646"/>
                    </a:moveTo>
                    <a:cubicBezTo>
                      <a:pt x="21357" y="10244"/>
                      <a:pt x="29908" y="16495"/>
                      <a:pt x="37374" y="22398"/>
                    </a:cubicBezTo>
                    <a:cubicBezTo>
                      <a:pt x="34596" y="25611"/>
                      <a:pt x="32165" y="28432"/>
                      <a:pt x="30082" y="30863"/>
                    </a:cubicBezTo>
                    <a:cubicBezTo>
                      <a:pt x="20445" y="22615"/>
                      <a:pt x="12197" y="16017"/>
                      <a:pt x="5339" y="11069"/>
                    </a:cubicBezTo>
                    <a:close/>
                    <a:moveTo>
                      <a:pt x="807374" y="3516"/>
                    </a:moveTo>
                    <a:lnTo>
                      <a:pt x="816880" y="5860"/>
                    </a:lnTo>
                    <a:cubicBezTo>
                      <a:pt x="815144" y="12979"/>
                      <a:pt x="813147" y="20054"/>
                      <a:pt x="810890" y="27086"/>
                    </a:cubicBezTo>
                    <a:lnTo>
                      <a:pt x="851520" y="27086"/>
                    </a:lnTo>
                    <a:lnTo>
                      <a:pt x="851520" y="36463"/>
                    </a:lnTo>
                    <a:lnTo>
                      <a:pt x="838758" y="36463"/>
                    </a:lnTo>
                    <a:cubicBezTo>
                      <a:pt x="838150" y="58861"/>
                      <a:pt x="832681" y="78135"/>
                      <a:pt x="822350" y="94282"/>
                    </a:cubicBezTo>
                    <a:cubicBezTo>
                      <a:pt x="830250" y="105134"/>
                      <a:pt x="840624" y="113599"/>
                      <a:pt x="853473" y="119676"/>
                    </a:cubicBezTo>
                    <a:cubicBezTo>
                      <a:pt x="851042" y="123236"/>
                      <a:pt x="849002" y="126448"/>
                      <a:pt x="847353" y="129313"/>
                    </a:cubicBezTo>
                    <a:cubicBezTo>
                      <a:pt x="834677" y="122020"/>
                      <a:pt x="824346" y="113122"/>
                      <a:pt x="816359" y="102617"/>
                    </a:cubicBezTo>
                    <a:cubicBezTo>
                      <a:pt x="807591" y="113556"/>
                      <a:pt x="796218" y="122888"/>
                      <a:pt x="782240" y="130615"/>
                    </a:cubicBezTo>
                    <a:cubicBezTo>
                      <a:pt x="780678" y="128358"/>
                      <a:pt x="778551" y="125493"/>
                      <a:pt x="775859" y="122020"/>
                    </a:cubicBezTo>
                    <a:cubicBezTo>
                      <a:pt x="790358" y="114641"/>
                      <a:pt x="801948" y="105308"/>
                      <a:pt x="810629" y="94022"/>
                    </a:cubicBezTo>
                    <a:cubicBezTo>
                      <a:pt x="804552" y="83864"/>
                      <a:pt x="800428" y="72405"/>
                      <a:pt x="798258" y="59643"/>
                    </a:cubicBezTo>
                    <a:cubicBezTo>
                      <a:pt x="796261" y="63897"/>
                      <a:pt x="794221" y="68107"/>
                      <a:pt x="792138" y="72274"/>
                    </a:cubicBezTo>
                    <a:cubicBezTo>
                      <a:pt x="789359" y="70451"/>
                      <a:pt x="786581" y="68802"/>
                      <a:pt x="783803" y="67326"/>
                    </a:cubicBezTo>
                    <a:cubicBezTo>
                      <a:pt x="793613" y="49268"/>
                      <a:pt x="801470" y="27998"/>
                      <a:pt x="807374" y="3516"/>
                    </a:cubicBezTo>
                    <a:close/>
                    <a:moveTo>
                      <a:pt x="1251384" y="3125"/>
                    </a:moveTo>
                    <a:cubicBezTo>
                      <a:pt x="1258937" y="8247"/>
                      <a:pt x="1266403" y="13934"/>
                      <a:pt x="1273783" y="20185"/>
                    </a:cubicBezTo>
                    <a:lnTo>
                      <a:pt x="1266490" y="28258"/>
                    </a:lnTo>
                    <a:cubicBezTo>
                      <a:pt x="1259284" y="21834"/>
                      <a:pt x="1252035" y="15887"/>
                      <a:pt x="1244742" y="10418"/>
                    </a:cubicBezTo>
                    <a:close/>
                    <a:moveTo>
                      <a:pt x="161106" y="2995"/>
                    </a:moveTo>
                    <a:lnTo>
                      <a:pt x="170873" y="2995"/>
                    </a:lnTo>
                    <a:lnTo>
                      <a:pt x="170873" y="34249"/>
                    </a:lnTo>
                    <a:lnTo>
                      <a:pt x="186891" y="34249"/>
                    </a:lnTo>
                    <a:lnTo>
                      <a:pt x="186891" y="43755"/>
                    </a:lnTo>
                    <a:lnTo>
                      <a:pt x="170873" y="43755"/>
                    </a:lnTo>
                    <a:lnTo>
                      <a:pt x="170873" y="83213"/>
                    </a:lnTo>
                    <a:cubicBezTo>
                      <a:pt x="176603" y="81564"/>
                      <a:pt x="182420" y="79871"/>
                      <a:pt x="188323" y="78135"/>
                    </a:cubicBezTo>
                    <a:cubicBezTo>
                      <a:pt x="188323" y="81694"/>
                      <a:pt x="188410" y="85080"/>
                      <a:pt x="188584" y="88292"/>
                    </a:cubicBezTo>
                    <a:cubicBezTo>
                      <a:pt x="172870" y="92893"/>
                      <a:pt x="158198" y="97451"/>
                      <a:pt x="144568" y="101966"/>
                    </a:cubicBezTo>
                    <a:lnTo>
                      <a:pt x="142745" y="90766"/>
                    </a:lnTo>
                    <a:cubicBezTo>
                      <a:pt x="148822" y="89204"/>
                      <a:pt x="154942" y="87597"/>
                      <a:pt x="161106" y="85948"/>
                    </a:cubicBezTo>
                    <a:lnTo>
                      <a:pt x="161106" y="43755"/>
                    </a:lnTo>
                    <a:lnTo>
                      <a:pt x="144568" y="43755"/>
                    </a:lnTo>
                    <a:lnTo>
                      <a:pt x="144568" y="34249"/>
                    </a:lnTo>
                    <a:lnTo>
                      <a:pt x="161106" y="34249"/>
                    </a:lnTo>
                    <a:close/>
                    <a:moveTo>
                      <a:pt x="1037667" y="2474"/>
                    </a:moveTo>
                    <a:lnTo>
                      <a:pt x="1047694" y="2474"/>
                    </a:lnTo>
                    <a:lnTo>
                      <a:pt x="1047694" y="27738"/>
                    </a:lnTo>
                    <a:lnTo>
                      <a:pt x="1062930" y="27738"/>
                    </a:lnTo>
                    <a:lnTo>
                      <a:pt x="1062930" y="36723"/>
                    </a:lnTo>
                    <a:lnTo>
                      <a:pt x="1047694" y="36723"/>
                    </a:lnTo>
                    <a:lnTo>
                      <a:pt x="1047694" y="61661"/>
                    </a:lnTo>
                    <a:cubicBezTo>
                      <a:pt x="1052686" y="60055"/>
                      <a:pt x="1057548" y="58471"/>
                      <a:pt x="1062279" y="56908"/>
                    </a:cubicBezTo>
                    <a:cubicBezTo>
                      <a:pt x="1062279" y="61075"/>
                      <a:pt x="1062366" y="64461"/>
                      <a:pt x="1062540" y="67065"/>
                    </a:cubicBezTo>
                    <a:cubicBezTo>
                      <a:pt x="1057634" y="68628"/>
                      <a:pt x="1052686" y="70213"/>
                      <a:pt x="1047694" y="71819"/>
                    </a:cubicBezTo>
                    <a:lnTo>
                      <a:pt x="1047694" y="113816"/>
                    </a:lnTo>
                    <a:cubicBezTo>
                      <a:pt x="1047694" y="123019"/>
                      <a:pt x="1043353" y="127663"/>
                      <a:pt x="1034671" y="127750"/>
                    </a:cubicBezTo>
                    <a:cubicBezTo>
                      <a:pt x="1031199" y="127837"/>
                      <a:pt x="1027032" y="127837"/>
                      <a:pt x="1022170" y="127750"/>
                    </a:cubicBezTo>
                    <a:cubicBezTo>
                      <a:pt x="1021649" y="124104"/>
                      <a:pt x="1021085" y="120414"/>
                      <a:pt x="1020477" y="116681"/>
                    </a:cubicBezTo>
                    <a:cubicBezTo>
                      <a:pt x="1025599" y="117202"/>
                      <a:pt x="1029463" y="117462"/>
                      <a:pt x="1032067" y="117462"/>
                    </a:cubicBezTo>
                    <a:cubicBezTo>
                      <a:pt x="1035800" y="117462"/>
                      <a:pt x="1037667" y="115509"/>
                      <a:pt x="1037667" y="111602"/>
                    </a:cubicBezTo>
                    <a:lnTo>
                      <a:pt x="1037667" y="75139"/>
                    </a:lnTo>
                    <a:cubicBezTo>
                      <a:pt x="1031807" y="77093"/>
                      <a:pt x="1025903" y="79089"/>
                      <a:pt x="1019956" y="81130"/>
                    </a:cubicBezTo>
                    <a:lnTo>
                      <a:pt x="1018654" y="70321"/>
                    </a:lnTo>
                    <a:cubicBezTo>
                      <a:pt x="1025209" y="68454"/>
                      <a:pt x="1031546" y="66610"/>
                      <a:pt x="1037667" y="64786"/>
                    </a:cubicBezTo>
                    <a:lnTo>
                      <a:pt x="1037667" y="36723"/>
                    </a:lnTo>
                    <a:lnTo>
                      <a:pt x="1020347" y="36723"/>
                    </a:lnTo>
                    <a:lnTo>
                      <a:pt x="1020347" y="27738"/>
                    </a:lnTo>
                    <a:lnTo>
                      <a:pt x="1037667" y="27738"/>
                    </a:lnTo>
                    <a:close/>
                    <a:moveTo>
                      <a:pt x="1487016" y="2083"/>
                    </a:moveTo>
                    <a:lnTo>
                      <a:pt x="1497174" y="5599"/>
                    </a:lnTo>
                    <a:cubicBezTo>
                      <a:pt x="1492963" y="17146"/>
                      <a:pt x="1488362" y="27955"/>
                      <a:pt x="1483370" y="38025"/>
                    </a:cubicBezTo>
                    <a:lnTo>
                      <a:pt x="1483370" y="129052"/>
                    </a:lnTo>
                    <a:lnTo>
                      <a:pt x="1473473" y="129052"/>
                    </a:lnTo>
                    <a:lnTo>
                      <a:pt x="1473473" y="56127"/>
                    </a:lnTo>
                    <a:cubicBezTo>
                      <a:pt x="1469479" y="62725"/>
                      <a:pt x="1465312" y="68932"/>
                      <a:pt x="1460971" y="74749"/>
                    </a:cubicBezTo>
                    <a:cubicBezTo>
                      <a:pt x="1459669" y="71016"/>
                      <a:pt x="1458280" y="67152"/>
                      <a:pt x="1456804" y="63159"/>
                    </a:cubicBezTo>
                    <a:cubicBezTo>
                      <a:pt x="1469219" y="46750"/>
                      <a:pt x="1479289" y="26392"/>
                      <a:pt x="1487016" y="2083"/>
                    </a:cubicBezTo>
                    <a:close/>
                    <a:moveTo>
                      <a:pt x="1547310" y="1953"/>
                    </a:moveTo>
                    <a:cubicBezTo>
                      <a:pt x="1555905" y="24004"/>
                      <a:pt x="1569144" y="40109"/>
                      <a:pt x="1587029" y="50266"/>
                    </a:cubicBezTo>
                    <a:cubicBezTo>
                      <a:pt x="1583729" y="54086"/>
                      <a:pt x="1581255" y="57255"/>
                      <a:pt x="1579606" y="59773"/>
                    </a:cubicBezTo>
                    <a:cubicBezTo>
                      <a:pt x="1560246" y="46490"/>
                      <a:pt x="1546615" y="28432"/>
                      <a:pt x="1538715" y="5599"/>
                    </a:cubicBezTo>
                    <a:close/>
                    <a:moveTo>
                      <a:pt x="1100435" y="1693"/>
                    </a:moveTo>
                    <a:lnTo>
                      <a:pt x="1110853" y="1693"/>
                    </a:lnTo>
                    <a:lnTo>
                      <a:pt x="1110853" y="22659"/>
                    </a:lnTo>
                    <a:lnTo>
                      <a:pt x="1146274" y="22659"/>
                    </a:lnTo>
                    <a:lnTo>
                      <a:pt x="1146274" y="32165"/>
                    </a:lnTo>
                    <a:lnTo>
                      <a:pt x="1110853" y="32165"/>
                    </a:lnTo>
                    <a:lnTo>
                      <a:pt x="1110853" y="52090"/>
                    </a:lnTo>
                    <a:lnTo>
                      <a:pt x="1138591" y="52090"/>
                    </a:lnTo>
                    <a:lnTo>
                      <a:pt x="1138591" y="59903"/>
                    </a:lnTo>
                    <a:cubicBezTo>
                      <a:pt x="1132470" y="77266"/>
                      <a:pt x="1123767" y="91331"/>
                      <a:pt x="1112481" y="102096"/>
                    </a:cubicBezTo>
                    <a:cubicBezTo>
                      <a:pt x="1122248" y="109779"/>
                      <a:pt x="1134337" y="115639"/>
                      <a:pt x="1148748" y="119676"/>
                    </a:cubicBezTo>
                    <a:cubicBezTo>
                      <a:pt x="1145449" y="123496"/>
                      <a:pt x="1142671" y="126839"/>
                      <a:pt x="1140414" y="129703"/>
                    </a:cubicBezTo>
                    <a:cubicBezTo>
                      <a:pt x="1126306" y="123974"/>
                      <a:pt x="1114347" y="117007"/>
                      <a:pt x="1104537" y="108802"/>
                    </a:cubicBezTo>
                    <a:cubicBezTo>
                      <a:pt x="1093121" y="117397"/>
                      <a:pt x="1079773" y="124712"/>
                      <a:pt x="1064493" y="130745"/>
                    </a:cubicBezTo>
                    <a:cubicBezTo>
                      <a:pt x="1062670" y="127967"/>
                      <a:pt x="1060369" y="124885"/>
                      <a:pt x="1057591" y="121499"/>
                    </a:cubicBezTo>
                    <a:cubicBezTo>
                      <a:pt x="1073088" y="116464"/>
                      <a:pt x="1086327" y="109953"/>
                      <a:pt x="1097310" y="101966"/>
                    </a:cubicBezTo>
                    <a:cubicBezTo>
                      <a:pt x="1087673" y="91461"/>
                      <a:pt x="1080446" y="77700"/>
                      <a:pt x="1075627" y="60684"/>
                    </a:cubicBezTo>
                    <a:lnTo>
                      <a:pt x="1066967" y="60684"/>
                    </a:lnTo>
                    <a:lnTo>
                      <a:pt x="1066967" y="52090"/>
                    </a:lnTo>
                    <a:lnTo>
                      <a:pt x="1100435" y="52090"/>
                    </a:lnTo>
                    <a:lnTo>
                      <a:pt x="1100435" y="32165"/>
                    </a:lnTo>
                    <a:lnTo>
                      <a:pt x="1066446" y="32165"/>
                    </a:lnTo>
                    <a:lnTo>
                      <a:pt x="1066446" y="22659"/>
                    </a:lnTo>
                    <a:lnTo>
                      <a:pt x="1100435" y="22659"/>
                    </a:lnTo>
                    <a:close/>
                    <a:moveTo>
                      <a:pt x="1221562" y="1172"/>
                    </a:moveTo>
                    <a:lnTo>
                      <a:pt x="1231980" y="1172"/>
                    </a:lnTo>
                    <a:lnTo>
                      <a:pt x="1231980" y="32686"/>
                    </a:lnTo>
                    <a:lnTo>
                      <a:pt x="1288889" y="32686"/>
                    </a:lnTo>
                    <a:lnTo>
                      <a:pt x="1288889" y="42323"/>
                    </a:lnTo>
                    <a:lnTo>
                      <a:pt x="1236734" y="42323"/>
                    </a:lnTo>
                    <a:cubicBezTo>
                      <a:pt x="1251189" y="70625"/>
                      <a:pt x="1269702" y="91070"/>
                      <a:pt x="1292274" y="103659"/>
                    </a:cubicBezTo>
                    <a:cubicBezTo>
                      <a:pt x="1289149" y="107218"/>
                      <a:pt x="1286371" y="110691"/>
                      <a:pt x="1283940" y="114076"/>
                    </a:cubicBezTo>
                    <a:cubicBezTo>
                      <a:pt x="1262279" y="98753"/>
                      <a:pt x="1244960" y="77114"/>
                      <a:pt x="1231980" y="49160"/>
                    </a:cubicBezTo>
                    <a:lnTo>
                      <a:pt x="1231980" y="129703"/>
                    </a:lnTo>
                    <a:lnTo>
                      <a:pt x="1221562" y="129703"/>
                    </a:lnTo>
                    <a:lnTo>
                      <a:pt x="1221562" y="48899"/>
                    </a:lnTo>
                    <a:cubicBezTo>
                      <a:pt x="1209408" y="74944"/>
                      <a:pt x="1191654" y="97234"/>
                      <a:pt x="1168301" y="115769"/>
                    </a:cubicBezTo>
                    <a:cubicBezTo>
                      <a:pt x="1166304" y="112991"/>
                      <a:pt x="1163786" y="109692"/>
                      <a:pt x="1160748" y="105872"/>
                    </a:cubicBezTo>
                    <a:cubicBezTo>
                      <a:pt x="1184058" y="88987"/>
                      <a:pt x="1202637" y="67803"/>
                      <a:pt x="1216484" y="42323"/>
                    </a:cubicBezTo>
                    <a:lnTo>
                      <a:pt x="1164915" y="42323"/>
                    </a:lnTo>
                    <a:lnTo>
                      <a:pt x="1164915" y="32686"/>
                    </a:lnTo>
                    <a:lnTo>
                      <a:pt x="1221562" y="32686"/>
                    </a:lnTo>
                    <a:close/>
                    <a:moveTo>
                      <a:pt x="487877" y="911"/>
                    </a:moveTo>
                    <a:lnTo>
                      <a:pt x="498425" y="2344"/>
                    </a:lnTo>
                    <a:cubicBezTo>
                      <a:pt x="497774" y="6120"/>
                      <a:pt x="497101" y="9680"/>
                      <a:pt x="496407" y="13022"/>
                    </a:cubicBezTo>
                    <a:lnTo>
                      <a:pt x="551296" y="13022"/>
                    </a:lnTo>
                    <a:lnTo>
                      <a:pt x="551296" y="21357"/>
                    </a:lnTo>
                    <a:lnTo>
                      <a:pt x="494518" y="21357"/>
                    </a:lnTo>
                    <a:cubicBezTo>
                      <a:pt x="493520" y="25350"/>
                      <a:pt x="492478" y="28953"/>
                      <a:pt x="491393" y="32165"/>
                    </a:cubicBezTo>
                    <a:lnTo>
                      <a:pt x="546869" y="32165"/>
                    </a:lnTo>
                    <a:lnTo>
                      <a:pt x="546869" y="40500"/>
                    </a:lnTo>
                    <a:lnTo>
                      <a:pt x="488268" y="40500"/>
                    </a:lnTo>
                    <a:cubicBezTo>
                      <a:pt x="486488" y="44797"/>
                      <a:pt x="484361" y="48964"/>
                      <a:pt x="481887" y="53001"/>
                    </a:cubicBezTo>
                    <a:lnTo>
                      <a:pt x="556636" y="53001"/>
                    </a:lnTo>
                    <a:lnTo>
                      <a:pt x="556636" y="61336"/>
                    </a:lnTo>
                    <a:lnTo>
                      <a:pt x="520173" y="61336"/>
                    </a:lnTo>
                    <a:cubicBezTo>
                      <a:pt x="528898" y="72057"/>
                      <a:pt x="541833" y="79784"/>
                      <a:pt x="558980" y="84516"/>
                    </a:cubicBezTo>
                    <a:cubicBezTo>
                      <a:pt x="556549" y="88249"/>
                      <a:pt x="554378" y="91721"/>
                      <a:pt x="552468" y="94933"/>
                    </a:cubicBezTo>
                    <a:cubicBezTo>
                      <a:pt x="543353" y="91331"/>
                      <a:pt x="535387" y="87033"/>
                      <a:pt x="528572" y="82041"/>
                    </a:cubicBezTo>
                    <a:cubicBezTo>
                      <a:pt x="522929" y="85601"/>
                      <a:pt x="516483" y="89247"/>
                      <a:pt x="509234" y="92980"/>
                    </a:cubicBezTo>
                    <a:cubicBezTo>
                      <a:pt x="507932" y="90897"/>
                      <a:pt x="506152" y="88335"/>
                      <a:pt x="503895" y="85297"/>
                    </a:cubicBezTo>
                    <a:cubicBezTo>
                      <a:pt x="510015" y="82389"/>
                      <a:pt x="515788" y="79241"/>
                      <a:pt x="521215" y="75856"/>
                    </a:cubicBezTo>
                    <a:cubicBezTo>
                      <a:pt x="516570" y="71471"/>
                      <a:pt x="512663" y="66631"/>
                      <a:pt x="509494" y="61336"/>
                    </a:cubicBezTo>
                    <a:lnTo>
                      <a:pt x="476092" y="61336"/>
                    </a:lnTo>
                    <a:cubicBezTo>
                      <a:pt x="472315" y="66197"/>
                      <a:pt x="467974" y="70842"/>
                      <a:pt x="463069" y="75270"/>
                    </a:cubicBezTo>
                    <a:cubicBezTo>
                      <a:pt x="469103" y="78742"/>
                      <a:pt x="475028" y="82345"/>
                      <a:pt x="480845" y="86078"/>
                    </a:cubicBezTo>
                    <a:lnTo>
                      <a:pt x="474594" y="94022"/>
                    </a:lnTo>
                    <a:cubicBezTo>
                      <a:pt x="468647" y="89811"/>
                      <a:pt x="462375" y="85622"/>
                      <a:pt x="455777" y="81455"/>
                    </a:cubicBezTo>
                    <a:cubicBezTo>
                      <a:pt x="449179" y="86577"/>
                      <a:pt x="441734" y="91417"/>
                      <a:pt x="433443" y="95975"/>
                    </a:cubicBezTo>
                    <a:cubicBezTo>
                      <a:pt x="431707" y="93197"/>
                      <a:pt x="429623" y="90159"/>
                      <a:pt x="427192" y="86860"/>
                    </a:cubicBezTo>
                    <a:cubicBezTo>
                      <a:pt x="441777" y="79871"/>
                      <a:pt x="453671" y="71363"/>
                      <a:pt x="462874" y="61336"/>
                    </a:cubicBezTo>
                    <a:lnTo>
                      <a:pt x="429797" y="61336"/>
                    </a:lnTo>
                    <a:lnTo>
                      <a:pt x="429797" y="53001"/>
                    </a:lnTo>
                    <a:lnTo>
                      <a:pt x="469646" y="53001"/>
                    </a:lnTo>
                    <a:cubicBezTo>
                      <a:pt x="472510" y="49051"/>
                      <a:pt x="475006" y="44884"/>
                      <a:pt x="477133" y="40500"/>
                    </a:cubicBezTo>
                    <a:lnTo>
                      <a:pt x="439564" y="40500"/>
                    </a:lnTo>
                    <a:lnTo>
                      <a:pt x="439564" y="32165"/>
                    </a:lnTo>
                    <a:lnTo>
                      <a:pt x="480650" y="32165"/>
                    </a:lnTo>
                    <a:cubicBezTo>
                      <a:pt x="481908" y="28779"/>
                      <a:pt x="483037" y="25176"/>
                      <a:pt x="484035" y="21357"/>
                    </a:cubicBezTo>
                    <a:lnTo>
                      <a:pt x="434876" y="21357"/>
                    </a:lnTo>
                    <a:lnTo>
                      <a:pt x="434876" y="13022"/>
                    </a:lnTo>
                    <a:lnTo>
                      <a:pt x="485924" y="13022"/>
                    </a:lnTo>
                    <a:cubicBezTo>
                      <a:pt x="486705" y="9202"/>
                      <a:pt x="487356" y="5165"/>
                      <a:pt x="487877" y="911"/>
                    </a:cubicBezTo>
                    <a:close/>
                    <a:moveTo>
                      <a:pt x="1649946" y="521"/>
                    </a:moveTo>
                    <a:lnTo>
                      <a:pt x="1660754" y="2995"/>
                    </a:lnTo>
                    <a:cubicBezTo>
                      <a:pt x="1659018" y="7813"/>
                      <a:pt x="1657108" y="12545"/>
                      <a:pt x="1655024" y="17189"/>
                    </a:cubicBezTo>
                    <a:lnTo>
                      <a:pt x="1728601" y="17189"/>
                    </a:lnTo>
                    <a:lnTo>
                      <a:pt x="1728601" y="26826"/>
                    </a:lnTo>
                    <a:lnTo>
                      <a:pt x="1650336" y="26826"/>
                    </a:lnTo>
                    <a:cubicBezTo>
                      <a:pt x="1647645" y="31948"/>
                      <a:pt x="1644693" y="36940"/>
                      <a:pt x="1641481" y="41802"/>
                    </a:cubicBezTo>
                    <a:lnTo>
                      <a:pt x="1712844" y="41802"/>
                    </a:lnTo>
                    <a:lnTo>
                      <a:pt x="1712844" y="111342"/>
                    </a:lnTo>
                    <a:cubicBezTo>
                      <a:pt x="1712844" y="122107"/>
                      <a:pt x="1707592" y="127490"/>
                      <a:pt x="1697087" y="127490"/>
                    </a:cubicBezTo>
                    <a:cubicBezTo>
                      <a:pt x="1692486" y="127576"/>
                      <a:pt x="1685497" y="127620"/>
                      <a:pt x="1676121" y="127620"/>
                    </a:cubicBezTo>
                    <a:cubicBezTo>
                      <a:pt x="1675687" y="124668"/>
                      <a:pt x="1675036" y="121109"/>
                      <a:pt x="1674167" y="116941"/>
                    </a:cubicBezTo>
                    <a:cubicBezTo>
                      <a:pt x="1682154" y="117549"/>
                      <a:pt x="1688579" y="117853"/>
                      <a:pt x="1693441" y="117853"/>
                    </a:cubicBezTo>
                    <a:cubicBezTo>
                      <a:pt x="1699431" y="117853"/>
                      <a:pt x="1702426" y="114901"/>
                      <a:pt x="1702426" y="108998"/>
                    </a:cubicBezTo>
                    <a:lnTo>
                      <a:pt x="1702426" y="99752"/>
                    </a:lnTo>
                    <a:lnTo>
                      <a:pt x="1636793" y="99752"/>
                    </a:lnTo>
                    <a:lnTo>
                      <a:pt x="1636793" y="129183"/>
                    </a:lnTo>
                    <a:lnTo>
                      <a:pt x="1626505" y="129183"/>
                    </a:lnTo>
                    <a:lnTo>
                      <a:pt x="1626505" y="61791"/>
                    </a:lnTo>
                    <a:cubicBezTo>
                      <a:pt x="1620211" y="69127"/>
                      <a:pt x="1613266" y="76181"/>
                      <a:pt x="1605669" y="82953"/>
                    </a:cubicBezTo>
                    <a:cubicBezTo>
                      <a:pt x="1603846" y="79914"/>
                      <a:pt x="1601763" y="76745"/>
                      <a:pt x="1599418" y="73446"/>
                    </a:cubicBezTo>
                    <a:cubicBezTo>
                      <a:pt x="1616174" y="59426"/>
                      <a:pt x="1629262" y="43885"/>
                      <a:pt x="1638681" y="26826"/>
                    </a:cubicBezTo>
                    <a:lnTo>
                      <a:pt x="1603065" y="26826"/>
                    </a:lnTo>
                    <a:lnTo>
                      <a:pt x="1603065" y="17189"/>
                    </a:lnTo>
                    <a:lnTo>
                      <a:pt x="1643565" y="17189"/>
                    </a:lnTo>
                    <a:cubicBezTo>
                      <a:pt x="1646039" y="11763"/>
                      <a:pt x="1648166" y="6207"/>
                      <a:pt x="1649946" y="521"/>
                    </a:cubicBezTo>
                    <a:close/>
                    <a:moveTo>
                      <a:pt x="932278" y="521"/>
                    </a:moveTo>
                    <a:cubicBezTo>
                      <a:pt x="936228" y="6685"/>
                      <a:pt x="939158" y="11503"/>
                      <a:pt x="941068" y="14976"/>
                    </a:cubicBezTo>
                    <a:lnTo>
                      <a:pt x="994655" y="14976"/>
                    </a:lnTo>
                    <a:lnTo>
                      <a:pt x="994655" y="24091"/>
                    </a:lnTo>
                    <a:lnTo>
                      <a:pt x="922771" y="24091"/>
                    </a:lnTo>
                    <a:cubicBezTo>
                      <a:pt x="914176" y="30168"/>
                      <a:pt x="906320" y="35464"/>
                      <a:pt x="899201" y="39979"/>
                    </a:cubicBezTo>
                    <a:cubicBezTo>
                      <a:pt x="919559" y="39979"/>
                      <a:pt x="940352" y="39762"/>
                      <a:pt x="961578" y="39328"/>
                    </a:cubicBezTo>
                    <a:cubicBezTo>
                      <a:pt x="958713" y="37201"/>
                      <a:pt x="955762" y="35074"/>
                      <a:pt x="952723" y="32947"/>
                    </a:cubicBezTo>
                    <a:lnTo>
                      <a:pt x="958844" y="26175"/>
                    </a:lnTo>
                    <a:cubicBezTo>
                      <a:pt x="969956" y="33815"/>
                      <a:pt x="980938" y="41758"/>
                      <a:pt x="991790" y="50006"/>
                    </a:cubicBezTo>
                    <a:lnTo>
                      <a:pt x="984368" y="57429"/>
                    </a:lnTo>
                    <a:cubicBezTo>
                      <a:pt x="980765" y="54303"/>
                      <a:pt x="977010" y="51178"/>
                      <a:pt x="973103" y="48053"/>
                    </a:cubicBezTo>
                    <a:cubicBezTo>
                      <a:pt x="939071" y="48183"/>
                      <a:pt x="913091" y="48660"/>
                      <a:pt x="895164" y="49485"/>
                    </a:cubicBezTo>
                    <a:cubicBezTo>
                      <a:pt x="889694" y="49746"/>
                      <a:pt x="885006" y="50223"/>
                      <a:pt x="881100" y="50918"/>
                    </a:cubicBezTo>
                    <a:lnTo>
                      <a:pt x="877453" y="39979"/>
                    </a:lnTo>
                    <a:cubicBezTo>
                      <a:pt x="883444" y="38850"/>
                      <a:pt x="888262" y="37201"/>
                      <a:pt x="891908" y="35030"/>
                    </a:cubicBezTo>
                    <a:cubicBezTo>
                      <a:pt x="897117" y="31948"/>
                      <a:pt x="902283" y="28302"/>
                      <a:pt x="907405" y="24091"/>
                    </a:cubicBezTo>
                    <a:lnTo>
                      <a:pt x="868207" y="24091"/>
                    </a:lnTo>
                    <a:lnTo>
                      <a:pt x="868207" y="14976"/>
                    </a:lnTo>
                    <a:lnTo>
                      <a:pt x="929283" y="14976"/>
                    </a:lnTo>
                    <a:cubicBezTo>
                      <a:pt x="927459" y="11807"/>
                      <a:pt x="925463" y="8464"/>
                      <a:pt x="923292" y="4948"/>
                    </a:cubicBezTo>
                    <a:close/>
                    <a:moveTo>
                      <a:pt x="643533" y="0"/>
                    </a:moveTo>
                    <a:cubicBezTo>
                      <a:pt x="648828" y="5730"/>
                      <a:pt x="653299" y="11242"/>
                      <a:pt x="656946" y="16538"/>
                    </a:cubicBezTo>
                    <a:lnTo>
                      <a:pt x="650955" y="20575"/>
                    </a:lnTo>
                    <a:lnTo>
                      <a:pt x="704217" y="20575"/>
                    </a:lnTo>
                    <a:lnTo>
                      <a:pt x="704217" y="45318"/>
                    </a:lnTo>
                    <a:lnTo>
                      <a:pt x="693669" y="45318"/>
                    </a:lnTo>
                    <a:lnTo>
                      <a:pt x="693669" y="30212"/>
                    </a:lnTo>
                    <a:lnTo>
                      <a:pt x="597954" y="30212"/>
                    </a:lnTo>
                    <a:lnTo>
                      <a:pt x="597954" y="45318"/>
                    </a:lnTo>
                    <a:lnTo>
                      <a:pt x="587536" y="45318"/>
                    </a:lnTo>
                    <a:lnTo>
                      <a:pt x="587536" y="20575"/>
                    </a:lnTo>
                    <a:lnTo>
                      <a:pt x="646202" y="20575"/>
                    </a:lnTo>
                    <a:cubicBezTo>
                      <a:pt x="642903" y="15800"/>
                      <a:pt x="639105" y="10895"/>
                      <a:pt x="634808" y="586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b="1" i="0" kern="1200" baseline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Black" panose="020B0A04020102020204" pitchFamily="34" charset="0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dist" defTabSz="913765">
                  <a:lnSpc>
                    <a:spcPct val="100000"/>
                  </a:lnSpc>
                </a:pPr>
                <a:endParaRPr lang="zh-CN" altLang="en-US" sz="1050" b="0" dirty="0">
                  <a:solidFill>
                    <a:srgbClr val="3E3A39"/>
                  </a:solidFill>
                  <a:latin typeface="微软雅黑" pitchFamily="34" charset="-122"/>
                  <a:cs typeface="+mn-cs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050144" y="6486734"/>
                <a:ext cx="2165440" cy="85078"/>
              </a:xfrm>
              <a:custGeom>
                <a:avLst/>
                <a:gdLst/>
                <a:ahLst/>
                <a:cxnLst/>
                <a:rect l="l" t="t" r="r" b="b"/>
                <a:pathLst>
                  <a:path w="2165440" h="85078">
                    <a:moveTo>
                      <a:pt x="2158789" y="71930"/>
                    </a:moveTo>
                    <a:cubicBezTo>
                      <a:pt x="2160699" y="71930"/>
                      <a:pt x="2162285" y="72570"/>
                      <a:pt x="2163547" y="73849"/>
                    </a:cubicBezTo>
                    <a:cubicBezTo>
                      <a:pt x="2164809" y="75128"/>
                      <a:pt x="2165440" y="76671"/>
                      <a:pt x="2165440" y="78479"/>
                    </a:cubicBezTo>
                    <a:cubicBezTo>
                      <a:pt x="2165440" y="80252"/>
                      <a:pt x="2164809" y="81779"/>
                      <a:pt x="2163547" y="83058"/>
                    </a:cubicBezTo>
                    <a:cubicBezTo>
                      <a:pt x="2162285" y="84337"/>
                      <a:pt x="2160682" y="84976"/>
                      <a:pt x="2158738" y="84976"/>
                    </a:cubicBezTo>
                    <a:cubicBezTo>
                      <a:pt x="2156862" y="84976"/>
                      <a:pt x="2155301" y="84337"/>
                      <a:pt x="2154057" y="83058"/>
                    </a:cubicBezTo>
                    <a:cubicBezTo>
                      <a:pt x="2152812" y="81779"/>
                      <a:pt x="2152189" y="80252"/>
                      <a:pt x="2152189" y="78479"/>
                    </a:cubicBezTo>
                    <a:cubicBezTo>
                      <a:pt x="2152189" y="76637"/>
                      <a:pt x="2152820" y="75085"/>
                      <a:pt x="2154082" y="73823"/>
                    </a:cubicBezTo>
                    <a:cubicBezTo>
                      <a:pt x="2155344" y="72561"/>
                      <a:pt x="2156913" y="71930"/>
                      <a:pt x="2158789" y="71930"/>
                    </a:cubicBezTo>
                    <a:close/>
                    <a:moveTo>
                      <a:pt x="1281540" y="55355"/>
                    </a:moveTo>
                    <a:lnTo>
                      <a:pt x="1268290" y="57145"/>
                    </a:lnTo>
                    <a:cubicBezTo>
                      <a:pt x="1263651" y="57759"/>
                      <a:pt x="1260454" y="58919"/>
                      <a:pt x="1258697" y="60624"/>
                    </a:cubicBezTo>
                    <a:cubicBezTo>
                      <a:pt x="1256941" y="62329"/>
                      <a:pt x="1256063" y="64717"/>
                      <a:pt x="1256063" y="67786"/>
                    </a:cubicBezTo>
                    <a:cubicBezTo>
                      <a:pt x="1256063" y="70481"/>
                      <a:pt x="1257017" y="72681"/>
                      <a:pt x="1258927" y="74386"/>
                    </a:cubicBezTo>
                    <a:cubicBezTo>
                      <a:pt x="1260838" y="76091"/>
                      <a:pt x="1263361" y="76944"/>
                      <a:pt x="1266499" y="76944"/>
                    </a:cubicBezTo>
                    <a:cubicBezTo>
                      <a:pt x="1270865" y="76944"/>
                      <a:pt x="1274463" y="75409"/>
                      <a:pt x="1277294" y="72340"/>
                    </a:cubicBezTo>
                    <a:cubicBezTo>
                      <a:pt x="1280125" y="69270"/>
                      <a:pt x="1281540" y="65416"/>
                      <a:pt x="1281540" y="60778"/>
                    </a:cubicBezTo>
                    <a:close/>
                    <a:moveTo>
                      <a:pt x="2102490" y="34123"/>
                    </a:moveTo>
                    <a:cubicBezTo>
                      <a:pt x="2097169" y="34123"/>
                      <a:pt x="2092974" y="36110"/>
                      <a:pt x="2089905" y="40083"/>
                    </a:cubicBezTo>
                    <a:cubicBezTo>
                      <a:pt x="2086835" y="44057"/>
                      <a:pt x="2085300" y="49471"/>
                      <a:pt x="2085300" y="56327"/>
                    </a:cubicBezTo>
                    <a:cubicBezTo>
                      <a:pt x="2085300" y="62636"/>
                      <a:pt x="2086775" y="67624"/>
                      <a:pt x="2089726" y="71291"/>
                    </a:cubicBezTo>
                    <a:cubicBezTo>
                      <a:pt x="2092676" y="74957"/>
                      <a:pt x="2096607" y="76791"/>
                      <a:pt x="2101518" y="76791"/>
                    </a:cubicBezTo>
                    <a:cubicBezTo>
                      <a:pt x="2106361" y="76791"/>
                      <a:pt x="2110317" y="74991"/>
                      <a:pt x="2113387" y="71393"/>
                    </a:cubicBezTo>
                    <a:cubicBezTo>
                      <a:pt x="2116456" y="67795"/>
                      <a:pt x="2117991" y="63318"/>
                      <a:pt x="2117991" y="57964"/>
                    </a:cubicBezTo>
                    <a:lnTo>
                      <a:pt x="2117991" y="50085"/>
                    </a:lnTo>
                    <a:cubicBezTo>
                      <a:pt x="2117991" y="45549"/>
                      <a:pt x="2116499" y="41755"/>
                      <a:pt x="2113515" y="38702"/>
                    </a:cubicBezTo>
                    <a:cubicBezTo>
                      <a:pt x="2110531" y="35650"/>
                      <a:pt x="2106855" y="34123"/>
                      <a:pt x="2102490" y="34123"/>
                    </a:cubicBezTo>
                    <a:close/>
                    <a:moveTo>
                      <a:pt x="1436763" y="34123"/>
                    </a:moveTo>
                    <a:cubicBezTo>
                      <a:pt x="1431136" y="34123"/>
                      <a:pt x="1426693" y="36050"/>
                      <a:pt x="1423436" y="39904"/>
                    </a:cubicBezTo>
                    <a:cubicBezTo>
                      <a:pt x="1420179" y="43758"/>
                      <a:pt x="1418550" y="49045"/>
                      <a:pt x="1418550" y="55764"/>
                    </a:cubicBezTo>
                    <a:cubicBezTo>
                      <a:pt x="1418550" y="62278"/>
                      <a:pt x="1420196" y="67411"/>
                      <a:pt x="1423487" y="71163"/>
                    </a:cubicBezTo>
                    <a:cubicBezTo>
                      <a:pt x="1426778" y="74915"/>
                      <a:pt x="1431204" y="76791"/>
                      <a:pt x="1436763" y="76791"/>
                    </a:cubicBezTo>
                    <a:cubicBezTo>
                      <a:pt x="1442493" y="76791"/>
                      <a:pt x="1446859" y="74957"/>
                      <a:pt x="1449860" y="71291"/>
                    </a:cubicBezTo>
                    <a:cubicBezTo>
                      <a:pt x="1452861" y="67624"/>
                      <a:pt x="1454362" y="62364"/>
                      <a:pt x="1454362" y="55508"/>
                    </a:cubicBezTo>
                    <a:cubicBezTo>
                      <a:pt x="1454362" y="48619"/>
                      <a:pt x="1452861" y="43332"/>
                      <a:pt x="1449860" y="39649"/>
                    </a:cubicBezTo>
                    <a:cubicBezTo>
                      <a:pt x="1446859" y="35965"/>
                      <a:pt x="1442493" y="34123"/>
                      <a:pt x="1436763" y="34123"/>
                    </a:cubicBezTo>
                    <a:close/>
                    <a:moveTo>
                      <a:pt x="1045215" y="34123"/>
                    </a:moveTo>
                    <a:cubicBezTo>
                      <a:pt x="1039894" y="34123"/>
                      <a:pt x="1035699" y="36110"/>
                      <a:pt x="1032630" y="40083"/>
                    </a:cubicBezTo>
                    <a:cubicBezTo>
                      <a:pt x="1029560" y="44057"/>
                      <a:pt x="1028025" y="49471"/>
                      <a:pt x="1028025" y="56327"/>
                    </a:cubicBezTo>
                    <a:cubicBezTo>
                      <a:pt x="1028025" y="62636"/>
                      <a:pt x="1029500" y="67624"/>
                      <a:pt x="1032451" y="71291"/>
                    </a:cubicBezTo>
                    <a:cubicBezTo>
                      <a:pt x="1035401" y="74957"/>
                      <a:pt x="1039332" y="76791"/>
                      <a:pt x="1044243" y="76791"/>
                    </a:cubicBezTo>
                    <a:cubicBezTo>
                      <a:pt x="1049086" y="76791"/>
                      <a:pt x="1053042" y="74991"/>
                      <a:pt x="1056112" y="71393"/>
                    </a:cubicBezTo>
                    <a:cubicBezTo>
                      <a:pt x="1059182" y="67795"/>
                      <a:pt x="1060716" y="63318"/>
                      <a:pt x="1060716" y="57964"/>
                    </a:cubicBezTo>
                    <a:lnTo>
                      <a:pt x="1060716" y="50085"/>
                    </a:lnTo>
                    <a:cubicBezTo>
                      <a:pt x="1060716" y="45549"/>
                      <a:pt x="1059224" y="41755"/>
                      <a:pt x="1056240" y="38702"/>
                    </a:cubicBezTo>
                    <a:cubicBezTo>
                      <a:pt x="1053255" y="35650"/>
                      <a:pt x="1049580" y="34123"/>
                      <a:pt x="1045215" y="34123"/>
                    </a:cubicBezTo>
                    <a:close/>
                    <a:moveTo>
                      <a:pt x="1720211" y="33919"/>
                    </a:moveTo>
                    <a:cubicBezTo>
                      <a:pt x="1716221" y="33919"/>
                      <a:pt x="1712767" y="35402"/>
                      <a:pt x="1709851" y="38370"/>
                    </a:cubicBezTo>
                    <a:cubicBezTo>
                      <a:pt x="1706935" y="41337"/>
                      <a:pt x="1705102" y="45208"/>
                      <a:pt x="1704351" y="49983"/>
                    </a:cubicBezTo>
                    <a:lnTo>
                      <a:pt x="1733922" y="49983"/>
                    </a:lnTo>
                    <a:cubicBezTo>
                      <a:pt x="1733888" y="44867"/>
                      <a:pt x="1732677" y="40911"/>
                      <a:pt x="1730289" y="38114"/>
                    </a:cubicBezTo>
                    <a:cubicBezTo>
                      <a:pt x="1727902" y="35317"/>
                      <a:pt x="1724543" y="33919"/>
                      <a:pt x="1720211" y="33919"/>
                    </a:cubicBezTo>
                    <a:close/>
                    <a:moveTo>
                      <a:pt x="472436" y="33919"/>
                    </a:moveTo>
                    <a:cubicBezTo>
                      <a:pt x="468445" y="33919"/>
                      <a:pt x="464992" y="35402"/>
                      <a:pt x="462076" y="38370"/>
                    </a:cubicBezTo>
                    <a:cubicBezTo>
                      <a:pt x="459160" y="41337"/>
                      <a:pt x="457327" y="45208"/>
                      <a:pt x="456576" y="49983"/>
                    </a:cubicBezTo>
                    <a:lnTo>
                      <a:pt x="486147" y="49983"/>
                    </a:lnTo>
                    <a:cubicBezTo>
                      <a:pt x="486113" y="44867"/>
                      <a:pt x="484902" y="40911"/>
                      <a:pt x="482514" y="38114"/>
                    </a:cubicBezTo>
                    <a:cubicBezTo>
                      <a:pt x="480127" y="35317"/>
                      <a:pt x="476767" y="33919"/>
                      <a:pt x="472436" y="33919"/>
                    </a:cubicBezTo>
                    <a:close/>
                    <a:moveTo>
                      <a:pt x="177161" y="33919"/>
                    </a:moveTo>
                    <a:cubicBezTo>
                      <a:pt x="173170" y="33919"/>
                      <a:pt x="169717" y="35402"/>
                      <a:pt x="166801" y="38370"/>
                    </a:cubicBezTo>
                    <a:cubicBezTo>
                      <a:pt x="163885" y="41337"/>
                      <a:pt x="162052" y="45208"/>
                      <a:pt x="161301" y="49983"/>
                    </a:cubicBezTo>
                    <a:lnTo>
                      <a:pt x="190872" y="49983"/>
                    </a:lnTo>
                    <a:cubicBezTo>
                      <a:pt x="190838" y="44867"/>
                      <a:pt x="189627" y="40911"/>
                      <a:pt x="187239" y="38114"/>
                    </a:cubicBezTo>
                    <a:cubicBezTo>
                      <a:pt x="184852" y="35317"/>
                      <a:pt x="181492" y="33919"/>
                      <a:pt x="177161" y="33919"/>
                    </a:cubicBezTo>
                    <a:close/>
                    <a:moveTo>
                      <a:pt x="1373953" y="27166"/>
                    </a:moveTo>
                    <a:lnTo>
                      <a:pt x="1383980" y="27166"/>
                    </a:lnTo>
                    <a:lnTo>
                      <a:pt x="1383980" y="83748"/>
                    </a:lnTo>
                    <a:lnTo>
                      <a:pt x="1373953" y="83748"/>
                    </a:lnTo>
                    <a:close/>
                    <a:moveTo>
                      <a:pt x="1096654" y="27166"/>
                    </a:moveTo>
                    <a:lnTo>
                      <a:pt x="1106579" y="27166"/>
                    </a:lnTo>
                    <a:lnTo>
                      <a:pt x="1106579" y="59550"/>
                    </a:lnTo>
                    <a:cubicBezTo>
                      <a:pt x="1106579" y="71044"/>
                      <a:pt x="1110978" y="76791"/>
                      <a:pt x="1119778" y="76791"/>
                    </a:cubicBezTo>
                    <a:cubicBezTo>
                      <a:pt x="1124143" y="76791"/>
                      <a:pt x="1127673" y="75179"/>
                      <a:pt x="1130368" y="71956"/>
                    </a:cubicBezTo>
                    <a:cubicBezTo>
                      <a:pt x="1133062" y="68733"/>
                      <a:pt x="1134409" y="64666"/>
                      <a:pt x="1134409" y="59754"/>
                    </a:cubicBezTo>
                    <a:lnTo>
                      <a:pt x="1134409" y="27166"/>
                    </a:lnTo>
                    <a:lnTo>
                      <a:pt x="1144488" y="27166"/>
                    </a:lnTo>
                    <a:lnTo>
                      <a:pt x="1144488" y="83748"/>
                    </a:lnTo>
                    <a:lnTo>
                      <a:pt x="1134409" y="83748"/>
                    </a:lnTo>
                    <a:lnTo>
                      <a:pt x="1134409" y="74846"/>
                    </a:lnTo>
                    <a:lnTo>
                      <a:pt x="1134205" y="74846"/>
                    </a:lnTo>
                    <a:cubicBezTo>
                      <a:pt x="1130419" y="81668"/>
                      <a:pt x="1124604" y="85078"/>
                      <a:pt x="1116759" y="85078"/>
                    </a:cubicBezTo>
                    <a:cubicBezTo>
                      <a:pt x="1103355" y="85078"/>
                      <a:pt x="1096654" y="77063"/>
                      <a:pt x="1096654" y="61033"/>
                    </a:cubicBezTo>
                    <a:close/>
                    <a:moveTo>
                      <a:pt x="303111" y="27166"/>
                    </a:moveTo>
                    <a:lnTo>
                      <a:pt x="347211" y="27166"/>
                    </a:lnTo>
                    <a:lnTo>
                      <a:pt x="347211" y="30440"/>
                    </a:lnTo>
                    <a:lnTo>
                      <a:pt x="314520" y="75460"/>
                    </a:lnTo>
                    <a:lnTo>
                      <a:pt x="347006" y="75460"/>
                    </a:lnTo>
                    <a:lnTo>
                      <a:pt x="347006" y="83748"/>
                    </a:lnTo>
                    <a:lnTo>
                      <a:pt x="300042" y="83748"/>
                    </a:lnTo>
                    <a:lnTo>
                      <a:pt x="300042" y="80423"/>
                    </a:lnTo>
                    <a:lnTo>
                      <a:pt x="332937" y="35454"/>
                    </a:lnTo>
                    <a:lnTo>
                      <a:pt x="303111" y="35454"/>
                    </a:lnTo>
                    <a:close/>
                    <a:moveTo>
                      <a:pt x="1790365" y="25836"/>
                    </a:moveTo>
                    <a:cubicBezTo>
                      <a:pt x="1795549" y="25836"/>
                      <a:pt x="1799983" y="26756"/>
                      <a:pt x="1803666" y="28598"/>
                    </a:cubicBezTo>
                    <a:lnTo>
                      <a:pt x="1803666" y="38523"/>
                    </a:lnTo>
                    <a:cubicBezTo>
                      <a:pt x="1799676" y="35590"/>
                      <a:pt x="1795242" y="34123"/>
                      <a:pt x="1790365" y="34123"/>
                    </a:cubicBezTo>
                    <a:cubicBezTo>
                      <a:pt x="1784635" y="34123"/>
                      <a:pt x="1779971" y="36110"/>
                      <a:pt x="1776373" y="40083"/>
                    </a:cubicBezTo>
                    <a:cubicBezTo>
                      <a:pt x="1772774" y="44057"/>
                      <a:pt x="1770975" y="49352"/>
                      <a:pt x="1770975" y="55969"/>
                    </a:cubicBezTo>
                    <a:cubicBezTo>
                      <a:pt x="1770975" y="62483"/>
                      <a:pt x="1772672" y="67582"/>
                      <a:pt x="1776066" y="71265"/>
                    </a:cubicBezTo>
                    <a:cubicBezTo>
                      <a:pt x="1779459" y="74949"/>
                      <a:pt x="1784038" y="76791"/>
                      <a:pt x="1789802" y="76791"/>
                    </a:cubicBezTo>
                    <a:cubicBezTo>
                      <a:pt x="1794679" y="76791"/>
                      <a:pt x="1799284" y="75188"/>
                      <a:pt x="1803615" y="71982"/>
                    </a:cubicBezTo>
                    <a:lnTo>
                      <a:pt x="1803615" y="81190"/>
                    </a:lnTo>
                    <a:cubicBezTo>
                      <a:pt x="1799284" y="83782"/>
                      <a:pt x="1794065" y="85078"/>
                      <a:pt x="1787960" y="85078"/>
                    </a:cubicBezTo>
                    <a:cubicBezTo>
                      <a:pt x="1779775" y="85078"/>
                      <a:pt x="1773192" y="82452"/>
                      <a:pt x="1768213" y="77200"/>
                    </a:cubicBezTo>
                    <a:cubicBezTo>
                      <a:pt x="1763233" y="71947"/>
                      <a:pt x="1760743" y="65143"/>
                      <a:pt x="1760743" y="56787"/>
                    </a:cubicBezTo>
                    <a:cubicBezTo>
                      <a:pt x="1760743" y="47510"/>
                      <a:pt x="1763429" y="40032"/>
                      <a:pt x="1768801" y="34354"/>
                    </a:cubicBezTo>
                    <a:cubicBezTo>
                      <a:pt x="1774173" y="28675"/>
                      <a:pt x="1781361" y="25836"/>
                      <a:pt x="1790365" y="25836"/>
                    </a:cubicBezTo>
                    <a:close/>
                    <a:moveTo>
                      <a:pt x="1720364" y="25836"/>
                    </a:moveTo>
                    <a:cubicBezTo>
                      <a:pt x="1727766" y="25836"/>
                      <a:pt x="1733547" y="28214"/>
                      <a:pt x="1737708" y="32972"/>
                    </a:cubicBezTo>
                    <a:cubicBezTo>
                      <a:pt x="1741869" y="37730"/>
                      <a:pt x="1743949" y="44389"/>
                      <a:pt x="1743949" y="52950"/>
                    </a:cubicBezTo>
                    <a:lnTo>
                      <a:pt x="1743949" y="58015"/>
                    </a:lnTo>
                    <a:lnTo>
                      <a:pt x="1704351" y="58015"/>
                    </a:lnTo>
                    <a:cubicBezTo>
                      <a:pt x="1704522" y="64052"/>
                      <a:pt x="1706176" y="68716"/>
                      <a:pt x="1709314" y="72007"/>
                    </a:cubicBezTo>
                    <a:cubicBezTo>
                      <a:pt x="1712452" y="75298"/>
                      <a:pt x="1716834" y="76944"/>
                      <a:pt x="1722462" y="76944"/>
                    </a:cubicBezTo>
                    <a:cubicBezTo>
                      <a:pt x="1728806" y="76944"/>
                      <a:pt x="1734621" y="74915"/>
                      <a:pt x="1739907" y="70856"/>
                    </a:cubicBezTo>
                    <a:lnTo>
                      <a:pt x="1739907" y="79809"/>
                    </a:lnTo>
                    <a:cubicBezTo>
                      <a:pt x="1734928" y="83322"/>
                      <a:pt x="1728328" y="85078"/>
                      <a:pt x="1720109" y="85078"/>
                    </a:cubicBezTo>
                    <a:cubicBezTo>
                      <a:pt x="1711923" y="85078"/>
                      <a:pt x="1705537" y="82486"/>
                      <a:pt x="1700949" y="77302"/>
                    </a:cubicBezTo>
                    <a:cubicBezTo>
                      <a:pt x="1696362" y="72118"/>
                      <a:pt x="1694068" y="64921"/>
                      <a:pt x="1694068" y="55713"/>
                    </a:cubicBezTo>
                    <a:cubicBezTo>
                      <a:pt x="1694068" y="47050"/>
                      <a:pt x="1696584" y="39904"/>
                      <a:pt x="1701614" y="34277"/>
                    </a:cubicBezTo>
                    <a:cubicBezTo>
                      <a:pt x="1706645" y="28649"/>
                      <a:pt x="1712895" y="25836"/>
                      <a:pt x="1720364" y="25836"/>
                    </a:cubicBezTo>
                    <a:close/>
                    <a:moveTo>
                      <a:pt x="1526632" y="25836"/>
                    </a:moveTo>
                    <a:cubicBezTo>
                      <a:pt x="1532839" y="25836"/>
                      <a:pt x="1537563" y="27822"/>
                      <a:pt x="1540803" y="31796"/>
                    </a:cubicBezTo>
                    <a:cubicBezTo>
                      <a:pt x="1544043" y="35769"/>
                      <a:pt x="1545663" y="41559"/>
                      <a:pt x="1545663" y="49164"/>
                    </a:cubicBezTo>
                    <a:lnTo>
                      <a:pt x="1545663" y="83748"/>
                    </a:lnTo>
                    <a:lnTo>
                      <a:pt x="1535687" y="83748"/>
                    </a:lnTo>
                    <a:lnTo>
                      <a:pt x="1535687" y="51569"/>
                    </a:lnTo>
                    <a:cubicBezTo>
                      <a:pt x="1535687" y="39939"/>
                      <a:pt x="1531441" y="34123"/>
                      <a:pt x="1522949" y="34123"/>
                    </a:cubicBezTo>
                    <a:cubicBezTo>
                      <a:pt x="1518549" y="34123"/>
                      <a:pt x="1514934" y="35760"/>
                      <a:pt x="1512103" y="39035"/>
                    </a:cubicBezTo>
                    <a:cubicBezTo>
                      <a:pt x="1509272" y="42309"/>
                      <a:pt x="1507856" y="46453"/>
                      <a:pt x="1507856" y="51466"/>
                    </a:cubicBezTo>
                    <a:lnTo>
                      <a:pt x="1507856" y="83748"/>
                    </a:lnTo>
                    <a:lnTo>
                      <a:pt x="1497829" y="83748"/>
                    </a:lnTo>
                    <a:lnTo>
                      <a:pt x="1497829" y="27166"/>
                    </a:lnTo>
                    <a:lnTo>
                      <a:pt x="1507856" y="27166"/>
                    </a:lnTo>
                    <a:lnTo>
                      <a:pt x="1507856" y="36528"/>
                    </a:lnTo>
                    <a:lnTo>
                      <a:pt x="1508061" y="36528"/>
                    </a:lnTo>
                    <a:cubicBezTo>
                      <a:pt x="1512324" y="29400"/>
                      <a:pt x="1518515" y="25836"/>
                      <a:pt x="1526632" y="25836"/>
                    </a:cubicBezTo>
                    <a:close/>
                    <a:moveTo>
                      <a:pt x="1437377" y="25836"/>
                    </a:moveTo>
                    <a:cubicBezTo>
                      <a:pt x="1445870" y="25836"/>
                      <a:pt x="1452529" y="28436"/>
                      <a:pt x="1457355" y="33637"/>
                    </a:cubicBezTo>
                    <a:cubicBezTo>
                      <a:pt x="1462181" y="38839"/>
                      <a:pt x="1464594" y="46027"/>
                      <a:pt x="1464594" y="55201"/>
                    </a:cubicBezTo>
                    <a:cubicBezTo>
                      <a:pt x="1464594" y="64137"/>
                      <a:pt x="1462019" y="71351"/>
                      <a:pt x="1456869" y="76842"/>
                    </a:cubicBezTo>
                    <a:cubicBezTo>
                      <a:pt x="1451719" y="82333"/>
                      <a:pt x="1444812" y="85078"/>
                      <a:pt x="1436149" y="85078"/>
                    </a:cubicBezTo>
                    <a:cubicBezTo>
                      <a:pt x="1427691" y="85078"/>
                      <a:pt x="1420938" y="82418"/>
                      <a:pt x="1415890" y="77097"/>
                    </a:cubicBezTo>
                    <a:cubicBezTo>
                      <a:pt x="1410842" y="71777"/>
                      <a:pt x="1408318" y="64768"/>
                      <a:pt x="1408318" y="56071"/>
                    </a:cubicBezTo>
                    <a:cubicBezTo>
                      <a:pt x="1408318" y="46726"/>
                      <a:pt x="1410928" y="39350"/>
                      <a:pt x="1416146" y="33944"/>
                    </a:cubicBezTo>
                    <a:cubicBezTo>
                      <a:pt x="1421364" y="28538"/>
                      <a:pt x="1428441" y="25836"/>
                      <a:pt x="1437377" y="25836"/>
                    </a:cubicBezTo>
                    <a:close/>
                    <a:moveTo>
                      <a:pt x="1271001" y="25836"/>
                    </a:moveTo>
                    <a:cubicBezTo>
                      <a:pt x="1284644" y="25836"/>
                      <a:pt x="1291465" y="32998"/>
                      <a:pt x="1291465" y="47323"/>
                    </a:cubicBezTo>
                    <a:lnTo>
                      <a:pt x="1291465" y="83748"/>
                    </a:lnTo>
                    <a:lnTo>
                      <a:pt x="1281540" y="83748"/>
                    </a:lnTo>
                    <a:lnTo>
                      <a:pt x="1281540" y="75000"/>
                    </a:lnTo>
                    <a:lnTo>
                      <a:pt x="1281284" y="75000"/>
                    </a:lnTo>
                    <a:cubicBezTo>
                      <a:pt x="1277362" y="81719"/>
                      <a:pt x="1271581" y="85078"/>
                      <a:pt x="1263941" y="85078"/>
                    </a:cubicBezTo>
                    <a:cubicBezTo>
                      <a:pt x="1258450" y="85078"/>
                      <a:pt x="1254084" y="83595"/>
                      <a:pt x="1250844" y="80628"/>
                    </a:cubicBezTo>
                    <a:cubicBezTo>
                      <a:pt x="1247604" y="77660"/>
                      <a:pt x="1245984" y="73653"/>
                      <a:pt x="1245984" y="68605"/>
                    </a:cubicBezTo>
                    <a:cubicBezTo>
                      <a:pt x="1245984" y="58032"/>
                      <a:pt x="1252243" y="51876"/>
                      <a:pt x="1264760" y="50136"/>
                    </a:cubicBezTo>
                    <a:lnTo>
                      <a:pt x="1281540" y="47783"/>
                    </a:lnTo>
                    <a:cubicBezTo>
                      <a:pt x="1281540" y="38540"/>
                      <a:pt x="1277720" y="33919"/>
                      <a:pt x="1270080" y="33919"/>
                    </a:cubicBezTo>
                    <a:cubicBezTo>
                      <a:pt x="1263293" y="33919"/>
                      <a:pt x="1257103" y="36204"/>
                      <a:pt x="1251509" y="40774"/>
                    </a:cubicBezTo>
                    <a:lnTo>
                      <a:pt x="1251509" y="31105"/>
                    </a:lnTo>
                    <a:cubicBezTo>
                      <a:pt x="1257137" y="27592"/>
                      <a:pt x="1263634" y="25836"/>
                      <a:pt x="1271001" y="25836"/>
                    </a:cubicBezTo>
                    <a:close/>
                    <a:moveTo>
                      <a:pt x="1199815" y="25836"/>
                    </a:moveTo>
                    <a:cubicBezTo>
                      <a:pt x="1204999" y="25836"/>
                      <a:pt x="1209433" y="26756"/>
                      <a:pt x="1213116" y="28598"/>
                    </a:cubicBezTo>
                    <a:lnTo>
                      <a:pt x="1213116" y="38523"/>
                    </a:lnTo>
                    <a:cubicBezTo>
                      <a:pt x="1209126" y="35590"/>
                      <a:pt x="1204692" y="34123"/>
                      <a:pt x="1199815" y="34123"/>
                    </a:cubicBezTo>
                    <a:cubicBezTo>
                      <a:pt x="1194085" y="34123"/>
                      <a:pt x="1189421" y="36110"/>
                      <a:pt x="1185823" y="40083"/>
                    </a:cubicBezTo>
                    <a:cubicBezTo>
                      <a:pt x="1182224" y="44057"/>
                      <a:pt x="1180425" y="49352"/>
                      <a:pt x="1180425" y="55969"/>
                    </a:cubicBezTo>
                    <a:cubicBezTo>
                      <a:pt x="1180425" y="62483"/>
                      <a:pt x="1182122" y="67582"/>
                      <a:pt x="1185516" y="71265"/>
                    </a:cubicBezTo>
                    <a:cubicBezTo>
                      <a:pt x="1188909" y="74949"/>
                      <a:pt x="1193488" y="76791"/>
                      <a:pt x="1199252" y="76791"/>
                    </a:cubicBezTo>
                    <a:cubicBezTo>
                      <a:pt x="1204129" y="76791"/>
                      <a:pt x="1208734" y="75188"/>
                      <a:pt x="1213065" y="71982"/>
                    </a:cubicBezTo>
                    <a:lnTo>
                      <a:pt x="1213065" y="81190"/>
                    </a:lnTo>
                    <a:cubicBezTo>
                      <a:pt x="1208734" y="83782"/>
                      <a:pt x="1203515" y="85078"/>
                      <a:pt x="1197410" y="85078"/>
                    </a:cubicBezTo>
                    <a:cubicBezTo>
                      <a:pt x="1189225" y="85078"/>
                      <a:pt x="1182642" y="82452"/>
                      <a:pt x="1177663" y="77200"/>
                    </a:cubicBezTo>
                    <a:cubicBezTo>
                      <a:pt x="1172683" y="71947"/>
                      <a:pt x="1170193" y="65143"/>
                      <a:pt x="1170193" y="56787"/>
                    </a:cubicBezTo>
                    <a:cubicBezTo>
                      <a:pt x="1170193" y="47510"/>
                      <a:pt x="1172879" y="40032"/>
                      <a:pt x="1178251" y="34354"/>
                    </a:cubicBezTo>
                    <a:cubicBezTo>
                      <a:pt x="1183623" y="28675"/>
                      <a:pt x="1190811" y="25836"/>
                      <a:pt x="1199815" y="25836"/>
                    </a:cubicBezTo>
                    <a:close/>
                    <a:moveTo>
                      <a:pt x="555082" y="25836"/>
                    </a:moveTo>
                    <a:cubicBezTo>
                      <a:pt x="561289" y="25836"/>
                      <a:pt x="566013" y="27822"/>
                      <a:pt x="569253" y="31796"/>
                    </a:cubicBezTo>
                    <a:cubicBezTo>
                      <a:pt x="572493" y="35769"/>
                      <a:pt x="574113" y="41559"/>
                      <a:pt x="574113" y="49164"/>
                    </a:cubicBezTo>
                    <a:lnTo>
                      <a:pt x="574113" y="83748"/>
                    </a:lnTo>
                    <a:lnTo>
                      <a:pt x="564137" y="83748"/>
                    </a:lnTo>
                    <a:lnTo>
                      <a:pt x="564137" y="51569"/>
                    </a:lnTo>
                    <a:cubicBezTo>
                      <a:pt x="564137" y="39939"/>
                      <a:pt x="559891" y="34123"/>
                      <a:pt x="551399" y="34123"/>
                    </a:cubicBezTo>
                    <a:cubicBezTo>
                      <a:pt x="546999" y="34123"/>
                      <a:pt x="543383" y="35760"/>
                      <a:pt x="540553" y="39035"/>
                    </a:cubicBezTo>
                    <a:cubicBezTo>
                      <a:pt x="537722" y="42309"/>
                      <a:pt x="536306" y="46453"/>
                      <a:pt x="536306" y="51466"/>
                    </a:cubicBezTo>
                    <a:lnTo>
                      <a:pt x="536306" y="83748"/>
                    </a:lnTo>
                    <a:lnTo>
                      <a:pt x="526279" y="83748"/>
                    </a:lnTo>
                    <a:lnTo>
                      <a:pt x="526279" y="27166"/>
                    </a:lnTo>
                    <a:lnTo>
                      <a:pt x="536306" y="27166"/>
                    </a:lnTo>
                    <a:lnTo>
                      <a:pt x="536306" y="36528"/>
                    </a:lnTo>
                    <a:lnTo>
                      <a:pt x="536511" y="36528"/>
                    </a:lnTo>
                    <a:cubicBezTo>
                      <a:pt x="540774" y="29400"/>
                      <a:pt x="546965" y="25836"/>
                      <a:pt x="555082" y="25836"/>
                    </a:cubicBezTo>
                    <a:close/>
                    <a:moveTo>
                      <a:pt x="472589" y="25836"/>
                    </a:moveTo>
                    <a:cubicBezTo>
                      <a:pt x="479990" y="25836"/>
                      <a:pt x="485771" y="28214"/>
                      <a:pt x="489933" y="32972"/>
                    </a:cubicBezTo>
                    <a:cubicBezTo>
                      <a:pt x="494094" y="37730"/>
                      <a:pt x="496174" y="44389"/>
                      <a:pt x="496174" y="52950"/>
                    </a:cubicBezTo>
                    <a:lnTo>
                      <a:pt x="496174" y="58015"/>
                    </a:lnTo>
                    <a:lnTo>
                      <a:pt x="456576" y="58015"/>
                    </a:lnTo>
                    <a:cubicBezTo>
                      <a:pt x="456747" y="64052"/>
                      <a:pt x="458401" y="68716"/>
                      <a:pt x="461539" y="72007"/>
                    </a:cubicBezTo>
                    <a:cubicBezTo>
                      <a:pt x="464677" y="75298"/>
                      <a:pt x="469059" y="76944"/>
                      <a:pt x="474687" y="76944"/>
                    </a:cubicBezTo>
                    <a:cubicBezTo>
                      <a:pt x="481031" y="76944"/>
                      <a:pt x="486846" y="74915"/>
                      <a:pt x="492132" y="70856"/>
                    </a:cubicBezTo>
                    <a:lnTo>
                      <a:pt x="492132" y="79809"/>
                    </a:lnTo>
                    <a:cubicBezTo>
                      <a:pt x="487153" y="83322"/>
                      <a:pt x="480553" y="85078"/>
                      <a:pt x="472334" y="85078"/>
                    </a:cubicBezTo>
                    <a:cubicBezTo>
                      <a:pt x="464148" y="85078"/>
                      <a:pt x="457762" y="82486"/>
                      <a:pt x="453174" y="77302"/>
                    </a:cubicBezTo>
                    <a:cubicBezTo>
                      <a:pt x="448587" y="72118"/>
                      <a:pt x="446293" y="64921"/>
                      <a:pt x="446293" y="55713"/>
                    </a:cubicBezTo>
                    <a:cubicBezTo>
                      <a:pt x="446293" y="47050"/>
                      <a:pt x="448809" y="39904"/>
                      <a:pt x="453839" y="34277"/>
                    </a:cubicBezTo>
                    <a:cubicBezTo>
                      <a:pt x="458870" y="28649"/>
                      <a:pt x="465120" y="25836"/>
                      <a:pt x="472589" y="25836"/>
                    </a:cubicBezTo>
                    <a:close/>
                    <a:moveTo>
                      <a:pt x="250282" y="25836"/>
                    </a:moveTo>
                    <a:cubicBezTo>
                      <a:pt x="256489" y="25836"/>
                      <a:pt x="261213" y="27822"/>
                      <a:pt x="264453" y="31796"/>
                    </a:cubicBezTo>
                    <a:cubicBezTo>
                      <a:pt x="267693" y="35769"/>
                      <a:pt x="269313" y="41559"/>
                      <a:pt x="269313" y="49164"/>
                    </a:cubicBezTo>
                    <a:lnTo>
                      <a:pt x="269313" y="83748"/>
                    </a:lnTo>
                    <a:lnTo>
                      <a:pt x="259337" y="83748"/>
                    </a:lnTo>
                    <a:lnTo>
                      <a:pt x="259337" y="51569"/>
                    </a:lnTo>
                    <a:cubicBezTo>
                      <a:pt x="259337" y="39939"/>
                      <a:pt x="255091" y="34123"/>
                      <a:pt x="246599" y="34123"/>
                    </a:cubicBezTo>
                    <a:cubicBezTo>
                      <a:pt x="242199" y="34123"/>
                      <a:pt x="238584" y="35760"/>
                      <a:pt x="235753" y="39035"/>
                    </a:cubicBezTo>
                    <a:cubicBezTo>
                      <a:pt x="232922" y="42309"/>
                      <a:pt x="231506" y="46453"/>
                      <a:pt x="231506" y="51466"/>
                    </a:cubicBezTo>
                    <a:lnTo>
                      <a:pt x="231506" y="83748"/>
                    </a:lnTo>
                    <a:lnTo>
                      <a:pt x="221479" y="83748"/>
                    </a:lnTo>
                    <a:lnTo>
                      <a:pt x="221479" y="27166"/>
                    </a:lnTo>
                    <a:lnTo>
                      <a:pt x="231506" y="27166"/>
                    </a:lnTo>
                    <a:lnTo>
                      <a:pt x="231506" y="36528"/>
                    </a:lnTo>
                    <a:lnTo>
                      <a:pt x="231711" y="36528"/>
                    </a:lnTo>
                    <a:cubicBezTo>
                      <a:pt x="235974" y="29400"/>
                      <a:pt x="242165" y="25836"/>
                      <a:pt x="250282" y="25836"/>
                    </a:cubicBezTo>
                    <a:close/>
                    <a:moveTo>
                      <a:pt x="177314" y="25836"/>
                    </a:moveTo>
                    <a:cubicBezTo>
                      <a:pt x="184715" y="25836"/>
                      <a:pt x="190497" y="28214"/>
                      <a:pt x="194658" y="32972"/>
                    </a:cubicBezTo>
                    <a:cubicBezTo>
                      <a:pt x="198819" y="37730"/>
                      <a:pt x="200899" y="44389"/>
                      <a:pt x="200899" y="52950"/>
                    </a:cubicBezTo>
                    <a:lnTo>
                      <a:pt x="200899" y="58015"/>
                    </a:lnTo>
                    <a:lnTo>
                      <a:pt x="161301" y="58015"/>
                    </a:lnTo>
                    <a:cubicBezTo>
                      <a:pt x="161472" y="64052"/>
                      <a:pt x="163126" y="68716"/>
                      <a:pt x="166264" y="72007"/>
                    </a:cubicBezTo>
                    <a:cubicBezTo>
                      <a:pt x="169402" y="75298"/>
                      <a:pt x="173784" y="76944"/>
                      <a:pt x="179412" y="76944"/>
                    </a:cubicBezTo>
                    <a:cubicBezTo>
                      <a:pt x="185756" y="76944"/>
                      <a:pt x="191571" y="74915"/>
                      <a:pt x="196857" y="70856"/>
                    </a:cubicBezTo>
                    <a:lnTo>
                      <a:pt x="196857" y="79809"/>
                    </a:lnTo>
                    <a:cubicBezTo>
                      <a:pt x="191878" y="83322"/>
                      <a:pt x="185278" y="85078"/>
                      <a:pt x="177059" y="85078"/>
                    </a:cubicBezTo>
                    <a:cubicBezTo>
                      <a:pt x="168873" y="85078"/>
                      <a:pt x="162487" y="82486"/>
                      <a:pt x="157899" y="77302"/>
                    </a:cubicBezTo>
                    <a:cubicBezTo>
                      <a:pt x="153312" y="72118"/>
                      <a:pt x="151018" y="64921"/>
                      <a:pt x="151018" y="55713"/>
                    </a:cubicBezTo>
                    <a:cubicBezTo>
                      <a:pt x="151018" y="47050"/>
                      <a:pt x="153534" y="39904"/>
                      <a:pt x="158564" y="34277"/>
                    </a:cubicBezTo>
                    <a:cubicBezTo>
                      <a:pt x="163595" y="28649"/>
                      <a:pt x="169845" y="25836"/>
                      <a:pt x="177314" y="25836"/>
                    </a:cubicBezTo>
                    <a:close/>
                    <a:moveTo>
                      <a:pt x="839553" y="14632"/>
                    </a:moveTo>
                    <a:cubicBezTo>
                      <a:pt x="839178" y="17019"/>
                      <a:pt x="838751" y="18861"/>
                      <a:pt x="838274" y="20157"/>
                    </a:cubicBezTo>
                    <a:lnTo>
                      <a:pt x="826405" y="53104"/>
                    </a:lnTo>
                    <a:lnTo>
                      <a:pt x="853008" y="53104"/>
                    </a:lnTo>
                    <a:lnTo>
                      <a:pt x="841037" y="20157"/>
                    </a:lnTo>
                    <a:cubicBezTo>
                      <a:pt x="840661" y="19099"/>
                      <a:pt x="840252" y="17258"/>
                      <a:pt x="839809" y="14632"/>
                    </a:cubicBezTo>
                    <a:close/>
                    <a:moveTo>
                      <a:pt x="2044326" y="10385"/>
                    </a:moveTo>
                    <a:lnTo>
                      <a:pt x="2044326" y="27166"/>
                    </a:lnTo>
                    <a:lnTo>
                      <a:pt x="2058395" y="27166"/>
                    </a:lnTo>
                    <a:lnTo>
                      <a:pt x="2058395" y="35454"/>
                    </a:lnTo>
                    <a:lnTo>
                      <a:pt x="2044326" y="35454"/>
                    </a:lnTo>
                    <a:lnTo>
                      <a:pt x="2044326" y="66354"/>
                    </a:lnTo>
                    <a:cubicBezTo>
                      <a:pt x="2044326" y="70072"/>
                      <a:pt x="2044957" y="72732"/>
                      <a:pt x="2046219" y="74335"/>
                    </a:cubicBezTo>
                    <a:cubicBezTo>
                      <a:pt x="2047481" y="75938"/>
                      <a:pt x="2049578" y="76739"/>
                      <a:pt x="2052512" y="76739"/>
                    </a:cubicBezTo>
                    <a:cubicBezTo>
                      <a:pt x="2054763" y="76739"/>
                      <a:pt x="2056724" y="76108"/>
                      <a:pt x="2058395" y="74846"/>
                    </a:cubicBezTo>
                    <a:lnTo>
                      <a:pt x="2058395" y="83185"/>
                    </a:lnTo>
                    <a:cubicBezTo>
                      <a:pt x="2056212" y="84379"/>
                      <a:pt x="2053262" y="84976"/>
                      <a:pt x="2049544" y="84976"/>
                    </a:cubicBezTo>
                    <a:cubicBezTo>
                      <a:pt x="2039415" y="84976"/>
                      <a:pt x="2034350" y="79366"/>
                      <a:pt x="2034350" y="68145"/>
                    </a:cubicBezTo>
                    <a:lnTo>
                      <a:pt x="2034350" y="35454"/>
                    </a:lnTo>
                    <a:lnTo>
                      <a:pt x="2024630" y="35454"/>
                    </a:lnTo>
                    <a:lnTo>
                      <a:pt x="2024630" y="27166"/>
                    </a:lnTo>
                    <a:lnTo>
                      <a:pt x="2034350" y="27166"/>
                    </a:lnTo>
                    <a:lnTo>
                      <a:pt x="2034350" y="13557"/>
                    </a:lnTo>
                    <a:close/>
                    <a:moveTo>
                      <a:pt x="1329951" y="10385"/>
                    </a:moveTo>
                    <a:lnTo>
                      <a:pt x="1329951" y="27166"/>
                    </a:lnTo>
                    <a:lnTo>
                      <a:pt x="1344020" y="27166"/>
                    </a:lnTo>
                    <a:lnTo>
                      <a:pt x="1344020" y="35454"/>
                    </a:lnTo>
                    <a:lnTo>
                      <a:pt x="1329951" y="35454"/>
                    </a:lnTo>
                    <a:lnTo>
                      <a:pt x="1329951" y="66354"/>
                    </a:lnTo>
                    <a:cubicBezTo>
                      <a:pt x="1329951" y="70072"/>
                      <a:pt x="1330582" y="72732"/>
                      <a:pt x="1331844" y="74335"/>
                    </a:cubicBezTo>
                    <a:cubicBezTo>
                      <a:pt x="1333106" y="75938"/>
                      <a:pt x="1335204" y="76739"/>
                      <a:pt x="1338137" y="76739"/>
                    </a:cubicBezTo>
                    <a:cubicBezTo>
                      <a:pt x="1340388" y="76739"/>
                      <a:pt x="1342349" y="76108"/>
                      <a:pt x="1344020" y="74846"/>
                    </a:cubicBezTo>
                    <a:lnTo>
                      <a:pt x="1344020" y="83185"/>
                    </a:lnTo>
                    <a:cubicBezTo>
                      <a:pt x="1341837" y="84379"/>
                      <a:pt x="1338887" y="84976"/>
                      <a:pt x="1335169" y="84976"/>
                    </a:cubicBezTo>
                    <a:cubicBezTo>
                      <a:pt x="1325040" y="84976"/>
                      <a:pt x="1319975" y="79366"/>
                      <a:pt x="1319975" y="68145"/>
                    </a:cubicBezTo>
                    <a:lnTo>
                      <a:pt x="1319975" y="35454"/>
                    </a:lnTo>
                    <a:lnTo>
                      <a:pt x="1310255" y="35454"/>
                    </a:lnTo>
                    <a:lnTo>
                      <a:pt x="1310255" y="27166"/>
                    </a:lnTo>
                    <a:lnTo>
                      <a:pt x="1319975" y="27166"/>
                    </a:lnTo>
                    <a:lnTo>
                      <a:pt x="1319975" y="13557"/>
                    </a:lnTo>
                    <a:close/>
                    <a:moveTo>
                      <a:pt x="1956308" y="4502"/>
                    </a:moveTo>
                    <a:lnTo>
                      <a:pt x="1966540" y="4502"/>
                    </a:lnTo>
                    <a:lnTo>
                      <a:pt x="1966540" y="74693"/>
                    </a:lnTo>
                    <a:lnTo>
                      <a:pt x="1998106" y="74693"/>
                    </a:lnTo>
                    <a:lnTo>
                      <a:pt x="1998106" y="83748"/>
                    </a:lnTo>
                    <a:lnTo>
                      <a:pt x="1956308" y="83748"/>
                    </a:lnTo>
                    <a:close/>
                    <a:moveTo>
                      <a:pt x="1614901" y="4502"/>
                    </a:moveTo>
                    <a:lnTo>
                      <a:pt x="1670819" y="4502"/>
                    </a:lnTo>
                    <a:lnTo>
                      <a:pt x="1670819" y="13608"/>
                    </a:lnTo>
                    <a:lnTo>
                      <a:pt x="1647950" y="13608"/>
                    </a:lnTo>
                    <a:lnTo>
                      <a:pt x="1647950" y="83748"/>
                    </a:lnTo>
                    <a:lnTo>
                      <a:pt x="1637667" y="83748"/>
                    </a:lnTo>
                    <a:lnTo>
                      <a:pt x="1637667" y="13608"/>
                    </a:lnTo>
                    <a:lnTo>
                      <a:pt x="1614901" y="13608"/>
                    </a:lnTo>
                    <a:close/>
                    <a:moveTo>
                      <a:pt x="946658" y="4502"/>
                    </a:moveTo>
                    <a:lnTo>
                      <a:pt x="987484" y="4502"/>
                    </a:lnTo>
                    <a:lnTo>
                      <a:pt x="987484" y="13608"/>
                    </a:lnTo>
                    <a:lnTo>
                      <a:pt x="956890" y="13608"/>
                    </a:lnTo>
                    <a:lnTo>
                      <a:pt x="956890" y="38984"/>
                    </a:lnTo>
                    <a:lnTo>
                      <a:pt x="985233" y="38984"/>
                    </a:lnTo>
                    <a:lnTo>
                      <a:pt x="985233" y="48039"/>
                    </a:lnTo>
                    <a:lnTo>
                      <a:pt x="956890" y="48039"/>
                    </a:lnTo>
                    <a:lnTo>
                      <a:pt x="956890" y="74693"/>
                    </a:lnTo>
                    <a:lnTo>
                      <a:pt x="989274" y="74693"/>
                    </a:lnTo>
                    <a:lnTo>
                      <a:pt x="989274" y="83748"/>
                    </a:lnTo>
                    <a:lnTo>
                      <a:pt x="946658" y="83748"/>
                    </a:lnTo>
                    <a:close/>
                    <a:moveTo>
                      <a:pt x="834437" y="4502"/>
                    </a:moveTo>
                    <a:lnTo>
                      <a:pt x="845385" y="4502"/>
                    </a:lnTo>
                    <a:lnTo>
                      <a:pt x="875569" y="83748"/>
                    </a:lnTo>
                    <a:lnTo>
                      <a:pt x="864263" y="83748"/>
                    </a:lnTo>
                    <a:lnTo>
                      <a:pt x="856180" y="62057"/>
                    </a:lnTo>
                    <a:lnTo>
                      <a:pt x="823182" y="62057"/>
                    </a:lnTo>
                    <a:lnTo>
                      <a:pt x="815559" y="83748"/>
                    </a:lnTo>
                    <a:lnTo>
                      <a:pt x="804253" y="83748"/>
                    </a:lnTo>
                    <a:close/>
                    <a:moveTo>
                      <a:pt x="738601" y="4502"/>
                    </a:moveTo>
                    <a:lnTo>
                      <a:pt x="794519" y="4502"/>
                    </a:lnTo>
                    <a:lnTo>
                      <a:pt x="794519" y="13608"/>
                    </a:lnTo>
                    <a:lnTo>
                      <a:pt x="771650" y="13608"/>
                    </a:lnTo>
                    <a:lnTo>
                      <a:pt x="771650" y="83748"/>
                    </a:lnTo>
                    <a:lnTo>
                      <a:pt x="761367" y="83748"/>
                    </a:lnTo>
                    <a:lnTo>
                      <a:pt x="761367" y="13608"/>
                    </a:lnTo>
                    <a:lnTo>
                      <a:pt x="738601" y="13608"/>
                    </a:lnTo>
                    <a:close/>
                    <a:moveTo>
                      <a:pt x="687655" y="3172"/>
                    </a:moveTo>
                    <a:cubicBezTo>
                      <a:pt x="696216" y="3172"/>
                      <a:pt x="703464" y="4536"/>
                      <a:pt x="709398" y="7265"/>
                    </a:cubicBezTo>
                    <a:lnTo>
                      <a:pt x="709398" y="18315"/>
                    </a:lnTo>
                    <a:cubicBezTo>
                      <a:pt x="703054" y="14325"/>
                      <a:pt x="695500" y="12329"/>
                      <a:pt x="686734" y="12329"/>
                    </a:cubicBezTo>
                    <a:cubicBezTo>
                      <a:pt x="678105" y="12329"/>
                      <a:pt x="670994" y="15280"/>
                      <a:pt x="665401" y="21180"/>
                    </a:cubicBezTo>
                    <a:cubicBezTo>
                      <a:pt x="659807" y="27080"/>
                      <a:pt x="657011" y="34857"/>
                      <a:pt x="657011" y="44509"/>
                    </a:cubicBezTo>
                    <a:cubicBezTo>
                      <a:pt x="657011" y="54434"/>
                      <a:pt x="659586" y="62159"/>
                      <a:pt x="664736" y="67684"/>
                    </a:cubicBezTo>
                    <a:cubicBezTo>
                      <a:pt x="669886" y="73209"/>
                      <a:pt x="676844" y="75972"/>
                      <a:pt x="685609" y="75972"/>
                    </a:cubicBezTo>
                    <a:cubicBezTo>
                      <a:pt x="691646" y="75972"/>
                      <a:pt x="696779" y="74812"/>
                      <a:pt x="701008" y="72493"/>
                    </a:cubicBezTo>
                    <a:lnTo>
                      <a:pt x="701008" y="51057"/>
                    </a:lnTo>
                    <a:lnTo>
                      <a:pt x="683818" y="51057"/>
                    </a:lnTo>
                    <a:lnTo>
                      <a:pt x="683818" y="42002"/>
                    </a:lnTo>
                    <a:lnTo>
                      <a:pt x="711291" y="42002"/>
                    </a:lnTo>
                    <a:lnTo>
                      <a:pt x="711291" y="78325"/>
                    </a:lnTo>
                    <a:cubicBezTo>
                      <a:pt x="703378" y="82827"/>
                      <a:pt x="694442" y="85078"/>
                      <a:pt x="684483" y="85078"/>
                    </a:cubicBezTo>
                    <a:cubicBezTo>
                      <a:pt x="673024" y="85078"/>
                      <a:pt x="663789" y="81455"/>
                      <a:pt x="656780" y="74207"/>
                    </a:cubicBezTo>
                    <a:cubicBezTo>
                      <a:pt x="649772" y="66959"/>
                      <a:pt x="646267" y="57282"/>
                      <a:pt x="646267" y="45174"/>
                    </a:cubicBezTo>
                    <a:cubicBezTo>
                      <a:pt x="646267" y="32930"/>
                      <a:pt x="650138" y="22868"/>
                      <a:pt x="657880" y="14990"/>
                    </a:cubicBezTo>
                    <a:cubicBezTo>
                      <a:pt x="665623" y="7111"/>
                      <a:pt x="675548" y="3172"/>
                      <a:pt x="687655" y="3172"/>
                    </a:cubicBezTo>
                    <a:close/>
                    <a:moveTo>
                      <a:pt x="27984" y="3172"/>
                    </a:moveTo>
                    <a:cubicBezTo>
                      <a:pt x="35862" y="3172"/>
                      <a:pt x="41644" y="4127"/>
                      <a:pt x="45327" y="6037"/>
                    </a:cubicBezTo>
                    <a:lnTo>
                      <a:pt x="45327" y="17190"/>
                    </a:lnTo>
                    <a:cubicBezTo>
                      <a:pt x="40552" y="13881"/>
                      <a:pt x="34515" y="12227"/>
                      <a:pt x="27216" y="12227"/>
                    </a:cubicBezTo>
                    <a:cubicBezTo>
                      <a:pt x="22373" y="12227"/>
                      <a:pt x="18426" y="13242"/>
                      <a:pt x="15373" y="15271"/>
                    </a:cubicBezTo>
                    <a:cubicBezTo>
                      <a:pt x="12320" y="17300"/>
                      <a:pt x="10794" y="20123"/>
                      <a:pt x="10794" y="23738"/>
                    </a:cubicBezTo>
                    <a:cubicBezTo>
                      <a:pt x="10794" y="26944"/>
                      <a:pt x="11852" y="29553"/>
                      <a:pt x="13966" y="31565"/>
                    </a:cubicBezTo>
                    <a:cubicBezTo>
                      <a:pt x="16081" y="33578"/>
                      <a:pt x="20668" y="36323"/>
                      <a:pt x="27728" y="39802"/>
                    </a:cubicBezTo>
                    <a:cubicBezTo>
                      <a:pt x="35504" y="43520"/>
                      <a:pt x="40944" y="47237"/>
                      <a:pt x="44048" y="50955"/>
                    </a:cubicBezTo>
                    <a:cubicBezTo>
                      <a:pt x="47152" y="54673"/>
                      <a:pt x="48704" y="58851"/>
                      <a:pt x="48704" y="63489"/>
                    </a:cubicBezTo>
                    <a:cubicBezTo>
                      <a:pt x="48704" y="70447"/>
                      <a:pt x="46180" y="75784"/>
                      <a:pt x="41132" y="79502"/>
                    </a:cubicBezTo>
                    <a:cubicBezTo>
                      <a:pt x="36084" y="83220"/>
                      <a:pt x="29075" y="85078"/>
                      <a:pt x="20105" y="85078"/>
                    </a:cubicBezTo>
                    <a:cubicBezTo>
                      <a:pt x="16968" y="85078"/>
                      <a:pt x="13310" y="84644"/>
                      <a:pt x="9132" y="83774"/>
                    </a:cubicBezTo>
                    <a:cubicBezTo>
                      <a:pt x="4953" y="82904"/>
                      <a:pt x="1909" y="81821"/>
                      <a:pt x="0" y="80525"/>
                    </a:cubicBezTo>
                    <a:lnTo>
                      <a:pt x="0" y="68861"/>
                    </a:lnTo>
                    <a:cubicBezTo>
                      <a:pt x="2421" y="70975"/>
                      <a:pt x="5661" y="72715"/>
                      <a:pt x="9720" y="74079"/>
                    </a:cubicBezTo>
                    <a:cubicBezTo>
                      <a:pt x="13779" y="75443"/>
                      <a:pt x="17633" y="76125"/>
                      <a:pt x="21282" y="76125"/>
                    </a:cubicBezTo>
                    <a:cubicBezTo>
                      <a:pt x="32401" y="76125"/>
                      <a:pt x="37960" y="72169"/>
                      <a:pt x="37960" y="64256"/>
                    </a:cubicBezTo>
                    <a:cubicBezTo>
                      <a:pt x="37960" y="62039"/>
                      <a:pt x="37363" y="60044"/>
                      <a:pt x="36169" y="58271"/>
                    </a:cubicBezTo>
                    <a:cubicBezTo>
                      <a:pt x="34976" y="56497"/>
                      <a:pt x="33339" y="54928"/>
                      <a:pt x="31258" y="53564"/>
                    </a:cubicBezTo>
                    <a:cubicBezTo>
                      <a:pt x="29178" y="52200"/>
                      <a:pt x="25272" y="50102"/>
                      <a:pt x="19543" y="47271"/>
                    </a:cubicBezTo>
                    <a:cubicBezTo>
                      <a:pt x="11596" y="43315"/>
                      <a:pt x="6360" y="39640"/>
                      <a:pt x="3837" y="36246"/>
                    </a:cubicBezTo>
                    <a:cubicBezTo>
                      <a:pt x="1313" y="32853"/>
                      <a:pt x="51" y="28973"/>
                      <a:pt x="51" y="24608"/>
                    </a:cubicBezTo>
                    <a:cubicBezTo>
                      <a:pt x="51" y="18025"/>
                      <a:pt x="2694" y="12807"/>
                      <a:pt x="7980" y="8953"/>
                    </a:cubicBezTo>
                    <a:cubicBezTo>
                      <a:pt x="13267" y="5099"/>
                      <a:pt x="19935" y="3172"/>
                      <a:pt x="27984" y="3172"/>
                    </a:cubicBezTo>
                    <a:close/>
                    <a:moveTo>
                      <a:pt x="1379069" y="921"/>
                    </a:moveTo>
                    <a:cubicBezTo>
                      <a:pt x="1380877" y="921"/>
                      <a:pt x="1382403" y="1518"/>
                      <a:pt x="1383648" y="2711"/>
                    </a:cubicBezTo>
                    <a:cubicBezTo>
                      <a:pt x="1384893" y="3905"/>
                      <a:pt x="1385515" y="5406"/>
                      <a:pt x="1385515" y="7213"/>
                    </a:cubicBezTo>
                    <a:cubicBezTo>
                      <a:pt x="1385515" y="8987"/>
                      <a:pt x="1384893" y="10462"/>
                      <a:pt x="1383648" y="11639"/>
                    </a:cubicBezTo>
                    <a:cubicBezTo>
                      <a:pt x="1382403" y="12815"/>
                      <a:pt x="1380877" y="13404"/>
                      <a:pt x="1379069" y="13404"/>
                    </a:cubicBezTo>
                    <a:cubicBezTo>
                      <a:pt x="1377261" y="13404"/>
                      <a:pt x="1375761" y="12815"/>
                      <a:pt x="1374567" y="11639"/>
                    </a:cubicBezTo>
                    <a:cubicBezTo>
                      <a:pt x="1373373" y="10462"/>
                      <a:pt x="1372776" y="8987"/>
                      <a:pt x="1372776" y="7213"/>
                    </a:cubicBezTo>
                    <a:cubicBezTo>
                      <a:pt x="1372776" y="5440"/>
                      <a:pt x="1373382" y="3948"/>
                      <a:pt x="1374593" y="2737"/>
                    </a:cubicBezTo>
                    <a:cubicBezTo>
                      <a:pt x="1375803" y="1526"/>
                      <a:pt x="1377296" y="921"/>
                      <a:pt x="1379069" y="921"/>
                    </a:cubicBezTo>
                    <a:close/>
                    <a:moveTo>
                      <a:pt x="2117940" y="0"/>
                    </a:moveTo>
                    <a:lnTo>
                      <a:pt x="2127967" y="0"/>
                    </a:lnTo>
                    <a:lnTo>
                      <a:pt x="2127967" y="83748"/>
                    </a:lnTo>
                    <a:lnTo>
                      <a:pt x="2117940" y="83748"/>
                    </a:lnTo>
                    <a:lnTo>
                      <a:pt x="2117940" y="74335"/>
                    </a:lnTo>
                    <a:lnTo>
                      <a:pt x="2117735" y="74335"/>
                    </a:lnTo>
                    <a:cubicBezTo>
                      <a:pt x="2113609" y="81497"/>
                      <a:pt x="2107197" y="85078"/>
                      <a:pt x="2098499" y="85078"/>
                    </a:cubicBezTo>
                    <a:cubicBezTo>
                      <a:pt x="2091337" y="85078"/>
                      <a:pt x="2085641" y="82529"/>
                      <a:pt x="2081412" y="77430"/>
                    </a:cubicBezTo>
                    <a:cubicBezTo>
                      <a:pt x="2077183" y="72331"/>
                      <a:pt x="2075068" y="65450"/>
                      <a:pt x="2075068" y="56787"/>
                    </a:cubicBezTo>
                    <a:cubicBezTo>
                      <a:pt x="2075068" y="47442"/>
                      <a:pt x="2077456" y="39947"/>
                      <a:pt x="2082231" y="34302"/>
                    </a:cubicBezTo>
                    <a:cubicBezTo>
                      <a:pt x="2087006" y="28658"/>
                      <a:pt x="2093247" y="25836"/>
                      <a:pt x="2100955" y="25836"/>
                    </a:cubicBezTo>
                    <a:cubicBezTo>
                      <a:pt x="2108663" y="25836"/>
                      <a:pt x="2114257" y="28837"/>
                      <a:pt x="2117735" y="34840"/>
                    </a:cubicBezTo>
                    <a:lnTo>
                      <a:pt x="2117940" y="34840"/>
                    </a:lnTo>
                    <a:close/>
                    <a:moveTo>
                      <a:pt x="1831204" y="0"/>
                    </a:moveTo>
                    <a:lnTo>
                      <a:pt x="1841231" y="0"/>
                    </a:lnTo>
                    <a:lnTo>
                      <a:pt x="1841231" y="36477"/>
                    </a:lnTo>
                    <a:lnTo>
                      <a:pt x="1841436" y="36477"/>
                    </a:lnTo>
                    <a:cubicBezTo>
                      <a:pt x="1845768" y="29383"/>
                      <a:pt x="1851924" y="25836"/>
                      <a:pt x="1859905" y="25836"/>
                    </a:cubicBezTo>
                    <a:cubicBezTo>
                      <a:pt x="1872626" y="25836"/>
                      <a:pt x="1878987" y="33527"/>
                      <a:pt x="1878987" y="48909"/>
                    </a:cubicBezTo>
                    <a:lnTo>
                      <a:pt x="1878987" y="83748"/>
                    </a:lnTo>
                    <a:lnTo>
                      <a:pt x="1869011" y="83748"/>
                    </a:lnTo>
                    <a:lnTo>
                      <a:pt x="1869011" y="51211"/>
                    </a:lnTo>
                    <a:cubicBezTo>
                      <a:pt x="1869011" y="39819"/>
                      <a:pt x="1864782" y="34123"/>
                      <a:pt x="1856324" y="34123"/>
                    </a:cubicBezTo>
                    <a:cubicBezTo>
                      <a:pt x="1851992" y="34123"/>
                      <a:pt x="1848394" y="35786"/>
                      <a:pt x="1845529" y="39111"/>
                    </a:cubicBezTo>
                    <a:cubicBezTo>
                      <a:pt x="1842664" y="42437"/>
                      <a:pt x="1841231" y="46623"/>
                      <a:pt x="1841231" y="51671"/>
                    </a:cubicBezTo>
                    <a:lnTo>
                      <a:pt x="1841231" y="83748"/>
                    </a:lnTo>
                    <a:lnTo>
                      <a:pt x="1831204" y="83748"/>
                    </a:lnTo>
                    <a:close/>
                    <a:moveTo>
                      <a:pt x="1060665" y="0"/>
                    </a:moveTo>
                    <a:lnTo>
                      <a:pt x="1070692" y="0"/>
                    </a:lnTo>
                    <a:lnTo>
                      <a:pt x="1070692" y="83748"/>
                    </a:lnTo>
                    <a:lnTo>
                      <a:pt x="1060665" y="83748"/>
                    </a:lnTo>
                    <a:lnTo>
                      <a:pt x="1060665" y="74335"/>
                    </a:lnTo>
                    <a:lnTo>
                      <a:pt x="1060461" y="74335"/>
                    </a:lnTo>
                    <a:cubicBezTo>
                      <a:pt x="1056334" y="81497"/>
                      <a:pt x="1049922" y="85078"/>
                      <a:pt x="1041224" y="85078"/>
                    </a:cubicBezTo>
                    <a:cubicBezTo>
                      <a:pt x="1034062" y="85078"/>
                      <a:pt x="1028366" y="82529"/>
                      <a:pt x="1024137" y="77430"/>
                    </a:cubicBezTo>
                    <a:cubicBezTo>
                      <a:pt x="1019908" y="72331"/>
                      <a:pt x="1017793" y="65450"/>
                      <a:pt x="1017793" y="56787"/>
                    </a:cubicBezTo>
                    <a:cubicBezTo>
                      <a:pt x="1017793" y="47442"/>
                      <a:pt x="1020181" y="39947"/>
                      <a:pt x="1024956" y="34302"/>
                    </a:cubicBezTo>
                    <a:cubicBezTo>
                      <a:pt x="1029731" y="28658"/>
                      <a:pt x="1035972" y="25836"/>
                      <a:pt x="1043680" y="25836"/>
                    </a:cubicBezTo>
                    <a:cubicBezTo>
                      <a:pt x="1051388" y="25836"/>
                      <a:pt x="1056982" y="28837"/>
                      <a:pt x="1060461" y="34840"/>
                    </a:cubicBezTo>
                    <a:lnTo>
                      <a:pt x="1060665" y="34840"/>
                    </a:lnTo>
                    <a:close/>
                    <a:moveTo>
                      <a:pt x="364354" y="0"/>
                    </a:moveTo>
                    <a:lnTo>
                      <a:pt x="374381" y="0"/>
                    </a:lnTo>
                    <a:lnTo>
                      <a:pt x="374381" y="36477"/>
                    </a:lnTo>
                    <a:lnTo>
                      <a:pt x="374586" y="36477"/>
                    </a:lnTo>
                    <a:cubicBezTo>
                      <a:pt x="378918" y="29383"/>
                      <a:pt x="385074" y="25836"/>
                      <a:pt x="393055" y="25836"/>
                    </a:cubicBezTo>
                    <a:cubicBezTo>
                      <a:pt x="405776" y="25836"/>
                      <a:pt x="412137" y="33527"/>
                      <a:pt x="412137" y="48909"/>
                    </a:cubicBezTo>
                    <a:lnTo>
                      <a:pt x="412137" y="83748"/>
                    </a:lnTo>
                    <a:lnTo>
                      <a:pt x="402161" y="83748"/>
                    </a:lnTo>
                    <a:lnTo>
                      <a:pt x="402161" y="51211"/>
                    </a:lnTo>
                    <a:cubicBezTo>
                      <a:pt x="402161" y="39819"/>
                      <a:pt x="397932" y="34123"/>
                      <a:pt x="389474" y="34123"/>
                    </a:cubicBezTo>
                    <a:cubicBezTo>
                      <a:pt x="385142" y="34123"/>
                      <a:pt x="381544" y="35786"/>
                      <a:pt x="378679" y="39111"/>
                    </a:cubicBezTo>
                    <a:cubicBezTo>
                      <a:pt x="375814" y="42437"/>
                      <a:pt x="374381" y="46623"/>
                      <a:pt x="374381" y="51671"/>
                    </a:cubicBezTo>
                    <a:lnTo>
                      <a:pt x="374381" y="83748"/>
                    </a:lnTo>
                    <a:lnTo>
                      <a:pt x="364354" y="83748"/>
                    </a:lnTo>
                    <a:close/>
                    <a:moveTo>
                      <a:pt x="69079" y="0"/>
                    </a:moveTo>
                    <a:lnTo>
                      <a:pt x="79106" y="0"/>
                    </a:lnTo>
                    <a:lnTo>
                      <a:pt x="79106" y="36477"/>
                    </a:lnTo>
                    <a:lnTo>
                      <a:pt x="79311" y="36477"/>
                    </a:lnTo>
                    <a:cubicBezTo>
                      <a:pt x="83643" y="29383"/>
                      <a:pt x="89799" y="25836"/>
                      <a:pt x="97780" y="25836"/>
                    </a:cubicBezTo>
                    <a:cubicBezTo>
                      <a:pt x="110501" y="25836"/>
                      <a:pt x="116862" y="33527"/>
                      <a:pt x="116862" y="48909"/>
                    </a:cubicBezTo>
                    <a:lnTo>
                      <a:pt x="116862" y="83748"/>
                    </a:lnTo>
                    <a:lnTo>
                      <a:pt x="106886" y="83748"/>
                    </a:lnTo>
                    <a:lnTo>
                      <a:pt x="106886" y="51211"/>
                    </a:lnTo>
                    <a:cubicBezTo>
                      <a:pt x="106886" y="39819"/>
                      <a:pt x="102657" y="34123"/>
                      <a:pt x="94199" y="34123"/>
                    </a:cubicBezTo>
                    <a:cubicBezTo>
                      <a:pt x="89867" y="34123"/>
                      <a:pt x="86269" y="35786"/>
                      <a:pt x="83404" y="39111"/>
                    </a:cubicBezTo>
                    <a:cubicBezTo>
                      <a:pt x="80539" y="42437"/>
                      <a:pt x="79106" y="46623"/>
                      <a:pt x="79106" y="51671"/>
                    </a:cubicBezTo>
                    <a:lnTo>
                      <a:pt x="79106" y="83748"/>
                    </a:lnTo>
                    <a:lnTo>
                      <a:pt x="69079" y="83748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850" spc="100" dirty="0">
                  <a:solidFill>
                    <a:srgbClr val="3E3A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99" y="6234235"/>
              <a:ext cx="1558951" cy="338263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1908564" y="6311783"/>
              <a:ext cx="0" cy="260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58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3906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2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28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15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5975426" y="1896651"/>
            <a:ext cx="615694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913765">
              <a:lnSpc>
                <a:spcPct val="100000"/>
              </a:lnSpc>
            </a:pPr>
            <a:r>
              <a:rPr lang="zh-CN" altLang="en-US" sz="4000" dirty="0" smtClean="0">
                <a:solidFill>
                  <a:srgbClr val="F7921D"/>
                </a:solidFill>
                <a:latin typeface="微软雅黑" pitchFamily="34" charset="-122"/>
                <a:cs typeface="+mn-cs"/>
              </a:rPr>
              <a:t>合肥测试中心</a:t>
            </a:r>
            <a:endParaRPr lang="en-US" altLang="zh-CN" sz="4000" dirty="0" smtClean="0">
              <a:solidFill>
                <a:srgbClr val="F7921D"/>
              </a:solidFill>
              <a:latin typeface="微软雅黑" pitchFamily="34" charset="-122"/>
              <a:cs typeface="+mn-cs"/>
            </a:endParaRPr>
          </a:p>
          <a:p>
            <a:pPr defTabSz="913765">
              <a:lnSpc>
                <a:spcPct val="100000"/>
              </a:lnSpc>
            </a:pPr>
            <a:r>
              <a:rPr lang="en-US" altLang="zh-CN" sz="3200" b="0" dirty="0" smtClean="0">
                <a:solidFill>
                  <a:srgbClr val="3E3A39"/>
                </a:solidFill>
                <a:latin typeface="微软雅黑" pitchFamily="34" charset="-122"/>
                <a:cs typeface="+mn-cs"/>
              </a:rPr>
              <a:t>2016</a:t>
            </a:r>
            <a:r>
              <a:rPr lang="zh-CN" altLang="en-US" sz="3200" b="0" dirty="0" smtClean="0">
                <a:solidFill>
                  <a:srgbClr val="3E3A39"/>
                </a:solidFill>
                <a:latin typeface="微软雅黑" pitchFamily="34" charset="-122"/>
                <a:cs typeface="+mn-cs"/>
              </a:rPr>
              <a:t>年终总结工作汇报</a:t>
            </a:r>
            <a:endParaRPr lang="zh-CN" altLang="en-US" sz="3200" b="0" dirty="0">
              <a:solidFill>
                <a:srgbClr val="3E3A39"/>
              </a:solidFill>
              <a:latin typeface="微软雅黑" pitchFamily="34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255556"/>
            <a:ext cx="3751608" cy="444068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6117847" y="3429000"/>
            <a:ext cx="1943100" cy="343447"/>
            <a:chOff x="9534525" y="5335718"/>
            <a:chExt cx="1943100" cy="343447"/>
          </a:xfrm>
        </p:grpSpPr>
        <p:sp>
          <p:nvSpPr>
            <p:cNvPr id="80" name="圆角矩形 79"/>
            <p:cNvSpPr/>
            <p:nvPr/>
          </p:nvSpPr>
          <p:spPr>
            <a:xfrm>
              <a:off x="9534525" y="5335718"/>
              <a:ext cx="1943100" cy="338554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9534526" y="5340611"/>
              <a:ext cx="866775" cy="338554"/>
            </a:xfrm>
            <a:custGeom>
              <a:avLst/>
              <a:gdLst>
                <a:gd name="connsiteX0" fmla="*/ 56427 w 866775"/>
                <a:gd name="connsiteY0" fmla="*/ 0 h 338554"/>
                <a:gd name="connsiteX1" fmla="*/ 866775 w 866775"/>
                <a:gd name="connsiteY1" fmla="*/ 0 h 338554"/>
                <a:gd name="connsiteX2" fmla="*/ 866775 w 866775"/>
                <a:gd name="connsiteY2" fmla="*/ 338554 h 338554"/>
                <a:gd name="connsiteX3" fmla="*/ 56427 w 866775"/>
                <a:gd name="connsiteY3" fmla="*/ 338554 h 338554"/>
                <a:gd name="connsiteX4" fmla="*/ 0 w 866775"/>
                <a:gd name="connsiteY4" fmla="*/ 282127 h 338554"/>
                <a:gd name="connsiteX5" fmla="*/ 0 w 866775"/>
                <a:gd name="connsiteY5" fmla="*/ 56427 h 338554"/>
                <a:gd name="connsiteX6" fmla="*/ 56427 w 866775"/>
                <a:gd name="connsiteY6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775" h="338554">
                  <a:moveTo>
                    <a:pt x="56427" y="0"/>
                  </a:moveTo>
                  <a:lnTo>
                    <a:pt x="866775" y="0"/>
                  </a:lnTo>
                  <a:lnTo>
                    <a:pt x="866775" y="338554"/>
                  </a:lnTo>
                  <a:lnTo>
                    <a:pt x="56427" y="338554"/>
                  </a:lnTo>
                  <a:cubicBezTo>
                    <a:pt x="25263" y="338554"/>
                    <a:pt x="0" y="313291"/>
                    <a:pt x="0" y="282127"/>
                  </a:cubicBezTo>
                  <a:lnTo>
                    <a:pt x="0" y="56427"/>
                  </a:lnTo>
                  <a:cubicBezTo>
                    <a:pt x="0" y="25263"/>
                    <a:pt x="25263" y="0"/>
                    <a:pt x="5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6124575" y="3432374"/>
            <a:ext cx="20097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pc="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陈永琴</a:t>
            </a:r>
            <a:endParaRPr lang="zh-CN" altLang="en-US" sz="1600" spc="100" dirty="0">
              <a:solidFill>
                <a:srgbClr val="3D3D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677243"/>
            <a:ext cx="12192000" cy="1787105"/>
          </a:xfrm>
          <a:prstGeom prst="rect">
            <a:avLst/>
          </a:prstGeom>
          <a:solidFill>
            <a:srgbClr val="F7B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4677119"/>
            <a:ext cx="12191999" cy="1795750"/>
          </a:xfrm>
          <a:custGeom>
            <a:avLst/>
            <a:gdLst>
              <a:gd name="connsiteX0" fmla="*/ 3866920 w 6499952"/>
              <a:gd name="connsiteY0" fmla="*/ 0 h 1795750"/>
              <a:gd name="connsiteX1" fmla="*/ 6499952 w 6499952"/>
              <a:gd name="connsiteY1" fmla="*/ 0 h 1795750"/>
              <a:gd name="connsiteX2" fmla="*/ 3415229 w 6499952"/>
              <a:gd name="connsiteY2" fmla="*/ 1795750 h 1795750"/>
              <a:gd name="connsiteX3" fmla="*/ 0 w 6499952"/>
              <a:gd name="connsiteY3" fmla="*/ 1795750 h 1795750"/>
              <a:gd name="connsiteX4" fmla="*/ 3866920 w 6499952"/>
              <a:gd name="connsiteY4" fmla="*/ 0 h 17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952" h="1795750">
                <a:moveTo>
                  <a:pt x="3866920" y="0"/>
                </a:moveTo>
                <a:lnTo>
                  <a:pt x="6499952" y="0"/>
                </a:lnTo>
                <a:lnTo>
                  <a:pt x="3415229" y="1795750"/>
                </a:lnTo>
                <a:lnTo>
                  <a:pt x="0" y="1795750"/>
                </a:lnTo>
                <a:lnTo>
                  <a:pt x="3866920" y="0"/>
                </a:lnTo>
                <a:close/>
              </a:path>
            </a:pathLst>
          </a:custGeom>
          <a:solidFill>
            <a:srgbClr val="EF9C0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0" y="4677242"/>
            <a:ext cx="10488058" cy="1787106"/>
          </a:xfrm>
          <a:prstGeom prst="triangle">
            <a:avLst>
              <a:gd name="adj" fmla="val 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34350" y="6502449"/>
            <a:ext cx="4057650" cy="36943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02449"/>
            <a:ext cx="8134350" cy="369436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39663" y="5681232"/>
            <a:ext cx="3165262" cy="522078"/>
            <a:chOff x="1316438" y="4925758"/>
            <a:chExt cx="3165262" cy="522078"/>
          </a:xfrm>
        </p:grpSpPr>
        <p:sp>
          <p:nvSpPr>
            <p:cNvPr id="20" name="标题 3"/>
            <p:cNvSpPr txBox="1">
              <a:spLocks/>
            </p:cNvSpPr>
            <p:nvPr/>
          </p:nvSpPr>
          <p:spPr>
            <a:xfrm>
              <a:off x="1316438" y="4925758"/>
              <a:ext cx="30459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i="0" kern="1200" baseline="0">
                  <a:solidFill>
                    <a:schemeClr val="accent1">
                      <a:lumMod val="75000"/>
                    </a:schemeClr>
                  </a:solidFill>
                  <a:effectLst/>
                  <a:latin typeface="Arial Black" panose="020B0A04020102020204" pitchFamily="34" charset="0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dist" defTabSz="913765">
                <a:lnSpc>
                  <a:spcPct val="100000"/>
                </a:lnSpc>
              </a:pPr>
              <a:r>
                <a:rPr lang="zh-CN" altLang="en-US" sz="1400" b="0" dirty="0" smtClean="0">
                  <a:solidFill>
                    <a:srgbClr val="3E3A39"/>
                  </a:solidFill>
                  <a:latin typeface="微软雅黑" pitchFamily="34" charset="-122"/>
                  <a:cs typeface="+mn-cs"/>
                </a:rPr>
                <a:t>深圳国泰安教育技术股份有限公司</a:t>
              </a:r>
              <a:endParaRPr lang="zh-CN" altLang="en-US" sz="1400" b="0" dirty="0">
                <a:solidFill>
                  <a:srgbClr val="3E3A39"/>
                </a:solidFill>
                <a:latin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16438" y="5170837"/>
              <a:ext cx="31652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spc="100" dirty="0" smtClean="0">
                  <a:solidFill>
                    <a:srgbClr val="3E3A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Shenzhen GTA Education Tech Ltd.</a:t>
              </a:r>
              <a:endParaRPr lang="zh-CN" altLang="en-US" sz="1200" spc="1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7171981" y="4677119"/>
            <a:ext cx="5001658" cy="1773716"/>
          </a:xfrm>
          <a:custGeom>
            <a:avLst/>
            <a:gdLst>
              <a:gd name="connsiteX0" fmla="*/ 0 w 5695721"/>
              <a:gd name="connsiteY0" fmla="*/ 0 h 1773716"/>
              <a:gd name="connsiteX1" fmla="*/ 3701668 w 5695721"/>
              <a:gd name="connsiteY1" fmla="*/ 1773716 h 1773716"/>
              <a:gd name="connsiteX2" fmla="*/ 5695721 w 5695721"/>
              <a:gd name="connsiteY2" fmla="*/ 0 h 1773716"/>
              <a:gd name="connsiteX3" fmla="*/ 0 w 5695721"/>
              <a:gd name="connsiteY3" fmla="*/ 0 h 177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721" h="1773716">
                <a:moveTo>
                  <a:pt x="0" y="0"/>
                </a:moveTo>
                <a:lnTo>
                  <a:pt x="3701668" y="1773716"/>
                </a:lnTo>
                <a:lnTo>
                  <a:pt x="5695721" y="0"/>
                </a:lnTo>
                <a:lnTo>
                  <a:pt x="0" y="0"/>
                </a:lnTo>
                <a:close/>
              </a:path>
            </a:pathLst>
          </a:custGeom>
          <a:solidFill>
            <a:srgbClr val="DA940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6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zh-CN" altLang="en-US" dirty="0" smtClean="0"/>
              <a:t>部门测试效率分析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zh-CN" altLang="en-US" sz="1400" b="0" i="1" dirty="0">
                <a:solidFill>
                  <a:srgbClr val="FF0000"/>
                </a:solidFill>
              </a:rPr>
              <a:t>总共完成测试用例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编写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165642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条</a:t>
            </a:r>
            <a:r>
              <a:rPr lang="zh-CN" altLang="en-US" sz="1400" b="0" i="1" dirty="0">
                <a:solidFill>
                  <a:srgbClr val="FF0000"/>
                </a:solidFill>
              </a:rPr>
              <a:t>，执行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了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829510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条</a:t>
            </a:r>
            <a:r>
              <a:rPr lang="zh-CN" altLang="en-US" sz="1400" b="0" i="1" dirty="0">
                <a:solidFill>
                  <a:srgbClr val="FF0000"/>
                </a:solidFill>
              </a:rPr>
              <a:t>用例，编写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效率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条</a:t>
            </a:r>
            <a:r>
              <a:rPr lang="en-US" altLang="zh-CN" sz="1400" b="0" i="1" dirty="0">
                <a:solidFill>
                  <a:srgbClr val="FF0000"/>
                </a:solidFill>
              </a:rPr>
              <a:t>/</a:t>
            </a:r>
            <a:r>
              <a:rPr lang="zh-CN" altLang="en-US" sz="1400" b="0" i="1" dirty="0">
                <a:solidFill>
                  <a:srgbClr val="FF0000"/>
                </a:solidFill>
              </a:rPr>
              <a:t>天，执行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效率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401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条</a:t>
            </a:r>
            <a:r>
              <a:rPr lang="en-US" altLang="zh-CN" sz="1400" b="0" i="1" dirty="0">
                <a:solidFill>
                  <a:srgbClr val="FF0000"/>
                </a:solidFill>
              </a:rPr>
              <a:t>/</a:t>
            </a:r>
            <a:r>
              <a:rPr lang="zh-CN" altLang="en-US" sz="1400" b="0" i="1" dirty="0">
                <a:solidFill>
                  <a:srgbClr val="FF0000"/>
                </a:solidFill>
              </a:rPr>
              <a:t>天，测试用例编写和执行的效率达到中心的标准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。</a:t>
            </a:r>
            <a:endParaRPr lang="en-US" altLang="zh-CN" sz="1400" b="0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1" dirty="0" smtClean="0">
                <a:solidFill>
                  <a:srgbClr val="FF0000"/>
                </a:solidFill>
              </a:rPr>
              <a:t>效率</a:t>
            </a:r>
            <a:r>
              <a:rPr lang="zh-CN" altLang="en-US" sz="1400" b="0" i="1" dirty="0">
                <a:solidFill>
                  <a:srgbClr val="FF0000"/>
                </a:solidFill>
              </a:rPr>
              <a:t>提高原因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：一</a:t>
            </a:r>
            <a:r>
              <a:rPr lang="zh-CN" altLang="en-US" sz="1400" b="0" i="1" dirty="0">
                <a:solidFill>
                  <a:srgbClr val="FF0000"/>
                </a:solidFill>
              </a:rPr>
              <a:t>是数据统计方式改变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：去</a:t>
            </a:r>
            <a:r>
              <a:rPr lang="zh-CN" altLang="en-US" sz="1400" b="0" i="1" dirty="0">
                <a:solidFill>
                  <a:srgbClr val="FF0000"/>
                </a:solidFill>
              </a:rPr>
              <a:t>除了沟通协调提交</a:t>
            </a:r>
            <a:r>
              <a:rPr lang="en-US" altLang="zh-CN" sz="1400" b="0" i="1" dirty="0">
                <a:solidFill>
                  <a:srgbClr val="FF0000"/>
                </a:solidFill>
              </a:rPr>
              <a:t>BUG</a:t>
            </a:r>
            <a:r>
              <a:rPr lang="zh-CN" altLang="en-US" sz="1400" b="0" i="1" dirty="0">
                <a:solidFill>
                  <a:srgbClr val="FF0000"/>
                </a:solidFill>
              </a:rPr>
              <a:t>时间，同时将准备业务数据也进行了用例覆盖执行；二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是项目中复用用例比较强；三是中高端人才的引进；四是</a:t>
            </a:r>
            <a:r>
              <a:rPr lang="zh-CN" altLang="en-US" sz="1400" b="0" i="1" dirty="0">
                <a:solidFill>
                  <a:srgbClr val="FF0000"/>
                </a:solidFill>
              </a:rPr>
              <a:t>人员稳定性逐步增强，业务理解花费时间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减少。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78" y="2927275"/>
            <a:ext cx="5462989" cy="31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9" y="3042126"/>
            <a:ext cx="5484634" cy="302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zh-CN" altLang="en-US" dirty="0" smtClean="0"/>
              <a:t>部门饱和度分析</a:t>
            </a:r>
            <a:endParaRPr lang="en-US" altLang="zh-CN" dirty="0" smtClean="0"/>
          </a:p>
          <a:p>
            <a:r>
              <a:rPr lang="en-US" altLang="zh-CN" sz="14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1-5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月份根据统计人员饱和度</a:t>
            </a:r>
            <a:r>
              <a:rPr lang="en-US" altLang="zh-CN" sz="1400" b="0" i="1" dirty="0">
                <a:solidFill>
                  <a:srgbClr val="FF0000"/>
                </a:solidFill>
              </a:rPr>
              <a:t>102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%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，测试</a:t>
            </a:r>
            <a:r>
              <a:rPr lang="zh-CN" altLang="en-US" sz="1400" b="0" i="1" dirty="0">
                <a:solidFill>
                  <a:srgbClr val="FF0000"/>
                </a:solidFill>
              </a:rPr>
              <a:t>中心从</a:t>
            </a:r>
            <a:r>
              <a:rPr lang="en-US" altLang="zh-CN" sz="1400" b="0" i="1" dirty="0">
                <a:solidFill>
                  <a:srgbClr val="FF0000"/>
                </a:solidFill>
              </a:rPr>
              <a:t>6</a:t>
            </a:r>
            <a:r>
              <a:rPr lang="zh-CN" altLang="en-US" sz="1400" b="0" i="1" dirty="0">
                <a:solidFill>
                  <a:srgbClr val="FF0000"/>
                </a:solidFill>
              </a:rPr>
              <a:t>月份开始每周进行统计，根据实际工时</a:t>
            </a:r>
            <a:r>
              <a:rPr lang="en-US" altLang="zh-CN" sz="1400" b="0" i="1" dirty="0">
                <a:solidFill>
                  <a:srgbClr val="FF0000"/>
                </a:solidFill>
              </a:rPr>
              <a:t>/</a:t>
            </a:r>
            <a:r>
              <a:rPr lang="zh-CN" altLang="en-US" sz="1400" b="0" i="1" dirty="0">
                <a:solidFill>
                  <a:srgbClr val="FF0000"/>
                </a:solidFill>
              </a:rPr>
              <a:t>标准工时并结合实际参与项目情况，给出饱和度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，全年</a:t>
            </a:r>
            <a:r>
              <a:rPr lang="zh-CN" altLang="en-US" sz="1400" b="0" i="1" dirty="0">
                <a:solidFill>
                  <a:srgbClr val="FF0000"/>
                </a:solidFill>
              </a:rPr>
              <a:t>人员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平均饱和度达到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105%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10" y="2079746"/>
            <a:ext cx="78755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8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年项目中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易用性测试进展</a:t>
            </a:r>
            <a:endParaRPr lang="en-US" altLang="zh-CN" dirty="0" smtClean="0"/>
          </a:p>
          <a:p>
            <a:r>
              <a:rPr lang="en-US" altLang="zh-CN" sz="14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Q2</a:t>
            </a:r>
            <a:r>
              <a:rPr lang="zh-CN" altLang="en-US" sz="1400" b="0" i="1" dirty="0">
                <a:solidFill>
                  <a:srgbClr val="FF0000"/>
                </a:solidFill>
              </a:rPr>
              <a:t>季度推行</a:t>
            </a:r>
            <a:r>
              <a:rPr lang="en-US" altLang="zh-CN" sz="1400" b="0" i="1" dirty="0">
                <a:solidFill>
                  <a:srgbClr val="FF0000"/>
                </a:solidFill>
              </a:rPr>
              <a:t>UI</a:t>
            </a:r>
            <a:r>
              <a:rPr lang="zh-CN" altLang="en-US" sz="1400" b="0" i="1" dirty="0">
                <a:solidFill>
                  <a:srgbClr val="FF0000"/>
                </a:solidFill>
              </a:rPr>
              <a:t>易用性测试，将测试执行中</a:t>
            </a:r>
            <a:r>
              <a:rPr lang="en-US" altLang="zh-CN" sz="1400" b="0" i="1" dirty="0">
                <a:solidFill>
                  <a:srgbClr val="FF0000"/>
                </a:solidFill>
              </a:rPr>
              <a:t>UI</a:t>
            </a:r>
            <a:r>
              <a:rPr lang="zh-CN" altLang="en-US" sz="1400" b="0" i="1" dirty="0">
                <a:solidFill>
                  <a:srgbClr val="FF0000"/>
                </a:solidFill>
              </a:rPr>
              <a:t>测试提前到设计阶段，避免后期出现返工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。对于上半年出现的问题：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UI</a:t>
            </a:r>
            <a:r>
              <a:rPr lang="zh-CN" altLang="en-US" sz="1400" b="0" i="1" dirty="0">
                <a:solidFill>
                  <a:srgbClr val="FF0000"/>
                </a:solidFill>
              </a:rPr>
              <a:t>修改后不进行自测，验证再返工较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耗时；</a:t>
            </a:r>
            <a:r>
              <a:rPr lang="zh-CN" altLang="en-US" sz="1400" b="0" i="1" dirty="0">
                <a:solidFill>
                  <a:srgbClr val="FF0000"/>
                </a:solidFill>
              </a:rPr>
              <a:t>提测的页面没有交互链接，页面数较多，一个一个页面单独打开，效率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低下等这些情况有很大的改善。后续测试人员需要加大力度进行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UI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易用性测试，前端人员加快修复缺陷，减少等待的时间。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5" y="2576520"/>
            <a:ext cx="6862217" cy="330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96" y="2611688"/>
            <a:ext cx="4136938" cy="321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年标准资源包准出用例推行</a:t>
            </a:r>
            <a:endParaRPr lang="en-US" altLang="zh-CN" dirty="0"/>
          </a:p>
          <a:p>
            <a:r>
              <a:rPr lang="en-US" altLang="zh-CN" sz="16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Q1</a:t>
            </a:r>
            <a:r>
              <a:rPr lang="zh-CN" altLang="en-US" sz="1400" b="0" i="1" dirty="0">
                <a:solidFill>
                  <a:srgbClr val="FF0000"/>
                </a:solidFill>
              </a:rPr>
              <a:t>季度对接资源包测试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，在</a:t>
            </a:r>
            <a:r>
              <a:rPr lang="en-US" altLang="zh-CN" sz="1400" b="0" i="1" dirty="0">
                <a:solidFill>
                  <a:srgbClr val="FF0000"/>
                </a:solidFill>
              </a:rPr>
              <a:t>Q2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季度推广资源包准出用例，</a:t>
            </a:r>
            <a:r>
              <a:rPr lang="zh-CN" altLang="en-US" sz="1400" b="0" i="1" dirty="0">
                <a:solidFill>
                  <a:srgbClr val="FF0000"/>
                </a:solidFill>
              </a:rPr>
              <a:t>资源包发布测试时，事业部先进行准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出，每个季度平均每个项目发现的缺陷数比值是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38:11:6:7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，缺陷数减少了大约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30%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多，保证</a:t>
            </a:r>
            <a:r>
              <a:rPr lang="zh-CN" altLang="en-US" sz="1400" b="0" i="1" dirty="0">
                <a:solidFill>
                  <a:srgbClr val="FF0000"/>
                </a:solidFill>
              </a:rPr>
              <a:t>准出的质量并节约了测试执行的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时间。从表中来看，等待资源修复的工时是测试执行的差不多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倍，后续建议资源部门加快修复的进度。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17" y="2261455"/>
            <a:ext cx="65230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6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个人</a:t>
            </a:r>
            <a:r>
              <a:rPr lang="zh-CN" altLang="en-US" dirty="0"/>
              <a:t>工作状态及自我</a:t>
            </a:r>
            <a:r>
              <a:rPr lang="zh-CN" altLang="en-US" dirty="0" smtClean="0"/>
              <a:t>评价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09" y="1644162"/>
            <a:ext cx="4784138" cy="491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4723752" y="3169250"/>
            <a:ext cx="248594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i="1" dirty="0" smtClean="0">
                <a:solidFill>
                  <a:srgbClr val="974806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自评：</a:t>
            </a:r>
            <a:r>
              <a:rPr lang="en-US" altLang="zh-CN" sz="3200" b="1" i="1" dirty="0" smtClean="0">
                <a:solidFill>
                  <a:srgbClr val="974806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A</a:t>
            </a:r>
            <a:endParaRPr lang="en-US" altLang="zh-CN" b="1" i="1" dirty="0" smtClean="0">
              <a:solidFill>
                <a:srgbClr val="974806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zh-CN" altLang="en-US" sz="1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sym typeface="浪漫雅圆" charset="-122"/>
              </a:rPr>
              <a:t>胜任不同时期工作，很强的执行力，</a:t>
            </a:r>
            <a:r>
              <a:rPr lang="zh-CN" altLang="en-US" sz="1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积极思考总结，努力创新，培养和提升团队战斗力。</a:t>
            </a:r>
            <a:endParaRPr lang="en-US" altLang="zh-CN" sz="1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algn="ctr">
              <a:lnSpc>
                <a:spcPct val="80000"/>
              </a:lnSpc>
            </a:pPr>
            <a:endParaRPr lang="zh-CN" altLang="en-US" sz="4800" b="1" i="1" dirty="0">
              <a:solidFill>
                <a:srgbClr val="974806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3" name="TextBox 13"/>
          <p:cNvSpPr>
            <a:spLocks noChangeArrowheads="1"/>
          </p:cNvSpPr>
          <p:nvPr/>
        </p:nvSpPr>
        <p:spPr bwMode="auto">
          <a:xfrm rot="18981185">
            <a:off x="3471811" y="1876332"/>
            <a:ext cx="162083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800" b="1" i="1" dirty="0" smtClean="0">
                <a:solidFill>
                  <a:srgbClr val="31859B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Q1</a:t>
            </a:r>
            <a:endParaRPr lang="zh-CN" altLang="en-US" sz="4800" b="1" i="1" dirty="0">
              <a:solidFill>
                <a:srgbClr val="31859B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4" name="TextBox 16"/>
          <p:cNvSpPr>
            <a:spLocks noChangeArrowheads="1"/>
          </p:cNvSpPr>
          <p:nvPr/>
        </p:nvSpPr>
        <p:spPr bwMode="auto">
          <a:xfrm rot="2753490">
            <a:off x="6947521" y="1803858"/>
            <a:ext cx="162083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800" b="1" i="1" dirty="0" smtClean="0">
                <a:solidFill>
                  <a:srgbClr val="31859B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Q4</a:t>
            </a:r>
            <a:endParaRPr lang="zh-CN" altLang="en-US" sz="4800" b="1" i="1" dirty="0">
              <a:solidFill>
                <a:srgbClr val="31859B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15" name="TextBox 17"/>
          <p:cNvSpPr>
            <a:spLocks noChangeArrowheads="1"/>
          </p:cNvSpPr>
          <p:nvPr/>
        </p:nvSpPr>
        <p:spPr bwMode="auto">
          <a:xfrm>
            <a:off x="8318208" y="1492603"/>
            <a:ext cx="220618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测试二部部门管理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.</a:t>
            </a: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合肥测试部门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管理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. </a:t>
            </a: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部门项目的规划、统筹和调度管理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中心文档的规范。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安全性测试培训。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中心培训的统筹和管理。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两个部门团队建设，培养核心骨干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人员，指导和培养部门副经理。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" name="TextBox 18"/>
          <p:cNvSpPr>
            <a:spLocks noChangeArrowheads="1"/>
          </p:cNvSpPr>
          <p:nvPr/>
        </p:nvSpPr>
        <p:spPr bwMode="auto">
          <a:xfrm>
            <a:off x="8356309" y="5281965"/>
            <a:ext cx="194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 </a:t>
            </a:r>
            <a:endParaRPr lang="en-US" altLang="zh-CN" sz="14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1" name="TextBox 19"/>
          <p:cNvSpPr>
            <a:spLocks noChangeArrowheads="1"/>
          </p:cNvSpPr>
          <p:nvPr/>
        </p:nvSpPr>
        <p:spPr bwMode="auto">
          <a:xfrm>
            <a:off x="905608" y="1519590"/>
            <a:ext cx="25548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合肥测试中心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行政管理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工作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部门提升和培训方案、以及部门活动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. 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主导招聘、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面试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测试四部部门管理、梯队建设工作。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 </a:t>
            </a:r>
          </a:p>
          <a:p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UI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易用性测试、公共用例意见搜集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TextBox 20"/>
          <p:cNvSpPr>
            <a:spLocks noChangeArrowheads="1"/>
          </p:cNvSpPr>
          <p:nvPr/>
        </p:nvSpPr>
        <p:spPr bwMode="auto">
          <a:xfrm>
            <a:off x="1125490" y="4923696"/>
            <a:ext cx="23860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二部部门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管理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测试四部部门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管理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部分招聘、面试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工作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部门建设、提升、规划、统筹和调度管理。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UI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易用性测试意见搜集、公共用例意见搜集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5" name="TextBox 14"/>
          <p:cNvSpPr>
            <a:spLocks noChangeArrowheads="1"/>
          </p:cNvSpPr>
          <p:nvPr/>
        </p:nvSpPr>
        <p:spPr bwMode="auto">
          <a:xfrm rot="3077440">
            <a:off x="3329794" y="5423480"/>
            <a:ext cx="162083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800" b="1" i="1" dirty="0" smtClean="0">
                <a:solidFill>
                  <a:srgbClr val="31859B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Q2</a:t>
            </a:r>
            <a:endParaRPr lang="zh-CN" altLang="en-US" sz="4800" b="1" i="1" dirty="0">
              <a:solidFill>
                <a:srgbClr val="31859B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27" name="TextBox 15"/>
          <p:cNvSpPr>
            <a:spLocks noChangeArrowheads="1"/>
          </p:cNvSpPr>
          <p:nvPr/>
        </p:nvSpPr>
        <p:spPr bwMode="auto">
          <a:xfrm rot="18865468">
            <a:off x="6958641" y="5382208"/>
            <a:ext cx="162083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800" b="1" i="1" dirty="0" smtClean="0">
                <a:solidFill>
                  <a:srgbClr val="31859B"/>
                </a:solidFill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Q3</a:t>
            </a:r>
            <a:endParaRPr lang="zh-CN" altLang="en-US" sz="4800" b="1" i="1" dirty="0">
              <a:solidFill>
                <a:srgbClr val="31859B"/>
              </a:solidFill>
              <a:latin typeface="Times New Roman" pitchFamily="18" charset="0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28" name="TextBox 20"/>
          <p:cNvSpPr>
            <a:spLocks noChangeArrowheads="1"/>
          </p:cNvSpPr>
          <p:nvPr/>
        </p:nvSpPr>
        <p:spPr bwMode="auto">
          <a:xfrm>
            <a:off x="8418468" y="4837918"/>
            <a:ext cx="2386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二部部门管理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.</a:t>
            </a: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测试四部部门管理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. </a:t>
            </a: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部门项目的规划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、统筹和调度管理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两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个部门团队建设，培养核心骨干人员。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年项目规划</a:t>
            </a:r>
            <a:endParaRPr lang="en-US" altLang="zh-CN" dirty="0" smtClean="0"/>
          </a:p>
          <a:p>
            <a:r>
              <a:rPr lang="en-US" altLang="zh-CN" sz="14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小结说明：根据最新实训开发部和资源中心给的项目规划，分解到每个季度，信息化由于规划未给出，所以按照以往平均项目数进行的预估，确定了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年项目规划，全年平均测试人力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30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人，实际以后续给出的项目最终规划为准。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4" y="152366"/>
            <a:ext cx="5993180" cy="643325"/>
            <a:chOff x="3482971" y="1733740"/>
            <a:chExt cx="5993180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1" y="1805664"/>
              <a:ext cx="4880475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03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4438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部门工作目标与规划</a:t>
              </a: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319390" y="267026"/>
            <a:ext cx="327900" cy="425843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35" y="1966913"/>
            <a:ext cx="70278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7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年部门提升方向和目标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4" y="152366"/>
            <a:ext cx="5993180" cy="643325"/>
            <a:chOff x="3482971" y="1733740"/>
            <a:chExt cx="5993180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1" y="1805664"/>
              <a:ext cx="4880475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03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4438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部门工作目标与规划</a:t>
              </a: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319390" y="267026"/>
            <a:ext cx="327900" cy="425843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sp>
        <p:nvSpPr>
          <p:cNvPr id="10" name="WordArt 23"/>
          <p:cNvSpPr>
            <a:spLocks noChangeArrowheads="1" noChangeShapeType="1"/>
          </p:cNvSpPr>
          <p:nvPr/>
        </p:nvSpPr>
        <p:spPr bwMode="auto">
          <a:xfrm>
            <a:off x="4091609" y="2357651"/>
            <a:ext cx="1562648" cy="18098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sp>
        <p:nvSpPr>
          <p:cNvPr id="12" name="圆角矩形 9"/>
          <p:cNvSpPr>
            <a:spLocks noChangeArrowheads="1"/>
          </p:cNvSpPr>
          <p:nvPr/>
        </p:nvSpPr>
        <p:spPr bwMode="auto">
          <a:xfrm>
            <a:off x="7570542" y="1765663"/>
            <a:ext cx="1022772" cy="1302823"/>
          </a:xfrm>
          <a:custGeom>
            <a:avLst/>
            <a:gdLst>
              <a:gd name="T0" fmla="*/ 0 w 1630537"/>
              <a:gd name="T1" fmla="*/ 0 h 2306471"/>
              <a:gd name="T2" fmla="*/ 1630537 w 1630537"/>
              <a:gd name="T3" fmla="*/ 2306471 h 2306471"/>
            </a:gdLst>
            <a:ahLst/>
            <a:cxnLst/>
            <a:rect l="T0" t="T1" r="T2" b="T3"/>
            <a:pathLst>
              <a:path w="1630537" h="2306471">
                <a:moveTo>
                  <a:pt x="224079" y="0"/>
                </a:moveTo>
                <a:lnTo>
                  <a:pt x="1406459" y="0"/>
                </a:lnTo>
                <a:cubicBezTo>
                  <a:pt x="1541619" y="90140"/>
                  <a:pt x="1630537" y="244031"/>
                  <a:pt x="1630537" y="418689"/>
                </a:cubicBezTo>
                <a:lnTo>
                  <a:pt x="1630537" y="2306471"/>
                </a:lnTo>
                <a:lnTo>
                  <a:pt x="0" y="2306471"/>
                </a:lnTo>
                <a:lnTo>
                  <a:pt x="0" y="418689"/>
                </a:lnTo>
                <a:cubicBezTo>
                  <a:pt x="0" y="244031"/>
                  <a:pt x="88918" y="90140"/>
                  <a:pt x="224079" y="0"/>
                </a:cubicBezTo>
                <a:close/>
              </a:path>
            </a:pathLst>
          </a:custGeom>
          <a:gradFill rotWithShape="1">
            <a:gsLst>
              <a:gs pos="0">
                <a:srgbClr val="00416F"/>
              </a:gs>
              <a:gs pos="17000">
                <a:srgbClr val="00416F"/>
              </a:gs>
              <a:gs pos="42999">
                <a:srgbClr val="045AA3"/>
              </a:gs>
              <a:gs pos="76999">
                <a:srgbClr val="0D92FF"/>
              </a:gs>
              <a:gs pos="100000">
                <a:srgbClr val="0D92FF"/>
              </a:gs>
            </a:gsLst>
            <a:lin ang="5400000" scaled="1"/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7441186" y="1777111"/>
            <a:ext cx="1182462" cy="1644736"/>
          </a:xfrm>
          <a:custGeom>
            <a:avLst/>
            <a:gdLst>
              <a:gd name="T0" fmla="*/ 264621 w 2354743"/>
              <a:gd name="T1" fmla="*/ 26131 h 4091951"/>
              <a:gd name="T2" fmla="*/ 2206490 w 2354743"/>
              <a:gd name="T3" fmla="*/ 373 h 4091951"/>
              <a:gd name="T4" fmla="*/ 2018066 w 2354743"/>
              <a:gd name="T5" fmla="*/ 736883 h 4091951"/>
              <a:gd name="T6" fmla="*/ 2020134 w 2354743"/>
              <a:gd name="T7" fmla="*/ 736883 h 4091951"/>
              <a:gd name="T8" fmla="*/ 2336991 w 2354743"/>
              <a:gd name="T9" fmla="*/ 1470713 h 4091951"/>
              <a:gd name="T10" fmla="*/ 2224299 w 2354743"/>
              <a:gd name="T11" fmla="*/ 1754673 h 4091951"/>
              <a:gd name="T12" fmla="*/ 1951829 w 2354743"/>
              <a:gd name="T13" fmla="*/ 1658533 h 4091951"/>
              <a:gd name="T14" fmla="*/ 1951829 w 2354743"/>
              <a:gd name="T15" fmla="*/ 2521857 h 4091951"/>
              <a:gd name="T16" fmla="*/ 1951829 w 2354743"/>
              <a:gd name="T17" fmla="*/ 2609091 h 4091951"/>
              <a:gd name="T18" fmla="*/ 1951829 w 2354743"/>
              <a:gd name="T19" fmla="*/ 3875927 h 4091951"/>
              <a:gd name="T20" fmla="*/ 1735805 w 2354743"/>
              <a:gd name="T21" fmla="*/ 4091951 h 4091951"/>
              <a:gd name="T22" fmla="*/ 1519781 w 2354743"/>
              <a:gd name="T23" fmla="*/ 3875927 h 4091951"/>
              <a:gd name="T24" fmla="*/ 1519781 w 2354743"/>
              <a:gd name="T25" fmla="*/ 2609091 h 4091951"/>
              <a:gd name="T26" fmla="*/ 1439801 w 2354743"/>
              <a:gd name="T27" fmla="*/ 2609091 h 4091951"/>
              <a:gd name="T28" fmla="*/ 1439801 w 2354743"/>
              <a:gd name="T29" fmla="*/ 2907655 h 4091951"/>
              <a:gd name="T30" fmla="*/ 1223777 w 2354743"/>
              <a:gd name="T31" fmla="*/ 3123679 h 4091951"/>
              <a:gd name="T32" fmla="*/ 1007753 w 2354743"/>
              <a:gd name="T33" fmla="*/ 2907655 h 4091951"/>
              <a:gd name="T34" fmla="*/ 1007753 w 2354743"/>
              <a:gd name="T35" fmla="*/ 2609091 h 4091951"/>
              <a:gd name="T36" fmla="*/ 936104 w 2354743"/>
              <a:gd name="T37" fmla="*/ 2609091 h 4091951"/>
              <a:gd name="T38" fmla="*/ 936104 w 2354743"/>
              <a:gd name="T39" fmla="*/ 2778865 h 4091951"/>
              <a:gd name="T40" fmla="*/ 720080 w 2354743"/>
              <a:gd name="T41" fmla="*/ 2994889 h 4091951"/>
              <a:gd name="T42" fmla="*/ 504056 w 2354743"/>
              <a:gd name="T43" fmla="*/ 2778865 h 4091951"/>
              <a:gd name="T44" fmla="*/ 504056 w 2354743"/>
              <a:gd name="T45" fmla="*/ 2609091 h 4091951"/>
              <a:gd name="T46" fmla="*/ 432048 w 2354743"/>
              <a:gd name="T47" fmla="*/ 2609091 h 4091951"/>
              <a:gd name="T48" fmla="*/ 432048 w 2354743"/>
              <a:gd name="T49" fmla="*/ 2753107 h 4091951"/>
              <a:gd name="T50" fmla="*/ 216024 w 2354743"/>
              <a:gd name="T51" fmla="*/ 2969131 h 4091951"/>
              <a:gd name="T52" fmla="*/ 0 w 2354743"/>
              <a:gd name="T53" fmla="*/ 2753107 h 4091951"/>
              <a:gd name="T54" fmla="*/ 0 w 2354743"/>
              <a:gd name="T55" fmla="*/ 2609091 h 4091951"/>
              <a:gd name="T56" fmla="*/ 0 w 2354743"/>
              <a:gd name="T57" fmla="*/ 1889011 h 4091951"/>
              <a:gd name="T58" fmla="*/ 0 w 2354743"/>
              <a:gd name="T59" fmla="*/ 749761 h 4091951"/>
              <a:gd name="T60" fmla="*/ 0 w 2354743"/>
              <a:gd name="T61" fmla="*/ 736883 h 4091951"/>
              <a:gd name="T62" fmla="*/ 1246 w 2354743"/>
              <a:gd name="T63" fmla="*/ 736883 h 4091951"/>
              <a:gd name="T64" fmla="*/ 264621 w 2354743"/>
              <a:gd name="T65" fmla="*/ 26131 h 409195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54743"/>
              <a:gd name="T100" fmla="*/ 0 h 4091951"/>
              <a:gd name="T101" fmla="*/ 2354743 w 2354743"/>
              <a:gd name="T102" fmla="*/ 4091951 h 409195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54743" h="4091951">
                <a:moveTo>
                  <a:pt x="264621" y="26131"/>
                </a:moveTo>
                <a:cubicBezTo>
                  <a:pt x="916204" y="30424"/>
                  <a:pt x="1554907" y="-3920"/>
                  <a:pt x="2206490" y="373"/>
                </a:cubicBezTo>
                <a:cubicBezTo>
                  <a:pt x="1828359" y="208078"/>
                  <a:pt x="2010967" y="478086"/>
                  <a:pt x="2018066" y="736883"/>
                </a:cubicBezTo>
                <a:lnTo>
                  <a:pt x="2020134" y="736883"/>
                </a:lnTo>
                <a:lnTo>
                  <a:pt x="2336991" y="1470713"/>
                </a:lnTo>
                <a:cubicBezTo>
                  <a:pt x="2384285" y="1580246"/>
                  <a:pt x="2333831" y="1707379"/>
                  <a:pt x="2224299" y="1754673"/>
                </a:cubicBezTo>
                <a:cubicBezTo>
                  <a:pt x="2120967" y="1799291"/>
                  <a:pt x="2001972" y="1756914"/>
                  <a:pt x="1951829" y="1658533"/>
                </a:cubicBezTo>
                <a:lnTo>
                  <a:pt x="1951829" y="2521857"/>
                </a:lnTo>
                <a:lnTo>
                  <a:pt x="1951829" y="2609091"/>
                </a:lnTo>
                <a:lnTo>
                  <a:pt x="1951829" y="3875927"/>
                </a:lnTo>
                <a:cubicBezTo>
                  <a:pt x="1951829" y="3995234"/>
                  <a:pt x="1855112" y="4091951"/>
                  <a:pt x="1735805" y="4091951"/>
                </a:cubicBezTo>
                <a:cubicBezTo>
                  <a:pt x="1616498" y="4091951"/>
                  <a:pt x="1519781" y="3995234"/>
                  <a:pt x="1519781" y="3875927"/>
                </a:cubicBezTo>
                <a:lnTo>
                  <a:pt x="1519781" y="2609091"/>
                </a:lnTo>
                <a:lnTo>
                  <a:pt x="1439801" y="2609091"/>
                </a:lnTo>
                <a:lnTo>
                  <a:pt x="1439801" y="2907655"/>
                </a:lnTo>
                <a:cubicBezTo>
                  <a:pt x="1439801" y="3026962"/>
                  <a:pt x="1343084" y="3123679"/>
                  <a:pt x="1223777" y="3123679"/>
                </a:cubicBezTo>
                <a:cubicBezTo>
                  <a:pt x="1104470" y="3123679"/>
                  <a:pt x="1007753" y="3026962"/>
                  <a:pt x="1007753" y="2907655"/>
                </a:cubicBezTo>
                <a:lnTo>
                  <a:pt x="1007753" y="2609091"/>
                </a:lnTo>
                <a:lnTo>
                  <a:pt x="936104" y="2609091"/>
                </a:lnTo>
                <a:lnTo>
                  <a:pt x="936104" y="2778865"/>
                </a:lnTo>
                <a:cubicBezTo>
                  <a:pt x="936104" y="2898172"/>
                  <a:pt x="839387" y="2994889"/>
                  <a:pt x="720080" y="2994889"/>
                </a:cubicBezTo>
                <a:cubicBezTo>
                  <a:pt x="600773" y="2994889"/>
                  <a:pt x="504056" y="2898172"/>
                  <a:pt x="504056" y="2778865"/>
                </a:cubicBezTo>
                <a:lnTo>
                  <a:pt x="504056" y="2609091"/>
                </a:lnTo>
                <a:lnTo>
                  <a:pt x="432048" y="2609091"/>
                </a:lnTo>
                <a:lnTo>
                  <a:pt x="432048" y="2753107"/>
                </a:lnTo>
                <a:cubicBezTo>
                  <a:pt x="432048" y="2872414"/>
                  <a:pt x="335331" y="2969131"/>
                  <a:pt x="216024" y="2969131"/>
                </a:cubicBezTo>
                <a:cubicBezTo>
                  <a:pt x="96717" y="2969131"/>
                  <a:pt x="0" y="2872414"/>
                  <a:pt x="0" y="2753107"/>
                </a:cubicBezTo>
                <a:lnTo>
                  <a:pt x="0" y="2609091"/>
                </a:lnTo>
                <a:lnTo>
                  <a:pt x="0" y="1889011"/>
                </a:lnTo>
                <a:lnTo>
                  <a:pt x="0" y="749761"/>
                </a:lnTo>
                <a:lnTo>
                  <a:pt x="0" y="736883"/>
                </a:lnTo>
                <a:lnTo>
                  <a:pt x="1246" y="736883"/>
                </a:lnTo>
                <a:cubicBezTo>
                  <a:pt x="51068" y="166166"/>
                  <a:pt x="164284" y="274076"/>
                  <a:pt x="264621" y="26131"/>
                </a:cubicBezTo>
                <a:close/>
              </a:path>
            </a:pathLst>
          </a:custGeom>
          <a:gradFill rotWithShape="1">
            <a:gsLst>
              <a:gs pos="0">
                <a:srgbClr val="00B0F0"/>
              </a:gs>
              <a:gs pos="100000">
                <a:srgbClr val="00668B"/>
              </a:gs>
            </a:gsLst>
            <a:path path="rect">
              <a:fillToRect l="50000" t="50000" r="50000" b="50000"/>
            </a:path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" name="圆角矩形 9"/>
          <p:cNvSpPr>
            <a:spLocks noChangeArrowheads="1"/>
          </p:cNvSpPr>
          <p:nvPr/>
        </p:nvSpPr>
        <p:spPr bwMode="auto">
          <a:xfrm>
            <a:off x="5496970" y="1765663"/>
            <a:ext cx="1021347" cy="1302823"/>
          </a:xfrm>
          <a:custGeom>
            <a:avLst/>
            <a:gdLst>
              <a:gd name="T0" fmla="*/ 0 w 1630537"/>
              <a:gd name="T1" fmla="*/ 0 h 2306471"/>
              <a:gd name="T2" fmla="*/ 1630537 w 1630537"/>
              <a:gd name="T3" fmla="*/ 2306471 h 2306471"/>
            </a:gdLst>
            <a:ahLst/>
            <a:cxnLst/>
            <a:rect l="T0" t="T1" r="T2" b="T3"/>
            <a:pathLst>
              <a:path w="1630537" h="2306471">
                <a:moveTo>
                  <a:pt x="224079" y="0"/>
                </a:moveTo>
                <a:lnTo>
                  <a:pt x="1406459" y="0"/>
                </a:lnTo>
                <a:cubicBezTo>
                  <a:pt x="1541619" y="90140"/>
                  <a:pt x="1630537" y="244031"/>
                  <a:pt x="1630537" y="418689"/>
                </a:cubicBezTo>
                <a:lnTo>
                  <a:pt x="1630537" y="2306471"/>
                </a:lnTo>
                <a:lnTo>
                  <a:pt x="0" y="2306471"/>
                </a:lnTo>
                <a:lnTo>
                  <a:pt x="0" y="418689"/>
                </a:lnTo>
                <a:cubicBezTo>
                  <a:pt x="0" y="244031"/>
                  <a:pt x="88918" y="90140"/>
                  <a:pt x="224079" y="0"/>
                </a:cubicBezTo>
                <a:close/>
              </a:path>
            </a:pathLst>
          </a:custGeom>
          <a:gradFill rotWithShape="1">
            <a:gsLst>
              <a:gs pos="0">
                <a:srgbClr val="294010"/>
              </a:gs>
              <a:gs pos="50000">
                <a:srgbClr val="3B5C19"/>
              </a:gs>
              <a:gs pos="100000">
                <a:srgbClr val="476F1E"/>
              </a:gs>
            </a:gsLst>
            <a:lin ang="5400000" scaled="1"/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5344373" y="1777111"/>
            <a:ext cx="1182462" cy="1644736"/>
          </a:xfrm>
          <a:custGeom>
            <a:avLst/>
            <a:gdLst>
              <a:gd name="T0" fmla="*/ 264621 w 2354743"/>
              <a:gd name="T1" fmla="*/ 26131 h 4091951"/>
              <a:gd name="T2" fmla="*/ 2206490 w 2354743"/>
              <a:gd name="T3" fmla="*/ 373 h 4091951"/>
              <a:gd name="T4" fmla="*/ 2018066 w 2354743"/>
              <a:gd name="T5" fmla="*/ 736883 h 4091951"/>
              <a:gd name="T6" fmla="*/ 2020134 w 2354743"/>
              <a:gd name="T7" fmla="*/ 736883 h 4091951"/>
              <a:gd name="T8" fmla="*/ 2336991 w 2354743"/>
              <a:gd name="T9" fmla="*/ 1470713 h 4091951"/>
              <a:gd name="T10" fmla="*/ 2224299 w 2354743"/>
              <a:gd name="T11" fmla="*/ 1754673 h 4091951"/>
              <a:gd name="T12" fmla="*/ 1951829 w 2354743"/>
              <a:gd name="T13" fmla="*/ 1658533 h 4091951"/>
              <a:gd name="T14" fmla="*/ 1951829 w 2354743"/>
              <a:gd name="T15" fmla="*/ 2521857 h 4091951"/>
              <a:gd name="T16" fmla="*/ 1951829 w 2354743"/>
              <a:gd name="T17" fmla="*/ 2609091 h 4091951"/>
              <a:gd name="T18" fmla="*/ 1951829 w 2354743"/>
              <a:gd name="T19" fmla="*/ 3875927 h 4091951"/>
              <a:gd name="T20" fmla="*/ 1735805 w 2354743"/>
              <a:gd name="T21" fmla="*/ 4091951 h 4091951"/>
              <a:gd name="T22" fmla="*/ 1519781 w 2354743"/>
              <a:gd name="T23" fmla="*/ 3875927 h 4091951"/>
              <a:gd name="T24" fmla="*/ 1519781 w 2354743"/>
              <a:gd name="T25" fmla="*/ 2609091 h 4091951"/>
              <a:gd name="T26" fmla="*/ 1439801 w 2354743"/>
              <a:gd name="T27" fmla="*/ 2609091 h 4091951"/>
              <a:gd name="T28" fmla="*/ 1439801 w 2354743"/>
              <a:gd name="T29" fmla="*/ 2907655 h 4091951"/>
              <a:gd name="T30" fmla="*/ 1223777 w 2354743"/>
              <a:gd name="T31" fmla="*/ 3123679 h 4091951"/>
              <a:gd name="T32" fmla="*/ 1007753 w 2354743"/>
              <a:gd name="T33" fmla="*/ 2907655 h 4091951"/>
              <a:gd name="T34" fmla="*/ 1007753 w 2354743"/>
              <a:gd name="T35" fmla="*/ 2609091 h 4091951"/>
              <a:gd name="T36" fmla="*/ 936104 w 2354743"/>
              <a:gd name="T37" fmla="*/ 2609091 h 4091951"/>
              <a:gd name="T38" fmla="*/ 936104 w 2354743"/>
              <a:gd name="T39" fmla="*/ 2778865 h 4091951"/>
              <a:gd name="T40" fmla="*/ 720080 w 2354743"/>
              <a:gd name="T41" fmla="*/ 2994889 h 4091951"/>
              <a:gd name="T42" fmla="*/ 504056 w 2354743"/>
              <a:gd name="T43" fmla="*/ 2778865 h 4091951"/>
              <a:gd name="T44" fmla="*/ 504056 w 2354743"/>
              <a:gd name="T45" fmla="*/ 2609091 h 4091951"/>
              <a:gd name="T46" fmla="*/ 432048 w 2354743"/>
              <a:gd name="T47" fmla="*/ 2609091 h 4091951"/>
              <a:gd name="T48" fmla="*/ 432048 w 2354743"/>
              <a:gd name="T49" fmla="*/ 2753107 h 4091951"/>
              <a:gd name="T50" fmla="*/ 216024 w 2354743"/>
              <a:gd name="T51" fmla="*/ 2969131 h 4091951"/>
              <a:gd name="T52" fmla="*/ 0 w 2354743"/>
              <a:gd name="T53" fmla="*/ 2753107 h 4091951"/>
              <a:gd name="T54" fmla="*/ 0 w 2354743"/>
              <a:gd name="T55" fmla="*/ 2609091 h 4091951"/>
              <a:gd name="T56" fmla="*/ 0 w 2354743"/>
              <a:gd name="T57" fmla="*/ 1889011 h 4091951"/>
              <a:gd name="T58" fmla="*/ 0 w 2354743"/>
              <a:gd name="T59" fmla="*/ 749761 h 4091951"/>
              <a:gd name="T60" fmla="*/ 0 w 2354743"/>
              <a:gd name="T61" fmla="*/ 736883 h 4091951"/>
              <a:gd name="T62" fmla="*/ 1246 w 2354743"/>
              <a:gd name="T63" fmla="*/ 736883 h 4091951"/>
              <a:gd name="T64" fmla="*/ 264621 w 2354743"/>
              <a:gd name="T65" fmla="*/ 26131 h 409195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54743"/>
              <a:gd name="T100" fmla="*/ 0 h 4091951"/>
              <a:gd name="T101" fmla="*/ 2354743 w 2354743"/>
              <a:gd name="T102" fmla="*/ 4091951 h 409195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54743" h="4091951">
                <a:moveTo>
                  <a:pt x="264621" y="26131"/>
                </a:moveTo>
                <a:cubicBezTo>
                  <a:pt x="916204" y="30424"/>
                  <a:pt x="1554907" y="-3920"/>
                  <a:pt x="2206490" y="373"/>
                </a:cubicBezTo>
                <a:cubicBezTo>
                  <a:pt x="1828359" y="208078"/>
                  <a:pt x="2010967" y="478086"/>
                  <a:pt x="2018066" y="736883"/>
                </a:cubicBezTo>
                <a:lnTo>
                  <a:pt x="2020134" y="736883"/>
                </a:lnTo>
                <a:lnTo>
                  <a:pt x="2336991" y="1470713"/>
                </a:lnTo>
                <a:cubicBezTo>
                  <a:pt x="2384285" y="1580246"/>
                  <a:pt x="2333831" y="1707379"/>
                  <a:pt x="2224299" y="1754673"/>
                </a:cubicBezTo>
                <a:cubicBezTo>
                  <a:pt x="2120967" y="1799291"/>
                  <a:pt x="2001972" y="1756914"/>
                  <a:pt x="1951829" y="1658533"/>
                </a:cubicBezTo>
                <a:lnTo>
                  <a:pt x="1951829" y="2521857"/>
                </a:lnTo>
                <a:lnTo>
                  <a:pt x="1951829" y="2609091"/>
                </a:lnTo>
                <a:lnTo>
                  <a:pt x="1951829" y="3875927"/>
                </a:lnTo>
                <a:cubicBezTo>
                  <a:pt x="1951829" y="3995234"/>
                  <a:pt x="1855112" y="4091951"/>
                  <a:pt x="1735805" y="4091951"/>
                </a:cubicBezTo>
                <a:cubicBezTo>
                  <a:pt x="1616498" y="4091951"/>
                  <a:pt x="1519781" y="3995234"/>
                  <a:pt x="1519781" y="3875927"/>
                </a:cubicBezTo>
                <a:lnTo>
                  <a:pt x="1519781" y="2609091"/>
                </a:lnTo>
                <a:lnTo>
                  <a:pt x="1439801" y="2609091"/>
                </a:lnTo>
                <a:lnTo>
                  <a:pt x="1439801" y="2907655"/>
                </a:lnTo>
                <a:cubicBezTo>
                  <a:pt x="1439801" y="3026962"/>
                  <a:pt x="1343084" y="3123679"/>
                  <a:pt x="1223777" y="3123679"/>
                </a:cubicBezTo>
                <a:cubicBezTo>
                  <a:pt x="1104470" y="3123679"/>
                  <a:pt x="1007753" y="3026962"/>
                  <a:pt x="1007753" y="2907655"/>
                </a:cubicBezTo>
                <a:lnTo>
                  <a:pt x="1007753" y="2609091"/>
                </a:lnTo>
                <a:lnTo>
                  <a:pt x="936104" y="2609091"/>
                </a:lnTo>
                <a:lnTo>
                  <a:pt x="936104" y="2778865"/>
                </a:lnTo>
                <a:cubicBezTo>
                  <a:pt x="936104" y="2898172"/>
                  <a:pt x="839387" y="2994889"/>
                  <a:pt x="720080" y="2994889"/>
                </a:cubicBezTo>
                <a:cubicBezTo>
                  <a:pt x="600773" y="2994889"/>
                  <a:pt x="504056" y="2898172"/>
                  <a:pt x="504056" y="2778865"/>
                </a:cubicBezTo>
                <a:lnTo>
                  <a:pt x="504056" y="2609091"/>
                </a:lnTo>
                <a:lnTo>
                  <a:pt x="432048" y="2609091"/>
                </a:lnTo>
                <a:lnTo>
                  <a:pt x="432048" y="2753107"/>
                </a:lnTo>
                <a:cubicBezTo>
                  <a:pt x="432048" y="2872414"/>
                  <a:pt x="335331" y="2969131"/>
                  <a:pt x="216024" y="2969131"/>
                </a:cubicBezTo>
                <a:cubicBezTo>
                  <a:pt x="96717" y="2969131"/>
                  <a:pt x="0" y="2872414"/>
                  <a:pt x="0" y="2753107"/>
                </a:cubicBezTo>
                <a:lnTo>
                  <a:pt x="0" y="2609091"/>
                </a:lnTo>
                <a:lnTo>
                  <a:pt x="0" y="1889011"/>
                </a:lnTo>
                <a:lnTo>
                  <a:pt x="0" y="749761"/>
                </a:lnTo>
                <a:lnTo>
                  <a:pt x="0" y="736883"/>
                </a:lnTo>
                <a:lnTo>
                  <a:pt x="1246" y="736883"/>
                </a:lnTo>
                <a:cubicBezTo>
                  <a:pt x="51068" y="166166"/>
                  <a:pt x="164284" y="274076"/>
                  <a:pt x="264621" y="26131"/>
                </a:cubicBezTo>
                <a:close/>
              </a:path>
            </a:pathLst>
          </a:custGeom>
          <a:gradFill rotWithShape="1">
            <a:gsLst>
              <a:gs pos="0">
                <a:srgbClr val="92D050"/>
              </a:gs>
              <a:gs pos="100000">
                <a:srgbClr val="689B35"/>
              </a:gs>
            </a:gsLst>
            <a:path path="rect">
              <a:fillToRect l="50000" t="50000" r="50000" b="50000"/>
            </a:path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" name="圆角矩形 9"/>
          <p:cNvSpPr>
            <a:spLocks noChangeArrowheads="1"/>
          </p:cNvSpPr>
          <p:nvPr/>
        </p:nvSpPr>
        <p:spPr bwMode="auto">
          <a:xfrm>
            <a:off x="3552754" y="1765663"/>
            <a:ext cx="1021347" cy="1302823"/>
          </a:xfrm>
          <a:custGeom>
            <a:avLst/>
            <a:gdLst>
              <a:gd name="T0" fmla="*/ 0 w 1630537"/>
              <a:gd name="T1" fmla="*/ 0 h 2306471"/>
              <a:gd name="T2" fmla="*/ 1630537 w 1630537"/>
              <a:gd name="T3" fmla="*/ 2306471 h 2306471"/>
            </a:gdLst>
            <a:ahLst/>
            <a:cxnLst/>
            <a:rect l="T0" t="T1" r="T2" b="T3"/>
            <a:pathLst>
              <a:path w="1630537" h="2306471">
                <a:moveTo>
                  <a:pt x="224079" y="0"/>
                </a:moveTo>
                <a:lnTo>
                  <a:pt x="1406459" y="0"/>
                </a:lnTo>
                <a:cubicBezTo>
                  <a:pt x="1541619" y="90140"/>
                  <a:pt x="1630537" y="244031"/>
                  <a:pt x="1630537" y="418689"/>
                </a:cubicBezTo>
                <a:lnTo>
                  <a:pt x="1630537" y="2306471"/>
                </a:lnTo>
                <a:lnTo>
                  <a:pt x="0" y="2306471"/>
                </a:lnTo>
                <a:lnTo>
                  <a:pt x="0" y="418689"/>
                </a:lnTo>
                <a:cubicBezTo>
                  <a:pt x="0" y="244031"/>
                  <a:pt x="88918" y="90140"/>
                  <a:pt x="224079" y="0"/>
                </a:cubicBezTo>
                <a:close/>
              </a:path>
            </a:pathLst>
          </a:custGeom>
          <a:gradFill rotWithShape="1">
            <a:gsLst>
              <a:gs pos="0">
                <a:srgbClr val="946F00"/>
              </a:gs>
              <a:gs pos="50000">
                <a:srgbClr val="D4A000"/>
              </a:gs>
              <a:gs pos="100000">
                <a:srgbClr val="FFC000"/>
              </a:gs>
            </a:gsLst>
            <a:lin ang="8100000" scaled="1"/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3404448" y="1777111"/>
            <a:ext cx="1182462" cy="1644736"/>
          </a:xfrm>
          <a:custGeom>
            <a:avLst/>
            <a:gdLst>
              <a:gd name="T0" fmla="*/ 264621 w 2354743"/>
              <a:gd name="T1" fmla="*/ 26131 h 4091951"/>
              <a:gd name="T2" fmla="*/ 2206490 w 2354743"/>
              <a:gd name="T3" fmla="*/ 373 h 4091951"/>
              <a:gd name="T4" fmla="*/ 2018066 w 2354743"/>
              <a:gd name="T5" fmla="*/ 736883 h 4091951"/>
              <a:gd name="T6" fmla="*/ 2020134 w 2354743"/>
              <a:gd name="T7" fmla="*/ 736883 h 4091951"/>
              <a:gd name="T8" fmla="*/ 2336991 w 2354743"/>
              <a:gd name="T9" fmla="*/ 1470713 h 4091951"/>
              <a:gd name="T10" fmla="*/ 2224299 w 2354743"/>
              <a:gd name="T11" fmla="*/ 1754673 h 4091951"/>
              <a:gd name="T12" fmla="*/ 1951829 w 2354743"/>
              <a:gd name="T13" fmla="*/ 1658533 h 4091951"/>
              <a:gd name="T14" fmla="*/ 1951829 w 2354743"/>
              <a:gd name="T15" fmla="*/ 2521857 h 4091951"/>
              <a:gd name="T16" fmla="*/ 1951829 w 2354743"/>
              <a:gd name="T17" fmla="*/ 2609091 h 4091951"/>
              <a:gd name="T18" fmla="*/ 1951829 w 2354743"/>
              <a:gd name="T19" fmla="*/ 3875927 h 4091951"/>
              <a:gd name="T20" fmla="*/ 1735805 w 2354743"/>
              <a:gd name="T21" fmla="*/ 4091951 h 4091951"/>
              <a:gd name="T22" fmla="*/ 1519781 w 2354743"/>
              <a:gd name="T23" fmla="*/ 3875927 h 4091951"/>
              <a:gd name="T24" fmla="*/ 1519781 w 2354743"/>
              <a:gd name="T25" fmla="*/ 2609091 h 4091951"/>
              <a:gd name="T26" fmla="*/ 1439801 w 2354743"/>
              <a:gd name="T27" fmla="*/ 2609091 h 4091951"/>
              <a:gd name="T28" fmla="*/ 1439801 w 2354743"/>
              <a:gd name="T29" fmla="*/ 2907655 h 4091951"/>
              <a:gd name="T30" fmla="*/ 1223777 w 2354743"/>
              <a:gd name="T31" fmla="*/ 3123679 h 4091951"/>
              <a:gd name="T32" fmla="*/ 1007753 w 2354743"/>
              <a:gd name="T33" fmla="*/ 2907655 h 4091951"/>
              <a:gd name="T34" fmla="*/ 1007753 w 2354743"/>
              <a:gd name="T35" fmla="*/ 2609091 h 4091951"/>
              <a:gd name="T36" fmla="*/ 936104 w 2354743"/>
              <a:gd name="T37" fmla="*/ 2609091 h 4091951"/>
              <a:gd name="T38" fmla="*/ 936104 w 2354743"/>
              <a:gd name="T39" fmla="*/ 2778865 h 4091951"/>
              <a:gd name="T40" fmla="*/ 720080 w 2354743"/>
              <a:gd name="T41" fmla="*/ 2994889 h 4091951"/>
              <a:gd name="T42" fmla="*/ 504056 w 2354743"/>
              <a:gd name="T43" fmla="*/ 2778865 h 4091951"/>
              <a:gd name="T44" fmla="*/ 504056 w 2354743"/>
              <a:gd name="T45" fmla="*/ 2609091 h 4091951"/>
              <a:gd name="T46" fmla="*/ 432048 w 2354743"/>
              <a:gd name="T47" fmla="*/ 2609091 h 4091951"/>
              <a:gd name="T48" fmla="*/ 432048 w 2354743"/>
              <a:gd name="T49" fmla="*/ 2753107 h 4091951"/>
              <a:gd name="T50" fmla="*/ 216024 w 2354743"/>
              <a:gd name="T51" fmla="*/ 2969131 h 4091951"/>
              <a:gd name="T52" fmla="*/ 0 w 2354743"/>
              <a:gd name="T53" fmla="*/ 2753107 h 4091951"/>
              <a:gd name="T54" fmla="*/ 0 w 2354743"/>
              <a:gd name="T55" fmla="*/ 2609091 h 4091951"/>
              <a:gd name="T56" fmla="*/ 0 w 2354743"/>
              <a:gd name="T57" fmla="*/ 1889011 h 4091951"/>
              <a:gd name="T58" fmla="*/ 0 w 2354743"/>
              <a:gd name="T59" fmla="*/ 749761 h 4091951"/>
              <a:gd name="T60" fmla="*/ 0 w 2354743"/>
              <a:gd name="T61" fmla="*/ 736883 h 4091951"/>
              <a:gd name="T62" fmla="*/ 1246 w 2354743"/>
              <a:gd name="T63" fmla="*/ 736883 h 4091951"/>
              <a:gd name="T64" fmla="*/ 264621 w 2354743"/>
              <a:gd name="T65" fmla="*/ 26131 h 409195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54743"/>
              <a:gd name="T100" fmla="*/ 0 h 4091951"/>
              <a:gd name="T101" fmla="*/ 2354743 w 2354743"/>
              <a:gd name="T102" fmla="*/ 4091951 h 409195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54743" h="4091951">
                <a:moveTo>
                  <a:pt x="264621" y="26131"/>
                </a:moveTo>
                <a:cubicBezTo>
                  <a:pt x="916204" y="30424"/>
                  <a:pt x="1554907" y="-3920"/>
                  <a:pt x="2206490" y="373"/>
                </a:cubicBezTo>
                <a:cubicBezTo>
                  <a:pt x="1828359" y="208078"/>
                  <a:pt x="2010967" y="478086"/>
                  <a:pt x="2018066" y="736883"/>
                </a:cubicBezTo>
                <a:lnTo>
                  <a:pt x="2020134" y="736883"/>
                </a:lnTo>
                <a:lnTo>
                  <a:pt x="2336991" y="1470713"/>
                </a:lnTo>
                <a:cubicBezTo>
                  <a:pt x="2384285" y="1580246"/>
                  <a:pt x="2333831" y="1707379"/>
                  <a:pt x="2224299" y="1754673"/>
                </a:cubicBezTo>
                <a:cubicBezTo>
                  <a:pt x="2120967" y="1799291"/>
                  <a:pt x="2001972" y="1756914"/>
                  <a:pt x="1951829" y="1658533"/>
                </a:cubicBezTo>
                <a:lnTo>
                  <a:pt x="1951829" y="2521857"/>
                </a:lnTo>
                <a:lnTo>
                  <a:pt x="1951829" y="2609091"/>
                </a:lnTo>
                <a:lnTo>
                  <a:pt x="1951829" y="3875927"/>
                </a:lnTo>
                <a:cubicBezTo>
                  <a:pt x="1951829" y="3995234"/>
                  <a:pt x="1855112" y="4091951"/>
                  <a:pt x="1735805" y="4091951"/>
                </a:cubicBezTo>
                <a:cubicBezTo>
                  <a:pt x="1616498" y="4091951"/>
                  <a:pt x="1519781" y="3995234"/>
                  <a:pt x="1519781" y="3875927"/>
                </a:cubicBezTo>
                <a:lnTo>
                  <a:pt x="1519781" y="2609091"/>
                </a:lnTo>
                <a:lnTo>
                  <a:pt x="1439801" y="2609091"/>
                </a:lnTo>
                <a:lnTo>
                  <a:pt x="1439801" y="2907655"/>
                </a:lnTo>
                <a:cubicBezTo>
                  <a:pt x="1439801" y="3026962"/>
                  <a:pt x="1343084" y="3123679"/>
                  <a:pt x="1223777" y="3123679"/>
                </a:cubicBezTo>
                <a:cubicBezTo>
                  <a:pt x="1104470" y="3123679"/>
                  <a:pt x="1007753" y="3026962"/>
                  <a:pt x="1007753" y="2907655"/>
                </a:cubicBezTo>
                <a:lnTo>
                  <a:pt x="1007753" y="2609091"/>
                </a:lnTo>
                <a:lnTo>
                  <a:pt x="936104" y="2609091"/>
                </a:lnTo>
                <a:lnTo>
                  <a:pt x="936104" y="2778865"/>
                </a:lnTo>
                <a:cubicBezTo>
                  <a:pt x="936104" y="2898172"/>
                  <a:pt x="839387" y="2994889"/>
                  <a:pt x="720080" y="2994889"/>
                </a:cubicBezTo>
                <a:cubicBezTo>
                  <a:pt x="600773" y="2994889"/>
                  <a:pt x="504056" y="2898172"/>
                  <a:pt x="504056" y="2778865"/>
                </a:cubicBezTo>
                <a:lnTo>
                  <a:pt x="504056" y="2609091"/>
                </a:lnTo>
                <a:lnTo>
                  <a:pt x="432048" y="2609091"/>
                </a:lnTo>
                <a:lnTo>
                  <a:pt x="432048" y="2753107"/>
                </a:lnTo>
                <a:cubicBezTo>
                  <a:pt x="432048" y="2872414"/>
                  <a:pt x="335331" y="2969131"/>
                  <a:pt x="216024" y="2969131"/>
                </a:cubicBezTo>
                <a:cubicBezTo>
                  <a:pt x="96717" y="2969131"/>
                  <a:pt x="0" y="2872414"/>
                  <a:pt x="0" y="2753107"/>
                </a:cubicBezTo>
                <a:lnTo>
                  <a:pt x="0" y="2609091"/>
                </a:lnTo>
                <a:lnTo>
                  <a:pt x="0" y="1889011"/>
                </a:lnTo>
                <a:lnTo>
                  <a:pt x="0" y="749761"/>
                </a:lnTo>
                <a:lnTo>
                  <a:pt x="0" y="736883"/>
                </a:lnTo>
                <a:lnTo>
                  <a:pt x="1246" y="736883"/>
                </a:lnTo>
                <a:cubicBezTo>
                  <a:pt x="51068" y="166166"/>
                  <a:pt x="164284" y="274076"/>
                  <a:pt x="264621" y="26131"/>
                </a:cubicBezTo>
                <a:close/>
              </a:path>
            </a:pathLst>
          </a:custGeom>
          <a:gradFill rotWithShape="1">
            <a:gsLst>
              <a:gs pos="0">
                <a:srgbClr val="F7E609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3" name="圆角矩形 9"/>
          <p:cNvSpPr>
            <a:spLocks noChangeArrowheads="1"/>
          </p:cNvSpPr>
          <p:nvPr/>
        </p:nvSpPr>
        <p:spPr bwMode="auto">
          <a:xfrm>
            <a:off x="1608538" y="1772342"/>
            <a:ext cx="1022772" cy="1302823"/>
          </a:xfrm>
          <a:custGeom>
            <a:avLst/>
            <a:gdLst>
              <a:gd name="T0" fmla="*/ 0 w 1630537"/>
              <a:gd name="T1" fmla="*/ 0 h 2306471"/>
              <a:gd name="T2" fmla="*/ 1630537 w 1630537"/>
              <a:gd name="T3" fmla="*/ 2306471 h 2306471"/>
            </a:gdLst>
            <a:ahLst/>
            <a:cxnLst/>
            <a:rect l="T0" t="T1" r="T2" b="T3"/>
            <a:pathLst>
              <a:path w="1630537" h="2306471">
                <a:moveTo>
                  <a:pt x="224079" y="0"/>
                </a:moveTo>
                <a:lnTo>
                  <a:pt x="1406459" y="0"/>
                </a:lnTo>
                <a:cubicBezTo>
                  <a:pt x="1541619" y="90140"/>
                  <a:pt x="1630537" y="244031"/>
                  <a:pt x="1630537" y="418689"/>
                </a:cubicBezTo>
                <a:lnTo>
                  <a:pt x="1630537" y="2306471"/>
                </a:lnTo>
                <a:lnTo>
                  <a:pt x="0" y="2306471"/>
                </a:lnTo>
                <a:lnTo>
                  <a:pt x="0" y="418689"/>
                </a:lnTo>
                <a:cubicBezTo>
                  <a:pt x="0" y="244031"/>
                  <a:pt x="88918" y="90140"/>
                  <a:pt x="224079" y="0"/>
                </a:cubicBezTo>
                <a:close/>
              </a:path>
            </a:pathLst>
          </a:custGeom>
          <a:gradFill rotWithShape="1">
            <a:gsLst>
              <a:gs pos="0">
                <a:srgbClr val="893D00"/>
              </a:gs>
              <a:gs pos="50000">
                <a:srgbClr val="C45900"/>
              </a:gs>
              <a:gs pos="100000">
                <a:srgbClr val="EC6B00"/>
              </a:gs>
            </a:gsLst>
            <a:lin ang="8100000" scaled="1"/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464523" y="1783790"/>
            <a:ext cx="1182462" cy="1644736"/>
          </a:xfrm>
          <a:custGeom>
            <a:avLst/>
            <a:gdLst>
              <a:gd name="T0" fmla="*/ 264621 w 2354743"/>
              <a:gd name="T1" fmla="*/ 26131 h 4091951"/>
              <a:gd name="T2" fmla="*/ 2206490 w 2354743"/>
              <a:gd name="T3" fmla="*/ 373 h 4091951"/>
              <a:gd name="T4" fmla="*/ 2018066 w 2354743"/>
              <a:gd name="T5" fmla="*/ 736883 h 4091951"/>
              <a:gd name="T6" fmla="*/ 2020134 w 2354743"/>
              <a:gd name="T7" fmla="*/ 736883 h 4091951"/>
              <a:gd name="T8" fmla="*/ 2336991 w 2354743"/>
              <a:gd name="T9" fmla="*/ 1470713 h 4091951"/>
              <a:gd name="T10" fmla="*/ 2224299 w 2354743"/>
              <a:gd name="T11" fmla="*/ 1754673 h 4091951"/>
              <a:gd name="T12" fmla="*/ 1951829 w 2354743"/>
              <a:gd name="T13" fmla="*/ 1658533 h 4091951"/>
              <a:gd name="T14" fmla="*/ 1951829 w 2354743"/>
              <a:gd name="T15" fmla="*/ 2521857 h 4091951"/>
              <a:gd name="T16" fmla="*/ 1951829 w 2354743"/>
              <a:gd name="T17" fmla="*/ 2609091 h 4091951"/>
              <a:gd name="T18" fmla="*/ 1951829 w 2354743"/>
              <a:gd name="T19" fmla="*/ 3875927 h 4091951"/>
              <a:gd name="T20" fmla="*/ 1735805 w 2354743"/>
              <a:gd name="T21" fmla="*/ 4091951 h 4091951"/>
              <a:gd name="T22" fmla="*/ 1519781 w 2354743"/>
              <a:gd name="T23" fmla="*/ 3875927 h 4091951"/>
              <a:gd name="T24" fmla="*/ 1519781 w 2354743"/>
              <a:gd name="T25" fmla="*/ 2609091 h 4091951"/>
              <a:gd name="T26" fmla="*/ 1439801 w 2354743"/>
              <a:gd name="T27" fmla="*/ 2609091 h 4091951"/>
              <a:gd name="T28" fmla="*/ 1439801 w 2354743"/>
              <a:gd name="T29" fmla="*/ 2907655 h 4091951"/>
              <a:gd name="T30" fmla="*/ 1223777 w 2354743"/>
              <a:gd name="T31" fmla="*/ 3123679 h 4091951"/>
              <a:gd name="T32" fmla="*/ 1007753 w 2354743"/>
              <a:gd name="T33" fmla="*/ 2907655 h 4091951"/>
              <a:gd name="T34" fmla="*/ 1007753 w 2354743"/>
              <a:gd name="T35" fmla="*/ 2609091 h 4091951"/>
              <a:gd name="T36" fmla="*/ 936104 w 2354743"/>
              <a:gd name="T37" fmla="*/ 2609091 h 4091951"/>
              <a:gd name="T38" fmla="*/ 936104 w 2354743"/>
              <a:gd name="T39" fmla="*/ 2778865 h 4091951"/>
              <a:gd name="T40" fmla="*/ 720080 w 2354743"/>
              <a:gd name="T41" fmla="*/ 2994889 h 4091951"/>
              <a:gd name="T42" fmla="*/ 504056 w 2354743"/>
              <a:gd name="T43" fmla="*/ 2778865 h 4091951"/>
              <a:gd name="T44" fmla="*/ 504056 w 2354743"/>
              <a:gd name="T45" fmla="*/ 2609091 h 4091951"/>
              <a:gd name="T46" fmla="*/ 432048 w 2354743"/>
              <a:gd name="T47" fmla="*/ 2609091 h 4091951"/>
              <a:gd name="T48" fmla="*/ 432048 w 2354743"/>
              <a:gd name="T49" fmla="*/ 2753107 h 4091951"/>
              <a:gd name="T50" fmla="*/ 216024 w 2354743"/>
              <a:gd name="T51" fmla="*/ 2969131 h 4091951"/>
              <a:gd name="T52" fmla="*/ 0 w 2354743"/>
              <a:gd name="T53" fmla="*/ 2753107 h 4091951"/>
              <a:gd name="T54" fmla="*/ 0 w 2354743"/>
              <a:gd name="T55" fmla="*/ 2609091 h 4091951"/>
              <a:gd name="T56" fmla="*/ 0 w 2354743"/>
              <a:gd name="T57" fmla="*/ 1889011 h 4091951"/>
              <a:gd name="T58" fmla="*/ 0 w 2354743"/>
              <a:gd name="T59" fmla="*/ 749761 h 4091951"/>
              <a:gd name="T60" fmla="*/ 0 w 2354743"/>
              <a:gd name="T61" fmla="*/ 736883 h 4091951"/>
              <a:gd name="T62" fmla="*/ 1246 w 2354743"/>
              <a:gd name="T63" fmla="*/ 736883 h 4091951"/>
              <a:gd name="T64" fmla="*/ 264621 w 2354743"/>
              <a:gd name="T65" fmla="*/ 26131 h 409195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54743"/>
              <a:gd name="T100" fmla="*/ 0 h 4091951"/>
              <a:gd name="T101" fmla="*/ 2354743 w 2354743"/>
              <a:gd name="T102" fmla="*/ 4091951 h 409195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54743" h="4091951">
                <a:moveTo>
                  <a:pt x="264621" y="26131"/>
                </a:moveTo>
                <a:cubicBezTo>
                  <a:pt x="916204" y="30424"/>
                  <a:pt x="1554907" y="-3920"/>
                  <a:pt x="2206490" y="373"/>
                </a:cubicBezTo>
                <a:cubicBezTo>
                  <a:pt x="1828359" y="208078"/>
                  <a:pt x="2010967" y="478086"/>
                  <a:pt x="2018066" y="736883"/>
                </a:cubicBezTo>
                <a:lnTo>
                  <a:pt x="2020134" y="736883"/>
                </a:lnTo>
                <a:lnTo>
                  <a:pt x="2336991" y="1470713"/>
                </a:lnTo>
                <a:cubicBezTo>
                  <a:pt x="2384285" y="1580246"/>
                  <a:pt x="2333831" y="1707379"/>
                  <a:pt x="2224299" y="1754673"/>
                </a:cubicBezTo>
                <a:cubicBezTo>
                  <a:pt x="2120967" y="1799291"/>
                  <a:pt x="2001972" y="1756914"/>
                  <a:pt x="1951829" y="1658533"/>
                </a:cubicBezTo>
                <a:lnTo>
                  <a:pt x="1951829" y="2521857"/>
                </a:lnTo>
                <a:lnTo>
                  <a:pt x="1951829" y="2609091"/>
                </a:lnTo>
                <a:lnTo>
                  <a:pt x="1951829" y="3875927"/>
                </a:lnTo>
                <a:cubicBezTo>
                  <a:pt x="1951829" y="3995234"/>
                  <a:pt x="1855112" y="4091951"/>
                  <a:pt x="1735805" y="4091951"/>
                </a:cubicBezTo>
                <a:cubicBezTo>
                  <a:pt x="1616498" y="4091951"/>
                  <a:pt x="1519781" y="3995234"/>
                  <a:pt x="1519781" y="3875927"/>
                </a:cubicBezTo>
                <a:lnTo>
                  <a:pt x="1519781" y="2609091"/>
                </a:lnTo>
                <a:lnTo>
                  <a:pt x="1439801" y="2609091"/>
                </a:lnTo>
                <a:lnTo>
                  <a:pt x="1439801" y="2907655"/>
                </a:lnTo>
                <a:cubicBezTo>
                  <a:pt x="1439801" y="3026962"/>
                  <a:pt x="1343084" y="3123679"/>
                  <a:pt x="1223777" y="3123679"/>
                </a:cubicBezTo>
                <a:cubicBezTo>
                  <a:pt x="1104470" y="3123679"/>
                  <a:pt x="1007753" y="3026962"/>
                  <a:pt x="1007753" y="2907655"/>
                </a:cubicBezTo>
                <a:lnTo>
                  <a:pt x="1007753" y="2609091"/>
                </a:lnTo>
                <a:lnTo>
                  <a:pt x="936104" y="2609091"/>
                </a:lnTo>
                <a:lnTo>
                  <a:pt x="936104" y="2778865"/>
                </a:lnTo>
                <a:cubicBezTo>
                  <a:pt x="936104" y="2898172"/>
                  <a:pt x="839387" y="2994889"/>
                  <a:pt x="720080" y="2994889"/>
                </a:cubicBezTo>
                <a:cubicBezTo>
                  <a:pt x="600773" y="2994889"/>
                  <a:pt x="504056" y="2898172"/>
                  <a:pt x="504056" y="2778865"/>
                </a:cubicBezTo>
                <a:lnTo>
                  <a:pt x="504056" y="2609091"/>
                </a:lnTo>
                <a:lnTo>
                  <a:pt x="432048" y="2609091"/>
                </a:lnTo>
                <a:lnTo>
                  <a:pt x="432048" y="2753107"/>
                </a:lnTo>
                <a:cubicBezTo>
                  <a:pt x="432048" y="2872414"/>
                  <a:pt x="335331" y="2969131"/>
                  <a:pt x="216024" y="2969131"/>
                </a:cubicBezTo>
                <a:cubicBezTo>
                  <a:pt x="96717" y="2969131"/>
                  <a:pt x="0" y="2872414"/>
                  <a:pt x="0" y="2753107"/>
                </a:cubicBezTo>
                <a:lnTo>
                  <a:pt x="0" y="2609091"/>
                </a:lnTo>
                <a:lnTo>
                  <a:pt x="0" y="1889011"/>
                </a:lnTo>
                <a:lnTo>
                  <a:pt x="0" y="749761"/>
                </a:lnTo>
                <a:lnTo>
                  <a:pt x="0" y="736883"/>
                </a:lnTo>
                <a:lnTo>
                  <a:pt x="1246" y="736883"/>
                </a:lnTo>
                <a:cubicBezTo>
                  <a:pt x="51068" y="166166"/>
                  <a:pt x="164284" y="274076"/>
                  <a:pt x="264621" y="26131"/>
                </a:cubicBezTo>
                <a:close/>
              </a:path>
            </a:pathLst>
          </a:custGeom>
          <a:gradFill rotWithShape="1">
            <a:gsLst>
              <a:gs pos="0">
                <a:srgbClr val="FFC000"/>
              </a:gs>
              <a:gs pos="999">
                <a:srgbClr val="FFC000"/>
              </a:gs>
              <a:gs pos="100000">
                <a:srgbClr val="E36C09"/>
              </a:gs>
            </a:gsLst>
            <a:path path="rect">
              <a:fillToRect l="50000" t="50000" r="50000" b="50000"/>
            </a:path>
          </a:gra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7" name="TextBox 36"/>
          <p:cNvSpPr>
            <a:spLocks noChangeArrowheads="1"/>
          </p:cNvSpPr>
          <p:nvPr/>
        </p:nvSpPr>
        <p:spPr bwMode="auto">
          <a:xfrm>
            <a:off x="1392514" y="1940138"/>
            <a:ext cx="1059808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i="1" dirty="0" smtClean="0">
                <a:solidFill>
                  <a:srgbClr val="6B3305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rPr>
              <a:t>工作效率</a:t>
            </a:r>
            <a:endParaRPr lang="zh-CN" altLang="en-US" sz="2800" b="1" i="1" dirty="0">
              <a:solidFill>
                <a:srgbClr val="6B3305"/>
              </a:solidFill>
              <a:latin typeface="浪漫雅圆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28" name="TextBox 37"/>
          <p:cNvSpPr>
            <a:spLocks noChangeArrowheads="1"/>
          </p:cNvSpPr>
          <p:nvPr/>
        </p:nvSpPr>
        <p:spPr bwMode="auto">
          <a:xfrm>
            <a:off x="3336730" y="2018825"/>
            <a:ext cx="1059808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i="1" dirty="0">
                <a:solidFill>
                  <a:srgbClr val="6B3305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rPr>
              <a:t>项目质量</a:t>
            </a:r>
          </a:p>
        </p:txBody>
      </p:sp>
      <p:sp>
        <p:nvSpPr>
          <p:cNvPr id="29" name="TextBox 38"/>
          <p:cNvSpPr>
            <a:spLocks noChangeArrowheads="1"/>
          </p:cNvSpPr>
          <p:nvPr/>
        </p:nvSpPr>
        <p:spPr bwMode="auto">
          <a:xfrm>
            <a:off x="5280946" y="2018825"/>
            <a:ext cx="106123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i="1" dirty="0" smtClean="0">
                <a:solidFill>
                  <a:srgbClr val="4F6128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rPr>
              <a:t>技术提升</a:t>
            </a:r>
            <a:endParaRPr lang="zh-CN" altLang="en-US" sz="2800" b="1" i="1" dirty="0">
              <a:solidFill>
                <a:srgbClr val="4F6128"/>
              </a:solidFill>
              <a:latin typeface="浪漫雅圆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0" name="TextBox 39"/>
          <p:cNvSpPr>
            <a:spLocks noChangeArrowheads="1"/>
          </p:cNvSpPr>
          <p:nvPr/>
        </p:nvSpPr>
        <p:spPr bwMode="auto">
          <a:xfrm>
            <a:off x="7369178" y="2018825"/>
            <a:ext cx="1059808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i="1" dirty="0" smtClean="0">
                <a:solidFill>
                  <a:srgbClr val="004A82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rPr>
              <a:t>业务知识</a:t>
            </a:r>
            <a:endParaRPr lang="zh-CN" altLang="en-US" sz="2800" b="1" i="1" dirty="0">
              <a:solidFill>
                <a:srgbClr val="004A82"/>
              </a:solidFill>
              <a:latin typeface="浪漫雅圆" charset="-122"/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31" name="TextBox 40"/>
          <p:cNvSpPr>
            <a:spLocks noChangeArrowheads="1"/>
          </p:cNvSpPr>
          <p:nvPr/>
        </p:nvSpPr>
        <p:spPr bwMode="auto">
          <a:xfrm>
            <a:off x="1770884" y="3370476"/>
            <a:ext cx="91777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>
                <a:solidFill>
                  <a:srgbClr val="E36C0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1</a:t>
            </a:r>
          </a:p>
        </p:txBody>
      </p:sp>
      <p:sp>
        <p:nvSpPr>
          <p:cNvPr id="32" name="TextBox 41"/>
          <p:cNvSpPr>
            <a:spLocks noChangeArrowheads="1"/>
          </p:cNvSpPr>
          <p:nvPr/>
        </p:nvSpPr>
        <p:spPr bwMode="auto">
          <a:xfrm>
            <a:off x="1248498" y="3534743"/>
            <a:ext cx="9194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i="1" dirty="0">
                <a:solidFill>
                  <a:srgbClr val="59595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POINT</a:t>
            </a:r>
          </a:p>
        </p:txBody>
      </p:sp>
      <p:sp>
        <p:nvSpPr>
          <p:cNvPr id="33" name="TextBox 42"/>
          <p:cNvSpPr>
            <a:spLocks noChangeArrowheads="1"/>
          </p:cNvSpPr>
          <p:nvPr/>
        </p:nvSpPr>
        <p:spPr bwMode="auto">
          <a:xfrm>
            <a:off x="3852418" y="3370476"/>
            <a:ext cx="7763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>
                <a:solidFill>
                  <a:srgbClr val="FFC000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2</a:t>
            </a:r>
          </a:p>
        </p:txBody>
      </p:sp>
      <p:sp>
        <p:nvSpPr>
          <p:cNvPr id="34" name="TextBox 43"/>
          <p:cNvSpPr>
            <a:spLocks noChangeArrowheads="1"/>
          </p:cNvSpPr>
          <p:nvPr/>
        </p:nvSpPr>
        <p:spPr bwMode="auto">
          <a:xfrm>
            <a:off x="3048698" y="3534743"/>
            <a:ext cx="10593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i="1" dirty="0">
                <a:solidFill>
                  <a:srgbClr val="59595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POINT</a:t>
            </a:r>
          </a:p>
        </p:txBody>
      </p:sp>
      <p:sp>
        <p:nvSpPr>
          <p:cNvPr id="35" name="TextBox 44"/>
          <p:cNvSpPr>
            <a:spLocks noChangeArrowheads="1"/>
          </p:cNvSpPr>
          <p:nvPr/>
        </p:nvSpPr>
        <p:spPr bwMode="auto">
          <a:xfrm>
            <a:off x="5801704" y="3349839"/>
            <a:ext cx="77491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 dirty="0">
                <a:solidFill>
                  <a:srgbClr val="4F6128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3</a:t>
            </a:r>
          </a:p>
        </p:txBody>
      </p:sp>
      <p:sp>
        <p:nvSpPr>
          <p:cNvPr id="36" name="TextBox 45"/>
          <p:cNvSpPr>
            <a:spLocks noChangeArrowheads="1"/>
          </p:cNvSpPr>
          <p:nvPr/>
        </p:nvSpPr>
        <p:spPr bwMode="auto">
          <a:xfrm>
            <a:off x="4992914" y="3515562"/>
            <a:ext cx="10630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i="1" dirty="0">
                <a:solidFill>
                  <a:srgbClr val="59595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POINT</a:t>
            </a:r>
          </a:p>
        </p:txBody>
      </p:sp>
      <p:sp>
        <p:nvSpPr>
          <p:cNvPr id="37" name="TextBox 46"/>
          <p:cNvSpPr>
            <a:spLocks noChangeArrowheads="1"/>
          </p:cNvSpPr>
          <p:nvPr/>
        </p:nvSpPr>
        <p:spPr bwMode="auto">
          <a:xfrm>
            <a:off x="7816976" y="3349839"/>
            <a:ext cx="7763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 dirty="0">
                <a:solidFill>
                  <a:srgbClr val="0070C0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4</a:t>
            </a:r>
          </a:p>
        </p:txBody>
      </p:sp>
      <p:sp>
        <p:nvSpPr>
          <p:cNvPr id="38" name="TextBox 47"/>
          <p:cNvSpPr>
            <a:spLocks noChangeArrowheads="1"/>
          </p:cNvSpPr>
          <p:nvPr/>
        </p:nvSpPr>
        <p:spPr bwMode="auto">
          <a:xfrm>
            <a:off x="7009138" y="3515562"/>
            <a:ext cx="1061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i="1" dirty="0">
                <a:solidFill>
                  <a:srgbClr val="59595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POINT</a:t>
            </a:r>
          </a:p>
        </p:txBody>
      </p:sp>
      <p:sp>
        <p:nvSpPr>
          <p:cNvPr id="39" name="TextBox 48"/>
          <p:cNvSpPr>
            <a:spLocks noChangeArrowheads="1"/>
          </p:cNvSpPr>
          <p:nvPr/>
        </p:nvSpPr>
        <p:spPr bwMode="auto">
          <a:xfrm>
            <a:off x="879089" y="4069919"/>
            <a:ext cx="17179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加强测试需求设计、测试用例设计以及测试执行效率的提升；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关注测试用例的颗粒度、覆盖度以及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发现</a:t>
            </a:r>
            <a:r>
              <a:rPr lang="en-US" altLang="zh-CN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BUG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的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能力；加强对用例的维护和修改力度。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提高沟通效率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用自动化实现字段验证。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endParaRPr lang="en-US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0" name="TextBox 49"/>
          <p:cNvSpPr>
            <a:spLocks noChangeArrowheads="1"/>
          </p:cNvSpPr>
          <p:nvPr/>
        </p:nvSpPr>
        <p:spPr bwMode="auto">
          <a:xfrm>
            <a:off x="3004751" y="4069919"/>
            <a:ext cx="17179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总结对接业务线项目流程和特点，优化流程和</a:t>
            </a:r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工作方法提高生产率。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资源开发中心网站：制定统一标准需求模板和通用用例，进行定制化开发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测试</a:t>
            </a:r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设计和测试执行技巧的提升。</a:t>
            </a:r>
            <a:endParaRPr lang="en-US" altLang="zh-CN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endParaRPr lang="en-US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1" name="TextBox 50"/>
          <p:cNvSpPr>
            <a:spLocks noChangeArrowheads="1"/>
          </p:cNvSpPr>
          <p:nvPr/>
        </p:nvSpPr>
        <p:spPr bwMode="auto">
          <a:xfrm>
            <a:off x="5109776" y="4069919"/>
            <a:ext cx="17179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功能测试技术、性能测试以及自动化技术提升，同时扩展到移动端测试技术的探讨</a:t>
            </a:r>
            <a:r>
              <a:rPr lang="zh-CN" altLang="en-US" sz="1200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安全测试技术的掌握和推行。</a:t>
            </a:r>
            <a:endParaRPr lang="en-US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2" name="TextBox 51"/>
          <p:cNvSpPr>
            <a:spLocks noChangeArrowheads="1"/>
          </p:cNvSpPr>
          <p:nvPr/>
        </p:nvSpPr>
        <p:spPr bwMode="auto">
          <a:xfrm>
            <a:off x="7081146" y="4069919"/>
            <a:ext cx="17179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加强培养各业务线测试人员，注重业务知识的积累，新项目中不同业务线测试人员互调</a:t>
            </a:r>
            <a:r>
              <a:rPr lang="zh-CN" altLang="en-US" sz="1200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1200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加强业务资料的搜集。</a:t>
            </a:r>
            <a:endParaRPr lang="en-US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3" name="圆角矩形 9"/>
          <p:cNvSpPr>
            <a:spLocks noChangeArrowheads="1"/>
          </p:cNvSpPr>
          <p:nvPr/>
        </p:nvSpPr>
        <p:spPr bwMode="auto">
          <a:xfrm>
            <a:off x="9622014" y="1777391"/>
            <a:ext cx="1022772" cy="1302823"/>
          </a:xfrm>
          <a:custGeom>
            <a:avLst/>
            <a:gdLst>
              <a:gd name="T0" fmla="*/ 0 w 1630537"/>
              <a:gd name="T1" fmla="*/ 0 h 2306471"/>
              <a:gd name="T2" fmla="*/ 1630537 w 1630537"/>
              <a:gd name="T3" fmla="*/ 2306471 h 2306471"/>
            </a:gdLst>
            <a:ahLst/>
            <a:cxnLst/>
            <a:rect l="T0" t="T1" r="T2" b="T3"/>
            <a:pathLst>
              <a:path w="1630537" h="2306471">
                <a:moveTo>
                  <a:pt x="224079" y="0"/>
                </a:moveTo>
                <a:lnTo>
                  <a:pt x="1406459" y="0"/>
                </a:lnTo>
                <a:cubicBezTo>
                  <a:pt x="1541619" y="90140"/>
                  <a:pt x="1630537" y="244031"/>
                  <a:pt x="1630537" y="418689"/>
                </a:cubicBezTo>
                <a:lnTo>
                  <a:pt x="1630537" y="2306471"/>
                </a:lnTo>
                <a:lnTo>
                  <a:pt x="0" y="2306471"/>
                </a:lnTo>
                <a:lnTo>
                  <a:pt x="0" y="418689"/>
                </a:lnTo>
                <a:cubicBezTo>
                  <a:pt x="0" y="244031"/>
                  <a:pt x="88918" y="90140"/>
                  <a:pt x="224079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9492658" y="1788839"/>
            <a:ext cx="1182462" cy="1644736"/>
          </a:xfrm>
          <a:custGeom>
            <a:avLst/>
            <a:gdLst>
              <a:gd name="T0" fmla="*/ 264621 w 2354743"/>
              <a:gd name="T1" fmla="*/ 26131 h 4091951"/>
              <a:gd name="T2" fmla="*/ 2206490 w 2354743"/>
              <a:gd name="T3" fmla="*/ 373 h 4091951"/>
              <a:gd name="T4" fmla="*/ 2018066 w 2354743"/>
              <a:gd name="T5" fmla="*/ 736883 h 4091951"/>
              <a:gd name="T6" fmla="*/ 2020134 w 2354743"/>
              <a:gd name="T7" fmla="*/ 736883 h 4091951"/>
              <a:gd name="T8" fmla="*/ 2336991 w 2354743"/>
              <a:gd name="T9" fmla="*/ 1470713 h 4091951"/>
              <a:gd name="T10" fmla="*/ 2224299 w 2354743"/>
              <a:gd name="T11" fmla="*/ 1754673 h 4091951"/>
              <a:gd name="T12" fmla="*/ 1951829 w 2354743"/>
              <a:gd name="T13" fmla="*/ 1658533 h 4091951"/>
              <a:gd name="T14" fmla="*/ 1951829 w 2354743"/>
              <a:gd name="T15" fmla="*/ 2521857 h 4091951"/>
              <a:gd name="T16" fmla="*/ 1951829 w 2354743"/>
              <a:gd name="T17" fmla="*/ 2609091 h 4091951"/>
              <a:gd name="T18" fmla="*/ 1951829 w 2354743"/>
              <a:gd name="T19" fmla="*/ 3875927 h 4091951"/>
              <a:gd name="T20" fmla="*/ 1735805 w 2354743"/>
              <a:gd name="T21" fmla="*/ 4091951 h 4091951"/>
              <a:gd name="T22" fmla="*/ 1519781 w 2354743"/>
              <a:gd name="T23" fmla="*/ 3875927 h 4091951"/>
              <a:gd name="T24" fmla="*/ 1519781 w 2354743"/>
              <a:gd name="T25" fmla="*/ 2609091 h 4091951"/>
              <a:gd name="T26" fmla="*/ 1439801 w 2354743"/>
              <a:gd name="T27" fmla="*/ 2609091 h 4091951"/>
              <a:gd name="T28" fmla="*/ 1439801 w 2354743"/>
              <a:gd name="T29" fmla="*/ 2907655 h 4091951"/>
              <a:gd name="T30" fmla="*/ 1223777 w 2354743"/>
              <a:gd name="T31" fmla="*/ 3123679 h 4091951"/>
              <a:gd name="T32" fmla="*/ 1007753 w 2354743"/>
              <a:gd name="T33" fmla="*/ 2907655 h 4091951"/>
              <a:gd name="T34" fmla="*/ 1007753 w 2354743"/>
              <a:gd name="T35" fmla="*/ 2609091 h 4091951"/>
              <a:gd name="T36" fmla="*/ 936104 w 2354743"/>
              <a:gd name="T37" fmla="*/ 2609091 h 4091951"/>
              <a:gd name="T38" fmla="*/ 936104 w 2354743"/>
              <a:gd name="T39" fmla="*/ 2778865 h 4091951"/>
              <a:gd name="T40" fmla="*/ 720080 w 2354743"/>
              <a:gd name="T41" fmla="*/ 2994889 h 4091951"/>
              <a:gd name="T42" fmla="*/ 504056 w 2354743"/>
              <a:gd name="T43" fmla="*/ 2778865 h 4091951"/>
              <a:gd name="T44" fmla="*/ 504056 w 2354743"/>
              <a:gd name="T45" fmla="*/ 2609091 h 4091951"/>
              <a:gd name="T46" fmla="*/ 432048 w 2354743"/>
              <a:gd name="T47" fmla="*/ 2609091 h 4091951"/>
              <a:gd name="T48" fmla="*/ 432048 w 2354743"/>
              <a:gd name="T49" fmla="*/ 2753107 h 4091951"/>
              <a:gd name="T50" fmla="*/ 216024 w 2354743"/>
              <a:gd name="T51" fmla="*/ 2969131 h 4091951"/>
              <a:gd name="T52" fmla="*/ 0 w 2354743"/>
              <a:gd name="T53" fmla="*/ 2753107 h 4091951"/>
              <a:gd name="T54" fmla="*/ 0 w 2354743"/>
              <a:gd name="T55" fmla="*/ 2609091 h 4091951"/>
              <a:gd name="T56" fmla="*/ 0 w 2354743"/>
              <a:gd name="T57" fmla="*/ 1889011 h 4091951"/>
              <a:gd name="T58" fmla="*/ 0 w 2354743"/>
              <a:gd name="T59" fmla="*/ 749761 h 4091951"/>
              <a:gd name="T60" fmla="*/ 0 w 2354743"/>
              <a:gd name="T61" fmla="*/ 736883 h 4091951"/>
              <a:gd name="T62" fmla="*/ 1246 w 2354743"/>
              <a:gd name="T63" fmla="*/ 736883 h 4091951"/>
              <a:gd name="T64" fmla="*/ 264621 w 2354743"/>
              <a:gd name="T65" fmla="*/ 26131 h 409195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54743"/>
              <a:gd name="T100" fmla="*/ 0 h 4091951"/>
              <a:gd name="T101" fmla="*/ 2354743 w 2354743"/>
              <a:gd name="T102" fmla="*/ 4091951 h 409195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54743" h="4091951">
                <a:moveTo>
                  <a:pt x="264621" y="26131"/>
                </a:moveTo>
                <a:cubicBezTo>
                  <a:pt x="916204" y="30424"/>
                  <a:pt x="1554907" y="-3920"/>
                  <a:pt x="2206490" y="373"/>
                </a:cubicBezTo>
                <a:cubicBezTo>
                  <a:pt x="1828359" y="208078"/>
                  <a:pt x="2010967" y="478086"/>
                  <a:pt x="2018066" y="736883"/>
                </a:cubicBezTo>
                <a:lnTo>
                  <a:pt x="2020134" y="736883"/>
                </a:lnTo>
                <a:lnTo>
                  <a:pt x="2336991" y="1470713"/>
                </a:lnTo>
                <a:cubicBezTo>
                  <a:pt x="2384285" y="1580246"/>
                  <a:pt x="2333831" y="1707379"/>
                  <a:pt x="2224299" y="1754673"/>
                </a:cubicBezTo>
                <a:cubicBezTo>
                  <a:pt x="2120967" y="1799291"/>
                  <a:pt x="2001972" y="1756914"/>
                  <a:pt x="1951829" y="1658533"/>
                </a:cubicBezTo>
                <a:lnTo>
                  <a:pt x="1951829" y="2521857"/>
                </a:lnTo>
                <a:lnTo>
                  <a:pt x="1951829" y="2609091"/>
                </a:lnTo>
                <a:lnTo>
                  <a:pt x="1951829" y="3875927"/>
                </a:lnTo>
                <a:cubicBezTo>
                  <a:pt x="1951829" y="3995234"/>
                  <a:pt x="1855112" y="4091951"/>
                  <a:pt x="1735805" y="4091951"/>
                </a:cubicBezTo>
                <a:cubicBezTo>
                  <a:pt x="1616498" y="4091951"/>
                  <a:pt x="1519781" y="3995234"/>
                  <a:pt x="1519781" y="3875927"/>
                </a:cubicBezTo>
                <a:lnTo>
                  <a:pt x="1519781" y="2609091"/>
                </a:lnTo>
                <a:lnTo>
                  <a:pt x="1439801" y="2609091"/>
                </a:lnTo>
                <a:lnTo>
                  <a:pt x="1439801" y="2907655"/>
                </a:lnTo>
                <a:cubicBezTo>
                  <a:pt x="1439801" y="3026962"/>
                  <a:pt x="1343084" y="3123679"/>
                  <a:pt x="1223777" y="3123679"/>
                </a:cubicBezTo>
                <a:cubicBezTo>
                  <a:pt x="1104470" y="3123679"/>
                  <a:pt x="1007753" y="3026962"/>
                  <a:pt x="1007753" y="2907655"/>
                </a:cubicBezTo>
                <a:lnTo>
                  <a:pt x="1007753" y="2609091"/>
                </a:lnTo>
                <a:lnTo>
                  <a:pt x="936104" y="2609091"/>
                </a:lnTo>
                <a:lnTo>
                  <a:pt x="936104" y="2778865"/>
                </a:lnTo>
                <a:cubicBezTo>
                  <a:pt x="936104" y="2898172"/>
                  <a:pt x="839387" y="2994889"/>
                  <a:pt x="720080" y="2994889"/>
                </a:cubicBezTo>
                <a:cubicBezTo>
                  <a:pt x="600773" y="2994889"/>
                  <a:pt x="504056" y="2898172"/>
                  <a:pt x="504056" y="2778865"/>
                </a:cubicBezTo>
                <a:lnTo>
                  <a:pt x="504056" y="2609091"/>
                </a:lnTo>
                <a:lnTo>
                  <a:pt x="432048" y="2609091"/>
                </a:lnTo>
                <a:lnTo>
                  <a:pt x="432048" y="2753107"/>
                </a:lnTo>
                <a:cubicBezTo>
                  <a:pt x="432048" y="2872414"/>
                  <a:pt x="335331" y="2969131"/>
                  <a:pt x="216024" y="2969131"/>
                </a:cubicBezTo>
                <a:cubicBezTo>
                  <a:pt x="96717" y="2969131"/>
                  <a:pt x="0" y="2872414"/>
                  <a:pt x="0" y="2753107"/>
                </a:cubicBezTo>
                <a:lnTo>
                  <a:pt x="0" y="2609091"/>
                </a:lnTo>
                <a:lnTo>
                  <a:pt x="0" y="1889011"/>
                </a:lnTo>
                <a:lnTo>
                  <a:pt x="0" y="749761"/>
                </a:lnTo>
                <a:lnTo>
                  <a:pt x="0" y="736883"/>
                </a:lnTo>
                <a:lnTo>
                  <a:pt x="1246" y="736883"/>
                </a:lnTo>
                <a:cubicBezTo>
                  <a:pt x="51068" y="166166"/>
                  <a:pt x="164284" y="274076"/>
                  <a:pt x="264621" y="26131"/>
                </a:cubicBezTo>
                <a:close/>
              </a:path>
            </a:pathLst>
          </a:cu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zh-CN" b="1" i="1">
              <a:solidFill>
                <a:srgbClr val="FFFFFF"/>
              </a:solidFill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5" name="TextBox 39"/>
          <p:cNvSpPr>
            <a:spLocks noChangeArrowheads="1"/>
          </p:cNvSpPr>
          <p:nvPr/>
        </p:nvSpPr>
        <p:spPr bwMode="auto">
          <a:xfrm>
            <a:off x="9420650" y="2030553"/>
            <a:ext cx="1059808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800" b="1" i="1" dirty="0">
                <a:solidFill>
                  <a:srgbClr val="6B3305"/>
                </a:solidFill>
                <a:latin typeface="浪漫雅圆" charset="-122"/>
                <a:ea typeface="微软雅黑" pitchFamily="34" charset="-122"/>
                <a:sym typeface="Times New Roman" pitchFamily="18" charset="0"/>
              </a:rPr>
              <a:t>人员稳定</a:t>
            </a:r>
          </a:p>
        </p:txBody>
      </p:sp>
      <p:sp>
        <p:nvSpPr>
          <p:cNvPr id="46" name="TextBox 46"/>
          <p:cNvSpPr>
            <a:spLocks noChangeArrowheads="1"/>
          </p:cNvSpPr>
          <p:nvPr/>
        </p:nvSpPr>
        <p:spPr bwMode="auto">
          <a:xfrm>
            <a:off x="9868448" y="3361567"/>
            <a:ext cx="7763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5</a:t>
            </a:r>
            <a:endParaRPr lang="en-US" sz="3600" b="1" i="1" dirty="0">
              <a:solidFill>
                <a:schemeClr val="accent2">
                  <a:lumMod val="60000"/>
                  <a:lumOff val="40000"/>
                </a:schemeClr>
              </a:solidFill>
              <a:latin typeface="浪漫雅圆" charset="-122"/>
              <a:ea typeface="Gungsuh" pitchFamily="18" charset="-127"/>
              <a:sym typeface="浪漫雅圆" charset="-122"/>
            </a:endParaRPr>
          </a:p>
        </p:txBody>
      </p:sp>
      <p:sp>
        <p:nvSpPr>
          <p:cNvPr id="47" name="TextBox 47"/>
          <p:cNvSpPr>
            <a:spLocks noChangeArrowheads="1"/>
          </p:cNvSpPr>
          <p:nvPr/>
        </p:nvSpPr>
        <p:spPr bwMode="auto">
          <a:xfrm>
            <a:off x="9060610" y="3527290"/>
            <a:ext cx="1061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i="1" dirty="0">
                <a:solidFill>
                  <a:srgbClr val="595959"/>
                </a:solidFill>
                <a:latin typeface="浪漫雅圆" charset="-122"/>
                <a:ea typeface="Gungsuh" pitchFamily="18" charset="-127"/>
                <a:sym typeface="浪漫雅圆" charset="-122"/>
              </a:rPr>
              <a:t>POINT</a:t>
            </a:r>
          </a:p>
        </p:txBody>
      </p:sp>
      <p:sp>
        <p:nvSpPr>
          <p:cNvPr id="48" name="TextBox 51"/>
          <p:cNvSpPr>
            <a:spLocks noChangeArrowheads="1"/>
          </p:cNvSpPr>
          <p:nvPr/>
        </p:nvSpPr>
        <p:spPr bwMode="auto">
          <a:xfrm>
            <a:off x="9132618" y="4081647"/>
            <a:ext cx="17179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加强初级人员的培养。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r>
              <a:rPr lang="zh-CN" altLang="en-US" sz="1200" b="1" i="1" dirty="0" smtClean="0">
                <a:solidFill>
                  <a:srgbClr val="3F3F3F"/>
                </a:solidFill>
                <a:ea typeface="微软雅黑" pitchFamily="34" charset="-122"/>
                <a:sym typeface="Arial" pitchFamily="34" charset="0"/>
              </a:rPr>
              <a:t>确保部门核心骨干人物。遵循以老带新，以强带弱的方式，完善梯队的建设。</a:t>
            </a:r>
            <a:endParaRPr lang="en-US" altLang="zh-CN" sz="1200" b="1" i="1" dirty="0" smtClean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  <a:p>
            <a:endParaRPr lang="en-US" sz="1200" b="1" i="1" dirty="0">
              <a:solidFill>
                <a:srgbClr val="3F3F3F"/>
              </a:solidFill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年培训计划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-4" y="152366"/>
            <a:ext cx="5993180" cy="643325"/>
            <a:chOff x="3482971" y="1733740"/>
            <a:chExt cx="5993180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1" y="1805664"/>
              <a:ext cx="4880475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03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4438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部门工作目标与规划</a:t>
              </a: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319390" y="267026"/>
            <a:ext cx="327900" cy="425843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42360"/>
              </p:ext>
            </p:extLst>
          </p:nvPr>
        </p:nvGraphicFramePr>
        <p:xfrm>
          <a:off x="1064021" y="1515700"/>
          <a:ext cx="8600816" cy="44290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8833"/>
                <a:gridCol w="1296688"/>
                <a:gridCol w="1596615"/>
                <a:gridCol w="1204174"/>
                <a:gridCol w="1141502"/>
                <a:gridCol w="1141502"/>
                <a:gridCol w="1141502"/>
              </a:tblGrid>
              <a:tr h="249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1-2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3-4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5-6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7-8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9-10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11-12</a:t>
                      </a: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</a:tr>
              <a:tr h="97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环境部署培训与实践、考核认证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（一二）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安全性测试培训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（一二）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智慧校园业务培训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（五六）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TPM</a:t>
                      </a: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认证培训（一二）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TPM</a:t>
                      </a: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指南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沟通技巧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</a:tr>
              <a:tr h="979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sz="1100" b="1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转岗人员培训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（一二）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智慧校园业务培训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（一二）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安全性测试培训（三四）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功能自动化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智慧校园业务培训（九十）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</a:tr>
              <a:tr h="1109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3</a:t>
                      </a: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环境部署培训与实践、考核认证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（三四）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转岗人员培训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（五六）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智慧校园业务培训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（七八）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TPM</a:t>
                      </a: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认证培训（三四）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如何培养团队精神（一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沟通技巧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（二）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</a:tr>
              <a:tr h="1109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100" b="1" kern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  <a:endParaRPr lang="zh-CN" sz="1100" b="1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转岗人员培训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（三四）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智慧校园业务培训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（三四）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性能测试经验分享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（一）</a:t>
                      </a: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性能测试经验分享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（二）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如何培养团队精神（二</a:t>
                      </a:r>
                      <a:r>
                        <a:rPr lang="zh-CN" sz="1100" b="1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性能测试经验分享</a:t>
                      </a:r>
                      <a:endParaRPr lang="en-US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（三）</a:t>
                      </a:r>
                      <a:endParaRPr lang="zh-CN" altLang="zh-CN" sz="1100" b="1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b="1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308" marR="83308" marT="41654" marB="416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重点</a:t>
            </a:r>
            <a:r>
              <a:rPr lang="zh-CN" altLang="en-US" dirty="0"/>
              <a:t>工作内容及预期效果</a:t>
            </a: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4" y="152366"/>
            <a:ext cx="5993180" cy="643325"/>
            <a:chOff x="3482971" y="1733740"/>
            <a:chExt cx="5993180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1" y="1805664"/>
              <a:ext cx="4880475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03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4438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部门工作目标与规划</a:t>
              </a: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319390" y="267026"/>
            <a:ext cx="327900" cy="425843"/>
          </a:xfrm>
          <a:custGeom>
            <a:avLst/>
            <a:gdLst>
              <a:gd name="T0" fmla="*/ 2147483646 w 5278"/>
              <a:gd name="T1" fmla="*/ 2147483646 h 6863"/>
              <a:gd name="T2" fmla="*/ 2147483646 w 5278"/>
              <a:gd name="T3" fmla="*/ 2147483646 h 6863"/>
              <a:gd name="T4" fmla="*/ 2147483646 w 5278"/>
              <a:gd name="T5" fmla="*/ 2147483646 h 6863"/>
              <a:gd name="T6" fmla="*/ 2147483646 w 5278"/>
              <a:gd name="T7" fmla="*/ 2147483646 h 6863"/>
              <a:gd name="T8" fmla="*/ 2147483646 w 5278"/>
              <a:gd name="T9" fmla="*/ 2147483646 h 6863"/>
              <a:gd name="T10" fmla="*/ 2147483646 w 5278"/>
              <a:gd name="T11" fmla="*/ 2147483646 h 6863"/>
              <a:gd name="T12" fmla="*/ 2147483646 w 5278"/>
              <a:gd name="T13" fmla="*/ 2147483646 h 6863"/>
              <a:gd name="T14" fmla="*/ 2147483646 w 5278"/>
              <a:gd name="T15" fmla="*/ 2147483646 h 6863"/>
              <a:gd name="T16" fmla="*/ 2147483646 w 5278"/>
              <a:gd name="T17" fmla="*/ 2147483646 h 6863"/>
              <a:gd name="T18" fmla="*/ 2147483646 w 5278"/>
              <a:gd name="T19" fmla="*/ 2147483646 h 6863"/>
              <a:gd name="T20" fmla="*/ 2147483646 w 5278"/>
              <a:gd name="T21" fmla="*/ 2147483646 h 6863"/>
              <a:gd name="T22" fmla="*/ 2147483646 w 5278"/>
              <a:gd name="T23" fmla="*/ 2147483646 h 6863"/>
              <a:gd name="T24" fmla="*/ 2147483646 w 5278"/>
              <a:gd name="T25" fmla="*/ 2147483646 h 6863"/>
              <a:gd name="T26" fmla="*/ 2147483646 w 5278"/>
              <a:gd name="T27" fmla="*/ 2147483646 h 6863"/>
              <a:gd name="T28" fmla="*/ 2147483646 w 5278"/>
              <a:gd name="T29" fmla="*/ 2147483646 h 6863"/>
              <a:gd name="T30" fmla="*/ 2147483646 w 5278"/>
              <a:gd name="T31" fmla="*/ 2147483646 h 6863"/>
              <a:gd name="T32" fmla="*/ 2147483646 w 5278"/>
              <a:gd name="T33" fmla="*/ 2147483646 h 6863"/>
              <a:gd name="T34" fmla="*/ 2147483646 w 5278"/>
              <a:gd name="T35" fmla="*/ 2147483646 h 6863"/>
              <a:gd name="T36" fmla="*/ 2147483646 w 5278"/>
              <a:gd name="T37" fmla="*/ 2147483646 h 6863"/>
              <a:gd name="T38" fmla="*/ 2147483646 w 5278"/>
              <a:gd name="T39" fmla="*/ 2147483646 h 6863"/>
              <a:gd name="T40" fmla="*/ 2147483646 w 5278"/>
              <a:gd name="T41" fmla="*/ 2147483646 h 6863"/>
              <a:gd name="T42" fmla="*/ 2147483646 w 5278"/>
              <a:gd name="T43" fmla="*/ 2147483646 h 6863"/>
              <a:gd name="T44" fmla="*/ 2147483646 w 5278"/>
              <a:gd name="T45" fmla="*/ 2147483646 h 6863"/>
              <a:gd name="T46" fmla="*/ 2147483646 w 5278"/>
              <a:gd name="T47" fmla="*/ 2147483646 h 6863"/>
              <a:gd name="T48" fmla="*/ 2147483646 w 5278"/>
              <a:gd name="T49" fmla="*/ 2147483646 h 6863"/>
              <a:gd name="T50" fmla="*/ 2147483646 w 5278"/>
              <a:gd name="T51" fmla="*/ 2147483646 h 6863"/>
              <a:gd name="T52" fmla="*/ 2147483646 w 5278"/>
              <a:gd name="T53" fmla="*/ 2147483646 h 6863"/>
              <a:gd name="T54" fmla="*/ 2147483646 w 5278"/>
              <a:gd name="T55" fmla="*/ 2147483646 h 6863"/>
              <a:gd name="T56" fmla="*/ 2147483646 w 5278"/>
              <a:gd name="T57" fmla="*/ 2147483646 h 6863"/>
              <a:gd name="T58" fmla="*/ 2147483646 w 5278"/>
              <a:gd name="T59" fmla="*/ 2147483646 h 6863"/>
              <a:gd name="T60" fmla="*/ 2147483646 w 5278"/>
              <a:gd name="T61" fmla="*/ 2147483646 h 6863"/>
              <a:gd name="T62" fmla="*/ 2147483646 w 5278"/>
              <a:gd name="T63" fmla="*/ 2147483646 h 6863"/>
              <a:gd name="T64" fmla="*/ 2147483646 w 5278"/>
              <a:gd name="T65" fmla="*/ 2147483646 h 6863"/>
              <a:gd name="T66" fmla="*/ 2147483646 w 5278"/>
              <a:gd name="T67" fmla="*/ 2147483646 h 6863"/>
              <a:gd name="T68" fmla="*/ 2147483646 w 5278"/>
              <a:gd name="T69" fmla="*/ 2147483646 h 6863"/>
              <a:gd name="T70" fmla="*/ 2147483646 w 5278"/>
              <a:gd name="T71" fmla="*/ 2147483646 h 6863"/>
              <a:gd name="T72" fmla="*/ 2147483646 w 5278"/>
              <a:gd name="T73" fmla="*/ 2147483646 h 6863"/>
              <a:gd name="T74" fmla="*/ 2147483646 w 5278"/>
              <a:gd name="T75" fmla="*/ 2147483646 h 6863"/>
              <a:gd name="T76" fmla="*/ 2147483646 w 5278"/>
              <a:gd name="T77" fmla="*/ 2147483646 h 6863"/>
              <a:gd name="T78" fmla="*/ 2147483646 w 5278"/>
              <a:gd name="T79" fmla="*/ 2147483646 h 6863"/>
              <a:gd name="T80" fmla="*/ 2147483646 w 5278"/>
              <a:gd name="T81" fmla="*/ 2147483646 h 6863"/>
              <a:gd name="T82" fmla="*/ 2147483646 w 5278"/>
              <a:gd name="T83" fmla="*/ 2147483646 h 6863"/>
              <a:gd name="T84" fmla="*/ 0 w 5278"/>
              <a:gd name="T85" fmla="*/ 2147483646 h 6863"/>
              <a:gd name="T86" fmla="*/ 2147483646 w 5278"/>
              <a:gd name="T87" fmla="*/ 2147483646 h 6863"/>
              <a:gd name="T88" fmla="*/ 2147483646 w 5278"/>
              <a:gd name="T89" fmla="*/ 2147483646 h 6863"/>
              <a:gd name="T90" fmla="*/ 2147483646 w 5278"/>
              <a:gd name="T91" fmla="*/ 2147483646 h 6863"/>
              <a:gd name="T92" fmla="*/ 2147483646 w 5278"/>
              <a:gd name="T93" fmla="*/ 2147483646 h 6863"/>
              <a:gd name="T94" fmla="*/ 2147483646 w 5278"/>
              <a:gd name="T95" fmla="*/ 2147483646 h 6863"/>
              <a:gd name="T96" fmla="*/ 2147483646 w 5278"/>
              <a:gd name="T97" fmla="*/ 1347340187 h 6863"/>
              <a:gd name="T98" fmla="*/ 2147483646 w 5278"/>
              <a:gd name="T99" fmla="*/ 513294381 h 6863"/>
              <a:gd name="T100" fmla="*/ 2147483646 w 5278"/>
              <a:gd name="T101" fmla="*/ 42761601 h 6863"/>
              <a:gd name="T102" fmla="*/ 2147483646 w 5278"/>
              <a:gd name="T103" fmla="*/ 21419384 h 6863"/>
              <a:gd name="T104" fmla="*/ 2147483646 w 5278"/>
              <a:gd name="T105" fmla="*/ 363589915 h 6863"/>
              <a:gd name="T106" fmla="*/ 2147483646 w 5278"/>
              <a:gd name="T107" fmla="*/ 1133454737 h 6863"/>
              <a:gd name="T108" fmla="*/ 2147483646 w 5278"/>
              <a:gd name="T109" fmla="*/ 2147483646 h 6863"/>
              <a:gd name="T110" fmla="*/ 2147483646 w 5278"/>
              <a:gd name="T111" fmla="*/ 2147483646 h 6863"/>
              <a:gd name="T112" fmla="*/ 2147483646 w 5278"/>
              <a:gd name="T113" fmla="*/ 2147483646 h 6863"/>
              <a:gd name="T114" fmla="*/ 2147483646 w 5278"/>
              <a:gd name="T115" fmla="*/ 2147483646 h 6863"/>
              <a:gd name="T116" fmla="*/ 2147483646 w 5278"/>
              <a:gd name="T117" fmla="*/ 2147483646 h 6863"/>
              <a:gd name="T118" fmla="*/ 2147483646 w 5278"/>
              <a:gd name="T119" fmla="*/ 2147483646 h 68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278" h="6863">
                <a:moveTo>
                  <a:pt x="4046" y="5103"/>
                </a:moveTo>
                <a:lnTo>
                  <a:pt x="1054" y="5103"/>
                </a:lnTo>
                <a:lnTo>
                  <a:pt x="1054" y="4927"/>
                </a:lnTo>
                <a:lnTo>
                  <a:pt x="4046" y="4927"/>
                </a:lnTo>
                <a:lnTo>
                  <a:pt x="4046" y="5103"/>
                </a:lnTo>
                <a:close/>
                <a:moveTo>
                  <a:pt x="2814" y="4575"/>
                </a:moveTo>
                <a:lnTo>
                  <a:pt x="1054" y="4575"/>
                </a:lnTo>
                <a:lnTo>
                  <a:pt x="1054" y="4399"/>
                </a:lnTo>
                <a:lnTo>
                  <a:pt x="2814" y="4399"/>
                </a:lnTo>
                <a:lnTo>
                  <a:pt x="2814" y="4575"/>
                </a:lnTo>
                <a:close/>
                <a:moveTo>
                  <a:pt x="3342" y="4047"/>
                </a:moveTo>
                <a:lnTo>
                  <a:pt x="1054" y="4047"/>
                </a:lnTo>
                <a:lnTo>
                  <a:pt x="1054" y="3872"/>
                </a:lnTo>
                <a:lnTo>
                  <a:pt x="3342" y="3872"/>
                </a:lnTo>
                <a:lnTo>
                  <a:pt x="3342" y="4047"/>
                </a:lnTo>
                <a:close/>
                <a:moveTo>
                  <a:pt x="4222" y="3520"/>
                </a:moveTo>
                <a:lnTo>
                  <a:pt x="1054" y="3520"/>
                </a:lnTo>
                <a:lnTo>
                  <a:pt x="1054" y="3344"/>
                </a:lnTo>
                <a:lnTo>
                  <a:pt x="4222" y="3344"/>
                </a:lnTo>
                <a:lnTo>
                  <a:pt x="4222" y="3520"/>
                </a:lnTo>
                <a:close/>
                <a:moveTo>
                  <a:pt x="2814" y="2992"/>
                </a:moveTo>
                <a:lnTo>
                  <a:pt x="1054" y="2992"/>
                </a:lnTo>
                <a:lnTo>
                  <a:pt x="1054" y="2816"/>
                </a:lnTo>
                <a:lnTo>
                  <a:pt x="2814" y="2816"/>
                </a:lnTo>
                <a:lnTo>
                  <a:pt x="2814" y="2992"/>
                </a:lnTo>
                <a:close/>
                <a:moveTo>
                  <a:pt x="4750" y="1056"/>
                </a:moveTo>
                <a:lnTo>
                  <a:pt x="3518" y="1056"/>
                </a:lnTo>
                <a:lnTo>
                  <a:pt x="3620" y="1362"/>
                </a:lnTo>
                <a:lnTo>
                  <a:pt x="3664" y="1373"/>
                </a:lnTo>
                <a:lnTo>
                  <a:pt x="3707" y="1385"/>
                </a:lnTo>
                <a:lnTo>
                  <a:pt x="3747" y="1397"/>
                </a:lnTo>
                <a:lnTo>
                  <a:pt x="3785" y="1412"/>
                </a:lnTo>
                <a:lnTo>
                  <a:pt x="3822" y="1426"/>
                </a:lnTo>
                <a:lnTo>
                  <a:pt x="3856" y="1441"/>
                </a:lnTo>
                <a:lnTo>
                  <a:pt x="3888" y="1458"/>
                </a:lnTo>
                <a:lnTo>
                  <a:pt x="3919" y="1476"/>
                </a:lnTo>
                <a:lnTo>
                  <a:pt x="3948" y="1494"/>
                </a:lnTo>
                <a:lnTo>
                  <a:pt x="3976" y="1513"/>
                </a:lnTo>
                <a:lnTo>
                  <a:pt x="4001" y="1534"/>
                </a:lnTo>
                <a:lnTo>
                  <a:pt x="4025" y="1555"/>
                </a:lnTo>
                <a:lnTo>
                  <a:pt x="4046" y="1577"/>
                </a:lnTo>
                <a:lnTo>
                  <a:pt x="4067" y="1599"/>
                </a:lnTo>
                <a:lnTo>
                  <a:pt x="4086" y="1622"/>
                </a:lnTo>
                <a:lnTo>
                  <a:pt x="4104" y="1646"/>
                </a:lnTo>
                <a:lnTo>
                  <a:pt x="4119" y="1671"/>
                </a:lnTo>
                <a:lnTo>
                  <a:pt x="4134" y="1696"/>
                </a:lnTo>
                <a:lnTo>
                  <a:pt x="4148" y="1723"/>
                </a:lnTo>
                <a:lnTo>
                  <a:pt x="4160" y="1749"/>
                </a:lnTo>
                <a:lnTo>
                  <a:pt x="4171" y="1777"/>
                </a:lnTo>
                <a:lnTo>
                  <a:pt x="4180" y="1805"/>
                </a:lnTo>
                <a:lnTo>
                  <a:pt x="4189" y="1834"/>
                </a:lnTo>
                <a:lnTo>
                  <a:pt x="4196" y="1863"/>
                </a:lnTo>
                <a:lnTo>
                  <a:pt x="4203" y="1892"/>
                </a:lnTo>
                <a:lnTo>
                  <a:pt x="4208" y="1923"/>
                </a:lnTo>
                <a:lnTo>
                  <a:pt x="4213" y="1953"/>
                </a:lnTo>
                <a:lnTo>
                  <a:pt x="4216" y="1984"/>
                </a:lnTo>
                <a:lnTo>
                  <a:pt x="4219" y="2015"/>
                </a:lnTo>
                <a:lnTo>
                  <a:pt x="4221" y="2047"/>
                </a:lnTo>
                <a:lnTo>
                  <a:pt x="4222" y="2078"/>
                </a:lnTo>
                <a:lnTo>
                  <a:pt x="4222" y="2111"/>
                </a:lnTo>
                <a:lnTo>
                  <a:pt x="1054" y="2111"/>
                </a:lnTo>
                <a:lnTo>
                  <a:pt x="1056" y="2081"/>
                </a:lnTo>
                <a:lnTo>
                  <a:pt x="1057" y="2050"/>
                </a:lnTo>
                <a:lnTo>
                  <a:pt x="1058" y="2020"/>
                </a:lnTo>
                <a:lnTo>
                  <a:pt x="1062" y="1990"/>
                </a:lnTo>
                <a:lnTo>
                  <a:pt x="1065" y="1960"/>
                </a:lnTo>
                <a:lnTo>
                  <a:pt x="1070" y="1931"/>
                </a:lnTo>
                <a:lnTo>
                  <a:pt x="1076" y="1902"/>
                </a:lnTo>
                <a:lnTo>
                  <a:pt x="1083" y="1874"/>
                </a:lnTo>
                <a:lnTo>
                  <a:pt x="1092" y="1846"/>
                </a:lnTo>
                <a:lnTo>
                  <a:pt x="1101" y="1819"/>
                </a:lnTo>
                <a:lnTo>
                  <a:pt x="1111" y="1792"/>
                </a:lnTo>
                <a:lnTo>
                  <a:pt x="1123" y="1766"/>
                </a:lnTo>
                <a:lnTo>
                  <a:pt x="1135" y="1740"/>
                </a:lnTo>
                <a:lnTo>
                  <a:pt x="1149" y="1714"/>
                </a:lnTo>
                <a:lnTo>
                  <a:pt x="1165" y="1690"/>
                </a:lnTo>
                <a:lnTo>
                  <a:pt x="1180" y="1665"/>
                </a:lnTo>
                <a:lnTo>
                  <a:pt x="1198" y="1643"/>
                </a:lnTo>
                <a:lnTo>
                  <a:pt x="1217" y="1620"/>
                </a:lnTo>
                <a:lnTo>
                  <a:pt x="1239" y="1597"/>
                </a:lnTo>
                <a:lnTo>
                  <a:pt x="1260" y="1576"/>
                </a:lnTo>
                <a:lnTo>
                  <a:pt x="1284" y="1555"/>
                </a:lnTo>
                <a:lnTo>
                  <a:pt x="1309" y="1535"/>
                </a:lnTo>
                <a:lnTo>
                  <a:pt x="1336" y="1516"/>
                </a:lnTo>
                <a:lnTo>
                  <a:pt x="1363" y="1498"/>
                </a:lnTo>
                <a:lnTo>
                  <a:pt x="1393" y="1480"/>
                </a:lnTo>
                <a:lnTo>
                  <a:pt x="1426" y="1463"/>
                </a:lnTo>
                <a:lnTo>
                  <a:pt x="1458" y="1447"/>
                </a:lnTo>
                <a:lnTo>
                  <a:pt x="1493" y="1432"/>
                </a:lnTo>
                <a:lnTo>
                  <a:pt x="1530" y="1418"/>
                </a:lnTo>
                <a:lnTo>
                  <a:pt x="1568" y="1404"/>
                </a:lnTo>
                <a:lnTo>
                  <a:pt x="1609" y="1392"/>
                </a:lnTo>
                <a:lnTo>
                  <a:pt x="1651" y="1380"/>
                </a:lnTo>
                <a:lnTo>
                  <a:pt x="1758" y="1056"/>
                </a:lnTo>
                <a:lnTo>
                  <a:pt x="526" y="1056"/>
                </a:lnTo>
                <a:lnTo>
                  <a:pt x="526" y="6335"/>
                </a:lnTo>
                <a:lnTo>
                  <a:pt x="4750" y="6335"/>
                </a:lnTo>
                <a:lnTo>
                  <a:pt x="4750" y="1056"/>
                </a:lnTo>
                <a:close/>
                <a:moveTo>
                  <a:pt x="2638" y="265"/>
                </a:moveTo>
                <a:lnTo>
                  <a:pt x="2638" y="265"/>
                </a:lnTo>
                <a:lnTo>
                  <a:pt x="2611" y="266"/>
                </a:lnTo>
                <a:lnTo>
                  <a:pt x="2584" y="269"/>
                </a:lnTo>
                <a:lnTo>
                  <a:pt x="2559" y="275"/>
                </a:lnTo>
                <a:lnTo>
                  <a:pt x="2535" y="285"/>
                </a:lnTo>
                <a:lnTo>
                  <a:pt x="2513" y="296"/>
                </a:lnTo>
                <a:lnTo>
                  <a:pt x="2491" y="309"/>
                </a:lnTo>
                <a:lnTo>
                  <a:pt x="2471" y="324"/>
                </a:lnTo>
                <a:lnTo>
                  <a:pt x="2452" y="341"/>
                </a:lnTo>
                <a:lnTo>
                  <a:pt x="2435" y="360"/>
                </a:lnTo>
                <a:lnTo>
                  <a:pt x="2419" y="381"/>
                </a:lnTo>
                <a:lnTo>
                  <a:pt x="2406" y="402"/>
                </a:lnTo>
                <a:lnTo>
                  <a:pt x="2395" y="425"/>
                </a:lnTo>
                <a:lnTo>
                  <a:pt x="2386" y="449"/>
                </a:lnTo>
                <a:lnTo>
                  <a:pt x="2380" y="474"/>
                </a:lnTo>
                <a:lnTo>
                  <a:pt x="2375" y="500"/>
                </a:lnTo>
                <a:lnTo>
                  <a:pt x="2374" y="528"/>
                </a:lnTo>
                <a:lnTo>
                  <a:pt x="2375" y="554"/>
                </a:lnTo>
                <a:lnTo>
                  <a:pt x="2380" y="581"/>
                </a:lnTo>
                <a:lnTo>
                  <a:pt x="2386" y="606"/>
                </a:lnTo>
                <a:lnTo>
                  <a:pt x="2395" y="631"/>
                </a:lnTo>
                <a:lnTo>
                  <a:pt x="2406" y="654"/>
                </a:lnTo>
                <a:lnTo>
                  <a:pt x="2419" y="675"/>
                </a:lnTo>
                <a:lnTo>
                  <a:pt x="2435" y="696"/>
                </a:lnTo>
                <a:lnTo>
                  <a:pt x="2452" y="715"/>
                </a:lnTo>
                <a:lnTo>
                  <a:pt x="2471" y="732"/>
                </a:lnTo>
                <a:lnTo>
                  <a:pt x="2491" y="747"/>
                </a:lnTo>
                <a:lnTo>
                  <a:pt x="2513" y="760"/>
                </a:lnTo>
                <a:lnTo>
                  <a:pt x="2535" y="771"/>
                </a:lnTo>
                <a:lnTo>
                  <a:pt x="2559" y="779"/>
                </a:lnTo>
                <a:lnTo>
                  <a:pt x="2584" y="787"/>
                </a:lnTo>
                <a:lnTo>
                  <a:pt x="2611" y="790"/>
                </a:lnTo>
                <a:lnTo>
                  <a:pt x="2638" y="791"/>
                </a:lnTo>
                <a:lnTo>
                  <a:pt x="2665" y="790"/>
                </a:lnTo>
                <a:lnTo>
                  <a:pt x="2691" y="787"/>
                </a:lnTo>
                <a:lnTo>
                  <a:pt x="2716" y="779"/>
                </a:lnTo>
                <a:lnTo>
                  <a:pt x="2741" y="771"/>
                </a:lnTo>
                <a:lnTo>
                  <a:pt x="2764" y="760"/>
                </a:lnTo>
                <a:lnTo>
                  <a:pt x="2786" y="747"/>
                </a:lnTo>
                <a:lnTo>
                  <a:pt x="2806" y="732"/>
                </a:lnTo>
                <a:lnTo>
                  <a:pt x="2825" y="715"/>
                </a:lnTo>
                <a:lnTo>
                  <a:pt x="2842" y="696"/>
                </a:lnTo>
                <a:lnTo>
                  <a:pt x="2857" y="675"/>
                </a:lnTo>
                <a:lnTo>
                  <a:pt x="2871" y="654"/>
                </a:lnTo>
                <a:lnTo>
                  <a:pt x="2881" y="631"/>
                </a:lnTo>
                <a:lnTo>
                  <a:pt x="2890" y="606"/>
                </a:lnTo>
                <a:lnTo>
                  <a:pt x="2897" y="581"/>
                </a:lnTo>
                <a:lnTo>
                  <a:pt x="2900" y="554"/>
                </a:lnTo>
                <a:lnTo>
                  <a:pt x="2902" y="528"/>
                </a:lnTo>
                <a:lnTo>
                  <a:pt x="2900" y="500"/>
                </a:lnTo>
                <a:lnTo>
                  <a:pt x="2897" y="474"/>
                </a:lnTo>
                <a:lnTo>
                  <a:pt x="2890" y="449"/>
                </a:lnTo>
                <a:lnTo>
                  <a:pt x="2881" y="425"/>
                </a:lnTo>
                <a:lnTo>
                  <a:pt x="2871" y="402"/>
                </a:lnTo>
                <a:lnTo>
                  <a:pt x="2857" y="381"/>
                </a:lnTo>
                <a:lnTo>
                  <a:pt x="2842" y="360"/>
                </a:lnTo>
                <a:lnTo>
                  <a:pt x="2825" y="341"/>
                </a:lnTo>
                <a:lnTo>
                  <a:pt x="2806" y="324"/>
                </a:lnTo>
                <a:lnTo>
                  <a:pt x="2786" y="309"/>
                </a:lnTo>
                <a:lnTo>
                  <a:pt x="2764" y="296"/>
                </a:lnTo>
                <a:lnTo>
                  <a:pt x="2741" y="285"/>
                </a:lnTo>
                <a:lnTo>
                  <a:pt x="2716" y="275"/>
                </a:lnTo>
                <a:lnTo>
                  <a:pt x="2691" y="269"/>
                </a:lnTo>
                <a:lnTo>
                  <a:pt x="2665" y="266"/>
                </a:lnTo>
                <a:lnTo>
                  <a:pt x="2638" y="265"/>
                </a:lnTo>
                <a:close/>
                <a:moveTo>
                  <a:pt x="0" y="6863"/>
                </a:moveTo>
                <a:lnTo>
                  <a:pt x="0" y="528"/>
                </a:lnTo>
                <a:lnTo>
                  <a:pt x="2110" y="528"/>
                </a:lnTo>
                <a:lnTo>
                  <a:pt x="2110" y="500"/>
                </a:lnTo>
                <a:lnTo>
                  <a:pt x="2113" y="474"/>
                </a:lnTo>
                <a:lnTo>
                  <a:pt x="2116" y="448"/>
                </a:lnTo>
                <a:lnTo>
                  <a:pt x="2121" y="421"/>
                </a:lnTo>
                <a:lnTo>
                  <a:pt x="2127" y="396"/>
                </a:lnTo>
                <a:lnTo>
                  <a:pt x="2134" y="371"/>
                </a:lnTo>
                <a:lnTo>
                  <a:pt x="2143" y="346"/>
                </a:lnTo>
                <a:lnTo>
                  <a:pt x="2152" y="322"/>
                </a:lnTo>
                <a:lnTo>
                  <a:pt x="2162" y="299"/>
                </a:lnTo>
                <a:lnTo>
                  <a:pt x="2174" y="277"/>
                </a:lnTo>
                <a:lnTo>
                  <a:pt x="2187" y="254"/>
                </a:lnTo>
                <a:lnTo>
                  <a:pt x="2200" y="232"/>
                </a:lnTo>
                <a:lnTo>
                  <a:pt x="2216" y="212"/>
                </a:lnTo>
                <a:lnTo>
                  <a:pt x="2231" y="192"/>
                </a:lnTo>
                <a:lnTo>
                  <a:pt x="2248" y="172"/>
                </a:lnTo>
                <a:lnTo>
                  <a:pt x="2265" y="154"/>
                </a:lnTo>
                <a:lnTo>
                  <a:pt x="2283" y="136"/>
                </a:lnTo>
                <a:lnTo>
                  <a:pt x="2302" y="121"/>
                </a:lnTo>
                <a:lnTo>
                  <a:pt x="2322" y="105"/>
                </a:lnTo>
                <a:lnTo>
                  <a:pt x="2343" y="90"/>
                </a:lnTo>
                <a:lnTo>
                  <a:pt x="2364" y="77"/>
                </a:lnTo>
                <a:lnTo>
                  <a:pt x="2387" y="63"/>
                </a:lnTo>
                <a:lnTo>
                  <a:pt x="2410" y="53"/>
                </a:lnTo>
                <a:lnTo>
                  <a:pt x="2432" y="42"/>
                </a:lnTo>
                <a:lnTo>
                  <a:pt x="2456" y="32"/>
                </a:lnTo>
                <a:lnTo>
                  <a:pt x="2481" y="24"/>
                </a:lnTo>
                <a:lnTo>
                  <a:pt x="2507" y="17"/>
                </a:lnTo>
                <a:lnTo>
                  <a:pt x="2532" y="11"/>
                </a:lnTo>
                <a:lnTo>
                  <a:pt x="2558" y="6"/>
                </a:lnTo>
                <a:lnTo>
                  <a:pt x="2584" y="2"/>
                </a:lnTo>
                <a:lnTo>
                  <a:pt x="2611" y="1"/>
                </a:lnTo>
                <a:lnTo>
                  <a:pt x="2638" y="0"/>
                </a:lnTo>
                <a:lnTo>
                  <a:pt x="2665" y="1"/>
                </a:lnTo>
                <a:lnTo>
                  <a:pt x="2692" y="2"/>
                </a:lnTo>
                <a:lnTo>
                  <a:pt x="2718" y="6"/>
                </a:lnTo>
                <a:lnTo>
                  <a:pt x="2745" y="11"/>
                </a:lnTo>
                <a:lnTo>
                  <a:pt x="2770" y="17"/>
                </a:lnTo>
                <a:lnTo>
                  <a:pt x="2795" y="24"/>
                </a:lnTo>
                <a:lnTo>
                  <a:pt x="2820" y="32"/>
                </a:lnTo>
                <a:lnTo>
                  <a:pt x="2844" y="42"/>
                </a:lnTo>
                <a:lnTo>
                  <a:pt x="2867" y="53"/>
                </a:lnTo>
                <a:lnTo>
                  <a:pt x="2890" y="63"/>
                </a:lnTo>
                <a:lnTo>
                  <a:pt x="2912" y="77"/>
                </a:lnTo>
                <a:lnTo>
                  <a:pt x="2934" y="90"/>
                </a:lnTo>
                <a:lnTo>
                  <a:pt x="2954" y="105"/>
                </a:lnTo>
                <a:lnTo>
                  <a:pt x="2975" y="121"/>
                </a:lnTo>
                <a:lnTo>
                  <a:pt x="2994" y="136"/>
                </a:lnTo>
                <a:lnTo>
                  <a:pt x="3012" y="154"/>
                </a:lnTo>
                <a:lnTo>
                  <a:pt x="3030" y="172"/>
                </a:lnTo>
                <a:lnTo>
                  <a:pt x="3045" y="192"/>
                </a:lnTo>
                <a:lnTo>
                  <a:pt x="3062" y="212"/>
                </a:lnTo>
                <a:lnTo>
                  <a:pt x="3076" y="232"/>
                </a:lnTo>
                <a:lnTo>
                  <a:pt x="3090" y="254"/>
                </a:lnTo>
                <a:lnTo>
                  <a:pt x="3103" y="277"/>
                </a:lnTo>
                <a:lnTo>
                  <a:pt x="3115" y="299"/>
                </a:lnTo>
                <a:lnTo>
                  <a:pt x="3126" y="322"/>
                </a:lnTo>
                <a:lnTo>
                  <a:pt x="3134" y="346"/>
                </a:lnTo>
                <a:lnTo>
                  <a:pt x="3142" y="371"/>
                </a:lnTo>
                <a:lnTo>
                  <a:pt x="3149" y="396"/>
                </a:lnTo>
                <a:lnTo>
                  <a:pt x="3155" y="421"/>
                </a:lnTo>
                <a:lnTo>
                  <a:pt x="3160" y="448"/>
                </a:lnTo>
                <a:lnTo>
                  <a:pt x="3164" y="474"/>
                </a:lnTo>
                <a:lnTo>
                  <a:pt x="3166" y="500"/>
                </a:lnTo>
                <a:lnTo>
                  <a:pt x="3166" y="528"/>
                </a:lnTo>
                <a:lnTo>
                  <a:pt x="5278" y="528"/>
                </a:lnTo>
                <a:lnTo>
                  <a:pt x="5278" y="6863"/>
                </a:lnTo>
                <a:lnTo>
                  <a:pt x="0" y="686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38141"/>
              </p:ext>
            </p:extLst>
          </p:nvPr>
        </p:nvGraphicFramePr>
        <p:xfrm>
          <a:off x="1262736" y="1561776"/>
          <a:ext cx="9200110" cy="3115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428"/>
                <a:gridCol w="1982617"/>
                <a:gridCol w="2343093"/>
                <a:gridCol w="2162856"/>
                <a:gridCol w="1630116"/>
              </a:tblGrid>
              <a:tr h="77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季度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rgbClr val="F792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中心事务以及部门提升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907" marR="4907" marT="4907" marB="0" anchor="ctr">
                    <a:solidFill>
                      <a:srgbClr val="F792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项目管理</a:t>
                      </a:r>
                    </a:p>
                  </a:txBody>
                  <a:tcPr marL="4907" marR="4907" marT="4907" marB="0" anchor="ctr">
                    <a:solidFill>
                      <a:srgbClr val="F792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人员</a:t>
                      </a:r>
                      <a:r>
                        <a:rPr lang="zh-CN" sz="1400" b="1" kern="100" dirty="0" smtClean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管理</a:t>
                      </a:r>
                      <a:endParaRPr lang="zh-CN" sz="1400" b="1" kern="100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907" marR="4907" marT="4907" marB="0" anchor="ctr">
                    <a:solidFill>
                      <a:srgbClr val="F792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沟通、协调</a:t>
                      </a:r>
                      <a:endParaRPr lang="zh-CN" sz="1400" b="1" kern="100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907" marR="4907" marT="4907" marB="0" anchor="ctr">
                    <a:solidFill>
                      <a:srgbClr val="F7921D"/>
                    </a:solidFill>
                  </a:tcPr>
                </a:tc>
              </a:tr>
              <a:tr h="133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Q1Q2</a:t>
                      </a:r>
                      <a:endParaRPr lang="zh-CN" sz="10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建立测试中心统一规范渠道，做好中心的所有知识管理和培训安排、统筹。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重点进行环境安装部署、智慧校园的业务培训和安全性测试培训。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做好敏捷测试的相关工作流程的指导和对接。</a:t>
                      </a:r>
                    </a:p>
                  </a:txBody>
                  <a:tcPr marL="4907" marR="4907" marT="490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监管对接的项目，确保质量。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各个环节中加强对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TPM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的宣导力度，重视每个过程，同时在项目中能够及时预料到风险并进行风险控制和管理。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形成完善的项目管理层级，测试人员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-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测试项目经理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-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测试主管。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审核项目中的文档，处理项目中的问题。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部门成员思想的沟通、状态变化的关注，做到每个月至少要和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名人员思想沟通工作，加强和部门人员的熟悉度、信任度和重视度。</a:t>
                      </a:r>
                    </a:p>
                  </a:txBody>
                  <a:tcPr marL="4907" marR="4907" marT="490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做好部门外部的沟通工作，和研发、产品人员以及综合部等一些人员的工作交流和对接。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做好上下级沟通的桥梁。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安排好部门成员的每月工作计划。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02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Q3Q4</a:t>
                      </a:r>
                      <a:endParaRPr lang="zh-CN" sz="10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培养和带领总部、异地不同人员进行分地区监管，做到信息同步。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zh-CN" altLang="en-US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继续加强项目过程的监控。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培养和增强测试项目经理以及测试主管人员的能力。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使人员的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TPM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管理能力进一步提升，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PL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人员增长比例为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加强部门成员沟通管理，形成部门凝聚力和特有的部门文化。</a:t>
                      </a:r>
                      <a:endParaRPr lang="en-US" altLang="zh-CN" sz="1000" kern="1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加强人员的成本管理意识和风险意识。使人员的流动率控制在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20%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以内。</a:t>
                      </a:r>
                      <a:endParaRPr lang="zh-CN" sz="10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907" marR="4907" marT="49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培养部门中所有</a:t>
                      </a:r>
                      <a:r>
                        <a:rPr lang="en-US" altLang="zh-CN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PL</a:t>
                      </a:r>
                      <a:r>
                        <a:rPr lang="zh-CN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成员独立跟各个部门的对接、协调工作。</a:t>
                      </a:r>
                    </a:p>
                  </a:txBody>
                  <a:tcPr marL="4907" marR="4907" marT="49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46578" y="4761544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000" kern="1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合肥分部事宜：月度例会，行政事宜以及各种宣导和配合综合部的工作事项，部门纪律监管；</a:t>
            </a:r>
            <a:endParaRPr lang="zh-CN" altLang="en-US" sz="1000" kern="1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000" kern="1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招聘工作：根据招聘计划进行招聘工作；</a:t>
            </a:r>
            <a:endParaRPr lang="zh-CN" altLang="en-US" sz="1000" kern="1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000" kern="1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综合事务：将部门事件驱动性的工作逐步做成标准指引，便于后续人员可以直接使用；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000" kern="1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绩效考核</a:t>
            </a:r>
            <a:r>
              <a:rPr lang="zh-CN" altLang="en-US" sz="1000" kern="1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：对部门成员的考核，关注指标是否需要重新定义，</a:t>
            </a:r>
            <a:r>
              <a:rPr lang="zh-CN" altLang="en-US" sz="1000" kern="1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明确数据</a:t>
            </a:r>
            <a:r>
              <a:rPr lang="zh-CN" altLang="en-US" sz="1000" kern="1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收集方式及准确度。</a:t>
            </a:r>
            <a:endParaRPr lang="zh-CN" altLang="zh-CN" sz="1000" kern="1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饼形 20"/>
          <p:cNvSpPr/>
          <p:nvPr/>
        </p:nvSpPr>
        <p:spPr>
          <a:xfrm>
            <a:off x="1670514" y="4865783"/>
            <a:ext cx="576064" cy="916215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1618" y="4938888"/>
            <a:ext cx="21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综合事务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6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5" y="152366"/>
            <a:ext cx="3084728" cy="643325"/>
            <a:chOff x="3482970" y="1733740"/>
            <a:chExt cx="3084728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0" y="1805664"/>
              <a:ext cx="3084727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04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1530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意见与建议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 rot="21315596">
            <a:off x="279635" y="263949"/>
            <a:ext cx="418782" cy="41459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410258" y="1228653"/>
            <a:ext cx="2342042" cy="3975708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convex"/>
            <a:bevelB prst="angle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624836" y="1214972"/>
            <a:ext cx="2420110" cy="399007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convex"/>
            <a:bevelB prst="angle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3553134" y="1764439"/>
            <a:ext cx="1993203" cy="1908732"/>
          </a:xfrm>
          <a:prstGeom prst="roundRect">
            <a:avLst>
              <a:gd name="adj" fmla="val 11741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5767712" y="1771963"/>
            <a:ext cx="2079912" cy="1829926"/>
          </a:xfrm>
          <a:prstGeom prst="roundRect">
            <a:avLst>
              <a:gd name="adj" fmla="val 11741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47"/>
          <p:cNvSpPr txBox="1">
            <a:spLocks noChangeArrowheads="1"/>
          </p:cNvSpPr>
          <p:nvPr/>
        </p:nvSpPr>
        <p:spPr bwMode="auto">
          <a:xfrm>
            <a:off x="3553134" y="1333296"/>
            <a:ext cx="2023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前端设计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7"/>
          <p:cNvSpPr txBox="1">
            <a:spLocks noChangeArrowheads="1"/>
          </p:cNvSpPr>
          <p:nvPr/>
        </p:nvSpPr>
        <p:spPr bwMode="auto">
          <a:xfrm>
            <a:off x="5767712" y="1340434"/>
            <a:ext cx="19731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研发部门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4" descr="http://img0.imgtn.bdimg.com/it/u=2050824650,143103046&amp;fm=2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5739" y="3657544"/>
            <a:ext cx="1894213" cy="1327157"/>
          </a:xfrm>
          <a:prstGeom prst="rect">
            <a:avLst/>
          </a:prstGeom>
          <a:noFill/>
        </p:spPr>
      </p:pic>
      <p:pic>
        <p:nvPicPr>
          <p:cNvPr id="47" name="Picture 6" descr="http://img05.tooopen.com/images/20150612/tooopen_sy_1294916547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9149" y="3657545"/>
            <a:ext cx="1795565" cy="1393300"/>
          </a:xfrm>
          <a:prstGeom prst="rect">
            <a:avLst/>
          </a:prstGeom>
          <a:noFill/>
        </p:spPr>
      </p:pic>
      <p:sp>
        <p:nvSpPr>
          <p:cNvPr id="48" name="矩形 87"/>
          <p:cNvSpPr>
            <a:spLocks noChangeArrowheads="1"/>
          </p:cNvSpPr>
          <p:nvPr/>
        </p:nvSpPr>
        <p:spPr bwMode="auto">
          <a:xfrm>
            <a:off x="3743029" y="1878188"/>
            <a:ext cx="1598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前端实现方式标准化、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规范化。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6022685" y="1885712"/>
            <a:ext cx="1558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kumimoji="1"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加强项目经理管理工作培训并及时指导。</a:t>
            </a:r>
            <a:endParaRPr kumimoji="1"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ctr" hangingPunct="0">
              <a:buClr>
                <a:srgbClr val="FF0000"/>
              </a:buClr>
              <a:buSzPct val="70000"/>
            </a:pPr>
            <a:r>
              <a:rPr kumimoji="1"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增强功能自测和性能调优的能力。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910852" y="1214972"/>
            <a:ext cx="2420110" cy="399007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convex"/>
            <a:bevelB prst="angle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auto">
          <a:xfrm>
            <a:off x="8053728" y="1771963"/>
            <a:ext cx="2079912" cy="1829926"/>
          </a:xfrm>
          <a:prstGeom prst="roundRect">
            <a:avLst>
              <a:gd name="adj" fmla="val 11741"/>
            </a:avLst>
          </a:prstGeom>
          <a:solidFill>
            <a:schemeClr val="accent3">
              <a:lumMod val="5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47"/>
          <p:cNvSpPr txBox="1">
            <a:spLocks noChangeArrowheads="1"/>
          </p:cNvSpPr>
          <p:nvPr/>
        </p:nvSpPr>
        <p:spPr bwMode="auto">
          <a:xfrm>
            <a:off x="7982290" y="1340434"/>
            <a:ext cx="19731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流程管理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87"/>
          <p:cNvSpPr>
            <a:spLocks noChangeArrowheads="1"/>
          </p:cNvSpPr>
          <p:nvPr/>
        </p:nvSpPr>
        <p:spPr bwMode="auto">
          <a:xfrm>
            <a:off x="8308701" y="1885712"/>
            <a:ext cx="1558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完善收购型项目对接和管理过程；外包方式尽快落地，解决人力问题。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" name="Picture 8" descr="http://www.bgsdyz.com/UpFile/201501/20150104556483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6603" y="3657544"/>
            <a:ext cx="1795565" cy="1327157"/>
          </a:xfrm>
          <a:prstGeom prst="rect">
            <a:avLst/>
          </a:prstGeom>
          <a:noFill/>
        </p:spPr>
      </p:pic>
      <p:sp>
        <p:nvSpPr>
          <p:cNvPr id="57" name="矩形 56"/>
          <p:cNvSpPr/>
          <p:nvPr/>
        </p:nvSpPr>
        <p:spPr bwMode="auto">
          <a:xfrm>
            <a:off x="1090176" y="1244236"/>
            <a:ext cx="2342042" cy="3977809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convex"/>
            <a:bevelB prst="angle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1161613" y="1789549"/>
            <a:ext cx="2152269" cy="1904938"/>
          </a:xfrm>
          <a:prstGeom prst="roundRect">
            <a:avLst>
              <a:gd name="adj" fmla="val 11741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47"/>
          <p:cNvSpPr txBox="1">
            <a:spLocks noChangeArrowheads="1"/>
          </p:cNvSpPr>
          <p:nvPr/>
        </p:nvSpPr>
        <p:spPr bwMode="auto">
          <a:xfrm>
            <a:off x="1090176" y="1358019"/>
            <a:ext cx="2263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产品中心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Picture 2" descr="http://www.woshipm.com/wp-content/uploads/2013/09/385b4b9a1c01d0b4e7d0a9d78c9cd78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3052" y="3717051"/>
            <a:ext cx="1951702" cy="1359414"/>
          </a:xfrm>
          <a:prstGeom prst="rect">
            <a:avLst/>
          </a:prstGeom>
          <a:noFill/>
        </p:spPr>
      </p:pic>
      <p:sp>
        <p:nvSpPr>
          <p:cNvPr id="61" name="矩形 87"/>
          <p:cNvSpPr>
            <a:spLocks noChangeArrowheads="1"/>
          </p:cNvSpPr>
          <p:nvPr/>
        </p:nvSpPr>
        <p:spPr bwMode="auto">
          <a:xfrm>
            <a:off x="1379108" y="1839545"/>
            <a:ext cx="17105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建立产品部和研发中心项目规划共享渠道，通过统一的平台定期获取更新的规划，可以一个月更新对接一次。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将需求评审的问题纳入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Devsuit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并作为产品经理考核标准。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2975" y="1733740"/>
            <a:ext cx="4755024" cy="643325"/>
            <a:chOff x="3482975" y="1733740"/>
            <a:chExt cx="4755024" cy="643325"/>
          </a:xfrm>
        </p:grpSpPr>
        <p:sp>
          <p:nvSpPr>
            <p:cNvPr id="19" name="等腰三角形 18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14"/>
            <p:cNvSpPr txBox="1"/>
            <p:nvPr/>
          </p:nvSpPr>
          <p:spPr>
            <a:xfrm flipH="1">
              <a:off x="3482975" y="180566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2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32" name="TextBox 47"/>
            <p:cNvSpPr txBox="1"/>
            <p:nvPr/>
          </p:nvSpPr>
          <p:spPr>
            <a:xfrm>
              <a:off x="5091330" y="1859642"/>
              <a:ext cx="2087622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86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82975" y="2584518"/>
            <a:ext cx="4755024" cy="643325"/>
            <a:chOff x="3482975" y="2540151"/>
            <a:chExt cx="4755024" cy="643325"/>
          </a:xfrm>
        </p:grpSpPr>
        <p:grpSp>
          <p:nvGrpSpPr>
            <p:cNvPr id="6" name="组合 5"/>
            <p:cNvGrpSpPr/>
            <p:nvPr/>
          </p:nvGrpSpPr>
          <p:grpSpPr>
            <a:xfrm>
              <a:off x="3482975" y="2540151"/>
              <a:ext cx="4755024" cy="643325"/>
              <a:chOff x="3482975" y="2540151"/>
              <a:chExt cx="4755024" cy="643325"/>
            </a:xfrm>
          </p:grpSpPr>
          <p:sp>
            <p:nvSpPr>
              <p:cNvPr id="7" name="等腰三角形 6"/>
              <p:cNvSpPr/>
              <p:nvPr/>
            </p:nvSpPr>
            <p:spPr>
              <a:xfrm flipV="1">
                <a:off x="4894119" y="3044955"/>
                <a:ext cx="146512" cy="138521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333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4889470" y="2541483"/>
                <a:ext cx="146512" cy="137189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50000"/>
                </a:schemeClr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333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14"/>
              <p:cNvSpPr txBox="1"/>
              <p:nvPr/>
            </p:nvSpPr>
            <p:spPr>
              <a:xfrm flipH="1">
                <a:off x="3482975" y="2612076"/>
                <a:ext cx="4755024" cy="4994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effectLst/>
            </p:spPr>
            <p:txBody>
              <a:bodyPr lIns="428548" anchor="ctr"/>
              <a:lstStyle>
                <a:defPPr>
                  <a:defRPr lang="en-US"/>
                </a:defPPr>
                <a:lvl1pPr eaLnBrk="1" fontAlgn="auto" hangingPunct="1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rgbClr val="4F4F4F"/>
                    </a:solidFill>
                    <a:latin typeface="+mn-ea"/>
                    <a:cs typeface="Verdana" panose="020B0604030504040204" pitchFamily="34" charset="0"/>
                  </a:defRPr>
                </a:lvl1pPr>
              </a:lstStyle>
              <a:p>
                <a:endParaRPr lang="zh-CN" altLang="en-US" sz="2143" dirty="0"/>
              </a:p>
            </p:txBody>
          </p:sp>
          <p:sp>
            <p:nvSpPr>
              <p:cNvPr id="10" name="文本框 5"/>
              <p:cNvSpPr txBox="1"/>
              <p:nvPr/>
            </p:nvSpPr>
            <p:spPr>
              <a:xfrm flipH="1">
                <a:off x="4232357" y="2540151"/>
                <a:ext cx="664636" cy="643325"/>
              </a:xfrm>
              <a:prstGeom prst="rect">
                <a:avLst/>
              </a:prstGeom>
              <a:solidFill>
                <a:srgbClr val="EF9C0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3809">
                    <a:solidFill>
                      <a:srgbClr val="FFFFFF"/>
                    </a:solidFill>
                    <a:latin typeface="Agency FB" panose="020B0503020202020204" pitchFamily="34" charset="0"/>
                    <a:ea typeface="Adobe Gothic Std B" panose="020B0800000000000000" pitchFamily="34" charset="-128"/>
                    <a:cs typeface="Verdana" panose="020B0604030504040204" pitchFamily="34" charset="0"/>
                  </a:defRPr>
                </a:lvl1pPr>
              </a:lstStyle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28" name="KSO_Shape"/>
              <p:cNvSpPr>
                <a:spLocks/>
              </p:cNvSpPr>
              <p:nvPr/>
            </p:nvSpPr>
            <p:spPr bwMode="auto">
              <a:xfrm>
                <a:off x="3675134" y="2665499"/>
                <a:ext cx="402422" cy="406487"/>
              </a:xfrm>
              <a:custGeom>
                <a:avLst/>
                <a:gdLst>
                  <a:gd name="T0" fmla="*/ 2147483646 w 5438"/>
                  <a:gd name="T1" fmla="*/ 0 h 5494"/>
                  <a:gd name="T2" fmla="*/ 0 w 5438"/>
                  <a:gd name="T3" fmla="*/ 2147483646 h 5494"/>
                  <a:gd name="T4" fmla="*/ 2147483646 w 5438"/>
                  <a:gd name="T5" fmla="*/ 2147483646 h 5494"/>
                  <a:gd name="T6" fmla="*/ 2147483646 w 5438"/>
                  <a:gd name="T7" fmla="*/ 2147483646 h 5494"/>
                  <a:gd name="T8" fmla="*/ 2147483646 w 5438"/>
                  <a:gd name="T9" fmla="*/ 2147483646 h 5494"/>
                  <a:gd name="T10" fmla="*/ 2147483646 w 5438"/>
                  <a:gd name="T11" fmla="*/ 2147483646 h 5494"/>
                  <a:gd name="T12" fmla="*/ 2147483646 w 5438"/>
                  <a:gd name="T13" fmla="*/ 2147483646 h 5494"/>
                  <a:gd name="T14" fmla="*/ 2147483646 w 5438"/>
                  <a:gd name="T15" fmla="*/ 2147483646 h 5494"/>
                  <a:gd name="T16" fmla="*/ 2147483646 w 5438"/>
                  <a:gd name="T17" fmla="*/ 2147483646 h 5494"/>
                  <a:gd name="T18" fmla="*/ 2147483646 w 5438"/>
                  <a:gd name="T19" fmla="*/ 2147483646 h 5494"/>
                  <a:gd name="T20" fmla="*/ 2147483646 w 5438"/>
                  <a:gd name="T21" fmla="*/ 2147483646 h 5494"/>
                  <a:gd name="T22" fmla="*/ 2147483646 w 5438"/>
                  <a:gd name="T23" fmla="*/ 2147483646 h 5494"/>
                  <a:gd name="T24" fmla="*/ 2147483646 w 5438"/>
                  <a:gd name="T25" fmla="*/ 2147483646 h 5494"/>
                  <a:gd name="T26" fmla="*/ 2147483646 w 5438"/>
                  <a:gd name="T27" fmla="*/ 2147483646 h 5494"/>
                  <a:gd name="T28" fmla="*/ 2147483646 w 5438"/>
                  <a:gd name="T29" fmla="*/ 2147483646 h 5494"/>
                  <a:gd name="T30" fmla="*/ 2147483646 w 5438"/>
                  <a:gd name="T31" fmla="*/ 2147483646 h 5494"/>
                  <a:gd name="T32" fmla="*/ 2147483646 w 5438"/>
                  <a:gd name="T33" fmla="*/ 2147483646 h 5494"/>
                  <a:gd name="T34" fmla="*/ 2147483646 w 5438"/>
                  <a:gd name="T35" fmla="*/ 2147483646 h 5494"/>
                  <a:gd name="T36" fmla="*/ 2147483646 w 5438"/>
                  <a:gd name="T37" fmla="*/ 2147483646 h 5494"/>
                  <a:gd name="T38" fmla="*/ 2147483646 w 5438"/>
                  <a:gd name="T39" fmla="*/ 2147483646 h 5494"/>
                  <a:gd name="T40" fmla="*/ 2147483646 w 5438"/>
                  <a:gd name="T41" fmla="*/ 2147483646 h 5494"/>
                  <a:gd name="T42" fmla="*/ 2147483646 w 5438"/>
                  <a:gd name="T43" fmla="*/ 2147483646 h 5494"/>
                  <a:gd name="T44" fmla="*/ 2147483646 w 5438"/>
                  <a:gd name="T45" fmla="*/ 2147483646 h 5494"/>
                  <a:gd name="T46" fmla="*/ 2147483646 w 5438"/>
                  <a:gd name="T47" fmla="*/ 2147483646 h 5494"/>
                  <a:gd name="T48" fmla="*/ 2147483646 w 5438"/>
                  <a:gd name="T49" fmla="*/ 2147483646 h 5494"/>
                  <a:gd name="T50" fmla="*/ 2147483646 w 5438"/>
                  <a:gd name="T51" fmla="*/ 2147483646 h 5494"/>
                  <a:gd name="T52" fmla="*/ 2147483646 w 5438"/>
                  <a:gd name="T53" fmla="*/ 2147483646 h 5494"/>
                  <a:gd name="T54" fmla="*/ 2147483646 w 5438"/>
                  <a:gd name="T55" fmla="*/ 2147483646 h 5494"/>
                  <a:gd name="T56" fmla="*/ 2147483646 w 5438"/>
                  <a:gd name="T57" fmla="*/ 2147483646 h 5494"/>
                  <a:gd name="T58" fmla="*/ 2147483646 w 5438"/>
                  <a:gd name="T59" fmla="*/ 2147483646 h 5494"/>
                  <a:gd name="T60" fmla="*/ 2147483646 w 5438"/>
                  <a:gd name="T61" fmla="*/ 2147483646 h 5494"/>
                  <a:gd name="T62" fmla="*/ 2147483646 w 5438"/>
                  <a:gd name="T63" fmla="*/ 2147483646 h 5494"/>
                  <a:gd name="T64" fmla="*/ 2147483646 w 5438"/>
                  <a:gd name="T65" fmla="*/ 2147483646 h 5494"/>
                  <a:gd name="T66" fmla="*/ 2147483646 w 5438"/>
                  <a:gd name="T67" fmla="*/ 2147483646 h 5494"/>
                  <a:gd name="T68" fmla="*/ 2147483646 w 5438"/>
                  <a:gd name="T69" fmla="*/ 2147483646 h 5494"/>
                  <a:gd name="T70" fmla="*/ 2147483646 w 5438"/>
                  <a:gd name="T71" fmla="*/ 2147483646 h 5494"/>
                  <a:gd name="T72" fmla="*/ 2147483646 w 5438"/>
                  <a:gd name="T73" fmla="*/ 2147483646 h 5494"/>
                  <a:gd name="T74" fmla="*/ 2147483646 w 5438"/>
                  <a:gd name="T75" fmla="*/ 2147483646 h 5494"/>
                  <a:gd name="T76" fmla="*/ 2147483646 w 5438"/>
                  <a:gd name="T77" fmla="*/ 2147483646 h 5494"/>
                  <a:gd name="T78" fmla="*/ 2147483646 w 5438"/>
                  <a:gd name="T79" fmla="*/ 2147483646 h 5494"/>
                  <a:gd name="T80" fmla="*/ 2147483646 w 5438"/>
                  <a:gd name="T81" fmla="*/ 2147483646 h 5494"/>
                  <a:gd name="T82" fmla="*/ 2147483646 w 5438"/>
                  <a:gd name="T83" fmla="*/ 2147483646 h 5494"/>
                  <a:gd name="T84" fmla="*/ 2147483646 w 5438"/>
                  <a:gd name="T85" fmla="*/ 2147483646 h 5494"/>
                  <a:gd name="T86" fmla="*/ 2147483646 w 5438"/>
                  <a:gd name="T87" fmla="*/ 2147483646 h 5494"/>
                  <a:gd name="T88" fmla="*/ 2147483646 w 5438"/>
                  <a:gd name="T89" fmla="*/ 2147483646 h 5494"/>
                  <a:gd name="T90" fmla="*/ 2147483646 w 5438"/>
                  <a:gd name="T91" fmla="*/ 2147483646 h 5494"/>
                  <a:gd name="T92" fmla="*/ 2147483646 w 5438"/>
                  <a:gd name="T93" fmla="*/ 2147483646 h 5494"/>
                  <a:gd name="T94" fmla="*/ 2147483646 w 5438"/>
                  <a:gd name="T95" fmla="*/ 2147483646 h 5494"/>
                  <a:gd name="T96" fmla="*/ 2147483646 w 5438"/>
                  <a:gd name="T97" fmla="*/ 2147483646 h 5494"/>
                  <a:gd name="T98" fmla="*/ 2147483646 w 5438"/>
                  <a:gd name="T99" fmla="*/ 2147483646 h 5494"/>
                  <a:gd name="T100" fmla="*/ 2147483646 w 5438"/>
                  <a:gd name="T101" fmla="*/ 2147483646 h 5494"/>
                  <a:gd name="T102" fmla="*/ 2147483646 w 5438"/>
                  <a:gd name="T103" fmla="*/ 2147483646 h 5494"/>
                  <a:gd name="T104" fmla="*/ 2147483646 w 5438"/>
                  <a:gd name="T105" fmla="*/ 2147483646 h 5494"/>
                  <a:gd name="T106" fmla="*/ 2147483646 w 5438"/>
                  <a:gd name="T107" fmla="*/ 2147483646 h 5494"/>
                  <a:gd name="T108" fmla="*/ 2147483646 w 5438"/>
                  <a:gd name="T109" fmla="*/ 2147483646 h 5494"/>
                  <a:gd name="T110" fmla="*/ 2147483646 w 5438"/>
                  <a:gd name="T111" fmla="*/ 2147483646 h 5494"/>
                  <a:gd name="T112" fmla="*/ 2147483646 w 5438"/>
                  <a:gd name="T113" fmla="*/ 2147483646 h 5494"/>
                  <a:gd name="T114" fmla="*/ 2147483646 w 5438"/>
                  <a:gd name="T115" fmla="*/ 2147483646 h 5494"/>
                  <a:gd name="T116" fmla="*/ 2147483646 w 5438"/>
                  <a:gd name="T117" fmla="*/ 2147483646 h 5494"/>
                  <a:gd name="T118" fmla="*/ 2147483646 w 5438"/>
                  <a:gd name="T119" fmla="*/ 2147483646 h 549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438" h="5494">
                    <a:moveTo>
                      <a:pt x="2825" y="454"/>
                    </a:moveTo>
                    <a:lnTo>
                      <a:pt x="2825" y="0"/>
                    </a:lnTo>
                    <a:lnTo>
                      <a:pt x="2514" y="0"/>
                    </a:lnTo>
                    <a:lnTo>
                      <a:pt x="2514" y="454"/>
                    </a:lnTo>
                    <a:lnTo>
                      <a:pt x="0" y="454"/>
                    </a:lnTo>
                    <a:lnTo>
                      <a:pt x="0" y="1259"/>
                    </a:lnTo>
                    <a:lnTo>
                      <a:pt x="276" y="1259"/>
                    </a:lnTo>
                    <a:lnTo>
                      <a:pt x="276" y="4295"/>
                    </a:lnTo>
                    <a:lnTo>
                      <a:pt x="2197" y="4295"/>
                    </a:lnTo>
                    <a:lnTo>
                      <a:pt x="1028" y="5252"/>
                    </a:lnTo>
                    <a:lnTo>
                      <a:pt x="1225" y="5494"/>
                    </a:lnTo>
                    <a:lnTo>
                      <a:pt x="2689" y="4295"/>
                    </a:lnTo>
                    <a:lnTo>
                      <a:pt x="2699" y="4295"/>
                    </a:lnTo>
                    <a:lnTo>
                      <a:pt x="4163" y="5494"/>
                    </a:lnTo>
                    <a:lnTo>
                      <a:pt x="4360" y="5252"/>
                    </a:lnTo>
                    <a:lnTo>
                      <a:pt x="3192" y="4295"/>
                    </a:lnTo>
                    <a:lnTo>
                      <a:pt x="5105" y="4295"/>
                    </a:lnTo>
                    <a:lnTo>
                      <a:pt x="5105" y="1259"/>
                    </a:lnTo>
                    <a:lnTo>
                      <a:pt x="5438" y="1259"/>
                    </a:lnTo>
                    <a:lnTo>
                      <a:pt x="5438" y="454"/>
                    </a:lnTo>
                    <a:lnTo>
                      <a:pt x="2825" y="454"/>
                    </a:lnTo>
                    <a:close/>
                    <a:moveTo>
                      <a:pt x="4793" y="3983"/>
                    </a:moveTo>
                    <a:lnTo>
                      <a:pt x="587" y="3983"/>
                    </a:lnTo>
                    <a:lnTo>
                      <a:pt x="587" y="1259"/>
                    </a:lnTo>
                    <a:lnTo>
                      <a:pt x="4793" y="1259"/>
                    </a:lnTo>
                    <a:lnTo>
                      <a:pt x="4793" y="3983"/>
                    </a:lnTo>
                    <a:close/>
                    <a:moveTo>
                      <a:pt x="1611" y="3281"/>
                    </a:moveTo>
                    <a:lnTo>
                      <a:pt x="1611" y="2471"/>
                    </a:lnTo>
                    <a:lnTo>
                      <a:pt x="2422" y="2471"/>
                    </a:lnTo>
                    <a:lnTo>
                      <a:pt x="2420" y="2429"/>
                    </a:lnTo>
                    <a:lnTo>
                      <a:pt x="2417" y="2388"/>
                    </a:lnTo>
                    <a:lnTo>
                      <a:pt x="2412" y="2347"/>
                    </a:lnTo>
                    <a:lnTo>
                      <a:pt x="2405" y="2308"/>
                    </a:lnTo>
                    <a:lnTo>
                      <a:pt x="2396" y="2268"/>
                    </a:lnTo>
                    <a:lnTo>
                      <a:pt x="2385" y="2230"/>
                    </a:lnTo>
                    <a:lnTo>
                      <a:pt x="2373" y="2192"/>
                    </a:lnTo>
                    <a:lnTo>
                      <a:pt x="2358" y="2156"/>
                    </a:lnTo>
                    <a:lnTo>
                      <a:pt x="2341" y="2120"/>
                    </a:lnTo>
                    <a:lnTo>
                      <a:pt x="2324" y="2085"/>
                    </a:lnTo>
                    <a:lnTo>
                      <a:pt x="2304" y="2051"/>
                    </a:lnTo>
                    <a:lnTo>
                      <a:pt x="2284" y="2018"/>
                    </a:lnTo>
                    <a:lnTo>
                      <a:pt x="2260" y="1986"/>
                    </a:lnTo>
                    <a:lnTo>
                      <a:pt x="2237" y="1956"/>
                    </a:lnTo>
                    <a:lnTo>
                      <a:pt x="2210" y="1926"/>
                    </a:lnTo>
                    <a:lnTo>
                      <a:pt x="2184" y="1898"/>
                    </a:lnTo>
                    <a:lnTo>
                      <a:pt x="2156" y="1871"/>
                    </a:lnTo>
                    <a:lnTo>
                      <a:pt x="2126" y="1846"/>
                    </a:lnTo>
                    <a:lnTo>
                      <a:pt x="2096" y="1822"/>
                    </a:lnTo>
                    <a:lnTo>
                      <a:pt x="2064" y="1799"/>
                    </a:lnTo>
                    <a:lnTo>
                      <a:pt x="2031" y="1778"/>
                    </a:lnTo>
                    <a:lnTo>
                      <a:pt x="1997" y="1759"/>
                    </a:lnTo>
                    <a:lnTo>
                      <a:pt x="1962" y="1741"/>
                    </a:lnTo>
                    <a:lnTo>
                      <a:pt x="1926" y="1724"/>
                    </a:lnTo>
                    <a:lnTo>
                      <a:pt x="1890" y="1710"/>
                    </a:lnTo>
                    <a:lnTo>
                      <a:pt x="1852" y="1697"/>
                    </a:lnTo>
                    <a:lnTo>
                      <a:pt x="1814" y="1686"/>
                    </a:lnTo>
                    <a:lnTo>
                      <a:pt x="1774" y="1677"/>
                    </a:lnTo>
                    <a:lnTo>
                      <a:pt x="1735" y="1670"/>
                    </a:lnTo>
                    <a:lnTo>
                      <a:pt x="1694" y="1665"/>
                    </a:lnTo>
                    <a:lnTo>
                      <a:pt x="1653" y="1662"/>
                    </a:lnTo>
                    <a:lnTo>
                      <a:pt x="1611" y="1660"/>
                    </a:lnTo>
                    <a:lnTo>
                      <a:pt x="1569" y="1662"/>
                    </a:lnTo>
                    <a:lnTo>
                      <a:pt x="1528" y="1665"/>
                    </a:lnTo>
                    <a:lnTo>
                      <a:pt x="1487" y="1670"/>
                    </a:lnTo>
                    <a:lnTo>
                      <a:pt x="1448" y="1677"/>
                    </a:lnTo>
                    <a:lnTo>
                      <a:pt x="1408" y="1686"/>
                    </a:lnTo>
                    <a:lnTo>
                      <a:pt x="1369" y="1697"/>
                    </a:lnTo>
                    <a:lnTo>
                      <a:pt x="1332" y="1710"/>
                    </a:lnTo>
                    <a:lnTo>
                      <a:pt x="1295" y="1724"/>
                    </a:lnTo>
                    <a:lnTo>
                      <a:pt x="1260" y="1741"/>
                    </a:lnTo>
                    <a:lnTo>
                      <a:pt x="1224" y="1759"/>
                    </a:lnTo>
                    <a:lnTo>
                      <a:pt x="1191" y="1778"/>
                    </a:lnTo>
                    <a:lnTo>
                      <a:pt x="1157" y="1799"/>
                    </a:lnTo>
                    <a:lnTo>
                      <a:pt x="1126" y="1822"/>
                    </a:lnTo>
                    <a:lnTo>
                      <a:pt x="1096" y="1846"/>
                    </a:lnTo>
                    <a:lnTo>
                      <a:pt x="1066" y="1871"/>
                    </a:lnTo>
                    <a:lnTo>
                      <a:pt x="1038" y="1898"/>
                    </a:lnTo>
                    <a:lnTo>
                      <a:pt x="1011" y="1926"/>
                    </a:lnTo>
                    <a:lnTo>
                      <a:pt x="986" y="1956"/>
                    </a:lnTo>
                    <a:lnTo>
                      <a:pt x="962" y="1986"/>
                    </a:lnTo>
                    <a:lnTo>
                      <a:pt x="939" y="2018"/>
                    </a:lnTo>
                    <a:lnTo>
                      <a:pt x="918" y="2051"/>
                    </a:lnTo>
                    <a:lnTo>
                      <a:pt x="899" y="2085"/>
                    </a:lnTo>
                    <a:lnTo>
                      <a:pt x="881" y="2120"/>
                    </a:lnTo>
                    <a:lnTo>
                      <a:pt x="864" y="2156"/>
                    </a:lnTo>
                    <a:lnTo>
                      <a:pt x="850" y="2192"/>
                    </a:lnTo>
                    <a:lnTo>
                      <a:pt x="837" y="2230"/>
                    </a:lnTo>
                    <a:lnTo>
                      <a:pt x="826" y="2268"/>
                    </a:lnTo>
                    <a:lnTo>
                      <a:pt x="817" y="2308"/>
                    </a:lnTo>
                    <a:lnTo>
                      <a:pt x="809" y="2347"/>
                    </a:lnTo>
                    <a:lnTo>
                      <a:pt x="804" y="2388"/>
                    </a:lnTo>
                    <a:lnTo>
                      <a:pt x="801" y="2429"/>
                    </a:lnTo>
                    <a:lnTo>
                      <a:pt x="800" y="2471"/>
                    </a:lnTo>
                    <a:lnTo>
                      <a:pt x="801" y="2513"/>
                    </a:lnTo>
                    <a:lnTo>
                      <a:pt x="804" y="2554"/>
                    </a:lnTo>
                    <a:lnTo>
                      <a:pt x="809" y="2595"/>
                    </a:lnTo>
                    <a:lnTo>
                      <a:pt x="817" y="2634"/>
                    </a:lnTo>
                    <a:lnTo>
                      <a:pt x="826" y="2674"/>
                    </a:lnTo>
                    <a:lnTo>
                      <a:pt x="837" y="2712"/>
                    </a:lnTo>
                    <a:lnTo>
                      <a:pt x="850" y="2750"/>
                    </a:lnTo>
                    <a:lnTo>
                      <a:pt x="864" y="2786"/>
                    </a:lnTo>
                    <a:lnTo>
                      <a:pt x="881" y="2822"/>
                    </a:lnTo>
                    <a:lnTo>
                      <a:pt x="899" y="2857"/>
                    </a:lnTo>
                    <a:lnTo>
                      <a:pt x="918" y="2891"/>
                    </a:lnTo>
                    <a:lnTo>
                      <a:pt x="939" y="2924"/>
                    </a:lnTo>
                    <a:lnTo>
                      <a:pt x="962" y="2956"/>
                    </a:lnTo>
                    <a:lnTo>
                      <a:pt x="986" y="2986"/>
                    </a:lnTo>
                    <a:lnTo>
                      <a:pt x="1011" y="3016"/>
                    </a:lnTo>
                    <a:lnTo>
                      <a:pt x="1038" y="3044"/>
                    </a:lnTo>
                    <a:lnTo>
                      <a:pt x="1066" y="3070"/>
                    </a:lnTo>
                    <a:lnTo>
                      <a:pt x="1096" y="3097"/>
                    </a:lnTo>
                    <a:lnTo>
                      <a:pt x="1126" y="3120"/>
                    </a:lnTo>
                    <a:lnTo>
                      <a:pt x="1157" y="3144"/>
                    </a:lnTo>
                    <a:lnTo>
                      <a:pt x="1191" y="3164"/>
                    </a:lnTo>
                    <a:lnTo>
                      <a:pt x="1224" y="3184"/>
                    </a:lnTo>
                    <a:lnTo>
                      <a:pt x="1260" y="3201"/>
                    </a:lnTo>
                    <a:lnTo>
                      <a:pt x="1295" y="3218"/>
                    </a:lnTo>
                    <a:lnTo>
                      <a:pt x="1332" y="3233"/>
                    </a:lnTo>
                    <a:lnTo>
                      <a:pt x="1369" y="3245"/>
                    </a:lnTo>
                    <a:lnTo>
                      <a:pt x="1408" y="3256"/>
                    </a:lnTo>
                    <a:lnTo>
                      <a:pt x="1448" y="3265"/>
                    </a:lnTo>
                    <a:lnTo>
                      <a:pt x="1487" y="3272"/>
                    </a:lnTo>
                    <a:lnTo>
                      <a:pt x="1528" y="3277"/>
                    </a:lnTo>
                    <a:lnTo>
                      <a:pt x="1569" y="3280"/>
                    </a:lnTo>
                    <a:lnTo>
                      <a:pt x="1611" y="3281"/>
                    </a:lnTo>
                    <a:close/>
                    <a:moveTo>
                      <a:pt x="1838" y="3503"/>
                    </a:moveTo>
                    <a:lnTo>
                      <a:pt x="1838" y="3503"/>
                    </a:lnTo>
                    <a:lnTo>
                      <a:pt x="1881" y="3502"/>
                    </a:lnTo>
                    <a:lnTo>
                      <a:pt x="1921" y="3499"/>
                    </a:lnTo>
                    <a:lnTo>
                      <a:pt x="1962" y="3493"/>
                    </a:lnTo>
                    <a:lnTo>
                      <a:pt x="2002" y="3486"/>
                    </a:lnTo>
                    <a:lnTo>
                      <a:pt x="2041" y="3477"/>
                    </a:lnTo>
                    <a:lnTo>
                      <a:pt x="2080" y="3466"/>
                    </a:lnTo>
                    <a:lnTo>
                      <a:pt x="2117" y="3453"/>
                    </a:lnTo>
                    <a:lnTo>
                      <a:pt x="2154" y="3439"/>
                    </a:lnTo>
                    <a:lnTo>
                      <a:pt x="2190" y="3422"/>
                    </a:lnTo>
                    <a:lnTo>
                      <a:pt x="2225" y="3404"/>
                    </a:lnTo>
                    <a:lnTo>
                      <a:pt x="2259" y="3385"/>
                    </a:lnTo>
                    <a:lnTo>
                      <a:pt x="2292" y="3364"/>
                    </a:lnTo>
                    <a:lnTo>
                      <a:pt x="2323" y="3341"/>
                    </a:lnTo>
                    <a:lnTo>
                      <a:pt x="2355" y="3317"/>
                    </a:lnTo>
                    <a:lnTo>
                      <a:pt x="2384" y="3292"/>
                    </a:lnTo>
                    <a:lnTo>
                      <a:pt x="2411" y="3265"/>
                    </a:lnTo>
                    <a:lnTo>
                      <a:pt x="2439" y="3237"/>
                    </a:lnTo>
                    <a:lnTo>
                      <a:pt x="2464" y="3207"/>
                    </a:lnTo>
                    <a:lnTo>
                      <a:pt x="2488" y="3177"/>
                    </a:lnTo>
                    <a:lnTo>
                      <a:pt x="2511" y="3146"/>
                    </a:lnTo>
                    <a:lnTo>
                      <a:pt x="2532" y="3112"/>
                    </a:lnTo>
                    <a:lnTo>
                      <a:pt x="2551" y="3079"/>
                    </a:lnTo>
                    <a:lnTo>
                      <a:pt x="2570" y="3043"/>
                    </a:lnTo>
                    <a:lnTo>
                      <a:pt x="2586" y="3008"/>
                    </a:lnTo>
                    <a:lnTo>
                      <a:pt x="2600" y="2971"/>
                    </a:lnTo>
                    <a:lnTo>
                      <a:pt x="2612" y="2933"/>
                    </a:lnTo>
                    <a:lnTo>
                      <a:pt x="2623" y="2895"/>
                    </a:lnTo>
                    <a:lnTo>
                      <a:pt x="2633" y="2855"/>
                    </a:lnTo>
                    <a:lnTo>
                      <a:pt x="2640" y="2816"/>
                    </a:lnTo>
                    <a:lnTo>
                      <a:pt x="2645" y="2775"/>
                    </a:lnTo>
                    <a:lnTo>
                      <a:pt x="2648" y="2734"/>
                    </a:lnTo>
                    <a:lnTo>
                      <a:pt x="2649" y="2692"/>
                    </a:lnTo>
                    <a:lnTo>
                      <a:pt x="1838" y="2692"/>
                    </a:lnTo>
                    <a:lnTo>
                      <a:pt x="1838" y="3503"/>
                    </a:lnTo>
                    <a:close/>
                    <a:moveTo>
                      <a:pt x="4318" y="1839"/>
                    </a:moveTo>
                    <a:lnTo>
                      <a:pt x="3281" y="1839"/>
                    </a:lnTo>
                    <a:lnTo>
                      <a:pt x="3281" y="2150"/>
                    </a:lnTo>
                    <a:lnTo>
                      <a:pt x="4318" y="2150"/>
                    </a:lnTo>
                    <a:lnTo>
                      <a:pt x="4318" y="1839"/>
                    </a:lnTo>
                    <a:close/>
                    <a:moveTo>
                      <a:pt x="4318" y="2411"/>
                    </a:moveTo>
                    <a:lnTo>
                      <a:pt x="3281" y="2411"/>
                    </a:lnTo>
                    <a:lnTo>
                      <a:pt x="3281" y="2723"/>
                    </a:lnTo>
                    <a:lnTo>
                      <a:pt x="4318" y="2723"/>
                    </a:lnTo>
                    <a:lnTo>
                      <a:pt x="4318" y="2411"/>
                    </a:lnTo>
                    <a:close/>
                    <a:moveTo>
                      <a:pt x="4318" y="2983"/>
                    </a:moveTo>
                    <a:lnTo>
                      <a:pt x="3281" y="2983"/>
                    </a:lnTo>
                    <a:lnTo>
                      <a:pt x="3281" y="3295"/>
                    </a:lnTo>
                    <a:lnTo>
                      <a:pt x="4318" y="3295"/>
                    </a:lnTo>
                    <a:lnTo>
                      <a:pt x="4318" y="2983"/>
                    </a:lnTo>
                    <a:close/>
                  </a:path>
                </a:pathLst>
              </a:custGeom>
              <a:solidFill>
                <a:srgbClr val="3D3D3E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143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3" name="TextBox 48"/>
            <p:cNvSpPr txBox="1"/>
            <p:nvPr/>
          </p:nvSpPr>
          <p:spPr>
            <a:xfrm>
              <a:off x="5124335" y="2668623"/>
              <a:ext cx="2451860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86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1786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1786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82975" y="3435296"/>
            <a:ext cx="4900861" cy="643325"/>
            <a:chOff x="3482975" y="3347880"/>
            <a:chExt cx="4900861" cy="643325"/>
          </a:xfrm>
        </p:grpSpPr>
        <p:sp>
          <p:nvSpPr>
            <p:cNvPr id="11" name="等腰三角形 10"/>
            <p:cNvSpPr/>
            <p:nvPr/>
          </p:nvSpPr>
          <p:spPr>
            <a:xfrm flipV="1">
              <a:off x="4901640" y="3852684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4896993" y="3349212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文本框 14"/>
            <p:cNvSpPr txBox="1"/>
            <p:nvPr/>
          </p:nvSpPr>
          <p:spPr>
            <a:xfrm flipH="1">
              <a:off x="3482975" y="3419805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14" name="文本框 5"/>
            <p:cNvSpPr txBox="1"/>
            <p:nvPr/>
          </p:nvSpPr>
          <p:spPr>
            <a:xfrm flipH="1">
              <a:off x="4239879" y="334788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29" name="KSO_Shape"/>
            <p:cNvSpPr>
              <a:spLocks/>
            </p:cNvSpPr>
            <p:nvPr/>
          </p:nvSpPr>
          <p:spPr bwMode="auto">
            <a:xfrm>
              <a:off x="3712585" y="3435104"/>
              <a:ext cx="327900" cy="425843"/>
            </a:xfrm>
            <a:custGeom>
              <a:avLst/>
              <a:gdLst>
                <a:gd name="T0" fmla="*/ 2147483646 w 5278"/>
                <a:gd name="T1" fmla="*/ 2147483646 h 6863"/>
                <a:gd name="T2" fmla="*/ 2147483646 w 5278"/>
                <a:gd name="T3" fmla="*/ 2147483646 h 6863"/>
                <a:gd name="T4" fmla="*/ 2147483646 w 5278"/>
                <a:gd name="T5" fmla="*/ 2147483646 h 6863"/>
                <a:gd name="T6" fmla="*/ 2147483646 w 5278"/>
                <a:gd name="T7" fmla="*/ 2147483646 h 6863"/>
                <a:gd name="T8" fmla="*/ 2147483646 w 5278"/>
                <a:gd name="T9" fmla="*/ 2147483646 h 6863"/>
                <a:gd name="T10" fmla="*/ 2147483646 w 5278"/>
                <a:gd name="T11" fmla="*/ 2147483646 h 6863"/>
                <a:gd name="T12" fmla="*/ 2147483646 w 5278"/>
                <a:gd name="T13" fmla="*/ 2147483646 h 6863"/>
                <a:gd name="T14" fmla="*/ 2147483646 w 5278"/>
                <a:gd name="T15" fmla="*/ 2147483646 h 6863"/>
                <a:gd name="T16" fmla="*/ 2147483646 w 5278"/>
                <a:gd name="T17" fmla="*/ 2147483646 h 6863"/>
                <a:gd name="T18" fmla="*/ 2147483646 w 5278"/>
                <a:gd name="T19" fmla="*/ 2147483646 h 6863"/>
                <a:gd name="T20" fmla="*/ 2147483646 w 5278"/>
                <a:gd name="T21" fmla="*/ 2147483646 h 6863"/>
                <a:gd name="T22" fmla="*/ 2147483646 w 5278"/>
                <a:gd name="T23" fmla="*/ 2147483646 h 6863"/>
                <a:gd name="T24" fmla="*/ 2147483646 w 5278"/>
                <a:gd name="T25" fmla="*/ 2147483646 h 6863"/>
                <a:gd name="T26" fmla="*/ 2147483646 w 5278"/>
                <a:gd name="T27" fmla="*/ 2147483646 h 6863"/>
                <a:gd name="T28" fmla="*/ 2147483646 w 5278"/>
                <a:gd name="T29" fmla="*/ 2147483646 h 6863"/>
                <a:gd name="T30" fmla="*/ 2147483646 w 5278"/>
                <a:gd name="T31" fmla="*/ 2147483646 h 6863"/>
                <a:gd name="T32" fmla="*/ 2147483646 w 5278"/>
                <a:gd name="T33" fmla="*/ 2147483646 h 6863"/>
                <a:gd name="T34" fmla="*/ 2147483646 w 5278"/>
                <a:gd name="T35" fmla="*/ 2147483646 h 6863"/>
                <a:gd name="T36" fmla="*/ 2147483646 w 5278"/>
                <a:gd name="T37" fmla="*/ 2147483646 h 6863"/>
                <a:gd name="T38" fmla="*/ 2147483646 w 5278"/>
                <a:gd name="T39" fmla="*/ 2147483646 h 6863"/>
                <a:gd name="T40" fmla="*/ 2147483646 w 5278"/>
                <a:gd name="T41" fmla="*/ 2147483646 h 6863"/>
                <a:gd name="T42" fmla="*/ 2147483646 w 5278"/>
                <a:gd name="T43" fmla="*/ 2147483646 h 6863"/>
                <a:gd name="T44" fmla="*/ 2147483646 w 5278"/>
                <a:gd name="T45" fmla="*/ 2147483646 h 6863"/>
                <a:gd name="T46" fmla="*/ 2147483646 w 5278"/>
                <a:gd name="T47" fmla="*/ 2147483646 h 6863"/>
                <a:gd name="T48" fmla="*/ 2147483646 w 5278"/>
                <a:gd name="T49" fmla="*/ 2147483646 h 6863"/>
                <a:gd name="T50" fmla="*/ 2147483646 w 5278"/>
                <a:gd name="T51" fmla="*/ 2147483646 h 6863"/>
                <a:gd name="T52" fmla="*/ 2147483646 w 5278"/>
                <a:gd name="T53" fmla="*/ 2147483646 h 6863"/>
                <a:gd name="T54" fmla="*/ 2147483646 w 5278"/>
                <a:gd name="T55" fmla="*/ 2147483646 h 6863"/>
                <a:gd name="T56" fmla="*/ 2147483646 w 5278"/>
                <a:gd name="T57" fmla="*/ 2147483646 h 6863"/>
                <a:gd name="T58" fmla="*/ 2147483646 w 5278"/>
                <a:gd name="T59" fmla="*/ 2147483646 h 6863"/>
                <a:gd name="T60" fmla="*/ 2147483646 w 5278"/>
                <a:gd name="T61" fmla="*/ 2147483646 h 6863"/>
                <a:gd name="T62" fmla="*/ 2147483646 w 5278"/>
                <a:gd name="T63" fmla="*/ 2147483646 h 6863"/>
                <a:gd name="T64" fmla="*/ 2147483646 w 5278"/>
                <a:gd name="T65" fmla="*/ 2147483646 h 6863"/>
                <a:gd name="T66" fmla="*/ 2147483646 w 5278"/>
                <a:gd name="T67" fmla="*/ 2147483646 h 6863"/>
                <a:gd name="T68" fmla="*/ 2147483646 w 5278"/>
                <a:gd name="T69" fmla="*/ 2147483646 h 6863"/>
                <a:gd name="T70" fmla="*/ 2147483646 w 5278"/>
                <a:gd name="T71" fmla="*/ 2147483646 h 6863"/>
                <a:gd name="T72" fmla="*/ 2147483646 w 5278"/>
                <a:gd name="T73" fmla="*/ 2147483646 h 6863"/>
                <a:gd name="T74" fmla="*/ 2147483646 w 5278"/>
                <a:gd name="T75" fmla="*/ 2147483646 h 6863"/>
                <a:gd name="T76" fmla="*/ 2147483646 w 5278"/>
                <a:gd name="T77" fmla="*/ 2147483646 h 6863"/>
                <a:gd name="T78" fmla="*/ 2147483646 w 5278"/>
                <a:gd name="T79" fmla="*/ 2147483646 h 6863"/>
                <a:gd name="T80" fmla="*/ 2147483646 w 5278"/>
                <a:gd name="T81" fmla="*/ 2147483646 h 6863"/>
                <a:gd name="T82" fmla="*/ 2147483646 w 5278"/>
                <a:gd name="T83" fmla="*/ 2147483646 h 6863"/>
                <a:gd name="T84" fmla="*/ 0 w 5278"/>
                <a:gd name="T85" fmla="*/ 2147483646 h 6863"/>
                <a:gd name="T86" fmla="*/ 2147483646 w 5278"/>
                <a:gd name="T87" fmla="*/ 2147483646 h 6863"/>
                <a:gd name="T88" fmla="*/ 2147483646 w 5278"/>
                <a:gd name="T89" fmla="*/ 2147483646 h 6863"/>
                <a:gd name="T90" fmla="*/ 2147483646 w 5278"/>
                <a:gd name="T91" fmla="*/ 2147483646 h 6863"/>
                <a:gd name="T92" fmla="*/ 2147483646 w 5278"/>
                <a:gd name="T93" fmla="*/ 2147483646 h 6863"/>
                <a:gd name="T94" fmla="*/ 2147483646 w 5278"/>
                <a:gd name="T95" fmla="*/ 2147483646 h 6863"/>
                <a:gd name="T96" fmla="*/ 2147483646 w 5278"/>
                <a:gd name="T97" fmla="*/ 1347340187 h 6863"/>
                <a:gd name="T98" fmla="*/ 2147483646 w 5278"/>
                <a:gd name="T99" fmla="*/ 513294381 h 6863"/>
                <a:gd name="T100" fmla="*/ 2147483646 w 5278"/>
                <a:gd name="T101" fmla="*/ 42761601 h 6863"/>
                <a:gd name="T102" fmla="*/ 2147483646 w 5278"/>
                <a:gd name="T103" fmla="*/ 21419384 h 6863"/>
                <a:gd name="T104" fmla="*/ 2147483646 w 5278"/>
                <a:gd name="T105" fmla="*/ 363589915 h 6863"/>
                <a:gd name="T106" fmla="*/ 2147483646 w 5278"/>
                <a:gd name="T107" fmla="*/ 1133454737 h 6863"/>
                <a:gd name="T108" fmla="*/ 2147483646 w 5278"/>
                <a:gd name="T109" fmla="*/ 2147483646 h 6863"/>
                <a:gd name="T110" fmla="*/ 2147483646 w 5278"/>
                <a:gd name="T111" fmla="*/ 2147483646 h 6863"/>
                <a:gd name="T112" fmla="*/ 2147483646 w 5278"/>
                <a:gd name="T113" fmla="*/ 2147483646 h 6863"/>
                <a:gd name="T114" fmla="*/ 2147483646 w 5278"/>
                <a:gd name="T115" fmla="*/ 2147483646 h 6863"/>
                <a:gd name="T116" fmla="*/ 2147483646 w 5278"/>
                <a:gd name="T117" fmla="*/ 2147483646 h 6863"/>
                <a:gd name="T118" fmla="*/ 2147483646 w 5278"/>
                <a:gd name="T119" fmla="*/ 2147483646 h 68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78" h="6863">
                  <a:moveTo>
                    <a:pt x="4046" y="5103"/>
                  </a:moveTo>
                  <a:lnTo>
                    <a:pt x="1054" y="5103"/>
                  </a:lnTo>
                  <a:lnTo>
                    <a:pt x="1054" y="4927"/>
                  </a:lnTo>
                  <a:lnTo>
                    <a:pt x="4046" y="4927"/>
                  </a:lnTo>
                  <a:lnTo>
                    <a:pt x="4046" y="5103"/>
                  </a:lnTo>
                  <a:close/>
                  <a:moveTo>
                    <a:pt x="2814" y="4575"/>
                  </a:moveTo>
                  <a:lnTo>
                    <a:pt x="1054" y="4575"/>
                  </a:lnTo>
                  <a:lnTo>
                    <a:pt x="1054" y="4399"/>
                  </a:lnTo>
                  <a:lnTo>
                    <a:pt x="2814" y="4399"/>
                  </a:lnTo>
                  <a:lnTo>
                    <a:pt x="2814" y="4575"/>
                  </a:lnTo>
                  <a:close/>
                  <a:moveTo>
                    <a:pt x="3342" y="4047"/>
                  </a:moveTo>
                  <a:lnTo>
                    <a:pt x="1054" y="4047"/>
                  </a:lnTo>
                  <a:lnTo>
                    <a:pt x="1054" y="3872"/>
                  </a:lnTo>
                  <a:lnTo>
                    <a:pt x="3342" y="3872"/>
                  </a:lnTo>
                  <a:lnTo>
                    <a:pt x="3342" y="4047"/>
                  </a:lnTo>
                  <a:close/>
                  <a:moveTo>
                    <a:pt x="4222" y="3520"/>
                  </a:moveTo>
                  <a:lnTo>
                    <a:pt x="1054" y="3520"/>
                  </a:lnTo>
                  <a:lnTo>
                    <a:pt x="1054" y="3344"/>
                  </a:lnTo>
                  <a:lnTo>
                    <a:pt x="4222" y="3344"/>
                  </a:lnTo>
                  <a:lnTo>
                    <a:pt x="4222" y="3520"/>
                  </a:lnTo>
                  <a:close/>
                  <a:moveTo>
                    <a:pt x="2814" y="2992"/>
                  </a:moveTo>
                  <a:lnTo>
                    <a:pt x="1054" y="2992"/>
                  </a:lnTo>
                  <a:lnTo>
                    <a:pt x="1054" y="2816"/>
                  </a:lnTo>
                  <a:lnTo>
                    <a:pt x="2814" y="2816"/>
                  </a:lnTo>
                  <a:lnTo>
                    <a:pt x="2814" y="2992"/>
                  </a:lnTo>
                  <a:close/>
                  <a:moveTo>
                    <a:pt x="4750" y="1056"/>
                  </a:moveTo>
                  <a:lnTo>
                    <a:pt x="3518" y="1056"/>
                  </a:lnTo>
                  <a:lnTo>
                    <a:pt x="3620" y="1362"/>
                  </a:lnTo>
                  <a:lnTo>
                    <a:pt x="3664" y="1373"/>
                  </a:lnTo>
                  <a:lnTo>
                    <a:pt x="3707" y="1385"/>
                  </a:lnTo>
                  <a:lnTo>
                    <a:pt x="3747" y="1397"/>
                  </a:lnTo>
                  <a:lnTo>
                    <a:pt x="3785" y="1412"/>
                  </a:lnTo>
                  <a:lnTo>
                    <a:pt x="3822" y="1426"/>
                  </a:lnTo>
                  <a:lnTo>
                    <a:pt x="3856" y="1441"/>
                  </a:lnTo>
                  <a:lnTo>
                    <a:pt x="3888" y="1458"/>
                  </a:lnTo>
                  <a:lnTo>
                    <a:pt x="3919" y="1476"/>
                  </a:lnTo>
                  <a:lnTo>
                    <a:pt x="3948" y="1494"/>
                  </a:lnTo>
                  <a:lnTo>
                    <a:pt x="3976" y="1513"/>
                  </a:lnTo>
                  <a:lnTo>
                    <a:pt x="4001" y="1534"/>
                  </a:lnTo>
                  <a:lnTo>
                    <a:pt x="4025" y="1555"/>
                  </a:lnTo>
                  <a:lnTo>
                    <a:pt x="4046" y="1577"/>
                  </a:lnTo>
                  <a:lnTo>
                    <a:pt x="4067" y="1599"/>
                  </a:lnTo>
                  <a:lnTo>
                    <a:pt x="4086" y="1622"/>
                  </a:lnTo>
                  <a:lnTo>
                    <a:pt x="4104" y="1646"/>
                  </a:lnTo>
                  <a:lnTo>
                    <a:pt x="4119" y="1671"/>
                  </a:lnTo>
                  <a:lnTo>
                    <a:pt x="4134" y="1696"/>
                  </a:lnTo>
                  <a:lnTo>
                    <a:pt x="4148" y="1723"/>
                  </a:lnTo>
                  <a:lnTo>
                    <a:pt x="4160" y="1749"/>
                  </a:lnTo>
                  <a:lnTo>
                    <a:pt x="4171" y="1777"/>
                  </a:lnTo>
                  <a:lnTo>
                    <a:pt x="4180" y="1805"/>
                  </a:lnTo>
                  <a:lnTo>
                    <a:pt x="4189" y="1834"/>
                  </a:lnTo>
                  <a:lnTo>
                    <a:pt x="4196" y="1863"/>
                  </a:lnTo>
                  <a:lnTo>
                    <a:pt x="4203" y="1892"/>
                  </a:lnTo>
                  <a:lnTo>
                    <a:pt x="4208" y="1923"/>
                  </a:lnTo>
                  <a:lnTo>
                    <a:pt x="4213" y="1953"/>
                  </a:lnTo>
                  <a:lnTo>
                    <a:pt x="4216" y="1984"/>
                  </a:lnTo>
                  <a:lnTo>
                    <a:pt x="4219" y="2015"/>
                  </a:lnTo>
                  <a:lnTo>
                    <a:pt x="4221" y="2047"/>
                  </a:lnTo>
                  <a:lnTo>
                    <a:pt x="4222" y="2078"/>
                  </a:lnTo>
                  <a:lnTo>
                    <a:pt x="4222" y="2111"/>
                  </a:lnTo>
                  <a:lnTo>
                    <a:pt x="1054" y="2111"/>
                  </a:lnTo>
                  <a:lnTo>
                    <a:pt x="1056" y="2081"/>
                  </a:lnTo>
                  <a:lnTo>
                    <a:pt x="1057" y="2050"/>
                  </a:lnTo>
                  <a:lnTo>
                    <a:pt x="1058" y="2020"/>
                  </a:lnTo>
                  <a:lnTo>
                    <a:pt x="1062" y="1990"/>
                  </a:lnTo>
                  <a:lnTo>
                    <a:pt x="1065" y="1960"/>
                  </a:lnTo>
                  <a:lnTo>
                    <a:pt x="1070" y="1931"/>
                  </a:lnTo>
                  <a:lnTo>
                    <a:pt x="1076" y="1902"/>
                  </a:lnTo>
                  <a:lnTo>
                    <a:pt x="1083" y="1874"/>
                  </a:lnTo>
                  <a:lnTo>
                    <a:pt x="1092" y="1846"/>
                  </a:lnTo>
                  <a:lnTo>
                    <a:pt x="1101" y="1819"/>
                  </a:lnTo>
                  <a:lnTo>
                    <a:pt x="1111" y="1792"/>
                  </a:lnTo>
                  <a:lnTo>
                    <a:pt x="1123" y="1766"/>
                  </a:lnTo>
                  <a:lnTo>
                    <a:pt x="1135" y="1740"/>
                  </a:lnTo>
                  <a:lnTo>
                    <a:pt x="1149" y="1714"/>
                  </a:lnTo>
                  <a:lnTo>
                    <a:pt x="1165" y="1690"/>
                  </a:lnTo>
                  <a:lnTo>
                    <a:pt x="1180" y="1665"/>
                  </a:lnTo>
                  <a:lnTo>
                    <a:pt x="1198" y="1643"/>
                  </a:lnTo>
                  <a:lnTo>
                    <a:pt x="1217" y="1620"/>
                  </a:lnTo>
                  <a:lnTo>
                    <a:pt x="1239" y="1597"/>
                  </a:lnTo>
                  <a:lnTo>
                    <a:pt x="1260" y="1576"/>
                  </a:lnTo>
                  <a:lnTo>
                    <a:pt x="1284" y="1555"/>
                  </a:lnTo>
                  <a:lnTo>
                    <a:pt x="1309" y="1535"/>
                  </a:lnTo>
                  <a:lnTo>
                    <a:pt x="1336" y="1516"/>
                  </a:lnTo>
                  <a:lnTo>
                    <a:pt x="1363" y="1498"/>
                  </a:lnTo>
                  <a:lnTo>
                    <a:pt x="1393" y="1480"/>
                  </a:lnTo>
                  <a:lnTo>
                    <a:pt x="1426" y="1463"/>
                  </a:lnTo>
                  <a:lnTo>
                    <a:pt x="1458" y="1447"/>
                  </a:lnTo>
                  <a:lnTo>
                    <a:pt x="1493" y="1432"/>
                  </a:lnTo>
                  <a:lnTo>
                    <a:pt x="1530" y="1418"/>
                  </a:lnTo>
                  <a:lnTo>
                    <a:pt x="1568" y="1404"/>
                  </a:lnTo>
                  <a:lnTo>
                    <a:pt x="1609" y="1392"/>
                  </a:lnTo>
                  <a:lnTo>
                    <a:pt x="1651" y="1380"/>
                  </a:lnTo>
                  <a:lnTo>
                    <a:pt x="1758" y="1056"/>
                  </a:lnTo>
                  <a:lnTo>
                    <a:pt x="526" y="1056"/>
                  </a:lnTo>
                  <a:lnTo>
                    <a:pt x="526" y="6335"/>
                  </a:lnTo>
                  <a:lnTo>
                    <a:pt x="4750" y="6335"/>
                  </a:lnTo>
                  <a:lnTo>
                    <a:pt x="4750" y="1056"/>
                  </a:lnTo>
                  <a:close/>
                  <a:moveTo>
                    <a:pt x="2638" y="265"/>
                  </a:moveTo>
                  <a:lnTo>
                    <a:pt x="2638" y="265"/>
                  </a:lnTo>
                  <a:lnTo>
                    <a:pt x="2611" y="266"/>
                  </a:lnTo>
                  <a:lnTo>
                    <a:pt x="2584" y="269"/>
                  </a:lnTo>
                  <a:lnTo>
                    <a:pt x="2559" y="275"/>
                  </a:lnTo>
                  <a:lnTo>
                    <a:pt x="2535" y="285"/>
                  </a:lnTo>
                  <a:lnTo>
                    <a:pt x="2513" y="296"/>
                  </a:lnTo>
                  <a:lnTo>
                    <a:pt x="2491" y="309"/>
                  </a:lnTo>
                  <a:lnTo>
                    <a:pt x="2471" y="324"/>
                  </a:lnTo>
                  <a:lnTo>
                    <a:pt x="2452" y="341"/>
                  </a:lnTo>
                  <a:lnTo>
                    <a:pt x="2435" y="360"/>
                  </a:lnTo>
                  <a:lnTo>
                    <a:pt x="2419" y="381"/>
                  </a:lnTo>
                  <a:lnTo>
                    <a:pt x="2406" y="402"/>
                  </a:lnTo>
                  <a:lnTo>
                    <a:pt x="2395" y="425"/>
                  </a:lnTo>
                  <a:lnTo>
                    <a:pt x="2386" y="449"/>
                  </a:lnTo>
                  <a:lnTo>
                    <a:pt x="2380" y="474"/>
                  </a:lnTo>
                  <a:lnTo>
                    <a:pt x="2375" y="500"/>
                  </a:lnTo>
                  <a:lnTo>
                    <a:pt x="2374" y="528"/>
                  </a:lnTo>
                  <a:lnTo>
                    <a:pt x="2375" y="554"/>
                  </a:lnTo>
                  <a:lnTo>
                    <a:pt x="2380" y="581"/>
                  </a:lnTo>
                  <a:lnTo>
                    <a:pt x="2386" y="606"/>
                  </a:lnTo>
                  <a:lnTo>
                    <a:pt x="2395" y="631"/>
                  </a:lnTo>
                  <a:lnTo>
                    <a:pt x="2406" y="654"/>
                  </a:lnTo>
                  <a:lnTo>
                    <a:pt x="2419" y="675"/>
                  </a:lnTo>
                  <a:lnTo>
                    <a:pt x="2435" y="696"/>
                  </a:lnTo>
                  <a:lnTo>
                    <a:pt x="2452" y="715"/>
                  </a:lnTo>
                  <a:lnTo>
                    <a:pt x="2471" y="732"/>
                  </a:lnTo>
                  <a:lnTo>
                    <a:pt x="2491" y="747"/>
                  </a:lnTo>
                  <a:lnTo>
                    <a:pt x="2513" y="760"/>
                  </a:lnTo>
                  <a:lnTo>
                    <a:pt x="2535" y="771"/>
                  </a:lnTo>
                  <a:lnTo>
                    <a:pt x="2559" y="779"/>
                  </a:lnTo>
                  <a:lnTo>
                    <a:pt x="2584" y="787"/>
                  </a:lnTo>
                  <a:lnTo>
                    <a:pt x="2611" y="790"/>
                  </a:lnTo>
                  <a:lnTo>
                    <a:pt x="2638" y="791"/>
                  </a:lnTo>
                  <a:lnTo>
                    <a:pt x="2665" y="790"/>
                  </a:lnTo>
                  <a:lnTo>
                    <a:pt x="2691" y="787"/>
                  </a:lnTo>
                  <a:lnTo>
                    <a:pt x="2716" y="779"/>
                  </a:lnTo>
                  <a:lnTo>
                    <a:pt x="2741" y="771"/>
                  </a:lnTo>
                  <a:lnTo>
                    <a:pt x="2764" y="760"/>
                  </a:lnTo>
                  <a:lnTo>
                    <a:pt x="2786" y="747"/>
                  </a:lnTo>
                  <a:lnTo>
                    <a:pt x="2806" y="732"/>
                  </a:lnTo>
                  <a:lnTo>
                    <a:pt x="2825" y="715"/>
                  </a:lnTo>
                  <a:lnTo>
                    <a:pt x="2842" y="696"/>
                  </a:lnTo>
                  <a:lnTo>
                    <a:pt x="2857" y="675"/>
                  </a:lnTo>
                  <a:lnTo>
                    <a:pt x="2871" y="654"/>
                  </a:lnTo>
                  <a:lnTo>
                    <a:pt x="2881" y="631"/>
                  </a:lnTo>
                  <a:lnTo>
                    <a:pt x="2890" y="606"/>
                  </a:lnTo>
                  <a:lnTo>
                    <a:pt x="2897" y="581"/>
                  </a:lnTo>
                  <a:lnTo>
                    <a:pt x="2900" y="554"/>
                  </a:lnTo>
                  <a:lnTo>
                    <a:pt x="2902" y="528"/>
                  </a:lnTo>
                  <a:lnTo>
                    <a:pt x="2900" y="500"/>
                  </a:lnTo>
                  <a:lnTo>
                    <a:pt x="2897" y="474"/>
                  </a:lnTo>
                  <a:lnTo>
                    <a:pt x="2890" y="449"/>
                  </a:lnTo>
                  <a:lnTo>
                    <a:pt x="2881" y="425"/>
                  </a:lnTo>
                  <a:lnTo>
                    <a:pt x="2871" y="402"/>
                  </a:lnTo>
                  <a:lnTo>
                    <a:pt x="2857" y="381"/>
                  </a:lnTo>
                  <a:lnTo>
                    <a:pt x="2842" y="360"/>
                  </a:lnTo>
                  <a:lnTo>
                    <a:pt x="2825" y="341"/>
                  </a:lnTo>
                  <a:lnTo>
                    <a:pt x="2806" y="324"/>
                  </a:lnTo>
                  <a:lnTo>
                    <a:pt x="2786" y="309"/>
                  </a:lnTo>
                  <a:lnTo>
                    <a:pt x="2764" y="296"/>
                  </a:lnTo>
                  <a:lnTo>
                    <a:pt x="2741" y="285"/>
                  </a:lnTo>
                  <a:lnTo>
                    <a:pt x="2716" y="275"/>
                  </a:lnTo>
                  <a:lnTo>
                    <a:pt x="2691" y="269"/>
                  </a:lnTo>
                  <a:lnTo>
                    <a:pt x="2665" y="266"/>
                  </a:lnTo>
                  <a:lnTo>
                    <a:pt x="2638" y="265"/>
                  </a:lnTo>
                  <a:close/>
                  <a:moveTo>
                    <a:pt x="0" y="6863"/>
                  </a:moveTo>
                  <a:lnTo>
                    <a:pt x="0" y="528"/>
                  </a:lnTo>
                  <a:lnTo>
                    <a:pt x="2110" y="528"/>
                  </a:lnTo>
                  <a:lnTo>
                    <a:pt x="2110" y="500"/>
                  </a:lnTo>
                  <a:lnTo>
                    <a:pt x="2113" y="474"/>
                  </a:lnTo>
                  <a:lnTo>
                    <a:pt x="2116" y="448"/>
                  </a:lnTo>
                  <a:lnTo>
                    <a:pt x="2121" y="421"/>
                  </a:lnTo>
                  <a:lnTo>
                    <a:pt x="2127" y="396"/>
                  </a:lnTo>
                  <a:lnTo>
                    <a:pt x="2134" y="371"/>
                  </a:lnTo>
                  <a:lnTo>
                    <a:pt x="2143" y="346"/>
                  </a:lnTo>
                  <a:lnTo>
                    <a:pt x="2152" y="322"/>
                  </a:lnTo>
                  <a:lnTo>
                    <a:pt x="2162" y="299"/>
                  </a:lnTo>
                  <a:lnTo>
                    <a:pt x="2174" y="277"/>
                  </a:lnTo>
                  <a:lnTo>
                    <a:pt x="2187" y="254"/>
                  </a:lnTo>
                  <a:lnTo>
                    <a:pt x="2200" y="232"/>
                  </a:lnTo>
                  <a:lnTo>
                    <a:pt x="2216" y="212"/>
                  </a:lnTo>
                  <a:lnTo>
                    <a:pt x="2231" y="192"/>
                  </a:lnTo>
                  <a:lnTo>
                    <a:pt x="2248" y="172"/>
                  </a:lnTo>
                  <a:lnTo>
                    <a:pt x="2265" y="154"/>
                  </a:lnTo>
                  <a:lnTo>
                    <a:pt x="2283" y="136"/>
                  </a:lnTo>
                  <a:lnTo>
                    <a:pt x="2302" y="121"/>
                  </a:lnTo>
                  <a:lnTo>
                    <a:pt x="2322" y="105"/>
                  </a:lnTo>
                  <a:lnTo>
                    <a:pt x="2343" y="90"/>
                  </a:lnTo>
                  <a:lnTo>
                    <a:pt x="2364" y="77"/>
                  </a:lnTo>
                  <a:lnTo>
                    <a:pt x="2387" y="63"/>
                  </a:lnTo>
                  <a:lnTo>
                    <a:pt x="2410" y="53"/>
                  </a:lnTo>
                  <a:lnTo>
                    <a:pt x="2432" y="42"/>
                  </a:lnTo>
                  <a:lnTo>
                    <a:pt x="2456" y="32"/>
                  </a:lnTo>
                  <a:lnTo>
                    <a:pt x="2481" y="24"/>
                  </a:lnTo>
                  <a:lnTo>
                    <a:pt x="2507" y="17"/>
                  </a:lnTo>
                  <a:lnTo>
                    <a:pt x="2532" y="11"/>
                  </a:lnTo>
                  <a:lnTo>
                    <a:pt x="2558" y="6"/>
                  </a:lnTo>
                  <a:lnTo>
                    <a:pt x="2584" y="2"/>
                  </a:lnTo>
                  <a:lnTo>
                    <a:pt x="2611" y="1"/>
                  </a:lnTo>
                  <a:lnTo>
                    <a:pt x="2638" y="0"/>
                  </a:lnTo>
                  <a:lnTo>
                    <a:pt x="2665" y="1"/>
                  </a:lnTo>
                  <a:lnTo>
                    <a:pt x="2692" y="2"/>
                  </a:lnTo>
                  <a:lnTo>
                    <a:pt x="2718" y="6"/>
                  </a:lnTo>
                  <a:lnTo>
                    <a:pt x="2745" y="11"/>
                  </a:lnTo>
                  <a:lnTo>
                    <a:pt x="2770" y="17"/>
                  </a:lnTo>
                  <a:lnTo>
                    <a:pt x="2795" y="24"/>
                  </a:lnTo>
                  <a:lnTo>
                    <a:pt x="2820" y="32"/>
                  </a:lnTo>
                  <a:lnTo>
                    <a:pt x="2844" y="42"/>
                  </a:lnTo>
                  <a:lnTo>
                    <a:pt x="2867" y="53"/>
                  </a:lnTo>
                  <a:lnTo>
                    <a:pt x="2890" y="63"/>
                  </a:lnTo>
                  <a:lnTo>
                    <a:pt x="2912" y="77"/>
                  </a:lnTo>
                  <a:lnTo>
                    <a:pt x="2934" y="90"/>
                  </a:lnTo>
                  <a:lnTo>
                    <a:pt x="2954" y="105"/>
                  </a:lnTo>
                  <a:lnTo>
                    <a:pt x="2975" y="121"/>
                  </a:lnTo>
                  <a:lnTo>
                    <a:pt x="2994" y="136"/>
                  </a:lnTo>
                  <a:lnTo>
                    <a:pt x="3012" y="154"/>
                  </a:lnTo>
                  <a:lnTo>
                    <a:pt x="3030" y="172"/>
                  </a:lnTo>
                  <a:lnTo>
                    <a:pt x="3045" y="192"/>
                  </a:lnTo>
                  <a:lnTo>
                    <a:pt x="3062" y="212"/>
                  </a:lnTo>
                  <a:lnTo>
                    <a:pt x="3076" y="232"/>
                  </a:lnTo>
                  <a:lnTo>
                    <a:pt x="3090" y="254"/>
                  </a:lnTo>
                  <a:lnTo>
                    <a:pt x="3103" y="277"/>
                  </a:lnTo>
                  <a:lnTo>
                    <a:pt x="3115" y="299"/>
                  </a:lnTo>
                  <a:lnTo>
                    <a:pt x="3126" y="322"/>
                  </a:lnTo>
                  <a:lnTo>
                    <a:pt x="3134" y="346"/>
                  </a:lnTo>
                  <a:lnTo>
                    <a:pt x="3142" y="371"/>
                  </a:lnTo>
                  <a:lnTo>
                    <a:pt x="3149" y="396"/>
                  </a:lnTo>
                  <a:lnTo>
                    <a:pt x="3155" y="421"/>
                  </a:lnTo>
                  <a:lnTo>
                    <a:pt x="3160" y="448"/>
                  </a:lnTo>
                  <a:lnTo>
                    <a:pt x="3164" y="474"/>
                  </a:lnTo>
                  <a:lnTo>
                    <a:pt x="3166" y="500"/>
                  </a:lnTo>
                  <a:lnTo>
                    <a:pt x="3166" y="528"/>
                  </a:lnTo>
                  <a:lnTo>
                    <a:pt x="5278" y="528"/>
                  </a:lnTo>
                  <a:lnTo>
                    <a:pt x="5278" y="6863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rgbClr val="3D3D3E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34" name="TextBox 49"/>
            <p:cNvSpPr txBox="1"/>
            <p:nvPr/>
          </p:nvSpPr>
          <p:spPr>
            <a:xfrm>
              <a:off x="5137057" y="3475486"/>
              <a:ext cx="3246779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86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2017</a:t>
              </a:r>
              <a:r>
                <a:rPr lang="zh-CN" altLang="en-US" sz="1786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1786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工作目标与规划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82975" y="4286074"/>
            <a:ext cx="4755024" cy="643325"/>
            <a:chOff x="3482975" y="4148329"/>
            <a:chExt cx="4755024" cy="643325"/>
          </a:xfrm>
        </p:grpSpPr>
        <p:sp>
          <p:nvSpPr>
            <p:cNvPr id="15" name="等腰三角形 14"/>
            <p:cNvSpPr/>
            <p:nvPr/>
          </p:nvSpPr>
          <p:spPr>
            <a:xfrm flipV="1">
              <a:off x="4894119" y="465313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4889470" y="414966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文本框 14"/>
            <p:cNvSpPr txBox="1"/>
            <p:nvPr/>
          </p:nvSpPr>
          <p:spPr>
            <a:xfrm flipH="1">
              <a:off x="3482975" y="4220254"/>
              <a:ext cx="4755024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18" name="文本框 5"/>
            <p:cNvSpPr txBox="1"/>
            <p:nvPr/>
          </p:nvSpPr>
          <p:spPr>
            <a:xfrm flipH="1">
              <a:off x="4232357" y="4148329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3809">
                  <a:solidFill>
                    <a:srgbClr val="FFFFFF"/>
                  </a:solidFill>
                  <a:latin typeface="Agency FB" panose="020B0503020202020204" pitchFamily="34" charset="0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 rot="21315596">
              <a:off x="3669442" y="4272783"/>
              <a:ext cx="418782" cy="41459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3D3D3E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35" name="TextBox 50"/>
            <p:cNvSpPr txBox="1"/>
            <p:nvPr/>
          </p:nvSpPr>
          <p:spPr>
            <a:xfrm>
              <a:off x="5137052" y="4283697"/>
              <a:ext cx="2694516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86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意见与建议</a:t>
              </a:r>
            </a:p>
          </p:txBody>
        </p:sp>
      </p:grpSp>
      <p:sp>
        <p:nvSpPr>
          <p:cNvPr id="38" name="Title Placeholder 1"/>
          <p:cNvSpPr txBox="1">
            <a:spLocks/>
          </p:cNvSpPr>
          <p:nvPr/>
        </p:nvSpPr>
        <p:spPr>
          <a:xfrm>
            <a:off x="605656" y="350624"/>
            <a:ext cx="1257300" cy="585301"/>
          </a:xfrm>
          <a:prstGeom prst="rect">
            <a:avLst/>
          </a:prstGeom>
        </p:spPr>
        <p:txBody>
          <a:bodyPr/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dirty="0"/>
              <a:t>目  录</a:t>
            </a:r>
            <a:endParaRPr lang="en-US" sz="3200" dirty="0"/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1806659" y="494717"/>
            <a:ext cx="2528890" cy="37389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CONTENTS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482975" y="680426"/>
            <a:ext cx="8715150" cy="86248"/>
            <a:chOff x="-12166704" y="4920727"/>
            <a:chExt cx="18610303" cy="369436"/>
          </a:xfrm>
        </p:grpSpPr>
        <p:sp>
          <p:nvSpPr>
            <p:cNvPr id="42" name="矩形 41"/>
            <p:cNvSpPr/>
            <p:nvPr/>
          </p:nvSpPr>
          <p:spPr>
            <a:xfrm>
              <a:off x="4569991" y="4920727"/>
              <a:ext cx="1873608" cy="369436"/>
            </a:xfrm>
            <a:prstGeom prst="rect">
              <a:avLst/>
            </a:prstGeom>
            <a:solidFill>
              <a:srgbClr val="3E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3980" y="4920727"/>
              <a:ext cx="3756011" cy="369436"/>
            </a:xfrm>
            <a:prstGeom prst="rect">
              <a:avLst/>
            </a:prstGeom>
            <a:solidFill>
              <a:srgbClr val="C30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12166704" y="4920727"/>
              <a:ext cx="13079213" cy="369436"/>
            </a:xfrm>
            <a:prstGeom prst="rect">
              <a:avLst/>
            </a:prstGeom>
            <a:solidFill>
              <a:srgbClr val="EF9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8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55131"/>
          <a:stretch/>
        </p:blipFill>
        <p:spPr>
          <a:xfrm>
            <a:off x="0" y="3619500"/>
            <a:ext cx="12192000" cy="28410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45108" y="6502449"/>
            <a:ext cx="4057650" cy="36943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5975426" y="1635905"/>
            <a:ext cx="2837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913765">
              <a:lnSpc>
                <a:spcPct val="100000"/>
              </a:lnSpc>
            </a:pPr>
            <a:r>
              <a:rPr lang="zh-CN" altLang="en-US" sz="4000" spc="300" dirty="0" smtClean="0">
                <a:solidFill>
                  <a:srgbClr val="F7921D"/>
                </a:solidFill>
                <a:latin typeface="微软雅黑" pitchFamily="34" charset="-122"/>
                <a:cs typeface="+mn-cs"/>
              </a:rPr>
              <a:t>谢谢聆听</a:t>
            </a:r>
            <a:endParaRPr lang="en-US" altLang="zh-CN" sz="4000" spc="300" dirty="0" smtClean="0">
              <a:solidFill>
                <a:srgbClr val="F7921D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1516" y="6502449"/>
            <a:ext cx="8134350" cy="369436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75" y="1725171"/>
            <a:ext cx="3751608" cy="444068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6106417" y="2859254"/>
            <a:ext cx="1943100" cy="343447"/>
            <a:chOff x="9534525" y="5335718"/>
            <a:chExt cx="1943100" cy="343447"/>
          </a:xfrm>
        </p:grpSpPr>
        <p:sp>
          <p:nvSpPr>
            <p:cNvPr id="80" name="圆角矩形 79"/>
            <p:cNvSpPr/>
            <p:nvPr/>
          </p:nvSpPr>
          <p:spPr>
            <a:xfrm>
              <a:off x="9534525" y="5335718"/>
              <a:ext cx="1943100" cy="338554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9534526" y="5340611"/>
              <a:ext cx="866775" cy="338554"/>
            </a:xfrm>
            <a:custGeom>
              <a:avLst/>
              <a:gdLst>
                <a:gd name="connsiteX0" fmla="*/ 56427 w 866775"/>
                <a:gd name="connsiteY0" fmla="*/ 0 h 338554"/>
                <a:gd name="connsiteX1" fmla="*/ 866775 w 866775"/>
                <a:gd name="connsiteY1" fmla="*/ 0 h 338554"/>
                <a:gd name="connsiteX2" fmla="*/ 866775 w 866775"/>
                <a:gd name="connsiteY2" fmla="*/ 338554 h 338554"/>
                <a:gd name="connsiteX3" fmla="*/ 56427 w 866775"/>
                <a:gd name="connsiteY3" fmla="*/ 338554 h 338554"/>
                <a:gd name="connsiteX4" fmla="*/ 0 w 866775"/>
                <a:gd name="connsiteY4" fmla="*/ 282127 h 338554"/>
                <a:gd name="connsiteX5" fmla="*/ 0 w 866775"/>
                <a:gd name="connsiteY5" fmla="*/ 56427 h 338554"/>
                <a:gd name="connsiteX6" fmla="*/ 56427 w 866775"/>
                <a:gd name="connsiteY6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775" h="338554">
                  <a:moveTo>
                    <a:pt x="56427" y="0"/>
                  </a:moveTo>
                  <a:lnTo>
                    <a:pt x="866775" y="0"/>
                  </a:lnTo>
                  <a:lnTo>
                    <a:pt x="866775" y="338554"/>
                  </a:lnTo>
                  <a:lnTo>
                    <a:pt x="56427" y="338554"/>
                  </a:lnTo>
                  <a:cubicBezTo>
                    <a:pt x="25263" y="338554"/>
                    <a:pt x="0" y="313291"/>
                    <a:pt x="0" y="282127"/>
                  </a:cubicBezTo>
                  <a:lnTo>
                    <a:pt x="0" y="56427"/>
                  </a:lnTo>
                  <a:cubicBezTo>
                    <a:pt x="0" y="25263"/>
                    <a:pt x="25263" y="0"/>
                    <a:pt x="5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6113145" y="2862628"/>
            <a:ext cx="20097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spc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pc="1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spc="100" dirty="0">
                <a:solidFill>
                  <a:srgbClr val="3D3D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陈永琴</a:t>
            </a:r>
          </a:p>
        </p:txBody>
      </p:sp>
      <p:sp>
        <p:nvSpPr>
          <p:cNvPr id="77" name="标题 3"/>
          <p:cNvSpPr txBox="1">
            <a:spLocks/>
          </p:cNvSpPr>
          <p:nvPr/>
        </p:nvSpPr>
        <p:spPr>
          <a:xfrm>
            <a:off x="6004001" y="2461021"/>
            <a:ext cx="2688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defTabSz="913765">
              <a:lnSpc>
                <a:spcPct val="10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itchFamily="34" charset="-122"/>
                <a:cs typeface="+mn-cs"/>
              </a:rPr>
              <a:t>合肥测试中心</a:t>
            </a:r>
          </a:p>
        </p:txBody>
      </p:sp>
    </p:spTree>
    <p:extLst>
      <p:ext uri="{BB962C8B-B14F-4D97-AF65-F5344CB8AC3E}">
        <p14:creationId xmlns:p14="http://schemas.microsoft.com/office/powerpoint/2010/main" val="1839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部门组织架构及职能</a:t>
            </a:r>
            <a:r>
              <a:rPr lang="zh-CN" altLang="en-US" dirty="0" smtClean="0"/>
              <a:t>定位</a:t>
            </a:r>
            <a:endParaRPr lang="en-US" altLang="zh-CN" sz="1600" b="0" i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3974506" cy="643325"/>
            <a:chOff x="3482972" y="1733740"/>
            <a:chExt cx="3974506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3909250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4" y="1848400"/>
              <a:ext cx="241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736546377"/>
              </p:ext>
            </p:extLst>
          </p:nvPr>
        </p:nvGraphicFramePr>
        <p:xfrm>
          <a:off x="545617" y="1099050"/>
          <a:ext cx="6875091" cy="501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24154"/>
              </p:ext>
            </p:extLst>
          </p:nvPr>
        </p:nvGraphicFramePr>
        <p:xfrm>
          <a:off x="7710017" y="1756870"/>
          <a:ext cx="4089259" cy="3553685"/>
        </p:xfrm>
        <a:graphic>
          <a:graphicData uri="http://schemas.openxmlformats.org/drawingml/2006/table">
            <a:tbl>
              <a:tblPr firstRow="1" firstCol="1" bandRow="1">
                <a:solidFill>
                  <a:srgbClr val="CB8B0B"/>
                </a:solidFill>
                <a:tableStyleId>{91EBBBCC-DAD2-459C-BE2E-F6DE35CF9A28}</a:tableStyleId>
              </a:tblPr>
              <a:tblGrid>
                <a:gridCol w="992539"/>
                <a:gridCol w="587401"/>
                <a:gridCol w="2509319"/>
              </a:tblGrid>
              <a:tr h="508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</a:p>
                  </a:txBody>
                  <a:tcPr marL="68580" marR="68580" marT="0" marB="0" anchor="ctr">
                    <a:solidFill>
                      <a:srgbClr val="EF9C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人数</a:t>
                      </a:r>
                    </a:p>
                  </a:txBody>
                  <a:tcPr marL="68580" marR="68580" marT="0" marB="0" anchor="ctr">
                    <a:solidFill>
                      <a:srgbClr val="EF9C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成员</a:t>
                      </a:r>
                    </a:p>
                  </a:txBody>
                  <a:tcPr marL="68580" marR="68580" marT="0" marB="0" anchor="ctr">
                    <a:solidFill>
                      <a:srgbClr val="EF9C07"/>
                    </a:solidFill>
                  </a:tcPr>
                </a:tc>
              </a:tr>
              <a:tr h="482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部门经理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陈永琴</a:t>
                      </a:r>
                    </a:p>
                  </a:txBody>
                  <a:tcPr marL="68580" marR="68580" marT="0" marB="0" anchor="ctr"/>
                </a:tc>
              </a:tr>
              <a:tr h="475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部门副经理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唐倩</a:t>
                      </a:r>
                      <a:r>
                        <a:rPr lang="zh-CN" alt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、朱玉凤</a:t>
                      </a:r>
                      <a:endParaRPr lang="zh-CN" altLang="zh-CN" sz="1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82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高级测试人员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翟平平、吴正洲、黄琪、周慈、郑雁玲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208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中级测试人员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余鑫、张静、沈园园、孙继雷、梁新飞、王华丽、何祥利、阳杰、张宁</a:t>
                      </a:r>
                      <a:endParaRPr lang="en-US" altLang="zh-CN" sz="1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7917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初级测试人员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汪秀娟</a:t>
                      </a: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、陈春</a:t>
                      </a:r>
                      <a:r>
                        <a:rPr lang="zh-CN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、朱茜、吴冠宁、</a:t>
                      </a:r>
                      <a:r>
                        <a:rPr lang="zh-CN" alt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陶玲、曹文静、苗盼盼、丁云云</a:t>
                      </a:r>
                      <a:endParaRPr lang="zh-CN" altLang="zh-CN" sz="1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92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zh-CN" sz="1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人员</a:t>
            </a:r>
            <a:r>
              <a:rPr lang="zh-CN" altLang="en-US" dirty="0" smtClean="0"/>
              <a:t>结构分析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人数和等级变化</a:t>
            </a:r>
            <a:endParaRPr lang="zh-CN" altLang="en-US" dirty="0"/>
          </a:p>
          <a:p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和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总人数不变，入职和离职人数相同，但是等级水平有明显的变化，部门中高级人员极速增长。整体梯队逐步完善。</a:t>
            </a:r>
            <a:endParaRPr lang="zh-CN" altLang="en-US" sz="1400" b="0" i="1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3974506" cy="643325"/>
            <a:chOff x="3482972" y="1733740"/>
            <a:chExt cx="3974506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3909250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4" y="1848400"/>
              <a:ext cx="241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6" y="2072777"/>
            <a:ext cx="6164870" cy="376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4" y="2190033"/>
            <a:ext cx="54768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人员</a:t>
            </a:r>
            <a:r>
              <a:rPr lang="zh-CN" altLang="en-US" dirty="0" smtClean="0"/>
              <a:t>结构分析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学历和新旧员工分析</a:t>
            </a:r>
            <a:endParaRPr lang="en-US" altLang="zh-CN" dirty="0" smtClean="0"/>
          </a:p>
          <a:p>
            <a:r>
              <a:rPr lang="zh-CN" altLang="en-US" sz="1400" b="0" i="1" dirty="0" smtClean="0">
                <a:solidFill>
                  <a:srgbClr val="FF0000"/>
                </a:solidFill>
              </a:rPr>
              <a:t>小结说明</a:t>
            </a:r>
            <a:r>
              <a:rPr lang="zh-CN" altLang="en-US" sz="1400" b="0" i="1" dirty="0">
                <a:solidFill>
                  <a:srgbClr val="FF0000"/>
                </a:solidFill>
              </a:rPr>
              <a:t>：累计在职人员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</a:t>
            </a:r>
            <a:r>
              <a:rPr lang="zh-CN" altLang="en-US" sz="1400" b="0" i="1" dirty="0">
                <a:solidFill>
                  <a:srgbClr val="FF0000"/>
                </a:solidFill>
              </a:rPr>
              <a:t>，其中本科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学历及以上</a:t>
            </a:r>
            <a:r>
              <a:rPr lang="zh-CN" altLang="en-US" sz="1400" b="0" i="1" dirty="0">
                <a:solidFill>
                  <a:srgbClr val="FF0000"/>
                </a:solidFill>
              </a:rPr>
              <a:t>占</a:t>
            </a:r>
            <a:r>
              <a:rPr lang="en-US" altLang="zh-CN" sz="1400" b="0" i="1" dirty="0">
                <a:solidFill>
                  <a:srgbClr val="FF0000"/>
                </a:solidFill>
              </a:rPr>
              <a:t>100%</a:t>
            </a:r>
            <a:r>
              <a:rPr lang="zh-CN" altLang="en-US" sz="1400" b="0" i="1" dirty="0">
                <a:solidFill>
                  <a:srgbClr val="FF0000"/>
                </a:solidFill>
              </a:rPr>
              <a:t>，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硕士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年新进员工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年及之前的员工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18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人。在职人员工作年限“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1-2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年”占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7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3-5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年”占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10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年以上”占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8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人。</a:t>
            </a:r>
            <a:endParaRPr lang="zh-CN" altLang="en-US" sz="1400" b="0" i="1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3974506" cy="643325"/>
            <a:chOff x="3482972" y="1733740"/>
            <a:chExt cx="3974506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3909250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4" y="1848400"/>
              <a:ext cx="241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7" y="2405426"/>
            <a:ext cx="3264745" cy="266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15" y="2405426"/>
            <a:ext cx="3773732" cy="276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15" y="2423010"/>
            <a:ext cx="4110037" cy="271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6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人员</a:t>
            </a:r>
            <a:r>
              <a:rPr lang="zh-CN" altLang="en-US" dirty="0" smtClean="0"/>
              <a:t>结构分析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离职分析</a:t>
            </a:r>
            <a:endParaRPr lang="zh-CN" altLang="en-US" dirty="0"/>
          </a:p>
          <a:p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年人员离职主要是因为“个人发展和薪资”的问题，占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8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人，去“外地发展”占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人，“家庭和身体原因”占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人；离职人员主要是工作年限在“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1-2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年”的人，占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9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人，在“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3-5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年”的占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人，在“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5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年以上”的占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人，工作年限越高的人员，相对来说稳定性更好些。</a:t>
            </a:r>
            <a:endParaRPr lang="zh-CN" altLang="en-US" sz="1400" b="0" i="1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3974506" cy="643325"/>
            <a:chOff x="3482972" y="1733740"/>
            <a:chExt cx="3974506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3909250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4" y="1848400"/>
              <a:ext cx="241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6" y="2514598"/>
            <a:ext cx="46958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96" y="2514598"/>
            <a:ext cx="4743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团队建设评价</a:t>
            </a:r>
          </a:p>
          <a:p>
            <a:r>
              <a:rPr lang="en-US" altLang="zh-CN" sz="14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endParaRPr lang="en-US" altLang="zh-CN" sz="1400" b="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b="0" i="1" dirty="0" smtClean="0">
                <a:solidFill>
                  <a:srgbClr val="FF0000"/>
                </a:solidFill>
              </a:rPr>
              <a:t>整体团队本年度内无人员失职造成责任事故发生。</a:t>
            </a:r>
            <a:endParaRPr lang="en-US" altLang="zh-CN" sz="1400" b="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b="0" i="1" dirty="0" smtClean="0">
                <a:solidFill>
                  <a:srgbClr val="FF0000"/>
                </a:solidFill>
              </a:rPr>
              <a:t>人员培养：有详细的培训计划，严格按照计划实施，取得显著效果。</a:t>
            </a:r>
            <a:endParaRPr lang="en-US" altLang="zh-CN" sz="1400" b="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b="0" i="1" dirty="0" smtClean="0">
                <a:solidFill>
                  <a:srgbClr val="FF0000"/>
                </a:solidFill>
              </a:rPr>
              <a:t>队伍稳定，部门内人员流失率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48%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，但及时补充高级技术人员，关键职位人员无流失。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3974506" cy="643325"/>
            <a:chOff x="3482972" y="1733740"/>
            <a:chExt cx="3974506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3909250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>
                  <a:latin typeface="Agency FB" panose="020B0503020202020204" pitchFamily="34" charset="0"/>
                </a:rPr>
                <a:t>01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3724479" y="1839747"/>
              <a:ext cx="304113" cy="412822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143">
                <a:solidFill>
                  <a:srgbClr val="FFFFFF"/>
                </a:solidFill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4" y="1848400"/>
              <a:ext cx="241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部门总体情况分析</a:t>
              </a:r>
            </a:p>
          </p:txBody>
        </p:sp>
      </p:grpSp>
      <p:pic>
        <p:nvPicPr>
          <p:cNvPr id="11" name="Picture 3" descr="E:\PPT背景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08" y="3126375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E:\PPT背景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2" y="2906328"/>
            <a:ext cx="18256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E:\PPT背景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58" y="3145061"/>
            <a:ext cx="182562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E:\PPT背景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534">
            <a:off x="4963493" y="3198546"/>
            <a:ext cx="182562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E:\PPT背景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232">
            <a:off x="9131099" y="2893507"/>
            <a:ext cx="1824037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1"/>
          <p:cNvSpPr>
            <a:spLocks noChangeArrowheads="1"/>
          </p:cNvSpPr>
          <p:nvPr/>
        </p:nvSpPr>
        <p:spPr bwMode="auto">
          <a:xfrm rot="193468">
            <a:off x="807989" y="3634418"/>
            <a:ext cx="1728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团队目标一致</a:t>
            </a:r>
            <a:endParaRPr lang="en-US" altLang="zh-CN" sz="14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TextBox 22"/>
          <p:cNvSpPr>
            <a:spLocks noChangeArrowheads="1"/>
          </p:cNvSpPr>
          <p:nvPr/>
        </p:nvSpPr>
        <p:spPr bwMode="auto">
          <a:xfrm rot="193468">
            <a:off x="1158620" y="3973849"/>
            <a:ext cx="14255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团队成员勇敢的接受挑战，保持统一工作目标，任劳任怨，全面完成工作指令，团队执行力有显著的提升</a:t>
            </a:r>
            <a:endParaRPr lang="en-US" altLang="zh-CN" sz="11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23"/>
          <p:cNvSpPr>
            <a:spLocks noChangeArrowheads="1"/>
          </p:cNvSpPr>
          <p:nvPr/>
        </p:nvSpPr>
        <p:spPr bwMode="auto">
          <a:xfrm rot="193468">
            <a:off x="2994831" y="3853678"/>
            <a:ext cx="1728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团队发展</a:t>
            </a:r>
            <a:endParaRPr lang="en-US" altLang="zh-CN" sz="14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8" name="TextBox 24"/>
          <p:cNvSpPr>
            <a:spLocks noChangeArrowheads="1"/>
          </p:cNvSpPr>
          <p:nvPr/>
        </p:nvSpPr>
        <p:spPr bwMode="auto">
          <a:xfrm rot="193468">
            <a:off x="3105278" y="4158417"/>
            <a:ext cx="158732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部门内有严格的考核制度，有效的调动团队成员主动性、积极性及创造性，并且激发了团队的最大潜能，</a:t>
            </a:r>
            <a:r>
              <a:rPr lang="zh-CN" altLang="en-US" sz="1100" b="1" i="1" dirty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使</a:t>
            </a:r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团队工作高效有序进行，团队发展迅速。</a:t>
            </a:r>
            <a:endParaRPr lang="en-US" altLang="zh-CN" sz="11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9" name="TextBox 25"/>
          <p:cNvSpPr>
            <a:spLocks noChangeArrowheads="1"/>
          </p:cNvSpPr>
          <p:nvPr/>
        </p:nvSpPr>
        <p:spPr bwMode="auto">
          <a:xfrm>
            <a:off x="5147643" y="3943083"/>
            <a:ext cx="172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合理配置部门人力资源</a:t>
            </a:r>
            <a:endParaRPr lang="en-US" altLang="zh-CN" sz="14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" name="TextBox 26"/>
          <p:cNvSpPr>
            <a:spLocks noChangeArrowheads="1"/>
          </p:cNvSpPr>
          <p:nvPr/>
        </p:nvSpPr>
        <p:spPr bwMode="auto">
          <a:xfrm>
            <a:off x="5421268" y="4492643"/>
            <a:ext cx="14255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善于分配工作和权利，并能积极传授工作知识、引导部署完成任务</a:t>
            </a:r>
            <a:endParaRPr lang="en-US" altLang="zh-CN" sz="11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" name="TextBox 27"/>
          <p:cNvSpPr>
            <a:spLocks noChangeArrowheads="1"/>
          </p:cNvSpPr>
          <p:nvPr/>
        </p:nvSpPr>
        <p:spPr bwMode="auto">
          <a:xfrm rot="21149456">
            <a:off x="9190986" y="3649164"/>
            <a:ext cx="1728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勇于承担责任</a:t>
            </a:r>
            <a:endParaRPr lang="en-US" altLang="zh-CN" sz="14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 rot="21149456">
            <a:off x="9636641" y="3816455"/>
            <a:ext cx="14239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在日常工作中对上级下达各项指令积极、主动、严格的执行，并能高质量完成任务，对存在问题详尽分析，勇于承担自身应负担的责任。</a:t>
            </a:r>
            <a:endParaRPr lang="en-US" altLang="zh-CN" sz="11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33" name="Picture 5" descr="E:\PPT背景\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534">
            <a:off x="7041341" y="3104770"/>
            <a:ext cx="182562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5"/>
          <p:cNvSpPr>
            <a:spLocks noChangeArrowheads="1"/>
          </p:cNvSpPr>
          <p:nvPr/>
        </p:nvSpPr>
        <p:spPr bwMode="auto">
          <a:xfrm>
            <a:off x="7225491" y="3849307"/>
            <a:ext cx="1728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制度的执行力</a:t>
            </a:r>
            <a:endParaRPr lang="en-US" altLang="zh-CN" sz="14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5" name="TextBox 26"/>
          <p:cNvSpPr>
            <a:spLocks noChangeArrowheads="1"/>
          </p:cNvSpPr>
          <p:nvPr/>
        </p:nvSpPr>
        <p:spPr bwMode="auto">
          <a:xfrm>
            <a:off x="7499116" y="4121767"/>
            <a:ext cx="14255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b="1" i="1" dirty="0" smtClean="0">
                <a:solidFill>
                  <a:srgbClr val="FFFFFF"/>
                </a:solidFill>
                <a:ea typeface="微软雅黑" pitchFamily="34" charset="-122"/>
                <a:sym typeface="Arial" pitchFamily="34" charset="0"/>
              </a:rPr>
              <a:t>严格执行并充分理解公司的各项制度，对部门出现的问题认真对待，严格按照公司及部门相关规定进行处罚，没有包庇。</a:t>
            </a:r>
            <a:endParaRPr lang="en-US" altLang="zh-CN" sz="1100" b="1" i="1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544065" y="858986"/>
            <a:ext cx="7488832" cy="755208"/>
          </a:xfrm>
          <a:prstGeom prst="rightArrow">
            <a:avLst/>
          </a:prstGeom>
          <a:solidFill>
            <a:srgbClr val="E5FD5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团队成员互相协助、友爱、尊重、冲劲足，激情正在成长的学习型团队</a:t>
            </a:r>
            <a:endParaRPr lang="zh-CN" altLang="en-US" b="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4148113" y="290886"/>
            <a:ext cx="1728192" cy="648072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团队自评</a:t>
            </a:r>
            <a:r>
              <a:rPr lang="en-US" altLang="zh-CN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2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年部门项目目标</a:t>
            </a:r>
            <a:r>
              <a:rPr lang="zh-CN" altLang="en-US" dirty="0"/>
              <a:t>与实际达成情况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sz="16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小结说明：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年完成项目数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163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个，对接资源中心的项目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80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个，对接实训开发部的项目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32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个，对接信息化的项目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51</a:t>
            </a:r>
            <a:r>
              <a:rPr lang="zh-CN" altLang="en-US" sz="1400" b="0" i="1" dirty="0" smtClean="0">
                <a:solidFill>
                  <a:srgbClr val="FF0000"/>
                </a:solidFill>
              </a:rPr>
              <a:t>个。支撑预估业绩中资源包是占比最大。</a:t>
            </a:r>
            <a:r>
              <a:rPr lang="en-US" altLang="zh-CN" sz="1400" b="0" i="1" dirty="0" smtClean="0">
                <a:solidFill>
                  <a:srgbClr val="FF0000"/>
                </a:solidFill>
              </a:rPr>
              <a:t>)</a:t>
            </a:r>
            <a:endParaRPr lang="zh-CN" altLang="en-US" sz="1400" b="0" i="1" dirty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9" y="1896667"/>
            <a:ext cx="7399539" cy="447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年部门对接项目测试质量分析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1600" b="0" i="1" dirty="0" smtClean="0">
                <a:solidFill>
                  <a:srgbClr val="FF0000"/>
                </a:solidFill>
              </a:rPr>
              <a:t>(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小结说明：总共完成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163</a:t>
            </a:r>
            <a:r>
              <a:rPr lang="zh-CN" altLang="en-US" sz="1200" b="0" i="1" dirty="0">
                <a:solidFill>
                  <a:srgbClr val="FF0000"/>
                </a:solidFill>
              </a:rPr>
              <a:t>个项目，项目变更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了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26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次</a:t>
            </a:r>
            <a:r>
              <a:rPr lang="zh-CN" altLang="en-US" sz="1200" b="0" i="1" dirty="0">
                <a:solidFill>
                  <a:srgbClr val="FF0000"/>
                </a:solidFill>
              </a:rPr>
              <a:t>，打回版本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数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17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个，</a:t>
            </a:r>
            <a:r>
              <a:rPr lang="en-US" altLang="zh-CN" sz="1200" b="0" i="1" dirty="0">
                <a:solidFill>
                  <a:srgbClr val="FF0000"/>
                </a:solidFill>
              </a:rPr>
              <a:t>NT</a:t>
            </a:r>
            <a:r>
              <a:rPr lang="zh-CN" altLang="en-US" sz="1200" b="0" i="1" dirty="0">
                <a:solidFill>
                  <a:srgbClr val="FF0000"/>
                </a:solidFill>
              </a:rPr>
              <a:t>缺陷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数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370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个，</a:t>
            </a:r>
            <a:r>
              <a:rPr lang="zh-CN" altLang="en-US" sz="1200" b="0" i="1" dirty="0">
                <a:solidFill>
                  <a:srgbClr val="FF0000"/>
                </a:solidFill>
              </a:rPr>
              <a:t>遗留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缺陷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106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个。对比各个开发中心，实训开发、资源开发和信息化开发中心变更项目次数、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NT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缺陷总数都偏高，信息化由于前期流程的不规范化，很多项目中的过程数据未搜集到，以下只列出搜集到的</a:t>
            </a:r>
            <a:r>
              <a:rPr lang="en-US" altLang="zh-CN" sz="1200" b="0" i="1" dirty="0" smtClean="0">
                <a:solidFill>
                  <a:srgbClr val="FF0000"/>
                </a:solidFill>
              </a:rPr>
              <a:t>16</a:t>
            </a:r>
            <a:r>
              <a:rPr lang="zh-CN" altLang="en-US" sz="1200" b="0" i="1" dirty="0" smtClean="0">
                <a:solidFill>
                  <a:srgbClr val="FF0000"/>
                </a:solidFill>
              </a:rPr>
              <a:t>个项目数据。</a:t>
            </a:r>
            <a:endParaRPr lang="zh-CN" altLang="en-US" sz="12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" y="152366"/>
            <a:ext cx="4252514" cy="643325"/>
            <a:chOff x="3482972" y="1733740"/>
            <a:chExt cx="4252514" cy="643325"/>
          </a:xfrm>
        </p:grpSpPr>
        <p:sp>
          <p:nvSpPr>
            <p:cNvPr id="17" name="等腰三角形 16"/>
            <p:cNvSpPr/>
            <p:nvPr/>
          </p:nvSpPr>
          <p:spPr>
            <a:xfrm flipV="1">
              <a:off x="4902740" y="2238543"/>
              <a:ext cx="146512" cy="13852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883049" y="1735071"/>
              <a:ext cx="146512" cy="137189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333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3482972" y="1805664"/>
              <a:ext cx="4131328" cy="4994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effectLst/>
          </p:spPr>
          <p:txBody>
            <a:bodyPr lIns="428548" anchor="ctr"/>
            <a:lstStyle>
              <a:defPPr>
                <a:defRPr lang="en-US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4F4F4F"/>
                  </a:solidFill>
                  <a:latin typeface="+mn-ea"/>
                  <a:cs typeface="Verdana" panose="020B0604030504040204" pitchFamily="34" charset="0"/>
                </a:defRPr>
              </a:lvl1pPr>
            </a:lstStyle>
            <a:p>
              <a:endParaRPr lang="zh-CN" altLang="en-US" sz="2143" dirty="0"/>
            </a:p>
          </p:txBody>
        </p:sp>
        <p:sp>
          <p:nvSpPr>
            <p:cNvPr id="24" name="文本框 5"/>
            <p:cNvSpPr txBox="1"/>
            <p:nvPr/>
          </p:nvSpPr>
          <p:spPr>
            <a:xfrm flipH="1">
              <a:off x="4240979" y="1733740"/>
              <a:ext cx="664636" cy="643325"/>
            </a:xfrm>
            <a:prstGeom prst="rect">
              <a:avLst/>
            </a:prstGeom>
            <a:solidFill>
              <a:srgbClr val="EF9C0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3809" dirty="0" smtClean="0">
                  <a:latin typeface="Agency FB" panose="020B0503020202020204" pitchFamily="34" charset="0"/>
                </a:rPr>
                <a:t>02</a:t>
              </a:r>
              <a:endParaRPr lang="zh-CN" altLang="en-US" sz="3809" dirty="0">
                <a:latin typeface="Agency FB" panose="020B0503020202020204" pitchFamily="34" charset="0"/>
              </a:endParaRP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5037503" y="1848400"/>
              <a:ext cx="2697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b="1" dirty="0" smtClean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年部门</a:t>
              </a:r>
              <a:r>
                <a:rPr lang="zh-CN" altLang="en-US" sz="2000" b="1" dirty="0">
                  <a:solidFill>
                    <a:srgbClr val="3D3D3E"/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</a:p>
          </p:txBody>
        </p:sp>
      </p:grpSp>
      <p:sp>
        <p:nvSpPr>
          <p:cNvPr id="10" name="KSO_Shape"/>
          <p:cNvSpPr>
            <a:spLocks/>
          </p:cNvSpPr>
          <p:nvPr/>
        </p:nvSpPr>
        <p:spPr bwMode="auto">
          <a:xfrm>
            <a:off x="193804" y="290886"/>
            <a:ext cx="402422" cy="406487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3D3D3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143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71" y="2475461"/>
            <a:ext cx="4086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8" y="2219810"/>
            <a:ext cx="6981731" cy="415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2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2469</Words>
  <Application>Microsoft Office PowerPoint</Application>
  <PresentationFormat>自定义</PresentationFormat>
  <Paragraphs>282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叶怡琼</dc:creator>
  <cp:lastModifiedBy>陈永琴</cp:lastModifiedBy>
  <cp:revision>258</cp:revision>
  <dcterms:created xsi:type="dcterms:W3CDTF">2016-11-24T05:17:16Z</dcterms:created>
  <dcterms:modified xsi:type="dcterms:W3CDTF">2017-01-11T09:24:55Z</dcterms:modified>
</cp:coreProperties>
</file>