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6" r:id="rId3"/>
    <p:sldId id="277" r:id="rId4"/>
    <p:sldId id="278" r:id="rId5"/>
    <p:sldId id="280" r:id="rId6"/>
    <p:sldId id="287" r:id="rId7"/>
    <p:sldId id="285" r:id="rId8"/>
    <p:sldId id="288" r:id="rId9"/>
    <p:sldId id="284" r:id="rId10"/>
    <p:sldId id="289" r:id="rId11"/>
    <p:sldId id="283" r:id="rId12"/>
    <p:sldId id="290" r:id="rId13"/>
    <p:sldId id="282" r:id="rId14"/>
    <p:sldId id="279" r:id="rId15"/>
    <p:sldId id="291" r:id="rId16"/>
    <p:sldId id="292" r:id="rId17"/>
    <p:sldId id="295" r:id="rId18"/>
    <p:sldId id="294" r:id="rId19"/>
    <p:sldId id="296" r:id="rId20"/>
    <p:sldId id="293" r:id="rId21"/>
    <p:sldId id="275" r:id="rId22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760000"/>
    <a:srgbClr val="CC9900"/>
    <a:srgbClr val="CC3300"/>
    <a:srgbClr val="995B09"/>
    <a:srgbClr val="BD710B"/>
    <a:srgbClr val="C5750B"/>
    <a:srgbClr val="C4A10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637" autoAdjust="0"/>
    <p:restoredTop sz="99441" autoAdjust="0"/>
  </p:normalViewPr>
  <p:slideViewPr>
    <p:cSldViewPr>
      <p:cViewPr>
        <p:scale>
          <a:sx n="66" d="100"/>
          <a:sy n="66" d="100"/>
        </p:scale>
        <p:origin x="-74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5CEEA-B55E-4FD7-AC2F-FEDAB6AAC0CC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6CAC7B-1C0F-4213-8B3E-208C37B8D508}">
      <dgm:prSet custT="1"/>
      <dgm:spPr/>
      <dgm:t>
        <a:bodyPr/>
        <a:lstStyle/>
        <a:p>
          <a:pPr rtl="0"/>
          <a:r>
            <a:rPr lang="en-US" sz="1800" dirty="0" err="1" smtClean="0"/>
            <a:t>JUnit</a:t>
          </a:r>
          <a:r>
            <a:rPr lang="zh-CN" sz="1800" dirty="0" smtClean="0"/>
            <a:t>是由 </a:t>
          </a:r>
          <a:r>
            <a:rPr lang="en-US" sz="1800" dirty="0" smtClean="0"/>
            <a:t>Erich Gamma </a:t>
          </a:r>
          <a:r>
            <a:rPr lang="zh-CN" sz="1800" dirty="0" smtClean="0"/>
            <a:t>和 </a:t>
          </a:r>
          <a:r>
            <a:rPr lang="en-US" sz="1800" dirty="0" smtClean="0"/>
            <a:t>Kent Beck </a:t>
          </a:r>
          <a:r>
            <a:rPr lang="zh-CN" sz="1800" dirty="0" smtClean="0"/>
            <a:t>编写的一个测试框架。</a:t>
          </a:r>
          <a:endParaRPr lang="zh-CN" sz="1800" dirty="0"/>
        </a:p>
      </dgm:t>
    </dgm:pt>
    <dgm:pt modelId="{C39B8CB6-86BE-4F7F-BDB2-283F3C2A3F8E}" type="parTrans" cxnId="{45FEC6DB-82CE-4A1E-8EA7-16E2E1998821}">
      <dgm:prSet/>
      <dgm:spPr/>
      <dgm:t>
        <a:bodyPr/>
        <a:lstStyle/>
        <a:p>
          <a:endParaRPr lang="zh-CN" altLang="en-US"/>
        </a:p>
      </dgm:t>
    </dgm:pt>
    <dgm:pt modelId="{5C513044-AF7B-4BD5-A37B-AFA9D13AAD4D}" type="sibTrans" cxnId="{45FEC6DB-82CE-4A1E-8EA7-16E2E1998821}">
      <dgm:prSet/>
      <dgm:spPr/>
      <dgm:t>
        <a:bodyPr/>
        <a:lstStyle/>
        <a:p>
          <a:endParaRPr lang="zh-CN" altLang="en-US"/>
        </a:p>
      </dgm:t>
    </dgm:pt>
    <dgm:pt modelId="{45B33C29-926D-4C16-9E60-8F9E4FACE814}">
      <dgm:prSet custT="1"/>
      <dgm:spPr/>
      <dgm:t>
        <a:bodyPr/>
        <a:lstStyle/>
        <a:p>
          <a:pPr rtl="0"/>
          <a:r>
            <a:rPr lang="zh-CN" altLang="en-US" sz="1800" dirty="0" smtClean="0"/>
            <a:t>开源软件</a:t>
          </a:r>
          <a:endParaRPr lang="zh-CN" altLang="en-US" sz="1800" dirty="0"/>
        </a:p>
      </dgm:t>
    </dgm:pt>
    <dgm:pt modelId="{A34920E1-733D-405A-9903-490852569C4F}" type="parTrans" cxnId="{CCCD3CB7-4427-4D20-802A-D4AAE6E9922C}">
      <dgm:prSet/>
      <dgm:spPr/>
      <dgm:t>
        <a:bodyPr/>
        <a:lstStyle/>
        <a:p>
          <a:endParaRPr lang="zh-CN" altLang="en-US"/>
        </a:p>
      </dgm:t>
    </dgm:pt>
    <dgm:pt modelId="{EB4DC925-438B-437E-BD59-875F782AC049}" type="sibTrans" cxnId="{CCCD3CB7-4427-4D20-802A-D4AAE6E9922C}">
      <dgm:prSet/>
      <dgm:spPr/>
      <dgm:t>
        <a:bodyPr/>
        <a:lstStyle/>
        <a:p>
          <a:endParaRPr lang="zh-CN" altLang="en-US"/>
        </a:p>
      </dgm:t>
    </dgm:pt>
    <dgm:pt modelId="{F25F87B4-443A-4485-8FFF-CF36DFCD3BDA}">
      <dgm:prSet custT="1"/>
      <dgm:spPr/>
      <dgm:t>
        <a:bodyPr/>
        <a:lstStyle/>
        <a:p>
          <a:pPr rtl="0"/>
          <a:r>
            <a:rPr lang="zh-CN" sz="1800" dirty="0" smtClean="0"/>
            <a:t>支持语言有</a:t>
          </a:r>
          <a:r>
            <a:rPr lang="en-US" sz="1800" dirty="0" smtClean="0"/>
            <a:t>Smalltalk</a:t>
          </a:r>
          <a:r>
            <a:rPr lang="zh-CN" sz="1800" dirty="0" smtClean="0"/>
            <a:t>，</a:t>
          </a:r>
          <a:r>
            <a:rPr lang="en-US" sz="1800" dirty="0" smtClean="0"/>
            <a:t>Java</a:t>
          </a:r>
          <a:r>
            <a:rPr lang="zh-CN" sz="1800" dirty="0" smtClean="0"/>
            <a:t>，</a:t>
          </a:r>
          <a:r>
            <a:rPr lang="en-US" sz="1800" dirty="0" smtClean="0"/>
            <a:t>C++</a:t>
          </a:r>
          <a:r>
            <a:rPr lang="zh-CN" sz="1800" dirty="0" smtClean="0"/>
            <a:t>，</a:t>
          </a:r>
          <a:r>
            <a:rPr lang="en-US" sz="1800" dirty="0" smtClean="0"/>
            <a:t>Perl</a:t>
          </a:r>
          <a:r>
            <a:rPr lang="zh-CN" sz="1800" dirty="0" smtClean="0"/>
            <a:t>等</a:t>
          </a:r>
          <a:endParaRPr lang="zh-CN" sz="1800" dirty="0"/>
        </a:p>
      </dgm:t>
    </dgm:pt>
    <dgm:pt modelId="{F48C89AA-1081-4F51-96F5-7B266385F4A7}" type="parTrans" cxnId="{62E70E1D-81F9-45D4-84F1-E4BD469DE766}">
      <dgm:prSet/>
      <dgm:spPr/>
      <dgm:t>
        <a:bodyPr/>
        <a:lstStyle/>
        <a:p>
          <a:endParaRPr lang="zh-CN" altLang="en-US"/>
        </a:p>
      </dgm:t>
    </dgm:pt>
    <dgm:pt modelId="{0BB59D1E-A603-4FDA-AAEB-A9E7A1C8CAEE}" type="sibTrans" cxnId="{62E70E1D-81F9-45D4-84F1-E4BD469DE766}">
      <dgm:prSet/>
      <dgm:spPr/>
      <dgm:t>
        <a:bodyPr/>
        <a:lstStyle/>
        <a:p>
          <a:endParaRPr lang="zh-CN" altLang="en-US"/>
        </a:p>
      </dgm:t>
    </dgm:pt>
    <dgm:pt modelId="{E6F0EAAF-0004-47F2-82CB-183B9AF418BF}">
      <dgm:prSet custT="1"/>
      <dgm:spPr/>
      <dgm:t>
        <a:bodyPr/>
        <a:lstStyle/>
        <a:p>
          <a:pPr rtl="0"/>
          <a:r>
            <a:rPr lang="zh-CN" sz="1800" dirty="0" smtClean="0"/>
            <a:t>支持的</a:t>
          </a:r>
          <a:r>
            <a:rPr lang="en-US" sz="1800" dirty="0" smtClean="0"/>
            <a:t>IDE</a:t>
          </a:r>
          <a:r>
            <a:rPr lang="zh-CN" sz="1800" dirty="0" smtClean="0"/>
            <a:t>：</a:t>
          </a:r>
          <a:r>
            <a:rPr lang="en-US" sz="1800" dirty="0" err="1" smtClean="0"/>
            <a:t>JBuilder</a:t>
          </a:r>
          <a:r>
            <a:rPr lang="en-US" sz="1800" dirty="0" smtClean="0"/>
            <a:t>, </a:t>
          </a:r>
          <a:r>
            <a:rPr lang="en-US" sz="1800" dirty="0" err="1" smtClean="0"/>
            <a:t>VisualAge,Eclipse</a:t>
          </a:r>
          <a:r>
            <a:rPr lang="zh-CN" sz="1800" dirty="0" smtClean="0"/>
            <a:t>等</a:t>
          </a:r>
          <a:endParaRPr lang="zh-CN" sz="1800" dirty="0"/>
        </a:p>
      </dgm:t>
    </dgm:pt>
    <dgm:pt modelId="{E75724CB-34B6-40F6-A388-CD5FC058AA3D}" type="parTrans" cxnId="{2432B480-1C3E-4034-A61E-644A999DE3A6}">
      <dgm:prSet/>
      <dgm:spPr/>
      <dgm:t>
        <a:bodyPr/>
        <a:lstStyle/>
        <a:p>
          <a:endParaRPr lang="zh-CN" altLang="en-US"/>
        </a:p>
      </dgm:t>
    </dgm:pt>
    <dgm:pt modelId="{B65D897C-DD32-4B0D-A551-E9B4BE19F15F}" type="sibTrans" cxnId="{2432B480-1C3E-4034-A61E-644A999DE3A6}">
      <dgm:prSet/>
      <dgm:spPr/>
      <dgm:t>
        <a:bodyPr/>
        <a:lstStyle/>
        <a:p>
          <a:endParaRPr lang="zh-CN" altLang="en-US"/>
        </a:p>
      </dgm:t>
    </dgm:pt>
    <dgm:pt modelId="{B95D960D-7537-49C0-8DD3-B1396E472EC6}">
      <dgm:prSet custT="1"/>
      <dgm:spPr/>
      <dgm:t>
        <a:bodyPr/>
        <a:lstStyle/>
        <a:p>
          <a:pPr rtl="0"/>
          <a:r>
            <a:rPr lang="en-US" sz="1800" dirty="0" err="1" smtClean="0"/>
            <a:t>JUnit</a:t>
          </a:r>
          <a:r>
            <a:rPr lang="zh-CN" sz="1800" dirty="0" smtClean="0"/>
            <a:t>测试是程序员测试，即所谓白盒测试，因为程序员知道被测试的软件如何（</a:t>
          </a:r>
          <a:r>
            <a:rPr lang="en-US" sz="1800" dirty="0" smtClean="0"/>
            <a:t>How</a:t>
          </a:r>
          <a:r>
            <a:rPr lang="zh-CN" sz="1800" dirty="0" smtClean="0"/>
            <a:t>）完成功能和完成什么样（</a:t>
          </a:r>
          <a:r>
            <a:rPr lang="en-US" sz="1800" dirty="0" smtClean="0"/>
            <a:t>What</a:t>
          </a:r>
          <a:r>
            <a:rPr lang="zh-CN" sz="1800" dirty="0" smtClean="0"/>
            <a:t>）的功能</a:t>
          </a:r>
          <a:endParaRPr lang="zh-CN" sz="1800" dirty="0"/>
        </a:p>
      </dgm:t>
    </dgm:pt>
    <dgm:pt modelId="{583FCC89-F4AF-4F43-B70C-8433C6BBF7C7}" type="parTrans" cxnId="{745F530C-8B20-4B76-9364-FF1A28E3BC7F}">
      <dgm:prSet/>
      <dgm:spPr/>
      <dgm:t>
        <a:bodyPr/>
        <a:lstStyle/>
        <a:p>
          <a:endParaRPr lang="zh-CN" altLang="en-US"/>
        </a:p>
      </dgm:t>
    </dgm:pt>
    <dgm:pt modelId="{F7D89271-7715-481A-BAD9-E818CAD143B3}" type="sibTrans" cxnId="{745F530C-8B20-4B76-9364-FF1A28E3BC7F}">
      <dgm:prSet/>
      <dgm:spPr/>
      <dgm:t>
        <a:bodyPr/>
        <a:lstStyle/>
        <a:p>
          <a:endParaRPr lang="zh-CN" altLang="en-US"/>
        </a:p>
      </dgm:t>
    </dgm:pt>
    <dgm:pt modelId="{A74FAF08-3625-4998-AE09-8F836493AC9F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en-US" altLang="zh-CN" dirty="0" err="1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Junit</a:t>
          </a:r>
          <a:r>
            <a:rPr kumimoji="1" lang="en-US" altLang="zh-CN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 </a:t>
          </a:r>
          <a:r>
            <a:rPr kumimoji="1" lang="zh-CN" altLang="en-US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简介</a:t>
          </a:r>
          <a:endParaRPr kumimoji="1" lang="zh-CN" altLang="en-US" b="1" dirty="0">
            <a:effectLst>
              <a:outerShdw blurRad="38100" dist="38100" dir="2700000" algn="tl">
                <a:srgbClr val="FFFFFF"/>
              </a:outerShdw>
            </a:effectLst>
            <a:ea typeface="宋体" pitchFamily="2" charset="-122"/>
          </a:endParaRPr>
        </a:p>
      </dgm:t>
    </dgm:pt>
    <dgm:pt modelId="{538EB6A3-1496-4D1B-869B-0592EBEF82F4}" type="parTrans" cxnId="{0CDF1433-22CB-4043-9BA5-E65BEA78051B}">
      <dgm:prSet/>
      <dgm:spPr/>
      <dgm:t>
        <a:bodyPr/>
        <a:lstStyle/>
        <a:p>
          <a:endParaRPr lang="zh-CN" altLang="en-US"/>
        </a:p>
      </dgm:t>
    </dgm:pt>
    <dgm:pt modelId="{30712201-3520-41A6-93DF-7D648B41090B}" type="sibTrans" cxnId="{0CDF1433-22CB-4043-9BA5-E65BEA78051B}">
      <dgm:prSet/>
      <dgm:spPr/>
      <dgm:t>
        <a:bodyPr/>
        <a:lstStyle/>
        <a:p>
          <a:endParaRPr lang="zh-CN" altLang="en-US"/>
        </a:p>
      </dgm:t>
    </dgm:pt>
    <dgm:pt modelId="{3B5A0967-4134-4553-AB27-43A6F8E9113A}" type="pres">
      <dgm:prSet presAssocID="{2395CEEA-B55E-4FD7-AC2F-FEDAB6AAC0C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95BAA5-D1BC-403A-8791-413FC09B5A46}" type="pres">
      <dgm:prSet presAssocID="{2395CEEA-B55E-4FD7-AC2F-FEDAB6AAC0CC}" presName="cycle" presStyleCnt="0"/>
      <dgm:spPr/>
    </dgm:pt>
    <dgm:pt modelId="{FC542EF9-47BE-4BA6-8A85-3E40BB44BF1E}" type="pres">
      <dgm:prSet presAssocID="{2395CEEA-B55E-4FD7-AC2F-FEDAB6AAC0CC}" presName="centerShape" presStyleCnt="0"/>
      <dgm:spPr/>
    </dgm:pt>
    <dgm:pt modelId="{B9617DC8-A4C8-4C9E-8705-AB4F3D93C4BD}" type="pres">
      <dgm:prSet presAssocID="{2395CEEA-B55E-4FD7-AC2F-FEDAB6AAC0CC}" presName="connSite" presStyleLbl="node1" presStyleIdx="0" presStyleCnt="7"/>
      <dgm:spPr/>
    </dgm:pt>
    <dgm:pt modelId="{FDED9AA8-F9B1-41A1-8B55-3A38FA8C0375}" type="pres">
      <dgm:prSet presAssocID="{2395CEEA-B55E-4FD7-AC2F-FEDAB6AAC0CC}" presName="visible" presStyleLbl="node1" presStyleIdx="0" presStyleCnt="7" custScaleX="70633" custScaleY="38563"/>
      <dgm:spPr/>
    </dgm:pt>
    <dgm:pt modelId="{B05780A0-D049-460E-A114-28ECE9476403}" type="pres">
      <dgm:prSet presAssocID="{C39B8CB6-86BE-4F7F-BDB2-283F3C2A3F8E}" presName="Name25" presStyleLbl="parChTrans1D1" presStyleIdx="0" presStyleCnt="6"/>
      <dgm:spPr/>
      <dgm:t>
        <a:bodyPr/>
        <a:lstStyle/>
        <a:p>
          <a:endParaRPr lang="zh-CN" altLang="en-US"/>
        </a:p>
      </dgm:t>
    </dgm:pt>
    <dgm:pt modelId="{AB60D730-D1D7-4BC2-AEB3-2DEEB270A3CB}" type="pres">
      <dgm:prSet presAssocID="{E86CAC7B-1C0F-4213-8B3E-208C37B8D508}" presName="node" presStyleCnt="0"/>
      <dgm:spPr/>
    </dgm:pt>
    <dgm:pt modelId="{F939A017-17E7-4668-A711-652988FDC4F3}" type="pres">
      <dgm:prSet presAssocID="{E86CAC7B-1C0F-4213-8B3E-208C37B8D508}" presName="parentNode" presStyleLbl="node1" presStyleIdx="1" presStyleCnt="7" custScaleX="405576" custScaleY="204628" custLinFactNeighborX="-37541" custLinFactNeighborY="3523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BCDAD-127C-4CDF-BCB4-49272D19840F}" type="pres">
      <dgm:prSet presAssocID="{E86CAC7B-1C0F-4213-8B3E-208C37B8D508}" presName="childNode" presStyleLbl="revTx" presStyleIdx="0" presStyleCnt="0">
        <dgm:presLayoutVars>
          <dgm:bulletEnabled val="1"/>
        </dgm:presLayoutVars>
      </dgm:prSet>
      <dgm:spPr/>
    </dgm:pt>
    <dgm:pt modelId="{CDA7DB67-E400-44EE-A912-8F28736802D0}" type="pres">
      <dgm:prSet presAssocID="{A34920E1-733D-405A-9903-490852569C4F}" presName="Name25" presStyleLbl="parChTrans1D1" presStyleIdx="1" presStyleCnt="6"/>
      <dgm:spPr/>
      <dgm:t>
        <a:bodyPr/>
        <a:lstStyle/>
        <a:p>
          <a:endParaRPr lang="zh-CN" altLang="en-US"/>
        </a:p>
      </dgm:t>
    </dgm:pt>
    <dgm:pt modelId="{00F4D16B-13E4-4C2C-8D10-42753BBB8520}" type="pres">
      <dgm:prSet presAssocID="{45B33C29-926D-4C16-9E60-8F9E4FACE814}" presName="node" presStyleCnt="0"/>
      <dgm:spPr/>
    </dgm:pt>
    <dgm:pt modelId="{60F88891-10FC-483C-8410-A82F0DAFAFB6}" type="pres">
      <dgm:prSet presAssocID="{45B33C29-926D-4C16-9E60-8F9E4FACE814}" presName="parentNode" presStyleLbl="node1" presStyleIdx="2" presStyleCnt="7" custScaleX="318029" custScaleY="125495" custLinFactX="100000" custLinFactNeighborX="144420" custLinFactNeighborY="-4309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D1379C-301E-430C-B009-87106023415C}" type="pres">
      <dgm:prSet presAssocID="{45B33C29-926D-4C16-9E60-8F9E4FACE814}" presName="childNode" presStyleLbl="revTx" presStyleIdx="0" presStyleCnt="0">
        <dgm:presLayoutVars>
          <dgm:bulletEnabled val="1"/>
        </dgm:presLayoutVars>
      </dgm:prSet>
      <dgm:spPr/>
    </dgm:pt>
    <dgm:pt modelId="{876193B4-49E3-4875-BA10-B3685DA5ED41}" type="pres">
      <dgm:prSet presAssocID="{F48C89AA-1081-4F51-96F5-7B266385F4A7}" presName="Name25" presStyleLbl="parChTrans1D1" presStyleIdx="2" presStyleCnt="6"/>
      <dgm:spPr/>
      <dgm:t>
        <a:bodyPr/>
        <a:lstStyle/>
        <a:p>
          <a:endParaRPr lang="zh-CN" altLang="en-US"/>
        </a:p>
      </dgm:t>
    </dgm:pt>
    <dgm:pt modelId="{46CAAEC1-E9F1-43C5-B53D-C7DC2AF6ECA2}" type="pres">
      <dgm:prSet presAssocID="{F25F87B4-443A-4485-8FFF-CF36DFCD3BDA}" presName="node" presStyleCnt="0"/>
      <dgm:spPr/>
    </dgm:pt>
    <dgm:pt modelId="{1CC2A48D-851A-41CC-AC5F-311A78EBBE8E}" type="pres">
      <dgm:prSet presAssocID="{F25F87B4-443A-4485-8FFF-CF36DFCD3BDA}" presName="parentNode" presStyleLbl="node1" presStyleIdx="3" presStyleCnt="7" custScaleX="349021" custScaleY="162821" custLinFactX="100000" custLinFactNeighborX="132665" custLinFactNeighborY="-323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032166-0FE8-48A4-AB01-28269EA2F124}" type="pres">
      <dgm:prSet presAssocID="{F25F87B4-443A-4485-8FFF-CF36DFCD3BDA}" presName="childNode" presStyleLbl="revTx" presStyleIdx="0" presStyleCnt="0">
        <dgm:presLayoutVars>
          <dgm:bulletEnabled val="1"/>
        </dgm:presLayoutVars>
      </dgm:prSet>
      <dgm:spPr/>
    </dgm:pt>
    <dgm:pt modelId="{0C4F513A-F4A4-4846-B4E7-AB87F91AF22B}" type="pres">
      <dgm:prSet presAssocID="{E75724CB-34B6-40F6-A388-CD5FC058AA3D}" presName="Name25" presStyleLbl="parChTrans1D1" presStyleIdx="3" presStyleCnt="6"/>
      <dgm:spPr/>
      <dgm:t>
        <a:bodyPr/>
        <a:lstStyle/>
        <a:p>
          <a:endParaRPr lang="zh-CN" altLang="en-US"/>
        </a:p>
      </dgm:t>
    </dgm:pt>
    <dgm:pt modelId="{67208987-0B4C-4113-BFDC-1891ADB9A361}" type="pres">
      <dgm:prSet presAssocID="{E6F0EAAF-0004-47F2-82CB-183B9AF418BF}" presName="node" presStyleCnt="0"/>
      <dgm:spPr/>
    </dgm:pt>
    <dgm:pt modelId="{659677DA-DCB3-49D7-A10B-B6556156EAD6}" type="pres">
      <dgm:prSet presAssocID="{E6F0EAAF-0004-47F2-82CB-183B9AF418BF}" presName="parentNode" presStyleLbl="node1" presStyleIdx="4" presStyleCnt="7" custScaleX="316522" custScaleY="197153" custLinFactX="100000" custLinFactNeighborX="134642" custLinFactNeighborY="4988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19447-705A-4B12-982C-761CE760EC1D}" type="pres">
      <dgm:prSet presAssocID="{E6F0EAAF-0004-47F2-82CB-183B9AF418BF}" presName="childNode" presStyleLbl="revTx" presStyleIdx="0" presStyleCnt="0">
        <dgm:presLayoutVars>
          <dgm:bulletEnabled val="1"/>
        </dgm:presLayoutVars>
      </dgm:prSet>
      <dgm:spPr/>
    </dgm:pt>
    <dgm:pt modelId="{D77977EF-22FC-43D9-B473-8E777A9563D6}" type="pres">
      <dgm:prSet presAssocID="{583FCC89-F4AF-4F43-B70C-8433C6BBF7C7}" presName="Name25" presStyleLbl="parChTrans1D1" presStyleIdx="4" presStyleCnt="6"/>
      <dgm:spPr/>
      <dgm:t>
        <a:bodyPr/>
        <a:lstStyle/>
        <a:p>
          <a:endParaRPr lang="zh-CN" altLang="en-US"/>
        </a:p>
      </dgm:t>
    </dgm:pt>
    <dgm:pt modelId="{66B9CB21-8FEF-487B-AE25-C9C9B23DB083}" type="pres">
      <dgm:prSet presAssocID="{B95D960D-7537-49C0-8DD3-B1396E472EC6}" presName="node" presStyleCnt="0"/>
      <dgm:spPr/>
    </dgm:pt>
    <dgm:pt modelId="{1BD74721-063F-483A-B8BE-5A077B24E4E7}" type="pres">
      <dgm:prSet presAssocID="{B95D960D-7537-49C0-8DD3-B1396E472EC6}" presName="parentNode" presStyleLbl="node1" presStyleIdx="5" presStyleCnt="7" custScaleX="506233" custScaleY="289765" custLinFactNeighborX="-96226" custLinFactNeighborY="4835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5D09AC-245F-426E-8A03-73722351C36E}" type="pres">
      <dgm:prSet presAssocID="{B95D960D-7537-49C0-8DD3-B1396E472EC6}" presName="childNode" presStyleLbl="revTx" presStyleIdx="0" presStyleCnt="0">
        <dgm:presLayoutVars>
          <dgm:bulletEnabled val="1"/>
        </dgm:presLayoutVars>
      </dgm:prSet>
      <dgm:spPr/>
    </dgm:pt>
    <dgm:pt modelId="{1B61E801-9EEA-432E-ACB0-426F76646489}" type="pres">
      <dgm:prSet presAssocID="{538EB6A3-1496-4D1B-869B-0592EBEF82F4}" presName="Name25" presStyleLbl="parChTrans1D1" presStyleIdx="5" presStyleCnt="6"/>
      <dgm:spPr/>
      <dgm:t>
        <a:bodyPr/>
        <a:lstStyle/>
        <a:p>
          <a:endParaRPr lang="zh-CN" altLang="en-US"/>
        </a:p>
      </dgm:t>
    </dgm:pt>
    <dgm:pt modelId="{96A77838-56EF-46A1-A5D8-16C828D16B76}" type="pres">
      <dgm:prSet presAssocID="{A74FAF08-3625-4998-AE09-8F836493AC9F}" presName="node" presStyleCnt="0"/>
      <dgm:spPr/>
    </dgm:pt>
    <dgm:pt modelId="{74AB7D37-DCA6-45B7-84FA-2B6F84AAA62F}" type="pres">
      <dgm:prSet presAssocID="{A74FAF08-3625-4998-AE09-8F836493AC9F}" presName="parentNode" presStyleLbl="node1" presStyleIdx="6" presStyleCnt="7" custScaleX="232693" custScaleY="190272" custLinFactX="-100000" custLinFactY="-147822" custLinFactNeighborX="-135283" custLinFactNeighborY="-2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D6647-5DDF-4B4F-A687-293B177074A0}" type="pres">
      <dgm:prSet presAssocID="{A74FAF08-3625-4998-AE09-8F836493AC9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D3B2977-AFB4-4FCA-92B5-893B6E4E51A9}" type="presOf" srcId="{2395CEEA-B55E-4FD7-AC2F-FEDAB6AAC0CC}" destId="{3B5A0967-4134-4553-AB27-43A6F8E9113A}" srcOrd="0" destOrd="0" presId="urn:microsoft.com/office/officeart/2005/8/layout/radial2"/>
    <dgm:cxn modelId="{C6648AE7-BDAC-472B-BDBB-D117122CDCC8}" type="presOf" srcId="{A74FAF08-3625-4998-AE09-8F836493AC9F}" destId="{74AB7D37-DCA6-45B7-84FA-2B6F84AAA62F}" srcOrd="0" destOrd="0" presId="urn:microsoft.com/office/officeart/2005/8/layout/radial2"/>
    <dgm:cxn modelId="{6E5358C5-DB5A-4028-92CE-50DE3F617C96}" type="presOf" srcId="{B95D960D-7537-49C0-8DD3-B1396E472EC6}" destId="{1BD74721-063F-483A-B8BE-5A077B24E4E7}" srcOrd="0" destOrd="0" presId="urn:microsoft.com/office/officeart/2005/8/layout/radial2"/>
    <dgm:cxn modelId="{D81FC62E-9A92-4935-B656-DA1F0A841DFA}" type="presOf" srcId="{A34920E1-733D-405A-9903-490852569C4F}" destId="{CDA7DB67-E400-44EE-A912-8F28736802D0}" srcOrd="0" destOrd="0" presId="urn:microsoft.com/office/officeart/2005/8/layout/radial2"/>
    <dgm:cxn modelId="{38109AFE-B4BC-40B6-AC2F-067DA4D0E8DD}" type="presOf" srcId="{F25F87B4-443A-4485-8FFF-CF36DFCD3BDA}" destId="{1CC2A48D-851A-41CC-AC5F-311A78EBBE8E}" srcOrd="0" destOrd="0" presId="urn:microsoft.com/office/officeart/2005/8/layout/radial2"/>
    <dgm:cxn modelId="{745F530C-8B20-4B76-9364-FF1A28E3BC7F}" srcId="{2395CEEA-B55E-4FD7-AC2F-FEDAB6AAC0CC}" destId="{B95D960D-7537-49C0-8DD3-B1396E472EC6}" srcOrd="4" destOrd="0" parTransId="{583FCC89-F4AF-4F43-B70C-8433C6BBF7C7}" sibTransId="{F7D89271-7715-481A-BAD9-E818CAD143B3}"/>
    <dgm:cxn modelId="{1999DD83-FD87-4954-9681-8986AB0E5753}" type="presOf" srcId="{F48C89AA-1081-4F51-96F5-7B266385F4A7}" destId="{876193B4-49E3-4875-BA10-B3685DA5ED41}" srcOrd="0" destOrd="0" presId="urn:microsoft.com/office/officeart/2005/8/layout/radial2"/>
    <dgm:cxn modelId="{CCCD3CB7-4427-4D20-802A-D4AAE6E9922C}" srcId="{2395CEEA-B55E-4FD7-AC2F-FEDAB6AAC0CC}" destId="{45B33C29-926D-4C16-9E60-8F9E4FACE814}" srcOrd="1" destOrd="0" parTransId="{A34920E1-733D-405A-9903-490852569C4F}" sibTransId="{EB4DC925-438B-437E-BD59-875F782AC049}"/>
    <dgm:cxn modelId="{1DCC4C11-0DA9-4364-A418-38104BD8E033}" type="presOf" srcId="{E86CAC7B-1C0F-4213-8B3E-208C37B8D508}" destId="{F939A017-17E7-4668-A711-652988FDC4F3}" srcOrd="0" destOrd="0" presId="urn:microsoft.com/office/officeart/2005/8/layout/radial2"/>
    <dgm:cxn modelId="{03BCCC37-678B-486E-B7F2-986AF3FAA8B8}" type="presOf" srcId="{45B33C29-926D-4C16-9E60-8F9E4FACE814}" destId="{60F88891-10FC-483C-8410-A82F0DAFAFB6}" srcOrd="0" destOrd="0" presId="urn:microsoft.com/office/officeart/2005/8/layout/radial2"/>
    <dgm:cxn modelId="{62E70E1D-81F9-45D4-84F1-E4BD469DE766}" srcId="{2395CEEA-B55E-4FD7-AC2F-FEDAB6AAC0CC}" destId="{F25F87B4-443A-4485-8FFF-CF36DFCD3BDA}" srcOrd="2" destOrd="0" parTransId="{F48C89AA-1081-4F51-96F5-7B266385F4A7}" sibTransId="{0BB59D1E-A603-4FDA-AAEB-A9E7A1C8CAEE}"/>
    <dgm:cxn modelId="{66B5D64F-9E29-4BF5-BCB6-659CC3302CF3}" type="presOf" srcId="{E75724CB-34B6-40F6-A388-CD5FC058AA3D}" destId="{0C4F513A-F4A4-4846-B4E7-AB87F91AF22B}" srcOrd="0" destOrd="0" presId="urn:microsoft.com/office/officeart/2005/8/layout/radial2"/>
    <dgm:cxn modelId="{2432B480-1C3E-4034-A61E-644A999DE3A6}" srcId="{2395CEEA-B55E-4FD7-AC2F-FEDAB6AAC0CC}" destId="{E6F0EAAF-0004-47F2-82CB-183B9AF418BF}" srcOrd="3" destOrd="0" parTransId="{E75724CB-34B6-40F6-A388-CD5FC058AA3D}" sibTransId="{B65D897C-DD32-4B0D-A551-E9B4BE19F15F}"/>
    <dgm:cxn modelId="{F46ABBE2-92C2-4372-AD27-5DAD259866A3}" type="presOf" srcId="{E6F0EAAF-0004-47F2-82CB-183B9AF418BF}" destId="{659677DA-DCB3-49D7-A10B-B6556156EAD6}" srcOrd="0" destOrd="0" presId="urn:microsoft.com/office/officeart/2005/8/layout/radial2"/>
    <dgm:cxn modelId="{0CDF1433-22CB-4043-9BA5-E65BEA78051B}" srcId="{2395CEEA-B55E-4FD7-AC2F-FEDAB6AAC0CC}" destId="{A74FAF08-3625-4998-AE09-8F836493AC9F}" srcOrd="5" destOrd="0" parTransId="{538EB6A3-1496-4D1B-869B-0592EBEF82F4}" sibTransId="{30712201-3520-41A6-93DF-7D648B41090B}"/>
    <dgm:cxn modelId="{A38CBCF0-5C85-4C00-B424-8BC79FFF21A2}" type="presOf" srcId="{583FCC89-F4AF-4F43-B70C-8433C6BBF7C7}" destId="{D77977EF-22FC-43D9-B473-8E777A9563D6}" srcOrd="0" destOrd="0" presId="urn:microsoft.com/office/officeart/2005/8/layout/radial2"/>
    <dgm:cxn modelId="{45FEC6DB-82CE-4A1E-8EA7-16E2E1998821}" srcId="{2395CEEA-B55E-4FD7-AC2F-FEDAB6AAC0CC}" destId="{E86CAC7B-1C0F-4213-8B3E-208C37B8D508}" srcOrd="0" destOrd="0" parTransId="{C39B8CB6-86BE-4F7F-BDB2-283F3C2A3F8E}" sibTransId="{5C513044-AF7B-4BD5-A37B-AFA9D13AAD4D}"/>
    <dgm:cxn modelId="{D4EC7B8A-A307-427D-8C8A-0518D510E179}" type="presOf" srcId="{C39B8CB6-86BE-4F7F-BDB2-283F3C2A3F8E}" destId="{B05780A0-D049-460E-A114-28ECE9476403}" srcOrd="0" destOrd="0" presId="urn:microsoft.com/office/officeart/2005/8/layout/radial2"/>
    <dgm:cxn modelId="{AF70F565-8F4B-46C3-AF88-F5CC8CA83261}" type="presOf" srcId="{538EB6A3-1496-4D1B-869B-0592EBEF82F4}" destId="{1B61E801-9EEA-432E-ACB0-426F76646489}" srcOrd="0" destOrd="0" presId="urn:microsoft.com/office/officeart/2005/8/layout/radial2"/>
    <dgm:cxn modelId="{8154DBDE-8CAE-4CE4-804A-B2A06B6F88B1}" type="presParOf" srcId="{3B5A0967-4134-4553-AB27-43A6F8E9113A}" destId="{5095BAA5-D1BC-403A-8791-413FC09B5A46}" srcOrd="0" destOrd="0" presId="urn:microsoft.com/office/officeart/2005/8/layout/radial2"/>
    <dgm:cxn modelId="{390E7257-67D7-4614-AFD3-77B955745072}" type="presParOf" srcId="{5095BAA5-D1BC-403A-8791-413FC09B5A46}" destId="{FC542EF9-47BE-4BA6-8A85-3E40BB44BF1E}" srcOrd="0" destOrd="0" presId="urn:microsoft.com/office/officeart/2005/8/layout/radial2"/>
    <dgm:cxn modelId="{BE697AF7-E28F-4247-BFD5-AE3F839CD4E4}" type="presParOf" srcId="{FC542EF9-47BE-4BA6-8A85-3E40BB44BF1E}" destId="{B9617DC8-A4C8-4C9E-8705-AB4F3D93C4BD}" srcOrd="0" destOrd="0" presId="urn:microsoft.com/office/officeart/2005/8/layout/radial2"/>
    <dgm:cxn modelId="{02A7FAD6-1AB0-44B4-B4F1-696477345F42}" type="presParOf" srcId="{FC542EF9-47BE-4BA6-8A85-3E40BB44BF1E}" destId="{FDED9AA8-F9B1-41A1-8B55-3A38FA8C0375}" srcOrd="1" destOrd="0" presId="urn:microsoft.com/office/officeart/2005/8/layout/radial2"/>
    <dgm:cxn modelId="{027B9572-E95C-4FA0-9C7D-543D66EC4075}" type="presParOf" srcId="{5095BAA5-D1BC-403A-8791-413FC09B5A46}" destId="{B05780A0-D049-460E-A114-28ECE9476403}" srcOrd="1" destOrd="0" presId="urn:microsoft.com/office/officeart/2005/8/layout/radial2"/>
    <dgm:cxn modelId="{81494892-1887-4FAB-9FA2-0505E512368D}" type="presParOf" srcId="{5095BAA5-D1BC-403A-8791-413FC09B5A46}" destId="{AB60D730-D1D7-4BC2-AEB3-2DEEB270A3CB}" srcOrd="2" destOrd="0" presId="urn:microsoft.com/office/officeart/2005/8/layout/radial2"/>
    <dgm:cxn modelId="{A1C8224A-FCD6-44FD-842F-1391977AE11D}" type="presParOf" srcId="{AB60D730-D1D7-4BC2-AEB3-2DEEB270A3CB}" destId="{F939A017-17E7-4668-A711-652988FDC4F3}" srcOrd="0" destOrd="0" presId="urn:microsoft.com/office/officeart/2005/8/layout/radial2"/>
    <dgm:cxn modelId="{914DE9E0-CE0B-4C75-8182-A2B994F24224}" type="presParOf" srcId="{AB60D730-D1D7-4BC2-AEB3-2DEEB270A3CB}" destId="{06BBCDAD-127C-4CDF-BCB4-49272D19840F}" srcOrd="1" destOrd="0" presId="urn:microsoft.com/office/officeart/2005/8/layout/radial2"/>
    <dgm:cxn modelId="{3EBCF8AD-B648-4BD5-9DE1-0FA4EEE156E3}" type="presParOf" srcId="{5095BAA5-D1BC-403A-8791-413FC09B5A46}" destId="{CDA7DB67-E400-44EE-A912-8F28736802D0}" srcOrd="3" destOrd="0" presId="urn:microsoft.com/office/officeart/2005/8/layout/radial2"/>
    <dgm:cxn modelId="{20BE45EC-792B-48AB-945A-834D2F5AD75E}" type="presParOf" srcId="{5095BAA5-D1BC-403A-8791-413FC09B5A46}" destId="{00F4D16B-13E4-4C2C-8D10-42753BBB8520}" srcOrd="4" destOrd="0" presId="urn:microsoft.com/office/officeart/2005/8/layout/radial2"/>
    <dgm:cxn modelId="{D94BA153-3D88-42A1-BA6D-746867850AD1}" type="presParOf" srcId="{00F4D16B-13E4-4C2C-8D10-42753BBB8520}" destId="{60F88891-10FC-483C-8410-A82F0DAFAFB6}" srcOrd="0" destOrd="0" presId="urn:microsoft.com/office/officeart/2005/8/layout/radial2"/>
    <dgm:cxn modelId="{3EF3A2D2-9AFD-445D-B95E-7C5643F342E6}" type="presParOf" srcId="{00F4D16B-13E4-4C2C-8D10-42753BBB8520}" destId="{06D1379C-301E-430C-B009-87106023415C}" srcOrd="1" destOrd="0" presId="urn:microsoft.com/office/officeart/2005/8/layout/radial2"/>
    <dgm:cxn modelId="{994844E0-4793-4389-A032-E9E5B67A342B}" type="presParOf" srcId="{5095BAA5-D1BC-403A-8791-413FC09B5A46}" destId="{876193B4-49E3-4875-BA10-B3685DA5ED41}" srcOrd="5" destOrd="0" presId="urn:microsoft.com/office/officeart/2005/8/layout/radial2"/>
    <dgm:cxn modelId="{2967A16C-E88B-429C-BC00-70738E443003}" type="presParOf" srcId="{5095BAA5-D1BC-403A-8791-413FC09B5A46}" destId="{46CAAEC1-E9F1-43C5-B53D-C7DC2AF6ECA2}" srcOrd="6" destOrd="0" presId="urn:microsoft.com/office/officeart/2005/8/layout/radial2"/>
    <dgm:cxn modelId="{45F78403-B71A-4072-808A-A5269B523D86}" type="presParOf" srcId="{46CAAEC1-E9F1-43C5-B53D-C7DC2AF6ECA2}" destId="{1CC2A48D-851A-41CC-AC5F-311A78EBBE8E}" srcOrd="0" destOrd="0" presId="urn:microsoft.com/office/officeart/2005/8/layout/radial2"/>
    <dgm:cxn modelId="{9529D1F0-87B7-4ADA-A688-A07EC9D78529}" type="presParOf" srcId="{46CAAEC1-E9F1-43C5-B53D-C7DC2AF6ECA2}" destId="{44032166-0FE8-48A4-AB01-28269EA2F124}" srcOrd="1" destOrd="0" presId="urn:microsoft.com/office/officeart/2005/8/layout/radial2"/>
    <dgm:cxn modelId="{C0E135CE-123C-4EDF-9AF4-516FA74D1205}" type="presParOf" srcId="{5095BAA5-D1BC-403A-8791-413FC09B5A46}" destId="{0C4F513A-F4A4-4846-B4E7-AB87F91AF22B}" srcOrd="7" destOrd="0" presId="urn:microsoft.com/office/officeart/2005/8/layout/radial2"/>
    <dgm:cxn modelId="{B1170F43-0B86-41E3-B59A-4CFD68CA86AD}" type="presParOf" srcId="{5095BAA5-D1BC-403A-8791-413FC09B5A46}" destId="{67208987-0B4C-4113-BFDC-1891ADB9A361}" srcOrd="8" destOrd="0" presId="urn:microsoft.com/office/officeart/2005/8/layout/radial2"/>
    <dgm:cxn modelId="{534EC496-E6B3-4A87-8AAA-DC1BE192FA67}" type="presParOf" srcId="{67208987-0B4C-4113-BFDC-1891ADB9A361}" destId="{659677DA-DCB3-49D7-A10B-B6556156EAD6}" srcOrd="0" destOrd="0" presId="urn:microsoft.com/office/officeart/2005/8/layout/radial2"/>
    <dgm:cxn modelId="{A87DEBC3-A67F-4E3F-9823-DA097073B766}" type="presParOf" srcId="{67208987-0B4C-4113-BFDC-1891ADB9A361}" destId="{9D719447-705A-4B12-982C-761CE760EC1D}" srcOrd="1" destOrd="0" presId="urn:microsoft.com/office/officeart/2005/8/layout/radial2"/>
    <dgm:cxn modelId="{7F256254-8DBF-42AA-9FEB-C1EF98CAFF66}" type="presParOf" srcId="{5095BAA5-D1BC-403A-8791-413FC09B5A46}" destId="{D77977EF-22FC-43D9-B473-8E777A9563D6}" srcOrd="9" destOrd="0" presId="urn:microsoft.com/office/officeart/2005/8/layout/radial2"/>
    <dgm:cxn modelId="{65C035BB-FCD4-43D2-AA56-EB77A4B116D8}" type="presParOf" srcId="{5095BAA5-D1BC-403A-8791-413FC09B5A46}" destId="{66B9CB21-8FEF-487B-AE25-C9C9B23DB083}" srcOrd="10" destOrd="0" presId="urn:microsoft.com/office/officeart/2005/8/layout/radial2"/>
    <dgm:cxn modelId="{D0008139-502C-41CB-9617-1F587525C6A6}" type="presParOf" srcId="{66B9CB21-8FEF-487B-AE25-C9C9B23DB083}" destId="{1BD74721-063F-483A-B8BE-5A077B24E4E7}" srcOrd="0" destOrd="0" presId="urn:microsoft.com/office/officeart/2005/8/layout/radial2"/>
    <dgm:cxn modelId="{DB2C4F2E-0BBB-4865-BD20-B9BE2353D503}" type="presParOf" srcId="{66B9CB21-8FEF-487B-AE25-C9C9B23DB083}" destId="{9A5D09AC-245F-426E-8A03-73722351C36E}" srcOrd="1" destOrd="0" presId="urn:microsoft.com/office/officeart/2005/8/layout/radial2"/>
    <dgm:cxn modelId="{4C8EAF30-30F4-4F89-B342-537F2C1BB176}" type="presParOf" srcId="{5095BAA5-D1BC-403A-8791-413FC09B5A46}" destId="{1B61E801-9EEA-432E-ACB0-426F76646489}" srcOrd="11" destOrd="0" presId="urn:microsoft.com/office/officeart/2005/8/layout/radial2"/>
    <dgm:cxn modelId="{4357E02D-9676-4DEA-B1B3-F0B520291185}" type="presParOf" srcId="{5095BAA5-D1BC-403A-8791-413FC09B5A46}" destId="{96A77838-56EF-46A1-A5D8-16C828D16B76}" srcOrd="12" destOrd="0" presId="urn:microsoft.com/office/officeart/2005/8/layout/radial2"/>
    <dgm:cxn modelId="{53146057-1DE8-434A-ABCF-F938B44E8E1C}" type="presParOf" srcId="{96A77838-56EF-46A1-A5D8-16C828D16B76}" destId="{74AB7D37-DCA6-45B7-84FA-2B6F84AAA62F}" srcOrd="0" destOrd="0" presId="urn:microsoft.com/office/officeart/2005/8/layout/radial2"/>
    <dgm:cxn modelId="{F076BF88-0558-4C99-9FC6-E6F2B046BE75}" type="presParOf" srcId="{96A77838-56EF-46A1-A5D8-16C828D16B76}" destId="{79AD6647-5DDF-4B4F-A687-293B177074A0}" srcOrd="1" destOrd="0" presId="urn:microsoft.com/office/officeart/2005/8/layout/radial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33F0C8E-019B-4C2D-9414-0427D0D46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7B982DC-81C9-4954-BDF5-90DB619306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Freeform 27" descr="1"/>
          <p:cNvSpPr>
            <a:spLocks/>
          </p:cNvSpPr>
          <p:nvPr/>
        </p:nvSpPr>
        <p:spPr bwMode="gray">
          <a:xfrm>
            <a:off x="762000" y="762000"/>
            <a:ext cx="9170988" cy="1362075"/>
          </a:xfrm>
          <a:custGeom>
            <a:avLst/>
            <a:gdLst/>
            <a:ahLst/>
            <a:cxnLst>
              <a:cxn ang="0">
                <a:pos x="0" y="858"/>
              </a:cxn>
              <a:cxn ang="0">
                <a:pos x="1926" y="857"/>
              </a:cxn>
              <a:cxn ang="0">
                <a:pos x="2157" y="793"/>
              </a:cxn>
              <a:cxn ang="0">
                <a:pos x="2509" y="473"/>
              </a:cxn>
              <a:cxn ang="0">
                <a:pos x="2970" y="390"/>
              </a:cxn>
              <a:cxn ang="0">
                <a:pos x="5773" y="388"/>
              </a:cxn>
              <a:cxn ang="0">
                <a:pos x="5777" y="0"/>
              </a:cxn>
              <a:cxn ang="0">
                <a:pos x="0" y="2"/>
              </a:cxn>
              <a:cxn ang="0">
                <a:pos x="0" y="858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391400" y="76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L/O/G/O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/>
          <a:srcRect b="28612"/>
          <a:stretch>
            <a:fillRect/>
          </a:stretch>
        </p:blipFill>
        <p:spPr bwMode="gray">
          <a:xfrm>
            <a:off x="4638675" y="1844675"/>
            <a:ext cx="4481513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400050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61607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84162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62000" y="6477000"/>
            <a:ext cx="21336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48000" y="6477000"/>
            <a:ext cx="32766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4800" y="6477000"/>
            <a:ext cx="3810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4B2734E-3F71-4BB6-A3FA-59456E78D5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Line 7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27" name="Picture 79" descr="版式条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8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rgbClr val="FDF8CD"/>
                </a:gs>
                <a:gs pos="50000">
                  <a:srgbClr val="FFFFFF"/>
                </a:gs>
                <a:gs pos="100000">
                  <a:srgbClr val="FDF8C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0" y="1008"/>
              <a:ext cx="5760" cy="144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082" name="Picture 16" descr="市场通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52"/>
              <a:ext cx="576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432" y="3936"/>
              <a:ext cx="494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4" name="Picture 15" descr="灰色文字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05"/>
              <a:ext cx="132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8600" y="2185988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Junit4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实践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2286000" y="61864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5F5F5F"/>
                </a:solidFill>
                <a:ea typeface="隶书" pitchFamily="49" charset="-122"/>
              </a:rPr>
              <a:t>深圳市国泰安信息技术有限公司</a:t>
            </a:r>
          </a:p>
        </p:txBody>
      </p:sp>
      <p:sp>
        <p:nvSpPr>
          <p:cNvPr id="17" name="矩形 2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499992" y="4738688"/>
            <a:ext cx="4186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研发管理中心测试部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 Unicode MS"/>
              </a:rPr>
              <a:t>：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 Unicode MS"/>
              </a:rPr>
              <a:t>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 Unicode MS"/>
              </a:rPr>
              <a:t>张旺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3174" y="1714488"/>
            <a:ext cx="3650358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一、</a:t>
            </a:r>
            <a:r>
              <a:rPr lang="en-US" altLang="zh-CN" sz="2400" b="1" dirty="0" err="1" smtClean="0"/>
              <a:t>Junit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简介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二、单元测试的好处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三、</a:t>
            </a:r>
            <a:r>
              <a:rPr lang="en-US" altLang="zh-CN" sz="2400" b="1" dirty="0" smtClean="0"/>
              <a:t>Junit4</a:t>
            </a:r>
            <a:r>
              <a:rPr lang="zh-CN" altLang="en-US" sz="2400" b="1" dirty="0" smtClean="0"/>
              <a:t>引进的新技术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四、</a:t>
            </a:r>
            <a:r>
              <a:rPr lang="en-US" altLang="zh-CN" sz="2400" b="1" dirty="0" smtClean="0"/>
              <a:t>Junit4 </a:t>
            </a:r>
            <a:r>
              <a:rPr lang="zh-CN" altLang="en-US" sz="2400" b="1" dirty="0" smtClean="0"/>
              <a:t>常用断言方法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五、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Junit4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实践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六、总结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JUnit4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实践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285852" y="2928935"/>
            <a:ext cx="628654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@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BeforeClass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 --&gt;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@Before --&gt; @Test --&gt; @After --&gt;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@Before --&gt; @Test --&gt; @After --&gt;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@Before --&gt; @Test --&gt; @After --&gt;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@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AfterClass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1071538" y="2214554"/>
            <a:ext cx="6643734" cy="3643338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5FB6F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500694" y="3500438"/>
            <a:ext cx="207170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第一个测试方法</a:t>
            </a:r>
            <a:r>
              <a:rPr lang="en-US" altLang="zh-CN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】 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500694" y="4000504"/>
            <a:ext cx="207170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第二个测试方法</a:t>
            </a:r>
            <a:r>
              <a:rPr lang="en-US" altLang="zh-CN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】 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00694" y="4572008"/>
            <a:ext cx="207170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第三个测试法</a:t>
            </a:r>
            <a:r>
              <a:rPr lang="en-US" altLang="zh-CN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】 </a:t>
            </a:r>
            <a:endParaRPr lang="zh-CN" alt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gray">
          <a:xfrm>
            <a:off x="3428992" y="2071678"/>
            <a:ext cx="2214577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5FB6F1">
                  <a:gamma/>
                  <a:shade val="46275"/>
                  <a:invGamma/>
                </a:srgbClr>
              </a:gs>
              <a:gs pos="50000">
                <a:srgbClr val="5FB6F1"/>
              </a:gs>
              <a:gs pos="100000">
                <a:srgbClr val="5FB6F1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 dirty="0" smtClean="0">
                <a:latin typeface="Verdana" pitchFamily="34" charset="0"/>
                <a:ea typeface="宋体" pitchFamily="2" charset="-122"/>
                <a:cs typeface="宋体" pitchFamily="2" charset="-122"/>
              </a:rPr>
              <a:t>用例执行顺序</a:t>
            </a:r>
            <a:endParaRPr lang="zh-CN" altLang="en-US" sz="2400" b="1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JUnit4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实践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3572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测试代码</a:t>
            </a:r>
            <a:endParaRPr lang="zh-CN" altLang="en-US" sz="20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90725"/>
            <a:ext cx="6246473" cy="46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08249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0" y="21429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JUnit4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实践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0166" y="1000108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Verdana" pitchFamily="34" charset="0"/>
                <a:ea typeface="宋体" pitchFamily="2" charset="-122"/>
                <a:cs typeface="宋体" pitchFamily="2" charset="-122"/>
              </a:rPr>
              <a:t>系统自动生成测试类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JUnit4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实践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6929486" cy="516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928662" y="1000108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生成的</a:t>
            </a:r>
            <a:r>
              <a:rPr lang="en-US" altLang="zh-CN" dirty="0" smtClean="0"/>
              <a:t>JUnit4 </a:t>
            </a:r>
            <a:r>
              <a:rPr lang="zh-CN" altLang="en-US" dirty="0" smtClean="0"/>
              <a:t>测试用例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JUnit4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实践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17314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285852" y="121442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创建测试对象</a:t>
            </a:r>
            <a:endParaRPr lang="zh-CN" altLang="en-US" sz="2000" dirty="0"/>
          </a:p>
        </p:txBody>
      </p:sp>
      <p:sp>
        <p:nvSpPr>
          <p:cNvPr id="5" name="左箭头 4"/>
          <p:cNvSpPr/>
          <p:nvPr/>
        </p:nvSpPr>
        <p:spPr>
          <a:xfrm>
            <a:off x="4929190" y="2786058"/>
            <a:ext cx="642942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71934" y="478632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执行测试之前调用该方法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5008" y="271462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创建测试对象</a:t>
            </a:r>
            <a:endParaRPr lang="zh-CN" altLang="en-US" sz="2000" dirty="0"/>
          </a:p>
        </p:txBody>
      </p:sp>
      <p:sp>
        <p:nvSpPr>
          <p:cNvPr id="8" name="左箭头 7"/>
          <p:cNvSpPr/>
          <p:nvPr/>
        </p:nvSpPr>
        <p:spPr>
          <a:xfrm>
            <a:off x="2928926" y="4786322"/>
            <a:ext cx="714380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JUnit4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实践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7"/>
            <a:ext cx="8143932" cy="47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10715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执行测试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JUnit4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实践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7901097" cy="46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857224" y="114298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运行成功界面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JUnit4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实践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92288"/>
            <a:ext cx="6357982" cy="497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571736" y="1142984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JUnit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框架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3174" y="1714488"/>
            <a:ext cx="3650358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一、</a:t>
            </a:r>
            <a:r>
              <a:rPr lang="en-US" altLang="zh-CN" sz="2400" b="1" dirty="0" err="1" smtClean="0"/>
              <a:t>Junit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简介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二、单元测试的好处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三、</a:t>
            </a:r>
            <a:r>
              <a:rPr lang="en-US" altLang="zh-CN" sz="2400" b="1" dirty="0" smtClean="0"/>
              <a:t>Junit4</a:t>
            </a:r>
            <a:r>
              <a:rPr lang="zh-CN" altLang="en-US" sz="2400" b="1" dirty="0" smtClean="0"/>
              <a:t>引进的新技术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四、</a:t>
            </a:r>
            <a:r>
              <a:rPr lang="en-US" altLang="zh-CN" sz="2400" b="1" dirty="0" smtClean="0"/>
              <a:t>Junit4 </a:t>
            </a:r>
            <a:r>
              <a:rPr lang="zh-CN" altLang="en-US" sz="2400" b="1" dirty="0" smtClean="0"/>
              <a:t>常用断言方法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五、</a:t>
            </a:r>
            <a:r>
              <a:rPr lang="en-US" altLang="zh-CN" sz="2400" b="1" dirty="0" smtClean="0"/>
              <a:t>Junit4</a:t>
            </a:r>
            <a:r>
              <a:rPr lang="zh-CN" altLang="en-US" sz="2400" b="1" dirty="0" smtClean="0"/>
              <a:t>实践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六、总结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43174" y="1714488"/>
            <a:ext cx="3650358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一、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Junit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简介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二、单元测试的好处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三、</a:t>
            </a:r>
            <a:r>
              <a:rPr lang="en-US" altLang="zh-CN" sz="2400" b="1" dirty="0" smtClean="0"/>
              <a:t>Junit4</a:t>
            </a:r>
            <a:r>
              <a:rPr lang="zh-CN" altLang="en-US" sz="2400" b="1" dirty="0" smtClean="0"/>
              <a:t>引进的新技术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四、</a:t>
            </a:r>
            <a:r>
              <a:rPr lang="en-US" altLang="zh-CN" sz="2400" b="1" dirty="0" smtClean="0"/>
              <a:t>Junit4 </a:t>
            </a:r>
            <a:r>
              <a:rPr lang="zh-CN" altLang="en-US" sz="2400" b="1" dirty="0" smtClean="0"/>
              <a:t>常用断言方法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五、</a:t>
            </a:r>
            <a:r>
              <a:rPr lang="en-US" altLang="zh-CN" sz="2400" b="1" dirty="0" smtClean="0"/>
              <a:t>Junit4</a:t>
            </a:r>
            <a:r>
              <a:rPr lang="zh-CN" altLang="en-US" sz="2400" b="1" dirty="0" smtClean="0"/>
              <a:t>实践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六、总结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总结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2976" y="2000240"/>
            <a:ext cx="664373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JUnit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 </a:t>
            </a:r>
            <a:r>
              <a:rPr lang="en-US" altLang="zh-CN" sz="2000" dirty="0" smtClean="0"/>
              <a:t>Java </a:t>
            </a:r>
            <a:r>
              <a:rPr lang="zh-CN" altLang="en-US" sz="2000" dirty="0" smtClean="0"/>
              <a:t>社区中知名度最高的单元测试工具。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运行时能够清楚的展示错误的地方，便于维护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运行效率高，时间短。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是开源的，方便交流和使用。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在单元测试领域是很有前景的一门工具，在以后的工作应该积累更多的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方面的经验。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5"/>
          <p:cNvSpPr>
            <a:spLocks noChangeArrowheads="1"/>
          </p:cNvSpPr>
          <p:nvPr/>
        </p:nvSpPr>
        <p:spPr bwMode="auto">
          <a:xfrm>
            <a:off x="0" y="2786058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9600" i="1" dirty="0">
                <a:solidFill>
                  <a:srgbClr val="995B09"/>
                </a:solidFill>
                <a:ea typeface="华文隶书" pitchFamily="2" charset="-122"/>
              </a:rPr>
              <a:t>谢 谢 </a:t>
            </a:r>
            <a:r>
              <a:rPr lang="en-US" altLang="zh-CN" sz="9600" i="1" dirty="0">
                <a:solidFill>
                  <a:srgbClr val="995B09"/>
                </a:solidFill>
                <a:ea typeface="华文隶书" pitchFamily="2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简介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00100" y="1357298"/>
          <a:ext cx="7572428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3174" y="1714488"/>
            <a:ext cx="3650358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一、</a:t>
            </a:r>
            <a:r>
              <a:rPr lang="en-US" altLang="zh-CN" sz="2400" b="1" dirty="0" err="1" smtClean="0"/>
              <a:t>Junit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简介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二、单元测试的好处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三、</a:t>
            </a:r>
            <a:r>
              <a:rPr lang="en-US" altLang="zh-CN" sz="2400" b="1" dirty="0" smtClean="0"/>
              <a:t>Junit4</a:t>
            </a:r>
            <a:r>
              <a:rPr lang="zh-CN" altLang="en-US" sz="2400" b="1" dirty="0" smtClean="0"/>
              <a:t>引进的新技术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四、</a:t>
            </a:r>
            <a:r>
              <a:rPr lang="en-US" altLang="zh-CN" sz="2400" b="1" dirty="0" smtClean="0"/>
              <a:t>Junit4 </a:t>
            </a:r>
            <a:r>
              <a:rPr lang="zh-CN" altLang="en-US" sz="2400" b="1" dirty="0" smtClean="0"/>
              <a:t>常用断言方法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五、</a:t>
            </a:r>
            <a:r>
              <a:rPr lang="en-US" altLang="zh-CN" sz="2400" b="1" dirty="0" smtClean="0"/>
              <a:t>Junit4</a:t>
            </a:r>
            <a:r>
              <a:rPr lang="zh-CN" altLang="en-US" sz="2400" b="1" dirty="0" smtClean="0"/>
              <a:t>实践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六、总结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单元测试的好处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8728" y="3143248"/>
            <a:ext cx="57150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对于开发人员来说大大减少调试工作的时间，同时也规范了对于代码安全管理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对于整个项目来说，有了完整的测试，保证项目最后交付测试有了可靠依据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对于测试人员大大减少</a:t>
            </a:r>
            <a:r>
              <a:rPr lang="en-US" sz="2000" dirty="0" smtClean="0"/>
              <a:t>bug</a:t>
            </a:r>
            <a:r>
              <a:rPr lang="zh-CN" altLang="en-US" sz="2000" dirty="0" smtClean="0"/>
              <a:t>的反馈；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对于项目经理整个项目达到很好的可控；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单元测试给后期维护人员带来很大的便捷！</a:t>
            </a:r>
            <a:endParaRPr lang="zh-CN" altLang="en-US" sz="2000" dirty="0"/>
          </a:p>
        </p:txBody>
      </p:sp>
      <p:sp>
        <p:nvSpPr>
          <p:cNvPr id="4" name="流程图: 顺序访问存储器 3"/>
          <p:cNvSpPr/>
          <p:nvPr/>
        </p:nvSpPr>
        <p:spPr>
          <a:xfrm>
            <a:off x="2143108" y="1857364"/>
            <a:ext cx="2571768" cy="78581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单元测试的好处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86380" y="2428868"/>
            <a:ext cx="7143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72132" y="2428868"/>
            <a:ext cx="142876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57884" y="2428868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3174" y="1714488"/>
            <a:ext cx="3565400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一、</a:t>
            </a:r>
            <a:r>
              <a:rPr lang="en-US" altLang="zh-CN" sz="2400" b="1" dirty="0" err="1" smtClean="0"/>
              <a:t>Junit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简介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二、单元测试的好处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三、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Junit4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引进的新技术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四、</a:t>
            </a:r>
            <a:r>
              <a:rPr lang="en-US" altLang="zh-CN" sz="2400" b="1" dirty="0" smtClean="0"/>
              <a:t>Junit4 </a:t>
            </a:r>
            <a:r>
              <a:rPr lang="zh-CN" altLang="en-US" sz="2400" b="1" dirty="0" smtClean="0"/>
              <a:t>断言方法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五、</a:t>
            </a:r>
            <a:r>
              <a:rPr lang="en-US" altLang="zh-CN" sz="2400" b="1" dirty="0" smtClean="0"/>
              <a:t>Junit4</a:t>
            </a:r>
            <a:r>
              <a:rPr lang="zh-CN" altLang="en-US" sz="2400" b="1" dirty="0" smtClean="0"/>
              <a:t>实践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六、总结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JUnit4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引进的新技术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71670" y="1500174"/>
            <a:ext cx="5429288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dirty="0" smtClean="0"/>
              <a:t>采用了注解的方式。只要在测试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  的方法上加上注解</a:t>
            </a:r>
            <a:r>
              <a:rPr lang="en-US" dirty="0" smtClean="0"/>
              <a:t>@Test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000232" y="3071810"/>
            <a:ext cx="5715040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itchFamily="2" charset="2"/>
              <a:buChar char="u"/>
            </a:pPr>
            <a:r>
              <a:rPr lang="zh-CN" altLang="en-US" dirty="0" smtClean="0"/>
              <a:t>不必继承</a:t>
            </a:r>
            <a:r>
              <a:rPr lang="en-US" altLang="zh-CN" dirty="0" err="1" smtClean="0"/>
              <a:t>TestCase</a:t>
            </a:r>
            <a:r>
              <a:rPr lang="zh-CN" altLang="en-US" dirty="0" smtClean="0"/>
              <a:t>，如果继承了</a:t>
            </a:r>
            <a:r>
              <a:rPr lang="en-US" dirty="0" err="1" smtClean="0"/>
              <a:t>TestCase</a:t>
            </a:r>
            <a:r>
              <a:rPr lang="zh-CN" altLang="en-US" dirty="0" smtClean="0"/>
              <a:t>，注解就不起作用了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214546" y="4572008"/>
            <a:ext cx="5715040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u"/>
            </a:pPr>
            <a:r>
              <a:rPr lang="en-US" dirty="0" smtClean="0"/>
              <a:t>  @</a:t>
            </a:r>
            <a:r>
              <a:rPr lang="en-US" dirty="0" err="1" smtClean="0"/>
              <a:t>BeforeClass</a:t>
            </a:r>
            <a:r>
              <a:rPr lang="zh-CN" altLang="en-US" dirty="0" smtClean="0"/>
              <a:t>和</a:t>
            </a:r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r>
              <a:rPr lang="zh-CN" altLang="en-US" dirty="0" smtClean="0"/>
              <a:t>注释方法，在该类中的测试方法运行之前和之后执行分别执行一次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3174" y="1714488"/>
            <a:ext cx="3650358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一、</a:t>
            </a:r>
            <a:r>
              <a:rPr lang="en-US" altLang="zh-CN" sz="2400" b="1" dirty="0" err="1" smtClean="0"/>
              <a:t>Junit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简介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二、单元测试的好处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三、</a:t>
            </a:r>
            <a:r>
              <a:rPr lang="en-US" altLang="zh-CN" sz="2400" b="1" dirty="0" smtClean="0"/>
              <a:t>Junit4</a:t>
            </a:r>
            <a:r>
              <a:rPr lang="zh-CN" altLang="en-US" sz="2400" b="1" dirty="0" smtClean="0"/>
              <a:t>引进的新技术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四、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Junit4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常用断言方法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五、</a:t>
            </a:r>
            <a:r>
              <a:rPr lang="en-US" altLang="zh-CN" sz="2400" b="1" dirty="0" smtClean="0"/>
              <a:t>Junit4</a:t>
            </a:r>
            <a:r>
              <a:rPr lang="zh-CN" altLang="en-US" sz="2400" b="1" dirty="0" smtClean="0"/>
              <a:t>实践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六、总结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429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JUnit4</a:t>
            </a:r>
            <a:r>
              <a:rPr kumimoji="1"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常用断言方法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414" y="2857496"/>
            <a:ext cx="757242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assertEquals</a:t>
            </a:r>
            <a:r>
              <a:rPr lang="en-US" sz="2000" dirty="0" smtClean="0"/>
              <a:t>([String message],</a:t>
            </a:r>
            <a:r>
              <a:rPr lang="en-US" sz="2000" dirty="0" err="1" smtClean="0"/>
              <a:t>expected,actual</a:t>
            </a:r>
            <a:r>
              <a:rPr lang="en-US" sz="2000" dirty="0" smtClean="0"/>
              <a:t>)</a:t>
            </a:r>
          </a:p>
          <a:p>
            <a:r>
              <a:rPr lang="zh-CN" altLang="en-US" sz="2000" dirty="0" smtClean="0"/>
              <a:t>断言结果</a:t>
            </a:r>
            <a:endParaRPr lang="en-US" sz="2000" dirty="0" smtClean="0"/>
          </a:p>
          <a:p>
            <a:r>
              <a:rPr lang="en-US" sz="2000" dirty="0" err="1" smtClean="0"/>
              <a:t>assertTrue</a:t>
            </a:r>
            <a:r>
              <a:rPr lang="en-US" sz="2000" dirty="0" smtClean="0"/>
              <a:t> ([String message],Boolean condition)</a:t>
            </a:r>
          </a:p>
          <a:p>
            <a:r>
              <a:rPr lang="zh-CN" altLang="en-US" sz="2000" dirty="0" smtClean="0"/>
              <a:t>断言真假</a:t>
            </a:r>
            <a:endParaRPr lang="en-US" sz="2000" dirty="0" smtClean="0"/>
          </a:p>
          <a:p>
            <a:r>
              <a:rPr lang="en-US" sz="2000" dirty="0" err="1" smtClean="0"/>
              <a:t>assertNull</a:t>
            </a:r>
            <a:r>
              <a:rPr lang="en-US" sz="2000" dirty="0" smtClean="0"/>
              <a:t>/</a:t>
            </a:r>
            <a:r>
              <a:rPr lang="en-US" sz="2000" dirty="0" err="1" smtClean="0"/>
              <a:t>NotNull</a:t>
            </a:r>
            <a:r>
              <a:rPr lang="en-US" sz="2000" dirty="0" smtClean="0"/>
              <a:t>([String message],Object </a:t>
            </a:r>
            <a:r>
              <a:rPr lang="en-US" sz="2000" dirty="0" err="1" smtClean="0"/>
              <a:t>object</a:t>
            </a:r>
            <a:r>
              <a:rPr lang="en-US" sz="2000" dirty="0" smtClean="0"/>
              <a:t>) </a:t>
            </a:r>
          </a:p>
          <a:p>
            <a:r>
              <a:rPr lang="zh-CN" altLang="en-US" sz="2000" dirty="0" smtClean="0"/>
              <a:t>断言是否为空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assertSame</a:t>
            </a:r>
            <a:r>
              <a:rPr lang="en-US" sz="2000" dirty="0" smtClean="0"/>
              <a:t>/</a:t>
            </a:r>
            <a:r>
              <a:rPr lang="en-US" sz="2000" dirty="0" err="1" smtClean="0"/>
              <a:t>assertNotSame</a:t>
            </a:r>
            <a:r>
              <a:rPr lang="en-US" sz="2000" dirty="0" smtClean="0"/>
              <a:t> ([String message], </a:t>
            </a:r>
            <a:r>
              <a:rPr lang="en-US" sz="2000" dirty="0" err="1" smtClean="0"/>
              <a:t>expected,actual</a:t>
            </a:r>
            <a:r>
              <a:rPr lang="en-US" sz="2000" dirty="0" smtClean="0"/>
              <a:t>)</a:t>
            </a:r>
          </a:p>
          <a:p>
            <a:r>
              <a:rPr lang="zh-CN" altLang="en-US" sz="2000" dirty="0" smtClean="0"/>
              <a:t>断言是否相同</a:t>
            </a:r>
            <a:r>
              <a:rPr lang="en-US" sz="2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6" name="流程图: 顺序访问存储器 5"/>
          <p:cNvSpPr/>
          <p:nvPr/>
        </p:nvSpPr>
        <p:spPr>
          <a:xfrm>
            <a:off x="2000232" y="1714488"/>
            <a:ext cx="3214710" cy="857256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JUnit4</a:t>
            </a:r>
            <a:r>
              <a:rPr lang="zh-CN" altLang="en-US" dirty="0" smtClean="0"/>
              <a:t>常用断言方法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715008" y="2285992"/>
            <a:ext cx="142876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143636" y="2285992"/>
            <a:ext cx="214314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00826" y="2285992"/>
            <a:ext cx="285752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公司PPT模板(1)">
  <a:themeElements>
    <a:clrScheme name="571TGp_business_light 2">
      <a:dk1>
        <a:srgbClr val="000000"/>
      </a:dk1>
      <a:lt1>
        <a:srgbClr val="C1D0DD"/>
      </a:lt1>
      <a:dk2>
        <a:srgbClr val="335175"/>
      </a:dk2>
      <a:lt2>
        <a:srgbClr val="7C92B6"/>
      </a:lt2>
      <a:accent1>
        <a:srgbClr val="4B93D5"/>
      </a:accent1>
      <a:accent2>
        <a:srgbClr val="65B737"/>
      </a:accent2>
      <a:accent3>
        <a:srgbClr val="DDE4EB"/>
      </a:accent3>
      <a:accent4>
        <a:srgbClr val="000000"/>
      </a:accent4>
      <a:accent5>
        <a:srgbClr val="B1C8E7"/>
      </a:accent5>
      <a:accent6>
        <a:srgbClr val="5BA631"/>
      </a:accent6>
      <a:hlink>
        <a:srgbClr val="CF9F49"/>
      </a:hlink>
      <a:folHlink>
        <a:srgbClr val="C382D0"/>
      </a:folHlink>
    </a:clrScheme>
    <a:fontScheme name="571TGp_business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公司PPT模板(1)</Template>
  <TotalTime>702</TotalTime>
  <Words>565</Words>
  <Application>Microsoft Office PowerPoint</Application>
  <PresentationFormat>全屏显示(4:3)</PresentationFormat>
  <Paragraphs>139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公司PPT模板(1)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gta</dc:creator>
  <cp:lastModifiedBy>gta</cp:lastModifiedBy>
  <cp:revision>210</cp:revision>
  <dcterms:created xsi:type="dcterms:W3CDTF">2013-12-02T10:30:07Z</dcterms:created>
  <dcterms:modified xsi:type="dcterms:W3CDTF">2014-01-23T09:49:14Z</dcterms:modified>
</cp:coreProperties>
</file>