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notesMasterIdLst>
    <p:notesMasterId r:id="rId96"/>
  </p:notesMasterIdLst>
  <p:handoutMasterIdLst>
    <p:handoutMasterId r:id="rId97"/>
  </p:handoutMasterIdLst>
  <p:sldIdLst>
    <p:sldId id="257" r:id="rId2"/>
    <p:sldId id="466" r:id="rId3"/>
    <p:sldId id="1103" r:id="rId4"/>
    <p:sldId id="1105" r:id="rId5"/>
    <p:sldId id="1106" r:id="rId6"/>
    <p:sldId id="1107" r:id="rId7"/>
    <p:sldId id="1108" r:id="rId8"/>
    <p:sldId id="1109" r:id="rId9"/>
    <p:sldId id="1110" r:id="rId10"/>
    <p:sldId id="1111" r:id="rId11"/>
    <p:sldId id="1112" r:id="rId12"/>
    <p:sldId id="1113" r:id="rId13"/>
    <p:sldId id="1114" r:id="rId14"/>
    <p:sldId id="1115" r:id="rId15"/>
    <p:sldId id="1116" r:id="rId16"/>
    <p:sldId id="1117" r:id="rId17"/>
    <p:sldId id="1118" r:id="rId18"/>
    <p:sldId id="1120" r:id="rId19"/>
    <p:sldId id="1121" r:id="rId20"/>
    <p:sldId id="1122" r:id="rId21"/>
    <p:sldId id="1123" r:id="rId22"/>
    <p:sldId id="1124" r:id="rId23"/>
    <p:sldId id="1119" r:id="rId24"/>
    <p:sldId id="1125" r:id="rId25"/>
    <p:sldId id="1189" r:id="rId26"/>
    <p:sldId id="1128" r:id="rId27"/>
    <p:sldId id="1127" r:id="rId28"/>
    <p:sldId id="1129" r:id="rId29"/>
    <p:sldId id="1130" r:id="rId30"/>
    <p:sldId id="1131" r:id="rId31"/>
    <p:sldId id="1133" r:id="rId32"/>
    <p:sldId id="1134" r:id="rId33"/>
    <p:sldId id="1135" r:id="rId34"/>
    <p:sldId id="1136" r:id="rId35"/>
    <p:sldId id="1126" r:id="rId36"/>
    <p:sldId id="1137" r:id="rId37"/>
    <p:sldId id="1139" r:id="rId38"/>
    <p:sldId id="1140" r:id="rId39"/>
    <p:sldId id="1141" r:id="rId40"/>
    <p:sldId id="1142" r:id="rId41"/>
    <p:sldId id="1143" r:id="rId42"/>
    <p:sldId id="1144" r:id="rId43"/>
    <p:sldId id="1145" r:id="rId44"/>
    <p:sldId id="1146" r:id="rId45"/>
    <p:sldId id="1147" r:id="rId46"/>
    <p:sldId id="1148" r:id="rId47"/>
    <p:sldId id="1149" r:id="rId48"/>
    <p:sldId id="1151" r:id="rId49"/>
    <p:sldId id="1152" r:id="rId50"/>
    <p:sldId id="1153" r:id="rId51"/>
    <p:sldId id="1154" r:id="rId52"/>
    <p:sldId id="1155" r:id="rId53"/>
    <p:sldId id="1156" r:id="rId54"/>
    <p:sldId id="1157" r:id="rId55"/>
    <p:sldId id="1190" r:id="rId56"/>
    <p:sldId id="1191" r:id="rId57"/>
    <p:sldId id="1158" r:id="rId58"/>
    <p:sldId id="1159" r:id="rId59"/>
    <p:sldId id="1192" r:id="rId60"/>
    <p:sldId id="1160" r:id="rId61"/>
    <p:sldId id="1161" r:id="rId62"/>
    <p:sldId id="1162" r:id="rId63"/>
    <p:sldId id="1163" r:id="rId64"/>
    <p:sldId id="1164" r:id="rId65"/>
    <p:sldId id="1165" r:id="rId66"/>
    <p:sldId id="1166" r:id="rId67"/>
    <p:sldId id="1167" r:id="rId68"/>
    <p:sldId id="1168" r:id="rId69"/>
    <p:sldId id="1169" r:id="rId70"/>
    <p:sldId id="1170" r:id="rId71"/>
    <p:sldId id="1171" r:id="rId72"/>
    <p:sldId id="1172" r:id="rId73"/>
    <p:sldId id="589" r:id="rId74"/>
    <p:sldId id="1174" r:id="rId75"/>
    <p:sldId id="1173" r:id="rId76"/>
    <p:sldId id="1175" r:id="rId77"/>
    <p:sldId id="1176" r:id="rId78"/>
    <p:sldId id="1177" r:id="rId79"/>
    <p:sldId id="1178" r:id="rId80"/>
    <p:sldId id="1179" r:id="rId81"/>
    <p:sldId id="1180" r:id="rId82"/>
    <p:sldId id="1181" r:id="rId83"/>
    <p:sldId id="1182" r:id="rId84"/>
    <p:sldId id="1183" r:id="rId85"/>
    <p:sldId id="1184" r:id="rId86"/>
    <p:sldId id="1185" r:id="rId87"/>
    <p:sldId id="1197" r:id="rId88"/>
    <p:sldId id="1186" r:id="rId89"/>
    <p:sldId id="1187" r:id="rId90"/>
    <p:sldId id="1193" r:id="rId91"/>
    <p:sldId id="1194" r:id="rId92"/>
    <p:sldId id="1195" r:id="rId93"/>
    <p:sldId id="1196" r:id="rId94"/>
    <p:sldId id="1188" r:id="rId9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000000"/>
    <a:srgbClr val="E06B0A"/>
    <a:srgbClr val="3D0BF3"/>
    <a:srgbClr val="7030A0"/>
    <a:srgbClr val="FE0000"/>
    <a:srgbClr val="F57B17"/>
    <a:srgbClr val="F4740A"/>
    <a:srgbClr val="E4E9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910" autoAdjust="0"/>
    <p:restoredTop sz="96366" autoAdjust="0"/>
  </p:normalViewPr>
  <p:slideViewPr>
    <p:cSldViewPr>
      <p:cViewPr varScale="1">
        <p:scale>
          <a:sx n="107" d="100"/>
          <a:sy n="107" d="100"/>
        </p:scale>
        <p:origin x="184" y="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5394"/>
    </p:cViewPr>
  </p:sorterViewPr>
  <p:notesViewPr>
    <p:cSldViewPr>
      <p:cViewPr varScale="1">
        <p:scale>
          <a:sx n="68" d="100"/>
          <a:sy n="68" d="100"/>
        </p:scale>
        <p:origin x="-285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FEA972-A51C-BF45-B842-E56EB1213C92}"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4DEEA1B9-9637-3D49-ABF5-A48D230746B2}">
      <dgm:prSet phldrT="[Text]" custT="1"/>
      <dgm:spPr>
        <a:solidFill>
          <a:schemeClr val="accent1">
            <a:lumMod val="75000"/>
          </a:schemeClr>
        </a:solidFill>
        <a:effectLst/>
      </dgm:spPr>
      <dgm:t>
        <a:bodyPr/>
        <a:lstStyle/>
        <a:p>
          <a:r>
            <a:rPr lang="zh-CN" altLang="en-US" sz="2400" dirty="0"/>
            <a:t>长期存在</a:t>
          </a:r>
          <a:endParaRPr lang="en-US" sz="2400" dirty="0"/>
        </a:p>
      </dgm:t>
    </dgm:pt>
    <dgm:pt modelId="{488E4C58-C93E-284B-BA8A-E9AA17E716B4}" type="parTrans" cxnId="{F7AF230D-9332-6841-A68E-71B819C402B2}">
      <dgm:prSet/>
      <dgm:spPr/>
      <dgm:t>
        <a:bodyPr/>
        <a:lstStyle/>
        <a:p>
          <a:endParaRPr lang="en-US"/>
        </a:p>
      </dgm:t>
    </dgm:pt>
    <dgm:pt modelId="{EAD54A57-1BC2-F043-993D-27BC488DD222}" type="sibTrans" cxnId="{F7AF230D-9332-6841-A68E-71B819C402B2}">
      <dgm:prSet/>
      <dgm:spPr/>
      <dgm:t>
        <a:bodyPr/>
        <a:lstStyle/>
        <a:p>
          <a:endParaRPr lang="en-US"/>
        </a:p>
      </dgm:t>
    </dgm:pt>
    <dgm:pt modelId="{8E79D495-3D88-E74A-91D1-E2F2D8AA6E17}">
      <dgm:prSet custT="1"/>
      <dgm:spPr/>
      <dgm:t>
        <a:bodyPr/>
        <a:lstStyle/>
        <a:p>
          <a:pPr>
            <a:buFont typeface="Wingdings" pitchFamily="2" charset="2"/>
            <a:buChar char="Ø"/>
          </a:pPr>
          <a:r>
            <a:rPr lang="zh-CN" altLang="en-US" sz="2000" dirty="0"/>
            <a:t>文件存储在硬盘或其它辅存中，用户退出系统时文件不会消失</a:t>
          </a:r>
          <a:endParaRPr lang="en-NZ" sz="2000" dirty="0"/>
        </a:p>
      </dgm:t>
    </dgm:pt>
    <dgm:pt modelId="{0DD7851C-7D03-754B-82BD-B58AD439BDC7}" type="parTrans" cxnId="{5E27C1E3-4D81-EF42-B1FF-D534A6386FF5}">
      <dgm:prSet/>
      <dgm:spPr/>
      <dgm:t>
        <a:bodyPr/>
        <a:lstStyle/>
        <a:p>
          <a:endParaRPr lang="en-US"/>
        </a:p>
      </dgm:t>
    </dgm:pt>
    <dgm:pt modelId="{636E3878-DF1E-7D4A-AC05-10BEDDF0C19C}" type="sibTrans" cxnId="{5E27C1E3-4D81-EF42-B1FF-D534A6386FF5}">
      <dgm:prSet/>
      <dgm:spPr/>
      <dgm:t>
        <a:bodyPr/>
        <a:lstStyle/>
        <a:p>
          <a:endParaRPr lang="en-US"/>
        </a:p>
      </dgm:t>
    </dgm:pt>
    <dgm:pt modelId="{00F78651-C5A9-6842-A845-76A43805E11C}">
      <dgm:prSet custT="1"/>
      <dgm:spPr>
        <a:solidFill>
          <a:schemeClr val="accent1">
            <a:lumMod val="75000"/>
          </a:schemeClr>
        </a:solidFill>
        <a:effectLst/>
      </dgm:spPr>
      <dgm:t>
        <a:bodyPr/>
        <a:lstStyle/>
        <a:p>
          <a:r>
            <a:rPr lang="zh-CN" altLang="en-US" sz="2400" dirty="0"/>
            <a:t>可在进程间共享</a:t>
          </a:r>
          <a:endParaRPr lang="en-NZ" sz="2400" dirty="0"/>
        </a:p>
      </dgm:t>
    </dgm:pt>
    <dgm:pt modelId="{EDBF70D2-70DC-9944-8430-3D9EE54FA975}" type="parTrans" cxnId="{6FB10149-E97D-E341-9D21-FA2C9BC49C0F}">
      <dgm:prSet/>
      <dgm:spPr/>
      <dgm:t>
        <a:bodyPr/>
        <a:lstStyle/>
        <a:p>
          <a:endParaRPr lang="en-US"/>
        </a:p>
      </dgm:t>
    </dgm:pt>
    <dgm:pt modelId="{2DF538B0-A375-2B47-A8F2-38725EDD0E5D}" type="sibTrans" cxnId="{6FB10149-E97D-E341-9D21-FA2C9BC49C0F}">
      <dgm:prSet/>
      <dgm:spPr/>
      <dgm:t>
        <a:bodyPr/>
        <a:lstStyle/>
        <a:p>
          <a:endParaRPr lang="en-US"/>
        </a:p>
      </dgm:t>
    </dgm:pt>
    <dgm:pt modelId="{2361C007-B111-2F43-8BF7-913321A46C6D}">
      <dgm:prSet custT="1"/>
      <dgm:spPr/>
      <dgm:t>
        <a:bodyPr/>
        <a:lstStyle/>
        <a:p>
          <a:pPr>
            <a:buFont typeface="Wingdings" pitchFamily="2" charset="2"/>
            <a:buChar char="Ø"/>
          </a:pPr>
          <a:r>
            <a:rPr lang="zh-CN" altLang="en-US" sz="2000" dirty="0"/>
            <a:t>文件有名字，具有允许受控共享的相关访问权限</a:t>
          </a:r>
          <a:endParaRPr lang="en-NZ" sz="2000" dirty="0"/>
        </a:p>
      </dgm:t>
    </dgm:pt>
    <dgm:pt modelId="{B562DB77-CE15-CB45-9BD4-D3638BAD0962}" type="parTrans" cxnId="{548C9BAB-3338-9D4F-8ED9-6E2BBF33660E}">
      <dgm:prSet/>
      <dgm:spPr/>
      <dgm:t>
        <a:bodyPr/>
        <a:lstStyle/>
        <a:p>
          <a:endParaRPr lang="en-US"/>
        </a:p>
      </dgm:t>
    </dgm:pt>
    <dgm:pt modelId="{C1195BCE-E648-F843-9C66-209BD475D22E}" type="sibTrans" cxnId="{548C9BAB-3338-9D4F-8ED9-6E2BBF33660E}">
      <dgm:prSet/>
      <dgm:spPr/>
      <dgm:t>
        <a:bodyPr/>
        <a:lstStyle/>
        <a:p>
          <a:endParaRPr lang="en-US"/>
        </a:p>
      </dgm:t>
    </dgm:pt>
    <dgm:pt modelId="{2336E8A6-58BB-3846-86B5-5CF5C416B1EB}">
      <dgm:prSet custT="1"/>
      <dgm:spPr>
        <a:solidFill>
          <a:schemeClr val="accent1">
            <a:lumMod val="75000"/>
          </a:schemeClr>
        </a:solidFill>
        <a:effectLst/>
      </dgm:spPr>
      <dgm:t>
        <a:bodyPr/>
        <a:lstStyle/>
        <a:p>
          <a:r>
            <a:rPr lang="zh-CN" altLang="en-US" sz="2400" dirty="0"/>
            <a:t>结构</a:t>
          </a:r>
          <a:endParaRPr lang="en-NZ" sz="2400" dirty="0"/>
        </a:p>
      </dgm:t>
    </dgm:pt>
    <dgm:pt modelId="{DF244C4C-04AB-9847-8C04-3D675EEA980A}" type="parTrans" cxnId="{363EEF55-BE3D-6641-B88A-1C1FE4A6F9B3}">
      <dgm:prSet/>
      <dgm:spPr/>
      <dgm:t>
        <a:bodyPr/>
        <a:lstStyle/>
        <a:p>
          <a:endParaRPr lang="en-US"/>
        </a:p>
      </dgm:t>
    </dgm:pt>
    <dgm:pt modelId="{8B5075D3-E641-D84E-9643-893E95F02555}" type="sibTrans" cxnId="{363EEF55-BE3D-6641-B88A-1C1FE4A6F9B3}">
      <dgm:prSet/>
      <dgm:spPr/>
      <dgm:t>
        <a:bodyPr/>
        <a:lstStyle/>
        <a:p>
          <a:endParaRPr lang="en-US"/>
        </a:p>
      </dgm:t>
    </dgm:pt>
    <dgm:pt modelId="{9EFC9269-2831-D641-A77A-59FF6102DF9C}" type="pres">
      <dgm:prSet presAssocID="{97FEA972-A51C-BF45-B842-E56EB1213C92}" presName="linear" presStyleCnt="0">
        <dgm:presLayoutVars>
          <dgm:animLvl val="lvl"/>
          <dgm:resizeHandles val="exact"/>
        </dgm:presLayoutVars>
      </dgm:prSet>
      <dgm:spPr/>
    </dgm:pt>
    <dgm:pt modelId="{92493CA8-BCEE-104B-8960-85FB30FD9CF4}" type="pres">
      <dgm:prSet presAssocID="{4DEEA1B9-9637-3D49-ABF5-A48D230746B2}" presName="parentText" presStyleLbl="node1" presStyleIdx="0" presStyleCnt="3" custScaleX="35515" custScaleY="45810" custLinFactNeighborX="-31608" custLinFactNeighborY="-40508">
        <dgm:presLayoutVars>
          <dgm:chMax val="0"/>
          <dgm:bulletEnabled val="1"/>
        </dgm:presLayoutVars>
      </dgm:prSet>
      <dgm:spPr/>
    </dgm:pt>
    <dgm:pt modelId="{6681C056-890B-4D43-8B61-7CB15A69B1E2}" type="pres">
      <dgm:prSet presAssocID="{4DEEA1B9-9637-3D49-ABF5-A48D230746B2}" presName="childText" presStyleLbl="revTx" presStyleIdx="0" presStyleCnt="2" custScaleY="51897" custLinFactNeighborX="472" custLinFactNeighborY="-27203">
        <dgm:presLayoutVars>
          <dgm:bulletEnabled val="1"/>
        </dgm:presLayoutVars>
      </dgm:prSet>
      <dgm:spPr/>
    </dgm:pt>
    <dgm:pt modelId="{D0906443-942C-5545-9BAC-609427B0FF41}" type="pres">
      <dgm:prSet presAssocID="{00F78651-C5A9-6842-A845-76A43805E11C}" presName="parentText" presStyleLbl="node1" presStyleIdx="1" presStyleCnt="3" custScaleX="33712" custScaleY="47508" custLinFactNeighborX="-32243" custLinFactNeighborY="-37872">
        <dgm:presLayoutVars>
          <dgm:chMax val="0"/>
          <dgm:bulletEnabled val="1"/>
        </dgm:presLayoutVars>
      </dgm:prSet>
      <dgm:spPr/>
    </dgm:pt>
    <dgm:pt modelId="{FC99B2A6-9BFE-474E-9F23-62E7498A1213}" type="pres">
      <dgm:prSet presAssocID="{00F78651-C5A9-6842-A845-76A43805E11C}" presName="childText" presStyleLbl="revTx" presStyleIdx="1" presStyleCnt="2" custScaleY="27195" custLinFactNeighborY="-27821">
        <dgm:presLayoutVars>
          <dgm:bulletEnabled val="1"/>
        </dgm:presLayoutVars>
      </dgm:prSet>
      <dgm:spPr/>
    </dgm:pt>
    <dgm:pt modelId="{18DF84C2-68D6-DD44-A821-EC4240583B12}" type="pres">
      <dgm:prSet presAssocID="{2336E8A6-58BB-3846-86B5-5CF5C416B1EB}" presName="parentText" presStyleLbl="node1" presStyleIdx="2" presStyleCnt="3" custScaleX="36557" custScaleY="40706" custLinFactNeighborX="-31342" custLinFactNeighborY="-16372">
        <dgm:presLayoutVars>
          <dgm:chMax val="0"/>
          <dgm:bulletEnabled val="1"/>
        </dgm:presLayoutVars>
      </dgm:prSet>
      <dgm:spPr/>
    </dgm:pt>
  </dgm:ptLst>
  <dgm:cxnLst>
    <dgm:cxn modelId="{F7AF230D-9332-6841-A68E-71B819C402B2}" srcId="{97FEA972-A51C-BF45-B842-E56EB1213C92}" destId="{4DEEA1B9-9637-3D49-ABF5-A48D230746B2}" srcOrd="0" destOrd="0" parTransId="{488E4C58-C93E-284B-BA8A-E9AA17E716B4}" sibTransId="{EAD54A57-1BC2-F043-993D-27BC488DD222}"/>
    <dgm:cxn modelId="{714E1733-EF27-4D3F-9A49-EDDE1020B8A6}" type="presOf" srcId="{00F78651-C5A9-6842-A845-76A43805E11C}" destId="{D0906443-942C-5545-9BAC-609427B0FF41}" srcOrd="0" destOrd="0" presId="urn:microsoft.com/office/officeart/2005/8/layout/vList2"/>
    <dgm:cxn modelId="{6FB10149-E97D-E341-9D21-FA2C9BC49C0F}" srcId="{97FEA972-A51C-BF45-B842-E56EB1213C92}" destId="{00F78651-C5A9-6842-A845-76A43805E11C}" srcOrd="1" destOrd="0" parTransId="{EDBF70D2-70DC-9944-8430-3D9EE54FA975}" sibTransId="{2DF538B0-A375-2B47-A8F2-38725EDD0E5D}"/>
    <dgm:cxn modelId="{363EEF55-BE3D-6641-B88A-1C1FE4A6F9B3}" srcId="{97FEA972-A51C-BF45-B842-E56EB1213C92}" destId="{2336E8A6-58BB-3846-86B5-5CF5C416B1EB}" srcOrd="2" destOrd="0" parTransId="{DF244C4C-04AB-9847-8C04-3D675EEA980A}" sibTransId="{8B5075D3-E641-D84E-9643-893E95F02555}"/>
    <dgm:cxn modelId="{FCF28F74-AD74-4A4C-9C14-1C7DD2241D4B}" type="presOf" srcId="{2361C007-B111-2F43-8BF7-913321A46C6D}" destId="{FC99B2A6-9BFE-474E-9F23-62E7498A1213}" srcOrd="0" destOrd="0" presId="urn:microsoft.com/office/officeart/2005/8/layout/vList2"/>
    <dgm:cxn modelId="{1411B879-C264-4D22-BCDC-060CB471DEE9}" type="presOf" srcId="{97FEA972-A51C-BF45-B842-E56EB1213C92}" destId="{9EFC9269-2831-D641-A77A-59FF6102DF9C}" srcOrd="0" destOrd="0" presId="urn:microsoft.com/office/officeart/2005/8/layout/vList2"/>
    <dgm:cxn modelId="{548C9BAB-3338-9D4F-8ED9-6E2BBF33660E}" srcId="{00F78651-C5A9-6842-A845-76A43805E11C}" destId="{2361C007-B111-2F43-8BF7-913321A46C6D}" srcOrd="0" destOrd="0" parTransId="{B562DB77-CE15-CB45-9BD4-D3638BAD0962}" sibTransId="{C1195BCE-E648-F843-9C66-209BD475D22E}"/>
    <dgm:cxn modelId="{5E27C1E3-4D81-EF42-B1FF-D534A6386FF5}" srcId="{4DEEA1B9-9637-3D49-ABF5-A48D230746B2}" destId="{8E79D495-3D88-E74A-91D1-E2F2D8AA6E17}" srcOrd="0" destOrd="0" parTransId="{0DD7851C-7D03-754B-82BD-B58AD439BDC7}" sibTransId="{636E3878-DF1E-7D4A-AC05-10BEDDF0C19C}"/>
    <dgm:cxn modelId="{BCF359EA-9355-4E3C-A3A2-2B170B75A032}" type="presOf" srcId="{8E79D495-3D88-E74A-91D1-E2F2D8AA6E17}" destId="{6681C056-890B-4D43-8B61-7CB15A69B1E2}" srcOrd="0" destOrd="0" presId="urn:microsoft.com/office/officeart/2005/8/layout/vList2"/>
    <dgm:cxn modelId="{372F79EA-3528-4294-A392-2D16DF19C693}" type="presOf" srcId="{2336E8A6-58BB-3846-86B5-5CF5C416B1EB}" destId="{18DF84C2-68D6-DD44-A821-EC4240583B12}" srcOrd="0" destOrd="0" presId="urn:microsoft.com/office/officeart/2005/8/layout/vList2"/>
    <dgm:cxn modelId="{9EBB4AEF-0174-4D92-B430-43809E2A5A8B}" type="presOf" srcId="{4DEEA1B9-9637-3D49-ABF5-A48D230746B2}" destId="{92493CA8-BCEE-104B-8960-85FB30FD9CF4}" srcOrd="0" destOrd="0" presId="urn:microsoft.com/office/officeart/2005/8/layout/vList2"/>
    <dgm:cxn modelId="{1134A1D4-D8E0-4786-8DDC-B0688B7BB36C}" type="presParOf" srcId="{9EFC9269-2831-D641-A77A-59FF6102DF9C}" destId="{92493CA8-BCEE-104B-8960-85FB30FD9CF4}" srcOrd="0" destOrd="0" presId="urn:microsoft.com/office/officeart/2005/8/layout/vList2"/>
    <dgm:cxn modelId="{5BFAC10B-1AFE-4652-8A20-AC0B45C4C6AB}" type="presParOf" srcId="{9EFC9269-2831-D641-A77A-59FF6102DF9C}" destId="{6681C056-890B-4D43-8B61-7CB15A69B1E2}" srcOrd="1" destOrd="0" presId="urn:microsoft.com/office/officeart/2005/8/layout/vList2"/>
    <dgm:cxn modelId="{4408DFE9-900F-4C45-A0A6-51DAD22F0B99}" type="presParOf" srcId="{9EFC9269-2831-D641-A77A-59FF6102DF9C}" destId="{D0906443-942C-5545-9BAC-609427B0FF41}" srcOrd="2" destOrd="0" presId="urn:microsoft.com/office/officeart/2005/8/layout/vList2"/>
    <dgm:cxn modelId="{416A25AF-4E84-4FF1-9CEC-C252BB571352}" type="presParOf" srcId="{9EFC9269-2831-D641-A77A-59FF6102DF9C}" destId="{FC99B2A6-9BFE-474E-9F23-62E7498A1213}" srcOrd="3" destOrd="0" presId="urn:microsoft.com/office/officeart/2005/8/layout/vList2"/>
    <dgm:cxn modelId="{25B007CD-FB63-42C1-B025-752A0CD9FE9A}" type="presParOf" srcId="{9EFC9269-2831-D641-A77A-59FF6102DF9C}" destId="{18DF84C2-68D6-DD44-A821-EC4240583B1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D8D8486-3EB8-1844-A83F-1B65E5AAEF92}"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AFE521DF-9232-4B45-85EF-6C0D498D3962}">
      <dgm:prSet custT="1"/>
      <dgm:spPr/>
      <dgm:t>
        <a:bodyPr/>
        <a:lstStyle/>
        <a:p>
          <a:pPr rtl="0"/>
          <a:r>
            <a:rPr lang="zh-CN" altLang="en-US" sz="2200" b="0" i="0" dirty="0"/>
            <a:t>允许多个用户之间共享文件时出现的两个问题</a:t>
          </a:r>
          <a:r>
            <a:rPr lang="en-US" sz="2200" dirty="0"/>
            <a:t>:</a:t>
          </a:r>
        </a:p>
      </dgm:t>
    </dgm:pt>
    <dgm:pt modelId="{75AD38B5-2872-5F48-8C24-9B41334C34F0}" type="parTrans" cxnId="{1B189275-1B5E-194F-989F-45E0CE472E6D}">
      <dgm:prSet/>
      <dgm:spPr/>
      <dgm:t>
        <a:bodyPr/>
        <a:lstStyle/>
        <a:p>
          <a:endParaRPr lang="en-US" sz="2200"/>
        </a:p>
      </dgm:t>
    </dgm:pt>
    <dgm:pt modelId="{33D61C5C-AA12-B04E-B9C9-60D9AB9DD9ED}" type="sibTrans" cxnId="{1B189275-1B5E-194F-989F-45E0CE472E6D}">
      <dgm:prSet/>
      <dgm:spPr/>
      <dgm:t>
        <a:bodyPr/>
        <a:lstStyle/>
        <a:p>
          <a:endParaRPr lang="en-US" sz="2200"/>
        </a:p>
      </dgm:t>
    </dgm:pt>
    <dgm:pt modelId="{E724B505-F8CD-1A48-87BE-82E57734541A}">
      <dgm:prSet custT="1"/>
      <dgm:spPr/>
      <dgm:t>
        <a:bodyPr/>
        <a:lstStyle/>
        <a:p>
          <a:pPr rtl="0"/>
          <a:r>
            <a:rPr lang="zh-CN" altLang="en-US" sz="2200" dirty="0"/>
            <a:t>访问权限</a:t>
          </a:r>
          <a:endParaRPr lang="en-US" sz="2200" dirty="0"/>
        </a:p>
      </dgm:t>
    </dgm:pt>
    <dgm:pt modelId="{344E96D3-3E12-1046-AFEC-842F41B5087E}" type="parTrans" cxnId="{B5CC7F78-4F2B-AF43-B303-6A04E5D7926A}">
      <dgm:prSet/>
      <dgm:spPr>
        <a:ln>
          <a:solidFill>
            <a:schemeClr val="accent6"/>
          </a:solidFill>
        </a:ln>
      </dgm:spPr>
      <dgm:t>
        <a:bodyPr/>
        <a:lstStyle/>
        <a:p>
          <a:endParaRPr lang="en-US" sz="2200" dirty="0"/>
        </a:p>
      </dgm:t>
    </dgm:pt>
    <dgm:pt modelId="{376556D9-A63B-8F43-B16D-D60DA0836F6E}" type="sibTrans" cxnId="{B5CC7F78-4F2B-AF43-B303-6A04E5D7926A}">
      <dgm:prSet/>
      <dgm:spPr/>
      <dgm:t>
        <a:bodyPr/>
        <a:lstStyle/>
        <a:p>
          <a:endParaRPr lang="en-US" sz="2200"/>
        </a:p>
      </dgm:t>
    </dgm:pt>
    <dgm:pt modelId="{2AD08979-F257-8A4E-84F3-B4FDB1DFB463}">
      <dgm:prSet custT="1"/>
      <dgm:spPr/>
      <dgm:t>
        <a:bodyPr/>
        <a:lstStyle/>
        <a:p>
          <a:pPr rtl="0"/>
          <a:r>
            <a:rPr lang="zh-CN" altLang="en-US" sz="2200" dirty="0"/>
            <a:t>并发控制</a:t>
          </a:r>
          <a:endParaRPr lang="en-US" sz="2200" dirty="0"/>
        </a:p>
      </dgm:t>
    </dgm:pt>
    <dgm:pt modelId="{75D36A71-8D95-FE4B-A642-A20023B9F5EC}" type="parTrans" cxnId="{BB15BBF7-C443-D744-B598-3602FA4BA2E5}">
      <dgm:prSet/>
      <dgm:spPr>
        <a:ln>
          <a:solidFill>
            <a:schemeClr val="accent6"/>
          </a:solidFill>
        </a:ln>
      </dgm:spPr>
      <dgm:t>
        <a:bodyPr/>
        <a:lstStyle/>
        <a:p>
          <a:endParaRPr lang="en-US" sz="2200" dirty="0"/>
        </a:p>
      </dgm:t>
    </dgm:pt>
    <dgm:pt modelId="{7EC9A167-1205-4345-8C60-BA1E50289E05}" type="sibTrans" cxnId="{BB15BBF7-C443-D744-B598-3602FA4BA2E5}">
      <dgm:prSet/>
      <dgm:spPr/>
      <dgm:t>
        <a:bodyPr/>
        <a:lstStyle/>
        <a:p>
          <a:endParaRPr lang="en-US" sz="2200"/>
        </a:p>
      </dgm:t>
    </dgm:pt>
    <dgm:pt modelId="{846759D4-9623-EF47-B28E-9171390077D3}" type="pres">
      <dgm:prSet presAssocID="{7D8D8486-3EB8-1844-A83F-1B65E5AAEF92}" presName="hierChild1" presStyleCnt="0">
        <dgm:presLayoutVars>
          <dgm:chPref val="1"/>
          <dgm:dir/>
          <dgm:animOne val="branch"/>
          <dgm:animLvl val="lvl"/>
          <dgm:resizeHandles/>
        </dgm:presLayoutVars>
      </dgm:prSet>
      <dgm:spPr/>
    </dgm:pt>
    <dgm:pt modelId="{0756C1BB-180F-5940-9716-EF9EFBD79957}" type="pres">
      <dgm:prSet presAssocID="{AFE521DF-9232-4B45-85EF-6C0D498D3962}" presName="hierRoot1" presStyleCnt="0"/>
      <dgm:spPr/>
    </dgm:pt>
    <dgm:pt modelId="{A76908B4-85DA-6848-9671-A54A9A25F185}" type="pres">
      <dgm:prSet presAssocID="{AFE521DF-9232-4B45-85EF-6C0D498D3962}" presName="composite" presStyleCnt="0"/>
      <dgm:spPr/>
    </dgm:pt>
    <dgm:pt modelId="{F423F480-3513-CD40-A6E5-5355CE84696A}" type="pres">
      <dgm:prSet presAssocID="{AFE521DF-9232-4B45-85EF-6C0D498D3962}" presName="background" presStyleLbl="node0" presStyleIdx="0" presStyleCnt="1"/>
      <dgm:spPr/>
    </dgm:pt>
    <dgm:pt modelId="{4CC33283-D7AE-9046-9A4B-3DC738CAB55F}" type="pres">
      <dgm:prSet presAssocID="{AFE521DF-9232-4B45-85EF-6C0D498D3962}" presName="text" presStyleLbl="fgAcc0" presStyleIdx="0" presStyleCnt="1">
        <dgm:presLayoutVars>
          <dgm:chPref val="3"/>
        </dgm:presLayoutVars>
      </dgm:prSet>
      <dgm:spPr/>
    </dgm:pt>
    <dgm:pt modelId="{E5089297-4596-8A45-B833-A0DD823E4ADA}" type="pres">
      <dgm:prSet presAssocID="{AFE521DF-9232-4B45-85EF-6C0D498D3962}" presName="hierChild2" presStyleCnt="0"/>
      <dgm:spPr/>
    </dgm:pt>
    <dgm:pt modelId="{2E67F3DC-7AAD-334B-992A-3EEB2B8B89E6}" type="pres">
      <dgm:prSet presAssocID="{344E96D3-3E12-1046-AFEC-842F41B5087E}" presName="Name10" presStyleLbl="parChTrans1D2" presStyleIdx="0" presStyleCnt="2"/>
      <dgm:spPr/>
    </dgm:pt>
    <dgm:pt modelId="{F92F4DDF-369B-5144-9EF2-F89976500B5A}" type="pres">
      <dgm:prSet presAssocID="{E724B505-F8CD-1A48-87BE-82E57734541A}" presName="hierRoot2" presStyleCnt="0"/>
      <dgm:spPr/>
    </dgm:pt>
    <dgm:pt modelId="{3502B233-A33E-4B44-82BB-3B76E30ABFDA}" type="pres">
      <dgm:prSet presAssocID="{E724B505-F8CD-1A48-87BE-82E57734541A}" presName="composite2" presStyleCnt="0"/>
      <dgm:spPr/>
    </dgm:pt>
    <dgm:pt modelId="{35BDA6AF-0199-D049-BE7F-3FB9F5D50133}" type="pres">
      <dgm:prSet presAssocID="{E724B505-F8CD-1A48-87BE-82E57734541A}" presName="background2" presStyleLbl="node2" presStyleIdx="0" presStyleCnt="2"/>
      <dgm:spPr/>
    </dgm:pt>
    <dgm:pt modelId="{6578B974-B14E-1E4A-82BB-2DCCB80CC6AF}" type="pres">
      <dgm:prSet presAssocID="{E724B505-F8CD-1A48-87BE-82E57734541A}" presName="text2" presStyleLbl="fgAcc2" presStyleIdx="0" presStyleCnt="2">
        <dgm:presLayoutVars>
          <dgm:chPref val="3"/>
        </dgm:presLayoutVars>
      </dgm:prSet>
      <dgm:spPr/>
    </dgm:pt>
    <dgm:pt modelId="{624C1B6B-EEEB-A644-9050-53DECAEA0EB1}" type="pres">
      <dgm:prSet presAssocID="{E724B505-F8CD-1A48-87BE-82E57734541A}" presName="hierChild3" presStyleCnt="0"/>
      <dgm:spPr/>
    </dgm:pt>
    <dgm:pt modelId="{36197221-EA41-8A48-8D00-8B8043E785AE}" type="pres">
      <dgm:prSet presAssocID="{75D36A71-8D95-FE4B-A642-A20023B9F5EC}" presName="Name10" presStyleLbl="parChTrans1D2" presStyleIdx="1" presStyleCnt="2"/>
      <dgm:spPr/>
    </dgm:pt>
    <dgm:pt modelId="{8BF316F4-011F-5649-A305-B4F45E837943}" type="pres">
      <dgm:prSet presAssocID="{2AD08979-F257-8A4E-84F3-B4FDB1DFB463}" presName="hierRoot2" presStyleCnt="0"/>
      <dgm:spPr/>
    </dgm:pt>
    <dgm:pt modelId="{1DFF6BBF-B5B9-3446-B57A-4FD21C11B0E8}" type="pres">
      <dgm:prSet presAssocID="{2AD08979-F257-8A4E-84F3-B4FDB1DFB463}" presName="composite2" presStyleCnt="0"/>
      <dgm:spPr/>
    </dgm:pt>
    <dgm:pt modelId="{0B38DFC1-EE9B-1B4C-863F-D6EA17CD5D12}" type="pres">
      <dgm:prSet presAssocID="{2AD08979-F257-8A4E-84F3-B4FDB1DFB463}" presName="background2" presStyleLbl="node2" presStyleIdx="1" presStyleCnt="2"/>
      <dgm:spPr/>
    </dgm:pt>
    <dgm:pt modelId="{5E4CC9B4-9AEF-9744-9B8C-06254393E26C}" type="pres">
      <dgm:prSet presAssocID="{2AD08979-F257-8A4E-84F3-B4FDB1DFB463}" presName="text2" presStyleLbl="fgAcc2" presStyleIdx="1" presStyleCnt="2">
        <dgm:presLayoutVars>
          <dgm:chPref val="3"/>
        </dgm:presLayoutVars>
      </dgm:prSet>
      <dgm:spPr/>
    </dgm:pt>
    <dgm:pt modelId="{55C5BB7B-2C40-2C47-87EC-E56490DE1ACD}" type="pres">
      <dgm:prSet presAssocID="{2AD08979-F257-8A4E-84F3-B4FDB1DFB463}" presName="hierChild3" presStyleCnt="0"/>
      <dgm:spPr/>
    </dgm:pt>
  </dgm:ptLst>
  <dgm:cxnLst>
    <dgm:cxn modelId="{A063EB24-8719-4934-B126-3CD0451843CB}" type="presOf" srcId="{E724B505-F8CD-1A48-87BE-82E57734541A}" destId="{6578B974-B14E-1E4A-82BB-2DCCB80CC6AF}" srcOrd="0" destOrd="0" presId="urn:microsoft.com/office/officeart/2005/8/layout/hierarchy1"/>
    <dgm:cxn modelId="{047D2328-690B-407A-97F9-F7A7E866E122}" type="presOf" srcId="{344E96D3-3E12-1046-AFEC-842F41B5087E}" destId="{2E67F3DC-7AAD-334B-992A-3EEB2B8B89E6}" srcOrd="0" destOrd="0" presId="urn:microsoft.com/office/officeart/2005/8/layout/hierarchy1"/>
    <dgm:cxn modelId="{1B189275-1B5E-194F-989F-45E0CE472E6D}" srcId="{7D8D8486-3EB8-1844-A83F-1B65E5AAEF92}" destId="{AFE521DF-9232-4B45-85EF-6C0D498D3962}" srcOrd="0" destOrd="0" parTransId="{75AD38B5-2872-5F48-8C24-9B41334C34F0}" sibTransId="{33D61C5C-AA12-B04E-B9C9-60D9AB9DD9ED}"/>
    <dgm:cxn modelId="{B5CC7F78-4F2B-AF43-B303-6A04E5D7926A}" srcId="{AFE521DF-9232-4B45-85EF-6C0D498D3962}" destId="{E724B505-F8CD-1A48-87BE-82E57734541A}" srcOrd="0" destOrd="0" parTransId="{344E96D3-3E12-1046-AFEC-842F41B5087E}" sibTransId="{376556D9-A63B-8F43-B16D-D60DA0836F6E}"/>
    <dgm:cxn modelId="{736A5DA2-AC6F-43C5-A23F-3079F8AE3B1A}" type="presOf" srcId="{7D8D8486-3EB8-1844-A83F-1B65E5AAEF92}" destId="{846759D4-9623-EF47-B28E-9171390077D3}" srcOrd="0" destOrd="0" presId="urn:microsoft.com/office/officeart/2005/8/layout/hierarchy1"/>
    <dgm:cxn modelId="{873EA1D5-B6D7-451A-8F7B-D8DE99F08A73}" type="presOf" srcId="{2AD08979-F257-8A4E-84F3-B4FDB1DFB463}" destId="{5E4CC9B4-9AEF-9744-9B8C-06254393E26C}" srcOrd="0" destOrd="0" presId="urn:microsoft.com/office/officeart/2005/8/layout/hierarchy1"/>
    <dgm:cxn modelId="{F34A3BF3-8913-48B5-BCCA-4091E99348BF}" type="presOf" srcId="{AFE521DF-9232-4B45-85EF-6C0D498D3962}" destId="{4CC33283-D7AE-9046-9A4B-3DC738CAB55F}" srcOrd="0" destOrd="0" presId="urn:microsoft.com/office/officeart/2005/8/layout/hierarchy1"/>
    <dgm:cxn modelId="{BB15BBF7-C443-D744-B598-3602FA4BA2E5}" srcId="{AFE521DF-9232-4B45-85EF-6C0D498D3962}" destId="{2AD08979-F257-8A4E-84F3-B4FDB1DFB463}" srcOrd="1" destOrd="0" parTransId="{75D36A71-8D95-FE4B-A642-A20023B9F5EC}" sibTransId="{7EC9A167-1205-4345-8C60-BA1E50289E05}"/>
    <dgm:cxn modelId="{2C2C69FB-68C0-4187-A157-7FE5E458EBFC}" type="presOf" srcId="{75D36A71-8D95-FE4B-A642-A20023B9F5EC}" destId="{36197221-EA41-8A48-8D00-8B8043E785AE}" srcOrd="0" destOrd="0" presId="urn:microsoft.com/office/officeart/2005/8/layout/hierarchy1"/>
    <dgm:cxn modelId="{7BCCC51F-8A15-49A9-89C1-9B273AB7F467}" type="presParOf" srcId="{846759D4-9623-EF47-B28E-9171390077D3}" destId="{0756C1BB-180F-5940-9716-EF9EFBD79957}" srcOrd="0" destOrd="0" presId="urn:microsoft.com/office/officeart/2005/8/layout/hierarchy1"/>
    <dgm:cxn modelId="{9A90CFC2-49D1-4FC0-88B0-64C392C1FD56}" type="presParOf" srcId="{0756C1BB-180F-5940-9716-EF9EFBD79957}" destId="{A76908B4-85DA-6848-9671-A54A9A25F185}" srcOrd="0" destOrd="0" presId="urn:microsoft.com/office/officeart/2005/8/layout/hierarchy1"/>
    <dgm:cxn modelId="{A14A406B-BAF0-44A2-A524-0FD018D61BE4}" type="presParOf" srcId="{A76908B4-85DA-6848-9671-A54A9A25F185}" destId="{F423F480-3513-CD40-A6E5-5355CE84696A}" srcOrd="0" destOrd="0" presId="urn:microsoft.com/office/officeart/2005/8/layout/hierarchy1"/>
    <dgm:cxn modelId="{B9E4B605-4E1C-4BBE-8366-29FD2D396CC3}" type="presParOf" srcId="{A76908B4-85DA-6848-9671-A54A9A25F185}" destId="{4CC33283-D7AE-9046-9A4B-3DC738CAB55F}" srcOrd="1" destOrd="0" presId="urn:microsoft.com/office/officeart/2005/8/layout/hierarchy1"/>
    <dgm:cxn modelId="{617F3C0A-4C05-4785-BF98-8EC4F0E605B2}" type="presParOf" srcId="{0756C1BB-180F-5940-9716-EF9EFBD79957}" destId="{E5089297-4596-8A45-B833-A0DD823E4ADA}" srcOrd="1" destOrd="0" presId="urn:microsoft.com/office/officeart/2005/8/layout/hierarchy1"/>
    <dgm:cxn modelId="{B01940E9-769E-4147-9925-FA3211CA7CD9}" type="presParOf" srcId="{E5089297-4596-8A45-B833-A0DD823E4ADA}" destId="{2E67F3DC-7AAD-334B-992A-3EEB2B8B89E6}" srcOrd="0" destOrd="0" presId="urn:microsoft.com/office/officeart/2005/8/layout/hierarchy1"/>
    <dgm:cxn modelId="{6DFA8F8F-5693-4E45-9175-E6410906B31B}" type="presParOf" srcId="{E5089297-4596-8A45-B833-A0DD823E4ADA}" destId="{F92F4DDF-369B-5144-9EF2-F89976500B5A}" srcOrd="1" destOrd="0" presId="urn:microsoft.com/office/officeart/2005/8/layout/hierarchy1"/>
    <dgm:cxn modelId="{26606BD5-FFCA-4AC9-9C0E-C7EE79FC49B6}" type="presParOf" srcId="{F92F4DDF-369B-5144-9EF2-F89976500B5A}" destId="{3502B233-A33E-4B44-82BB-3B76E30ABFDA}" srcOrd="0" destOrd="0" presId="urn:microsoft.com/office/officeart/2005/8/layout/hierarchy1"/>
    <dgm:cxn modelId="{19C96530-CF75-4CF5-8FC9-B90EF18A0D9D}" type="presParOf" srcId="{3502B233-A33E-4B44-82BB-3B76E30ABFDA}" destId="{35BDA6AF-0199-D049-BE7F-3FB9F5D50133}" srcOrd="0" destOrd="0" presId="urn:microsoft.com/office/officeart/2005/8/layout/hierarchy1"/>
    <dgm:cxn modelId="{1905C547-2764-4238-96C7-89EF5B44877F}" type="presParOf" srcId="{3502B233-A33E-4B44-82BB-3B76E30ABFDA}" destId="{6578B974-B14E-1E4A-82BB-2DCCB80CC6AF}" srcOrd="1" destOrd="0" presId="urn:microsoft.com/office/officeart/2005/8/layout/hierarchy1"/>
    <dgm:cxn modelId="{1C62E612-0102-424F-B811-8EFB8BACA3D0}" type="presParOf" srcId="{F92F4DDF-369B-5144-9EF2-F89976500B5A}" destId="{624C1B6B-EEEB-A644-9050-53DECAEA0EB1}" srcOrd="1" destOrd="0" presId="urn:microsoft.com/office/officeart/2005/8/layout/hierarchy1"/>
    <dgm:cxn modelId="{C1B34B02-CCCA-43CF-9B8E-D93F20F621A2}" type="presParOf" srcId="{E5089297-4596-8A45-B833-A0DD823E4ADA}" destId="{36197221-EA41-8A48-8D00-8B8043E785AE}" srcOrd="2" destOrd="0" presId="urn:microsoft.com/office/officeart/2005/8/layout/hierarchy1"/>
    <dgm:cxn modelId="{6B5404EF-EC6D-45A0-B0D6-D686EEE88589}" type="presParOf" srcId="{E5089297-4596-8A45-B833-A0DD823E4ADA}" destId="{8BF316F4-011F-5649-A305-B4F45E837943}" srcOrd="3" destOrd="0" presId="urn:microsoft.com/office/officeart/2005/8/layout/hierarchy1"/>
    <dgm:cxn modelId="{40622F6A-0839-40C7-B757-61C0FBF68BAD}" type="presParOf" srcId="{8BF316F4-011F-5649-A305-B4F45E837943}" destId="{1DFF6BBF-B5B9-3446-B57A-4FD21C11B0E8}" srcOrd="0" destOrd="0" presId="urn:microsoft.com/office/officeart/2005/8/layout/hierarchy1"/>
    <dgm:cxn modelId="{BDADDE3D-F26D-4AE8-A8DF-3E34E29682D8}" type="presParOf" srcId="{1DFF6BBF-B5B9-3446-B57A-4FD21C11B0E8}" destId="{0B38DFC1-EE9B-1B4C-863F-D6EA17CD5D12}" srcOrd="0" destOrd="0" presId="urn:microsoft.com/office/officeart/2005/8/layout/hierarchy1"/>
    <dgm:cxn modelId="{E321FD6A-6322-4E14-BCC4-B3A768010867}" type="presParOf" srcId="{1DFF6BBF-B5B9-3446-B57A-4FD21C11B0E8}" destId="{5E4CC9B4-9AEF-9744-9B8C-06254393E26C}" srcOrd="1" destOrd="0" presId="urn:microsoft.com/office/officeart/2005/8/layout/hierarchy1"/>
    <dgm:cxn modelId="{3C8A47EF-F842-473E-8D4A-56CCDB4D7E9B}" type="presParOf" srcId="{8BF316F4-011F-5649-A305-B4F45E837943}" destId="{55C5BB7B-2C40-2C47-87EC-E56490DE1AC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193919C-1D9B-6E49-BF5E-0A3355A91797}"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CF21BD14-417D-8D4F-BC62-5BF48B879651}">
      <dgm:prSet custT="1"/>
      <dgm:spPr>
        <a:solidFill>
          <a:schemeClr val="bg2">
            <a:lumMod val="90000"/>
          </a:schemeClr>
        </a:solidFill>
      </dgm:spPr>
      <dgm:t>
        <a:bodyPr/>
        <a:lstStyle/>
        <a:p>
          <a:pPr rtl="0"/>
          <a:r>
            <a:rPr lang="zh-CN" altLang="en-US" sz="2800" dirty="0"/>
            <a:t>文件主</a:t>
          </a:r>
          <a:endParaRPr lang="en-US" sz="2800" dirty="0"/>
        </a:p>
      </dgm:t>
    </dgm:pt>
    <dgm:pt modelId="{A46BB1F8-9B53-CA48-97DB-B30D32D226ED}" type="parTrans" cxnId="{2CF1D543-FBC7-FC4D-A9F0-8400C68C2D7D}">
      <dgm:prSet/>
      <dgm:spPr/>
      <dgm:t>
        <a:bodyPr/>
        <a:lstStyle/>
        <a:p>
          <a:endParaRPr lang="en-US"/>
        </a:p>
      </dgm:t>
    </dgm:pt>
    <dgm:pt modelId="{50A9F612-138F-BF49-9EDD-E6ECB680AFC4}" type="sibTrans" cxnId="{2CF1D543-FBC7-FC4D-A9F0-8400C68C2D7D}">
      <dgm:prSet/>
      <dgm:spPr/>
      <dgm:t>
        <a:bodyPr/>
        <a:lstStyle/>
        <a:p>
          <a:endParaRPr lang="en-US"/>
        </a:p>
      </dgm:t>
    </dgm:pt>
    <dgm:pt modelId="{A603242B-43B6-4E4C-91C9-7205218C91B0}">
      <dgm:prSet/>
      <dgm:spPr/>
      <dgm:t>
        <a:bodyPr/>
        <a:lstStyle/>
        <a:p>
          <a:pPr rtl="0"/>
          <a:r>
            <a:rPr lang="zh-CN" altLang="en-US" b="0" i="0" dirty="0"/>
            <a:t>通常是文件的初始创建者</a:t>
          </a:r>
          <a:endParaRPr lang="en-US" dirty="0"/>
        </a:p>
      </dgm:t>
    </dgm:pt>
    <dgm:pt modelId="{5AB44090-3AFF-9846-931C-F964E218ADA5}" type="parTrans" cxnId="{69E23E84-91CF-174F-8A9D-39BC4227D630}">
      <dgm:prSet/>
      <dgm:spPr/>
      <dgm:t>
        <a:bodyPr/>
        <a:lstStyle/>
        <a:p>
          <a:endParaRPr lang="en-US"/>
        </a:p>
      </dgm:t>
    </dgm:pt>
    <dgm:pt modelId="{006DA7F2-3C91-0440-BD35-24E3EBB31C20}" type="sibTrans" cxnId="{69E23E84-91CF-174F-8A9D-39BC4227D630}">
      <dgm:prSet/>
      <dgm:spPr/>
      <dgm:t>
        <a:bodyPr/>
        <a:lstStyle/>
        <a:p>
          <a:endParaRPr lang="en-US"/>
        </a:p>
      </dgm:t>
    </dgm:pt>
    <dgm:pt modelId="{B0473776-61E3-7340-8EEC-394158E4A7DB}">
      <dgm:prSet/>
      <dgm:spPr/>
      <dgm:t>
        <a:bodyPr/>
        <a:lstStyle/>
        <a:p>
          <a:pPr rtl="0"/>
          <a:r>
            <a:rPr lang="zh-CN" altLang="en-US" dirty="0"/>
            <a:t>全部权限</a:t>
          </a:r>
          <a:endParaRPr lang="en-US" dirty="0"/>
        </a:p>
      </dgm:t>
    </dgm:pt>
    <dgm:pt modelId="{164E48EE-39C8-CB4C-AFB2-3E51A4FA9FE7}" type="parTrans" cxnId="{FB6AA683-E30D-F64C-8B03-7F62FCEFC95F}">
      <dgm:prSet/>
      <dgm:spPr/>
      <dgm:t>
        <a:bodyPr/>
        <a:lstStyle/>
        <a:p>
          <a:endParaRPr lang="en-US"/>
        </a:p>
      </dgm:t>
    </dgm:pt>
    <dgm:pt modelId="{57353DB4-BE49-1143-9F85-168723B68B64}" type="sibTrans" cxnId="{FB6AA683-E30D-F64C-8B03-7F62FCEFC95F}">
      <dgm:prSet/>
      <dgm:spPr/>
      <dgm:t>
        <a:bodyPr/>
        <a:lstStyle/>
        <a:p>
          <a:endParaRPr lang="en-US"/>
        </a:p>
      </dgm:t>
    </dgm:pt>
    <dgm:pt modelId="{33A1D786-0135-1840-A144-60F79287C4C3}">
      <dgm:prSet/>
      <dgm:spPr/>
      <dgm:t>
        <a:bodyPr/>
        <a:lstStyle/>
        <a:p>
          <a:pPr rtl="0"/>
          <a:r>
            <a:rPr lang="zh-CN" altLang="en-US" dirty="0"/>
            <a:t>给其他用户授权</a:t>
          </a:r>
          <a:endParaRPr lang="en-US" dirty="0"/>
        </a:p>
      </dgm:t>
    </dgm:pt>
    <dgm:pt modelId="{61EA1BC1-D78C-F648-AFDD-AB82E3AA0AF1}" type="parTrans" cxnId="{24D4D4B1-3C89-7449-A02C-2B0D15107585}">
      <dgm:prSet/>
      <dgm:spPr/>
      <dgm:t>
        <a:bodyPr/>
        <a:lstStyle/>
        <a:p>
          <a:endParaRPr lang="en-US"/>
        </a:p>
      </dgm:t>
    </dgm:pt>
    <dgm:pt modelId="{19D05B34-A950-484A-ADC7-A7F4D51F2440}" type="sibTrans" cxnId="{24D4D4B1-3C89-7449-A02C-2B0D15107585}">
      <dgm:prSet/>
      <dgm:spPr/>
      <dgm:t>
        <a:bodyPr/>
        <a:lstStyle/>
        <a:p>
          <a:endParaRPr lang="en-US"/>
        </a:p>
      </dgm:t>
    </dgm:pt>
    <dgm:pt modelId="{E6C0D814-757F-8345-A227-BB7EEB0F50D7}">
      <dgm:prSet custT="1"/>
      <dgm:spPr>
        <a:solidFill>
          <a:schemeClr val="bg2">
            <a:lumMod val="90000"/>
          </a:schemeClr>
        </a:solidFill>
      </dgm:spPr>
      <dgm:t>
        <a:bodyPr/>
        <a:lstStyle/>
        <a:p>
          <a:pPr rtl="0"/>
          <a:r>
            <a:rPr lang="zh-CN" altLang="en-US" sz="2800" dirty="0"/>
            <a:t>特定用户</a:t>
          </a:r>
          <a:endParaRPr lang="en-US" sz="2800" dirty="0"/>
        </a:p>
      </dgm:t>
    </dgm:pt>
    <dgm:pt modelId="{7645BBE5-8985-3240-80FA-D4624622DCB1}" type="parTrans" cxnId="{C44D0D29-C98E-B140-80D6-6F3058F7B826}">
      <dgm:prSet/>
      <dgm:spPr/>
      <dgm:t>
        <a:bodyPr/>
        <a:lstStyle/>
        <a:p>
          <a:endParaRPr lang="en-US"/>
        </a:p>
      </dgm:t>
    </dgm:pt>
    <dgm:pt modelId="{C650CC52-18D0-FD4E-9FC6-1AE790A8A491}" type="sibTrans" cxnId="{C44D0D29-C98E-B140-80D6-6F3058F7B826}">
      <dgm:prSet/>
      <dgm:spPr/>
      <dgm:t>
        <a:bodyPr/>
        <a:lstStyle/>
        <a:p>
          <a:endParaRPr lang="en-US"/>
        </a:p>
      </dgm:t>
    </dgm:pt>
    <dgm:pt modelId="{6E5F1D12-3B1A-CC47-A263-EB1EBF1BF4D4}">
      <dgm:prSet/>
      <dgm:spPr/>
      <dgm:t>
        <a:bodyPr/>
        <a:lstStyle/>
        <a:p>
          <a:pPr rtl="0"/>
          <a:r>
            <a:rPr lang="zh-CN" altLang="en-US" dirty="0"/>
            <a:t>由用户</a:t>
          </a:r>
          <a:r>
            <a:rPr lang="en-US" altLang="zh-CN" dirty="0"/>
            <a:t>ID</a:t>
          </a:r>
          <a:r>
            <a:rPr lang="zh-CN" altLang="en-US" dirty="0"/>
            <a:t>指定的用户集合</a:t>
          </a:r>
          <a:endParaRPr lang="en-US" dirty="0"/>
        </a:p>
      </dgm:t>
    </dgm:pt>
    <dgm:pt modelId="{56EAF750-C9A1-C742-9010-429D44EB2D59}" type="parTrans" cxnId="{3ABF8B90-99DA-0340-87E8-E627324BFD62}">
      <dgm:prSet/>
      <dgm:spPr/>
      <dgm:t>
        <a:bodyPr/>
        <a:lstStyle/>
        <a:p>
          <a:endParaRPr lang="en-US"/>
        </a:p>
      </dgm:t>
    </dgm:pt>
    <dgm:pt modelId="{A9DBCFFF-F957-4C4F-9AB2-EE4A10512DC2}" type="sibTrans" cxnId="{3ABF8B90-99DA-0340-87E8-E627324BFD62}">
      <dgm:prSet/>
      <dgm:spPr/>
      <dgm:t>
        <a:bodyPr/>
        <a:lstStyle/>
        <a:p>
          <a:endParaRPr lang="en-US"/>
        </a:p>
      </dgm:t>
    </dgm:pt>
    <dgm:pt modelId="{3671FA88-3286-DC49-ABF1-C8162697F34C}">
      <dgm:prSet custT="1"/>
      <dgm:spPr>
        <a:solidFill>
          <a:schemeClr val="bg2">
            <a:lumMod val="90000"/>
          </a:schemeClr>
        </a:solidFill>
      </dgm:spPr>
      <dgm:t>
        <a:bodyPr/>
        <a:lstStyle/>
        <a:p>
          <a:pPr rtl="0"/>
          <a:r>
            <a:rPr lang="zh-CN" altLang="en-US" sz="2800" dirty="0"/>
            <a:t>组用户</a:t>
          </a:r>
          <a:endParaRPr lang="en-US" sz="2800" dirty="0"/>
        </a:p>
      </dgm:t>
    </dgm:pt>
    <dgm:pt modelId="{BB2A68C9-D312-9D4B-BB8F-DB5584C40407}" type="parTrans" cxnId="{8D8CD3DF-F5D4-A642-963D-59E139EC62C4}">
      <dgm:prSet/>
      <dgm:spPr/>
      <dgm:t>
        <a:bodyPr/>
        <a:lstStyle/>
        <a:p>
          <a:endParaRPr lang="en-US"/>
        </a:p>
      </dgm:t>
    </dgm:pt>
    <dgm:pt modelId="{AF29CE4C-83CF-DE40-BA1D-640A1C593411}" type="sibTrans" cxnId="{8D8CD3DF-F5D4-A642-963D-59E139EC62C4}">
      <dgm:prSet/>
      <dgm:spPr/>
      <dgm:t>
        <a:bodyPr/>
        <a:lstStyle/>
        <a:p>
          <a:endParaRPr lang="en-US"/>
        </a:p>
      </dgm:t>
    </dgm:pt>
    <dgm:pt modelId="{DD19B491-5E34-2046-847C-2F5B4DA1D2B7}">
      <dgm:prSet/>
      <dgm:spPr/>
      <dgm:t>
        <a:bodyPr/>
        <a:lstStyle/>
        <a:p>
          <a:pPr rtl="0"/>
          <a:r>
            <a:rPr lang="zh-CN" altLang="en-US" dirty="0"/>
            <a:t>非单独定义的一组用户</a:t>
          </a:r>
          <a:endParaRPr lang="en-US" dirty="0"/>
        </a:p>
      </dgm:t>
    </dgm:pt>
    <dgm:pt modelId="{6A9464C0-48BD-3D4E-BD78-B68870DBF488}" type="parTrans" cxnId="{4ED96A00-E998-6A44-830B-F7D0ED3DBD77}">
      <dgm:prSet/>
      <dgm:spPr/>
      <dgm:t>
        <a:bodyPr/>
        <a:lstStyle/>
        <a:p>
          <a:endParaRPr lang="en-US"/>
        </a:p>
      </dgm:t>
    </dgm:pt>
    <dgm:pt modelId="{E68E0B85-8FF0-8845-B254-DEFA27867CF2}" type="sibTrans" cxnId="{4ED96A00-E998-6A44-830B-F7D0ED3DBD77}">
      <dgm:prSet/>
      <dgm:spPr/>
      <dgm:t>
        <a:bodyPr/>
        <a:lstStyle/>
        <a:p>
          <a:endParaRPr lang="en-US"/>
        </a:p>
      </dgm:t>
    </dgm:pt>
    <dgm:pt modelId="{6B1B1558-07C3-2B49-BA29-9B7E88E37A95}">
      <dgm:prSet custT="1"/>
      <dgm:spPr>
        <a:solidFill>
          <a:schemeClr val="bg2">
            <a:lumMod val="90000"/>
          </a:schemeClr>
        </a:solidFill>
      </dgm:spPr>
      <dgm:t>
        <a:bodyPr/>
        <a:lstStyle/>
        <a:p>
          <a:pPr rtl="0"/>
          <a:r>
            <a:rPr lang="zh-CN" altLang="en-US" sz="2800" dirty="0"/>
            <a:t>全部</a:t>
          </a:r>
          <a:endParaRPr lang="en-US" sz="2800" dirty="0"/>
        </a:p>
      </dgm:t>
    </dgm:pt>
    <dgm:pt modelId="{D8A8C0D0-99AF-884F-BBC3-966983A68A71}" type="parTrans" cxnId="{8FDE51AE-BEF3-6348-9BFF-B3E54A07A98C}">
      <dgm:prSet/>
      <dgm:spPr/>
      <dgm:t>
        <a:bodyPr/>
        <a:lstStyle/>
        <a:p>
          <a:endParaRPr lang="en-US"/>
        </a:p>
      </dgm:t>
    </dgm:pt>
    <dgm:pt modelId="{03D0A936-D56E-7046-9167-2464C693678A}" type="sibTrans" cxnId="{8FDE51AE-BEF3-6348-9BFF-B3E54A07A98C}">
      <dgm:prSet/>
      <dgm:spPr/>
      <dgm:t>
        <a:bodyPr/>
        <a:lstStyle/>
        <a:p>
          <a:endParaRPr lang="en-US"/>
        </a:p>
      </dgm:t>
    </dgm:pt>
    <dgm:pt modelId="{9AE6645A-6ECA-4843-ABE1-605EBDA1E900}">
      <dgm:prSet/>
      <dgm:spPr>
        <a:solidFill>
          <a:schemeClr val="accent1"/>
        </a:solidFill>
      </dgm:spPr>
      <dgm:t>
        <a:bodyPr/>
        <a:lstStyle/>
        <a:p>
          <a:pPr rtl="0"/>
          <a:r>
            <a:rPr lang="zh-CN" altLang="en-US" dirty="0"/>
            <a:t>有权访问该系统的所有用户</a:t>
          </a:r>
          <a:endParaRPr lang="en-US" dirty="0"/>
        </a:p>
      </dgm:t>
    </dgm:pt>
    <dgm:pt modelId="{76B3E83C-D6B0-E645-AB24-2BB2EDDCD627}" type="parTrans" cxnId="{D9DB21E9-A437-4242-B5AF-01608A606408}">
      <dgm:prSet/>
      <dgm:spPr/>
      <dgm:t>
        <a:bodyPr/>
        <a:lstStyle/>
        <a:p>
          <a:endParaRPr lang="en-US"/>
        </a:p>
      </dgm:t>
    </dgm:pt>
    <dgm:pt modelId="{6BE289D3-CE5D-8F41-87C2-1A7838F2B8AF}" type="sibTrans" cxnId="{D9DB21E9-A437-4242-B5AF-01608A606408}">
      <dgm:prSet/>
      <dgm:spPr/>
      <dgm:t>
        <a:bodyPr/>
        <a:lstStyle/>
        <a:p>
          <a:endParaRPr lang="en-US"/>
        </a:p>
      </dgm:t>
    </dgm:pt>
    <dgm:pt modelId="{A321E58C-11AC-404A-AE93-405052BF935A}">
      <dgm:prSet/>
      <dgm:spPr>
        <a:solidFill>
          <a:schemeClr val="accent1"/>
        </a:solidFill>
      </dgm:spPr>
      <dgm:t>
        <a:bodyPr/>
        <a:lstStyle/>
        <a:p>
          <a:pPr rtl="0"/>
          <a:r>
            <a:rPr lang="zh-CN" altLang="en-US" dirty="0"/>
            <a:t>公共文件</a:t>
          </a:r>
          <a:endParaRPr lang="en-US" dirty="0"/>
        </a:p>
      </dgm:t>
    </dgm:pt>
    <dgm:pt modelId="{B6C2C2C6-946F-064F-BA6C-4A39D9135414}" type="parTrans" cxnId="{1AEACDD0-0608-D546-ADF1-9F4714C7DBFF}">
      <dgm:prSet/>
      <dgm:spPr/>
      <dgm:t>
        <a:bodyPr/>
        <a:lstStyle/>
        <a:p>
          <a:endParaRPr lang="en-US"/>
        </a:p>
      </dgm:t>
    </dgm:pt>
    <dgm:pt modelId="{CEC52F11-F014-944F-BC2D-BE4083102E25}" type="sibTrans" cxnId="{1AEACDD0-0608-D546-ADF1-9F4714C7DBFF}">
      <dgm:prSet/>
      <dgm:spPr/>
      <dgm:t>
        <a:bodyPr/>
        <a:lstStyle/>
        <a:p>
          <a:endParaRPr lang="en-US"/>
        </a:p>
      </dgm:t>
    </dgm:pt>
    <dgm:pt modelId="{D79B48FD-E7EB-4641-89F2-D5D2AE13E41F}" type="pres">
      <dgm:prSet presAssocID="{4193919C-1D9B-6E49-BF5E-0A3355A91797}" presName="theList" presStyleCnt="0">
        <dgm:presLayoutVars>
          <dgm:dir/>
          <dgm:animLvl val="lvl"/>
          <dgm:resizeHandles val="exact"/>
        </dgm:presLayoutVars>
      </dgm:prSet>
      <dgm:spPr/>
    </dgm:pt>
    <dgm:pt modelId="{CEDC65A7-957A-7546-86F5-39D89F9A595D}" type="pres">
      <dgm:prSet presAssocID="{CF21BD14-417D-8D4F-BC62-5BF48B879651}" presName="compNode" presStyleCnt="0"/>
      <dgm:spPr/>
    </dgm:pt>
    <dgm:pt modelId="{86441846-E8DF-1545-BFDA-F94AE887182A}" type="pres">
      <dgm:prSet presAssocID="{CF21BD14-417D-8D4F-BC62-5BF48B879651}" presName="aNode" presStyleLbl="bgShp" presStyleIdx="0" presStyleCnt="4"/>
      <dgm:spPr/>
    </dgm:pt>
    <dgm:pt modelId="{A0ACE1D8-DD05-654B-A17E-B0F2EAFB5184}" type="pres">
      <dgm:prSet presAssocID="{CF21BD14-417D-8D4F-BC62-5BF48B879651}" presName="textNode" presStyleLbl="bgShp" presStyleIdx="0" presStyleCnt="4"/>
      <dgm:spPr/>
    </dgm:pt>
    <dgm:pt modelId="{20DF83BE-7F07-F644-9E2C-A3867C191E02}" type="pres">
      <dgm:prSet presAssocID="{CF21BD14-417D-8D4F-BC62-5BF48B879651}" presName="compChildNode" presStyleCnt="0"/>
      <dgm:spPr/>
    </dgm:pt>
    <dgm:pt modelId="{53E0D880-1BED-DD41-9FBC-1B904F8375F6}" type="pres">
      <dgm:prSet presAssocID="{CF21BD14-417D-8D4F-BC62-5BF48B879651}" presName="theInnerList" presStyleCnt="0"/>
      <dgm:spPr/>
    </dgm:pt>
    <dgm:pt modelId="{648E4223-BB38-E146-B305-BDBCD4F06ACC}" type="pres">
      <dgm:prSet presAssocID="{A603242B-43B6-4E4C-91C9-7205218C91B0}" presName="childNode" presStyleLbl="node1" presStyleIdx="0" presStyleCnt="7">
        <dgm:presLayoutVars>
          <dgm:bulletEnabled val="1"/>
        </dgm:presLayoutVars>
      </dgm:prSet>
      <dgm:spPr/>
    </dgm:pt>
    <dgm:pt modelId="{0384A2BA-A8F6-574C-8267-4705DBD2D9DC}" type="pres">
      <dgm:prSet presAssocID="{A603242B-43B6-4E4C-91C9-7205218C91B0}" presName="aSpace2" presStyleCnt="0"/>
      <dgm:spPr/>
    </dgm:pt>
    <dgm:pt modelId="{D88DA2BC-3588-E841-8E55-38A091B56E6F}" type="pres">
      <dgm:prSet presAssocID="{B0473776-61E3-7340-8EEC-394158E4A7DB}" presName="childNode" presStyleLbl="node1" presStyleIdx="1" presStyleCnt="7">
        <dgm:presLayoutVars>
          <dgm:bulletEnabled val="1"/>
        </dgm:presLayoutVars>
      </dgm:prSet>
      <dgm:spPr/>
    </dgm:pt>
    <dgm:pt modelId="{C3565448-D8A0-0A43-B576-FA1349FB0506}" type="pres">
      <dgm:prSet presAssocID="{B0473776-61E3-7340-8EEC-394158E4A7DB}" presName="aSpace2" presStyleCnt="0"/>
      <dgm:spPr/>
    </dgm:pt>
    <dgm:pt modelId="{5AF89341-01B8-D545-B3C8-F5665B3D4A15}" type="pres">
      <dgm:prSet presAssocID="{33A1D786-0135-1840-A144-60F79287C4C3}" presName="childNode" presStyleLbl="node1" presStyleIdx="2" presStyleCnt="7">
        <dgm:presLayoutVars>
          <dgm:bulletEnabled val="1"/>
        </dgm:presLayoutVars>
      </dgm:prSet>
      <dgm:spPr/>
    </dgm:pt>
    <dgm:pt modelId="{253CE6C7-7FC7-F548-9712-80EDBFB1D9CF}" type="pres">
      <dgm:prSet presAssocID="{CF21BD14-417D-8D4F-BC62-5BF48B879651}" presName="aSpace" presStyleCnt="0"/>
      <dgm:spPr/>
    </dgm:pt>
    <dgm:pt modelId="{E2A22841-001A-3B48-8895-5F00C3400D89}" type="pres">
      <dgm:prSet presAssocID="{E6C0D814-757F-8345-A227-BB7EEB0F50D7}" presName="compNode" presStyleCnt="0"/>
      <dgm:spPr/>
    </dgm:pt>
    <dgm:pt modelId="{DB0D742E-A0FB-8B49-BFF8-72B06A325F7F}" type="pres">
      <dgm:prSet presAssocID="{E6C0D814-757F-8345-A227-BB7EEB0F50D7}" presName="aNode" presStyleLbl="bgShp" presStyleIdx="1" presStyleCnt="4"/>
      <dgm:spPr/>
    </dgm:pt>
    <dgm:pt modelId="{67D78107-4121-D54D-866A-164B6BD6ADF1}" type="pres">
      <dgm:prSet presAssocID="{E6C0D814-757F-8345-A227-BB7EEB0F50D7}" presName="textNode" presStyleLbl="bgShp" presStyleIdx="1" presStyleCnt="4"/>
      <dgm:spPr/>
    </dgm:pt>
    <dgm:pt modelId="{62F39443-A0F5-1444-B862-2D6F7D3BED00}" type="pres">
      <dgm:prSet presAssocID="{E6C0D814-757F-8345-A227-BB7EEB0F50D7}" presName="compChildNode" presStyleCnt="0"/>
      <dgm:spPr/>
    </dgm:pt>
    <dgm:pt modelId="{00A923A0-0628-8C4C-9AF3-CE318B8C055D}" type="pres">
      <dgm:prSet presAssocID="{E6C0D814-757F-8345-A227-BB7EEB0F50D7}" presName="theInnerList" presStyleCnt="0"/>
      <dgm:spPr/>
    </dgm:pt>
    <dgm:pt modelId="{1B516091-6E8F-144A-B411-6233FF7A9677}" type="pres">
      <dgm:prSet presAssocID="{6E5F1D12-3B1A-CC47-A263-EB1EBF1BF4D4}" presName="childNode" presStyleLbl="node1" presStyleIdx="3" presStyleCnt="7">
        <dgm:presLayoutVars>
          <dgm:bulletEnabled val="1"/>
        </dgm:presLayoutVars>
      </dgm:prSet>
      <dgm:spPr/>
    </dgm:pt>
    <dgm:pt modelId="{BD02BF44-213F-6C4E-8517-D064C8B01046}" type="pres">
      <dgm:prSet presAssocID="{E6C0D814-757F-8345-A227-BB7EEB0F50D7}" presName="aSpace" presStyleCnt="0"/>
      <dgm:spPr/>
    </dgm:pt>
    <dgm:pt modelId="{FF561586-F88C-2F4E-9CCA-1204D78A2730}" type="pres">
      <dgm:prSet presAssocID="{3671FA88-3286-DC49-ABF1-C8162697F34C}" presName="compNode" presStyleCnt="0"/>
      <dgm:spPr/>
    </dgm:pt>
    <dgm:pt modelId="{C49F3C61-B89C-184E-A182-7592720ABFC2}" type="pres">
      <dgm:prSet presAssocID="{3671FA88-3286-DC49-ABF1-C8162697F34C}" presName="aNode" presStyleLbl="bgShp" presStyleIdx="2" presStyleCnt="4"/>
      <dgm:spPr/>
    </dgm:pt>
    <dgm:pt modelId="{8727633A-648E-424E-BF88-489119D0A048}" type="pres">
      <dgm:prSet presAssocID="{3671FA88-3286-DC49-ABF1-C8162697F34C}" presName="textNode" presStyleLbl="bgShp" presStyleIdx="2" presStyleCnt="4"/>
      <dgm:spPr/>
    </dgm:pt>
    <dgm:pt modelId="{5A3F0B1A-5791-0345-8B15-19261E18003E}" type="pres">
      <dgm:prSet presAssocID="{3671FA88-3286-DC49-ABF1-C8162697F34C}" presName="compChildNode" presStyleCnt="0"/>
      <dgm:spPr/>
    </dgm:pt>
    <dgm:pt modelId="{EC2A7590-4B18-A84E-B3FF-601EBD055C00}" type="pres">
      <dgm:prSet presAssocID="{3671FA88-3286-DC49-ABF1-C8162697F34C}" presName="theInnerList" presStyleCnt="0"/>
      <dgm:spPr/>
    </dgm:pt>
    <dgm:pt modelId="{08A9B48A-73E5-8948-ACF5-9B5CF99BB1B8}" type="pres">
      <dgm:prSet presAssocID="{DD19B491-5E34-2046-847C-2F5B4DA1D2B7}" presName="childNode" presStyleLbl="node1" presStyleIdx="4" presStyleCnt="7">
        <dgm:presLayoutVars>
          <dgm:bulletEnabled val="1"/>
        </dgm:presLayoutVars>
      </dgm:prSet>
      <dgm:spPr/>
    </dgm:pt>
    <dgm:pt modelId="{64910C7D-4AEC-5144-B663-8C4F048402A3}" type="pres">
      <dgm:prSet presAssocID="{3671FA88-3286-DC49-ABF1-C8162697F34C}" presName="aSpace" presStyleCnt="0"/>
      <dgm:spPr/>
    </dgm:pt>
    <dgm:pt modelId="{373230EE-121C-3E47-8B14-018C0D6ECEEA}" type="pres">
      <dgm:prSet presAssocID="{6B1B1558-07C3-2B49-BA29-9B7E88E37A95}" presName="compNode" presStyleCnt="0"/>
      <dgm:spPr/>
    </dgm:pt>
    <dgm:pt modelId="{D6114748-BAAC-564D-A53A-B59506D8F26B}" type="pres">
      <dgm:prSet presAssocID="{6B1B1558-07C3-2B49-BA29-9B7E88E37A95}" presName="aNode" presStyleLbl="bgShp" presStyleIdx="3" presStyleCnt="4"/>
      <dgm:spPr/>
    </dgm:pt>
    <dgm:pt modelId="{812FD278-A24A-7648-92B4-9E9AB5663BDD}" type="pres">
      <dgm:prSet presAssocID="{6B1B1558-07C3-2B49-BA29-9B7E88E37A95}" presName="textNode" presStyleLbl="bgShp" presStyleIdx="3" presStyleCnt="4"/>
      <dgm:spPr/>
    </dgm:pt>
    <dgm:pt modelId="{2088BE21-389B-6C47-A1A4-2EF06A806040}" type="pres">
      <dgm:prSet presAssocID="{6B1B1558-07C3-2B49-BA29-9B7E88E37A95}" presName="compChildNode" presStyleCnt="0"/>
      <dgm:spPr/>
    </dgm:pt>
    <dgm:pt modelId="{B1EE7C24-A50C-7F49-B6D5-A7C4F8448A9F}" type="pres">
      <dgm:prSet presAssocID="{6B1B1558-07C3-2B49-BA29-9B7E88E37A95}" presName="theInnerList" presStyleCnt="0"/>
      <dgm:spPr/>
    </dgm:pt>
    <dgm:pt modelId="{39EE4791-275D-224E-AC13-080CD3A85AB3}" type="pres">
      <dgm:prSet presAssocID="{9AE6645A-6ECA-4843-ABE1-605EBDA1E900}" presName="childNode" presStyleLbl="node1" presStyleIdx="5" presStyleCnt="7">
        <dgm:presLayoutVars>
          <dgm:bulletEnabled val="1"/>
        </dgm:presLayoutVars>
      </dgm:prSet>
      <dgm:spPr/>
    </dgm:pt>
    <dgm:pt modelId="{C8306D2B-166E-094B-B463-DA216B38FD52}" type="pres">
      <dgm:prSet presAssocID="{9AE6645A-6ECA-4843-ABE1-605EBDA1E900}" presName="aSpace2" presStyleCnt="0"/>
      <dgm:spPr/>
    </dgm:pt>
    <dgm:pt modelId="{4748FB64-615F-1546-BE00-F89F2BE6DD56}" type="pres">
      <dgm:prSet presAssocID="{A321E58C-11AC-404A-AE93-405052BF935A}" presName="childNode" presStyleLbl="node1" presStyleIdx="6" presStyleCnt="7">
        <dgm:presLayoutVars>
          <dgm:bulletEnabled val="1"/>
        </dgm:presLayoutVars>
      </dgm:prSet>
      <dgm:spPr/>
    </dgm:pt>
  </dgm:ptLst>
  <dgm:cxnLst>
    <dgm:cxn modelId="{4ED96A00-E998-6A44-830B-F7D0ED3DBD77}" srcId="{3671FA88-3286-DC49-ABF1-C8162697F34C}" destId="{DD19B491-5E34-2046-847C-2F5B4DA1D2B7}" srcOrd="0" destOrd="0" parTransId="{6A9464C0-48BD-3D4E-BD78-B68870DBF488}" sibTransId="{E68E0B85-8FF0-8845-B254-DEFA27867CF2}"/>
    <dgm:cxn modelId="{C44D0D29-C98E-B140-80D6-6F3058F7B826}" srcId="{4193919C-1D9B-6E49-BF5E-0A3355A91797}" destId="{E6C0D814-757F-8345-A227-BB7EEB0F50D7}" srcOrd="1" destOrd="0" parTransId="{7645BBE5-8985-3240-80FA-D4624622DCB1}" sibTransId="{C650CC52-18D0-FD4E-9FC6-1AE790A8A491}"/>
    <dgm:cxn modelId="{0003FB35-8CD6-48C3-8406-16BB605FDF7C}" type="presOf" srcId="{3671FA88-3286-DC49-ABF1-C8162697F34C}" destId="{8727633A-648E-424E-BF88-489119D0A048}" srcOrd="1" destOrd="0" presId="urn:microsoft.com/office/officeart/2005/8/layout/lProcess2"/>
    <dgm:cxn modelId="{BF1D7836-EAB8-41AF-8676-93486AC5C366}" type="presOf" srcId="{6B1B1558-07C3-2B49-BA29-9B7E88E37A95}" destId="{D6114748-BAAC-564D-A53A-B59506D8F26B}" srcOrd="0" destOrd="0" presId="urn:microsoft.com/office/officeart/2005/8/layout/lProcess2"/>
    <dgm:cxn modelId="{AA00A738-71CD-41F3-920A-5618B0761E1F}" type="presOf" srcId="{A603242B-43B6-4E4C-91C9-7205218C91B0}" destId="{648E4223-BB38-E146-B305-BDBCD4F06ACC}" srcOrd="0" destOrd="0" presId="urn:microsoft.com/office/officeart/2005/8/layout/lProcess2"/>
    <dgm:cxn modelId="{BC752339-34A3-445A-AF17-890F98DC6824}" type="presOf" srcId="{6E5F1D12-3B1A-CC47-A263-EB1EBF1BF4D4}" destId="{1B516091-6E8F-144A-B411-6233FF7A9677}" srcOrd="0" destOrd="0" presId="urn:microsoft.com/office/officeart/2005/8/layout/lProcess2"/>
    <dgm:cxn modelId="{2627423B-3650-4624-ABBA-2FA9BDCB1A94}" type="presOf" srcId="{6B1B1558-07C3-2B49-BA29-9B7E88E37A95}" destId="{812FD278-A24A-7648-92B4-9E9AB5663BDD}" srcOrd="1" destOrd="0" presId="urn:microsoft.com/office/officeart/2005/8/layout/lProcess2"/>
    <dgm:cxn modelId="{ADFD2443-2D71-4040-A824-5CA8EA39AC06}" type="presOf" srcId="{CF21BD14-417D-8D4F-BC62-5BF48B879651}" destId="{86441846-E8DF-1545-BFDA-F94AE887182A}" srcOrd="0" destOrd="0" presId="urn:microsoft.com/office/officeart/2005/8/layout/lProcess2"/>
    <dgm:cxn modelId="{2CF1D543-FBC7-FC4D-A9F0-8400C68C2D7D}" srcId="{4193919C-1D9B-6E49-BF5E-0A3355A91797}" destId="{CF21BD14-417D-8D4F-BC62-5BF48B879651}" srcOrd="0" destOrd="0" parTransId="{A46BB1F8-9B53-CA48-97DB-B30D32D226ED}" sibTransId="{50A9F612-138F-BF49-9EDD-E6ECB680AFC4}"/>
    <dgm:cxn modelId="{23166F47-0232-45B1-A37D-007E712A078A}" type="presOf" srcId="{4193919C-1D9B-6E49-BF5E-0A3355A91797}" destId="{D79B48FD-E7EB-4641-89F2-D5D2AE13E41F}" srcOrd="0" destOrd="0" presId="urn:microsoft.com/office/officeart/2005/8/layout/lProcess2"/>
    <dgm:cxn modelId="{56022E62-84C5-42E8-AAD2-B224C4BE6856}" type="presOf" srcId="{E6C0D814-757F-8345-A227-BB7EEB0F50D7}" destId="{DB0D742E-A0FB-8B49-BFF8-72B06A325F7F}" srcOrd="0" destOrd="0" presId="urn:microsoft.com/office/officeart/2005/8/layout/lProcess2"/>
    <dgm:cxn modelId="{E41A9C80-3FB2-44E8-99FD-A8D211EAAB6C}" type="presOf" srcId="{33A1D786-0135-1840-A144-60F79287C4C3}" destId="{5AF89341-01B8-D545-B3C8-F5665B3D4A15}" srcOrd="0" destOrd="0" presId="urn:microsoft.com/office/officeart/2005/8/layout/lProcess2"/>
    <dgm:cxn modelId="{FB6AA683-E30D-F64C-8B03-7F62FCEFC95F}" srcId="{CF21BD14-417D-8D4F-BC62-5BF48B879651}" destId="{B0473776-61E3-7340-8EEC-394158E4A7DB}" srcOrd="1" destOrd="0" parTransId="{164E48EE-39C8-CB4C-AFB2-3E51A4FA9FE7}" sibTransId="{57353DB4-BE49-1143-9F85-168723B68B64}"/>
    <dgm:cxn modelId="{69E23E84-91CF-174F-8A9D-39BC4227D630}" srcId="{CF21BD14-417D-8D4F-BC62-5BF48B879651}" destId="{A603242B-43B6-4E4C-91C9-7205218C91B0}" srcOrd="0" destOrd="0" parTransId="{5AB44090-3AFF-9846-931C-F964E218ADA5}" sibTransId="{006DA7F2-3C91-0440-BD35-24E3EBB31C20}"/>
    <dgm:cxn modelId="{3ABF8B90-99DA-0340-87E8-E627324BFD62}" srcId="{E6C0D814-757F-8345-A227-BB7EEB0F50D7}" destId="{6E5F1D12-3B1A-CC47-A263-EB1EBF1BF4D4}" srcOrd="0" destOrd="0" parTransId="{56EAF750-C9A1-C742-9010-429D44EB2D59}" sibTransId="{A9DBCFFF-F957-4C4F-9AB2-EE4A10512DC2}"/>
    <dgm:cxn modelId="{7509EAAB-28F3-48D6-9AD4-5907868303EA}" type="presOf" srcId="{9AE6645A-6ECA-4843-ABE1-605EBDA1E900}" destId="{39EE4791-275D-224E-AC13-080CD3A85AB3}" srcOrd="0" destOrd="0" presId="urn:microsoft.com/office/officeart/2005/8/layout/lProcess2"/>
    <dgm:cxn modelId="{8FDE51AE-BEF3-6348-9BFF-B3E54A07A98C}" srcId="{4193919C-1D9B-6E49-BF5E-0A3355A91797}" destId="{6B1B1558-07C3-2B49-BA29-9B7E88E37A95}" srcOrd="3" destOrd="0" parTransId="{D8A8C0D0-99AF-884F-BBC3-966983A68A71}" sibTransId="{03D0A936-D56E-7046-9167-2464C693678A}"/>
    <dgm:cxn modelId="{24D4D4B1-3C89-7449-A02C-2B0D15107585}" srcId="{CF21BD14-417D-8D4F-BC62-5BF48B879651}" destId="{33A1D786-0135-1840-A144-60F79287C4C3}" srcOrd="2" destOrd="0" parTransId="{61EA1BC1-D78C-F648-AFDD-AB82E3AA0AF1}" sibTransId="{19D05B34-A950-484A-ADC7-A7F4D51F2440}"/>
    <dgm:cxn modelId="{C54590C2-FBB2-40A0-AFA6-F2E2D440544C}" type="presOf" srcId="{B0473776-61E3-7340-8EEC-394158E4A7DB}" destId="{D88DA2BC-3588-E841-8E55-38A091B56E6F}" srcOrd="0" destOrd="0" presId="urn:microsoft.com/office/officeart/2005/8/layout/lProcess2"/>
    <dgm:cxn modelId="{E05871CC-9F97-4733-9017-A3CE9B269EF7}" type="presOf" srcId="{A321E58C-11AC-404A-AE93-405052BF935A}" destId="{4748FB64-615F-1546-BE00-F89F2BE6DD56}" srcOrd="0" destOrd="0" presId="urn:microsoft.com/office/officeart/2005/8/layout/lProcess2"/>
    <dgm:cxn modelId="{1AEACDD0-0608-D546-ADF1-9F4714C7DBFF}" srcId="{6B1B1558-07C3-2B49-BA29-9B7E88E37A95}" destId="{A321E58C-11AC-404A-AE93-405052BF935A}" srcOrd="1" destOrd="0" parTransId="{B6C2C2C6-946F-064F-BA6C-4A39D9135414}" sibTransId="{CEC52F11-F014-944F-BC2D-BE4083102E25}"/>
    <dgm:cxn modelId="{D63DD4D2-9CD9-4333-9925-4CD39B30DE32}" type="presOf" srcId="{CF21BD14-417D-8D4F-BC62-5BF48B879651}" destId="{A0ACE1D8-DD05-654B-A17E-B0F2EAFB5184}" srcOrd="1" destOrd="0" presId="urn:microsoft.com/office/officeart/2005/8/layout/lProcess2"/>
    <dgm:cxn modelId="{843ABDD6-22B2-4DBE-AF51-125530C17C63}" type="presOf" srcId="{E6C0D814-757F-8345-A227-BB7EEB0F50D7}" destId="{67D78107-4121-D54D-866A-164B6BD6ADF1}" srcOrd="1" destOrd="0" presId="urn:microsoft.com/office/officeart/2005/8/layout/lProcess2"/>
    <dgm:cxn modelId="{9783AEDE-0DB0-42EF-AD3B-36E1FB9E04BD}" type="presOf" srcId="{3671FA88-3286-DC49-ABF1-C8162697F34C}" destId="{C49F3C61-B89C-184E-A182-7592720ABFC2}" srcOrd="0" destOrd="0" presId="urn:microsoft.com/office/officeart/2005/8/layout/lProcess2"/>
    <dgm:cxn modelId="{8D8CD3DF-F5D4-A642-963D-59E139EC62C4}" srcId="{4193919C-1D9B-6E49-BF5E-0A3355A91797}" destId="{3671FA88-3286-DC49-ABF1-C8162697F34C}" srcOrd="2" destOrd="0" parTransId="{BB2A68C9-D312-9D4B-BB8F-DB5584C40407}" sibTransId="{AF29CE4C-83CF-DE40-BA1D-640A1C593411}"/>
    <dgm:cxn modelId="{D9DB21E9-A437-4242-B5AF-01608A606408}" srcId="{6B1B1558-07C3-2B49-BA29-9B7E88E37A95}" destId="{9AE6645A-6ECA-4843-ABE1-605EBDA1E900}" srcOrd="0" destOrd="0" parTransId="{76B3E83C-D6B0-E645-AB24-2BB2EDDCD627}" sibTransId="{6BE289D3-CE5D-8F41-87C2-1A7838F2B8AF}"/>
    <dgm:cxn modelId="{FBF35BEC-6E98-49D0-83C0-2D8948510195}" type="presOf" srcId="{DD19B491-5E34-2046-847C-2F5B4DA1D2B7}" destId="{08A9B48A-73E5-8948-ACF5-9B5CF99BB1B8}" srcOrd="0" destOrd="0" presId="urn:microsoft.com/office/officeart/2005/8/layout/lProcess2"/>
    <dgm:cxn modelId="{0E03E332-9106-41C7-BDF4-AAE262384705}" type="presParOf" srcId="{D79B48FD-E7EB-4641-89F2-D5D2AE13E41F}" destId="{CEDC65A7-957A-7546-86F5-39D89F9A595D}" srcOrd="0" destOrd="0" presId="urn:microsoft.com/office/officeart/2005/8/layout/lProcess2"/>
    <dgm:cxn modelId="{A0089842-8C7E-4354-AF87-A631A26160EE}" type="presParOf" srcId="{CEDC65A7-957A-7546-86F5-39D89F9A595D}" destId="{86441846-E8DF-1545-BFDA-F94AE887182A}" srcOrd="0" destOrd="0" presId="urn:microsoft.com/office/officeart/2005/8/layout/lProcess2"/>
    <dgm:cxn modelId="{6AA94AC2-5DDB-40D9-B9DF-9534D7AD8AB5}" type="presParOf" srcId="{CEDC65A7-957A-7546-86F5-39D89F9A595D}" destId="{A0ACE1D8-DD05-654B-A17E-B0F2EAFB5184}" srcOrd="1" destOrd="0" presId="urn:microsoft.com/office/officeart/2005/8/layout/lProcess2"/>
    <dgm:cxn modelId="{6B693D06-9358-4789-A36F-DB60C09D45F5}" type="presParOf" srcId="{CEDC65A7-957A-7546-86F5-39D89F9A595D}" destId="{20DF83BE-7F07-F644-9E2C-A3867C191E02}" srcOrd="2" destOrd="0" presId="urn:microsoft.com/office/officeart/2005/8/layout/lProcess2"/>
    <dgm:cxn modelId="{51404915-C65A-42F1-B377-61BA472632CA}" type="presParOf" srcId="{20DF83BE-7F07-F644-9E2C-A3867C191E02}" destId="{53E0D880-1BED-DD41-9FBC-1B904F8375F6}" srcOrd="0" destOrd="0" presId="urn:microsoft.com/office/officeart/2005/8/layout/lProcess2"/>
    <dgm:cxn modelId="{C531AFED-EF0D-440B-8651-A919BE44AEB9}" type="presParOf" srcId="{53E0D880-1BED-DD41-9FBC-1B904F8375F6}" destId="{648E4223-BB38-E146-B305-BDBCD4F06ACC}" srcOrd="0" destOrd="0" presId="urn:microsoft.com/office/officeart/2005/8/layout/lProcess2"/>
    <dgm:cxn modelId="{89EB6EC5-44E3-4885-BDA0-D80CB8700437}" type="presParOf" srcId="{53E0D880-1BED-DD41-9FBC-1B904F8375F6}" destId="{0384A2BA-A8F6-574C-8267-4705DBD2D9DC}" srcOrd="1" destOrd="0" presId="urn:microsoft.com/office/officeart/2005/8/layout/lProcess2"/>
    <dgm:cxn modelId="{56A68DB8-2B4F-48F7-B8B2-FBB79D8511D8}" type="presParOf" srcId="{53E0D880-1BED-DD41-9FBC-1B904F8375F6}" destId="{D88DA2BC-3588-E841-8E55-38A091B56E6F}" srcOrd="2" destOrd="0" presId="urn:microsoft.com/office/officeart/2005/8/layout/lProcess2"/>
    <dgm:cxn modelId="{06ACBACD-F9D3-4C17-8E39-D303C9461779}" type="presParOf" srcId="{53E0D880-1BED-DD41-9FBC-1B904F8375F6}" destId="{C3565448-D8A0-0A43-B576-FA1349FB0506}" srcOrd="3" destOrd="0" presId="urn:microsoft.com/office/officeart/2005/8/layout/lProcess2"/>
    <dgm:cxn modelId="{281E7A41-280F-4A20-B765-5B9B2756D52F}" type="presParOf" srcId="{53E0D880-1BED-DD41-9FBC-1B904F8375F6}" destId="{5AF89341-01B8-D545-B3C8-F5665B3D4A15}" srcOrd="4" destOrd="0" presId="urn:microsoft.com/office/officeart/2005/8/layout/lProcess2"/>
    <dgm:cxn modelId="{14AC0100-A468-4AD5-816B-7058CE5ECBAB}" type="presParOf" srcId="{D79B48FD-E7EB-4641-89F2-D5D2AE13E41F}" destId="{253CE6C7-7FC7-F548-9712-80EDBFB1D9CF}" srcOrd="1" destOrd="0" presId="urn:microsoft.com/office/officeart/2005/8/layout/lProcess2"/>
    <dgm:cxn modelId="{9A388B4A-D0F0-4DD0-82DF-14DD792BBDBB}" type="presParOf" srcId="{D79B48FD-E7EB-4641-89F2-D5D2AE13E41F}" destId="{E2A22841-001A-3B48-8895-5F00C3400D89}" srcOrd="2" destOrd="0" presId="urn:microsoft.com/office/officeart/2005/8/layout/lProcess2"/>
    <dgm:cxn modelId="{26570D32-7E2E-4BCD-96AE-7D32AC4DD297}" type="presParOf" srcId="{E2A22841-001A-3B48-8895-5F00C3400D89}" destId="{DB0D742E-A0FB-8B49-BFF8-72B06A325F7F}" srcOrd="0" destOrd="0" presId="urn:microsoft.com/office/officeart/2005/8/layout/lProcess2"/>
    <dgm:cxn modelId="{20889FF0-B487-409D-821D-62B194BBDE6F}" type="presParOf" srcId="{E2A22841-001A-3B48-8895-5F00C3400D89}" destId="{67D78107-4121-D54D-866A-164B6BD6ADF1}" srcOrd="1" destOrd="0" presId="urn:microsoft.com/office/officeart/2005/8/layout/lProcess2"/>
    <dgm:cxn modelId="{9AF00406-28FB-4343-8C76-BFE5FD7425A7}" type="presParOf" srcId="{E2A22841-001A-3B48-8895-5F00C3400D89}" destId="{62F39443-A0F5-1444-B862-2D6F7D3BED00}" srcOrd="2" destOrd="0" presId="urn:microsoft.com/office/officeart/2005/8/layout/lProcess2"/>
    <dgm:cxn modelId="{0666488F-D445-4F80-BB97-118995CB9D58}" type="presParOf" srcId="{62F39443-A0F5-1444-B862-2D6F7D3BED00}" destId="{00A923A0-0628-8C4C-9AF3-CE318B8C055D}" srcOrd="0" destOrd="0" presId="urn:microsoft.com/office/officeart/2005/8/layout/lProcess2"/>
    <dgm:cxn modelId="{2E4097DF-D847-4041-BFB8-CFED0CC86B7E}" type="presParOf" srcId="{00A923A0-0628-8C4C-9AF3-CE318B8C055D}" destId="{1B516091-6E8F-144A-B411-6233FF7A9677}" srcOrd="0" destOrd="0" presId="urn:microsoft.com/office/officeart/2005/8/layout/lProcess2"/>
    <dgm:cxn modelId="{0BA2122A-6DC6-4ED8-B342-6BFC31A3F551}" type="presParOf" srcId="{D79B48FD-E7EB-4641-89F2-D5D2AE13E41F}" destId="{BD02BF44-213F-6C4E-8517-D064C8B01046}" srcOrd="3" destOrd="0" presId="urn:microsoft.com/office/officeart/2005/8/layout/lProcess2"/>
    <dgm:cxn modelId="{D577E9F7-97DD-4A80-9E61-0BEC31D17032}" type="presParOf" srcId="{D79B48FD-E7EB-4641-89F2-D5D2AE13E41F}" destId="{FF561586-F88C-2F4E-9CCA-1204D78A2730}" srcOrd="4" destOrd="0" presId="urn:microsoft.com/office/officeart/2005/8/layout/lProcess2"/>
    <dgm:cxn modelId="{1D5DCCD7-65DA-40C2-8DBB-E54ECCC46B7F}" type="presParOf" srcId="{FF561586-F88C-2F4E-9CCA-1204D78A2730}" destId="{C49F3C61-B89C-184E-A182-7592720ABFC2}" srcOrd="0" destOrd="0" presId="urn:microsoft.com/office/officeart/2005/8/layout/lProcess2"/>
    <dgm:cxn modelId="{6211C226-ABEC-48E3-BB5B-E31997224571}" type="presParOf" srcId="{FF561586-F88C-2F4E-9CCA-1204D78A2730}" destId="{8727633A-648E-424E-BF88-489119D0A048}" srcOrd="1" destOrd="0" presId="urn:microsoft.com/office/officeart/2005/8/layout/lProcess2"/>
    <dgm:cxn modelId="{5EBBFB8E-E658-4315-9388-99D9280CFA96}" type="presParOf" srcId="{FF561586-F88C-2F4E-9CCA-1204D78A2730}" destId="{5A3F0B1A-5791-0345-8B15-19261E18003E}" srcOrd="2" destOrd="0" presId="urn:microsoft.com/office/officeart/2005/8/layout/lProcess2"/>
    <dgm:cxn modelId="{4F2272CA-6304-4C02-AAD4-20C2FF307E55}" type="presParOf" srcId="{5A3F0B1A-5791-0345-8B15-19261E18003E}" destId="{EC2A7590-4B18-A84E-B3FF-601EBD055C00}" srcOrd="0" destOrd="0" presId="urn:microsoft.com/office/officeart/2005/8/layout/lProcess2"/>
    <dgm:cxn modelId="{8F4B0A09-0087-4BD1-8EEE-4EA15B2D8C0E}" type="presParOf" srcId="{EC2A7590-4B18-A84E-B3FF-601EBD055C00}" destId="{08A9B48A-73E5-8948-ACF5-9B5CF99BB1B8}" srcOrd="0" destOrd="0" presId="urn:microsoft.com/office/officeart/2005/8/layout/lProcess2"/>
    <dgm:cxn modelId="{14125543-82F4-47DD-BF1B-C55F8D2DD437}" type="presParOf" srcId="{D79B48FD-E7EB-4641-89F2-D5D2AE13E41F}" destId="{64910C7D-4AEC-5144-B663-8C4F048402A3}" srcOrd="5" destOrd="0" presId="urn:microsoft.com/office/officeart/2005/8/layout/lProcess2"/>
    <dgm:cxn modelId="{B124E328-7579-4B2F-8829-9D6C2B93386E}" type="presParOf" srcId="{D79B48FD-E7EB-4641-89F2-D5D2AE13E41F}" destId="{373230EE-121C-3E47-8B14-018C0D6ECEEA}" srcOrd="6" destOrd="0" presId="urn:microsoft.com/office/officeart/2005/8/layout/lProcess2"/>
    <dgm:cxn modelId="{48493823-3263-4144-A985-C5350D88A110}" type="presParOf" srcId="{373230EE-121C-3E47-8B14-018C0D6ECEEA}" destId="{D6114748-BAAC-564D-A53A-B59506D8F26B}" srcOrd="0" destOrd="0" presId="urn:microsoft.com/office/officeart/2005/8/layout/lProcess2"/>
    <dgm:cxn modelId="{51089183-0103-4B1A-8D32-084538DABE71}" type="presParOf" srcId="{373230EE-121C-3E47-8B14-018C0D6ECEEA}" destId="{812FD278-A24A-7648-92B4-9E9AB5663BDD}" srcOrd="1" destOrd="0" presId="urn:microsoft.com/office/officeart/2005/8/layout/lProcess2"/>
    <dgm:cxn modelId="{CABE33C1-B90B-4AAB-B222-7754F190724F}" type="presParOf" srcId="{373230EE-121C-3E47-8B14-018C0D6ECEEA}" destId="{2088BE21-389B-6C47-A1A4-2EF06A806040}" srcOrd="2" destOrd="0" presId="urn:microsoft.com/office/officeart/2005/8/layout/lProcess2"/>
    <dgm:cxn modelId="{AE4357A8-6FFD-4D69-975F-C02395E5119F}" type="presParOf" srcId="{2088BE21-389B-6C47-A1A4-2EF06A806040}" destId="{B1EE7C24-A50C-7F49-B6D5-A7C4F8448A9F}" srcOrd="0" destOrd="0" presId="urn:microsoft.com/office/officeart/2005/8/layout/lProcess2"/>
    <dgm:cxn modelId="{314C5AD6-1972-4214-9349-206962592F97}" type="presParOf" srcId="{B1EE7C24-A50C-7F49-B6D5-A7C4F8448A9F}" destId="{39EE4791-275D-224E-AC13-080CD3A85AB3}" srcOrd="0" destOrd="0" presId="urn:microsoft.com/office/officeart/2005/8/layout/lProcess2"/>
    <dgm:cxn modelId="{0051C95E-1AF0-46A0-979B-2C27ED975295}" type="presParOf" srcId="{B1EE7C24-A50C-7F49-B6D5-A7C4F8448A9F}" destId="{C8306D2B-166E-094B-B463-DA216B38FD52}" srcOrd="1" destOrd="0" presId="urn:microsoft.com/office/officeart/2005/8/layout/lProcess2"/>
    <dgm:cxn modelId="{A333ED01-D50D-452F-9E9D-D0AA76FB0941}" type="presParOf" srcId="{B1EE7C24-A50C-7F49-B6D5-A7C4F8448A9F}" destId="{4748FB64-615F-1546-BE00-F89F2BE6DD56}" srcOrd="2" destOrd="0" presId="urn:microsoft.com/office/officeart/2005/8/layout/lProcess2"/>
  </dgm:cxnLst>
  <dgm:bg>
    <a:noFill/>
    <a:effectLst>
      <a:glow rad="101600">
        <a:schemeClr val="accent6">
          <a:alpha val="75000"/>
        </a:schemeClr>
      </a:glo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04EE83F-5C57-4586-932B-E07CE4A28283}" type="doc">
      <dgm:prSet loTypeId="urn:microsoft.com/office/officeart/2005/8/layout/vList5" loCatId="list" qsTypeId="urn:microsoft.com/office/officeart/2005/8/quickstyle/simple4" qsCatId="simple" csTypeId="urn:microsoft.com/office/officeart/2005/8/colors/colorful1#4" csCatId="colorful" phldr="1"/>
      <dgm:spPr/>
      <dgm:t>
        <a:bodyPr/>
        <a:lstStyle/>
        <a:p>
          <a:endParaRPr lang="zh-CN" altLang="en-US"/>
        </a:p>
      </dgm:t>
    </dgm:pt>
    <dgm:pt modelId="{D77B477F-6A3E-4DC0-92D2-7BC51A18BF55}">
      <dgm:prSet/>
      <dgm:spPr/>
      <dgm:t>
        <a:bodyPr/>
        <a:lstStyle/>
        <a:p>
          <a:pPr rtl="0"/>
          <a:r>
            <a:rPr lang="zh-CN" altLang="en-US" baseline="0" dirty="0"/>
            <a:t>硬链接</a:t>
          </a:r>
          <a:br>
            <a:rPr lang="en-US" altLang="zh-CN" baseline="0" dirty="0"/>
          </a:br>
          <a:r>
            <a:rPr lang="en-US" altLang="zh-CN" baseline="0" dirty="0"/>
            <a:t>Hard Link</a:t>
          </a:r>
          <a:endParaRPr lang="zh-CN" dirty="0"/>
        </a:p>
      </dgm:t>
    </dgm:pt>
    <dgm:pt modelId="{3BE4F766-3425-42B2-AFA3-6A7BA9996191}" type="parTrans" cxnId="{6AD54031-AAF9-4537-84AE-2C49330E1A19}">
      <dgm:prSet/>
      <dgm:spPr/>
      <dgm:t>
        <a:bodyPr/>
        <a:lstStyle/>
        <a:p>
          <a:endParaRPr lang="zh-CN" altLang="en-US"/>
        </a:p>
      </dgm:t>
    </dgm:pt>
    <dgm:pt modelId="{3990E7BF-1A7D-4C69-B696-7FBEAD7A3666}" type="sibTrans" cxnId="{6AD54031-AAF9-4537-84AE-2C49330E1A19}">
      <dgm:prSet/>
      <dgm:spPr/>
      <dgm:t>
        <a:bodyPr/>
        <a:lstStyle/>
        <a:p>
          <a:endParaRPr lang="zh-CN" altLang="en-US"/>
        </a:p>
      </dgm:t>
    </dgm:pt>
    <dgm:pt modelId="{7BD638A4-67F8-460F-AC85-3A0BF0020337}">
      <dgm:prSet/>
      <dgm:spPr>
        <a:solidFill>
          <a:schemeClr val="tx2">
            <a:lumMod val="60000"/>
            <a:lumOff val="40000"/>
          </a:schemeClr>
        </a:solidFill>
      </dgm:spPr>
      <dgm:t>
        <a:bodyPr/>
        <a:lstStyle/>
        <a:p>
          <a:pPr rtl="0"/>
          <a:r>
            <a:rPr lang="zh-CN" altLang="en-US" baseline="0" dirty="0"/>
            <a:t>软连接</a:t>
          </a:r>
          <a:br>
            <a:rPr lang="en-US" altLang="zh-CN" baseline="0" dirty="0"/>
          </a:br>
          <a:r>
            <a:rPr lang="en-US" altLang="zh-CN" baseline="0" dirty="0"/>
            <a:t>Soft Link</a:t>
          </a:r>
          <a:endParaRPr lang="zh-CN" dirty="0"/>
        </a:p>
      </dgm:t>
    </dgm:pt>
    <dgm:pt modelId="{5C62A011-6C02-45AF-ACB0-D4063EC17260}" type="parTrans" cxnId="{20464B6C-859B-40A7-A09C-98F31B4E583F}">
      <dgm:prSet/>
      <dgm:spPr/>
      <dgm:t>
        <a:bodyPr/>
        <a:lstStyle/>
        <a:p>
          <a:endParaRPr lang="zh-CN" altLang="en-US"/>
        </a:p>
      </dgm:t>
    </dgm:pt>
    <dgm:pt modelId="{BCCF872E-7D7C-49F3-8A42-48583EE3B891}" type="sibTrans" cxnId="{20464B6C-859B-40A7-A09C-98F31B4E583F}">
      <dgm:prSet/>
      <dgm:spPr/>
      <dgm:t>
        <a:bodyPr/>
        <a:lstStyle/>
        <a:p>
          <a:endParaRPr lang="zh-CN" altLang="en-US"/>
        </a:p>
      </dgm:t>
    </dgm:pt>
    <dgm:pt modelId="{44E3A8F5-1F8C-439E-8355-8622D24DC286}">
      <dgm:prSet/>
      <dgm:spPr/>
      <dgm:t>
        <a:bodyPr/>
        <a:lstStyle/>
        <a:p>
          <a:pPr rtl="0"/>
          <a:r>
            <a:rPr lang="zh-CN" baseline="0" dirty="0"/>
            <a:t>基于索引结点</a:t>
          </a:r>
          <a:endParaRPr lang="zh-CN" dirty="0"/>
        </a:p>
      </dgm:t>
    </dgm:pt>
    <dgm:pt modelId="{207167F8-F7AE-4B9B-8188-3E91665CB71C}" type="parTrans" cxnId="{58148DB8-49DA-47B0-B0AB-62D4E4269FAC}">
      <dgm:prSet/>
      <dgm:spPr/>
      <dgm:t>
        <a:bodyPr/>
        <a:lstStyle/>
        <a:p>
          <a:endParaRPr lang="zh-CN" altLang="en-US"/>
        </a:p>
      </dgm:t>
    </dgm:pt>
    <dgm:pt modelId="{1547DE8C-DBDE-471D-AF60-B48886E6C6A1}" type="sibTrans" cxnId="{58148DB8-49DA-47B0-B0AB-62D4E4269FAC}">
      <dgm:prSet/>
      <dgm:spPr/>
      <dgm:t>
        <a:bodyPr/>
        <a:lstStyle/>
        <a:p>
          <a:endParaRPr lang="zh-CN" altLang="en-US"/>
        </a:p>
      </dgm:t>
    </dgm:pt>
    <dgm:pt modelId="{558635F5-33E7-4E6A-A797-006146A0FEE9}">
      <dgm:prSet/>
      <dgm:spPr>
        <a:solidFill>
          <a:schemeClr val="tx2">
            <a:lumMod val="40000"/>
            <a:lumOff val="60000"/>
            <a:alpha val="90000"/>
          </a:schemeClr>
        </a:solidFill>
      </dgm:spPr>
      <dgm:t>
        <a:bodyPr/>
        <a:lstStyle/>
        <a:p>
          <a:pPr rtl="0"/>
          <a:r>
            <a:rPr lang="zh-CN" baseline="0" dirty="0"/>
            <a:t>基于符号</a:t>
          </a:r>
          <a:r>
            <a:rPr lang="zh-CN" altLang="en-US" baseline="0" dirty="0"/>
            <a:t>链接</a:t>
          </a:r>
          <a:endParaRPr lang="zh-CN" dirty="0"/>
        </a:p>
      </dgm:t>
    </dgm:pt>
    <dgm:pt modelId="{596BEB15-2502-4768-9F11-E31368D0246C}" type="parTrans" cxnId="{33590724-364C-4EC5-9C5D-BEA4C220F9CC}">
      <dgm:prSet/>
      <dgm:spPr/>
      <dgm:t>
        <a:bodyPr/>
        <a:lstStyle/>
        <a:p>
          <a:endParaRPr lang="zh-CN" altLang="en-US"/>
        </a:p>
      </dgm:t>
    </dgm:pt>
    <dgm:pt modelId="{5F658178-7F29-4725-80BB-4BA8C1CD3E5A}" type="sibTrans" cxnId="{33590724-364C-4EC5-9C5D-BEA4C220F9CC}">
      <dgm:prSet/>
      <dgm:spPr/>
      <dgm:t>
        <a:bodyPr/>
        <a:lstStyle/>
        <a:p>
          <a:endParaRPr lang="zh-CN" altLang="en-US"/>
        </a:p>
      </dgm:t>
    </dgm:pt>
    <dgm:pt modelId="{80808B5D-4719-4701-9369-4BA0F793FD76}" type="pres">
      <dgm:prSet presAssocID="{E04EE83F-5C57-4586-932B-E07CE4A28283}" presName="Name0" presStyleCnt="0">
        <dgm:presLayoutVars>
          <dgm:dir/>
          <dgm:animLvl val="lvl"/>
          <dgm:resizeHandles val="exact"/>
        </dgm:presLayoutVars>
      </dgm:prSet>
      <dgm:spPr/>
    </dgm:pt>
    <dgm:pt modelId="{FF65C94C-0F41-47AC-8543-D5BE160D32BB}" type="pres">
      <dgm:prSet presAssocID="{D77B477F-6A3E-4DC0-92D2-7BC51A18BF55}" presName="linNode" presStyleCnt="0"/>
      <dgm:spPr/>
    </dgm:pt>
    <dgm:pt modelId="{7CD051A7-B84A-4D57-B2CB-A976FEF4E82B}" type="pres">
      <dgm:prSet presAssocID="{D77B477F-6A3E-4DC0-92D2-7BC51A18BF55}" presName="parentText" presStyleLbl="node1" presStyleIdx="0" presStyleCnt="2">
        <dgm:presLayoutVars>
          <dgm:chMax val="1"/>
          <dgm:bulletEnabled val="1"/>
        </dgm:presLayoutVars>
      </dgm:prSet>
      <dgm:spPr/>
    </dgm:pt>
    <dgm:pt modelId="{2B2EC7AE-C09D-4ACB-9654-BFE9DF31E7BA}" type="pres">
      <dgm:prSet presAssocID="{D77B477F-6A3E-4DC0-92D2-7BC51A18BF55}" presName="descendantText" presStyleLbl="alignAccFollowNode1" presStyleIdx="0" presStyleCnt="2">
        <dgm:presLayoutVars>
          <dgm:bulletEnabled val="1"/>
        </dgm:presLayoutVars>
      </dgm:prSet>
      <dgm:spPr/>
    </dgm:pt>
    <dgm:pt modelId="{1EE19F75-22B1-4E43-B59E-D2E5569909C5}" type="pres">
      <dgm:prSet presAssocID="{3990E7BF-1A7D-4C69-B696-7FBEAD7A3666}" presName="sp" presStyleCnt="0"/>
      <dgm:spPr/>
    </dgm:pt>
    <dgm:pt modelId="{4AEAAE58-4E9C-4284-88AD-22F1FC3C00BA}" type="pres">
      <dgm:prSet presAssocID="{7BD638A4-67F8-460F-AC85-3A0BF0020337}" presName="linNode" presStyleCnt="0"/>
      <dgm:spPr/>
    </dgm:pt>
    <dgm:pt modelId="{3AE1C464-B10B-450C-ABFA-11C82B722611}" type="pres">
      <dgm:prSet presAssocID="{7BD638A4-67F8-460F-AC85-3A0BF0020337}" presName="parentText" presStyleLbl="node1" presStyleIdx="1" presStyleCnt="2">
        <dgm:presLayoutVars>
          <dgm:chMax val="1"/>
          <dgm:bulletEnabled val="1"/>
        </dgm:presLayoutVars>
      </dgm:prSet>
      <dgm:spPr/>
    </dgm:pt>
    <dgm:pt modelId="{131C6BA7-A1AE-4F74-88C9-81AF2B431EC5}" type="pres">
      <dgm:prSet presAssocID="{7BD638A4-67F8-460F-AC85-3A0BF0020337}" presName="descendantText" presStyleLbl="alignAccFollowNode1" presStyleIdx="1" presStyleCnt="2">
        <dgm:presLayoutVars>
          <dgm:bulletEnabled val="1"/>
        </dgm:presLayoutVars>
      </dgm:prSet>
      <dgm:spPr/>
    </dgm:pt>
  </dgm:ptLst>
  <dgm:cxnLst>
    <dgm:cxn modelId="{33590724-364C-4EC5-9C5D-BEA4C220F9CC}" srcId="{7BD638A4-67F8-460F-AC85-3A0BF0020337}" destId="{558635F5-33E7-4E6A-A797-006146A0FEE9}" srcOrd="0" destOrd="0" parTransId="{596BEB15-2502-4768-9F11-E31368D0246C}" sibTransId="{5F658178-7F29-4725-80BB-4BA8C1CD3E5A}"/>
    <dgm:cxn modelId="{6AD54031-AAF9-4537-84AE-2C49330E1A19}" srcId="{E04EE83F-5C57-4586-932B-E07CE4A28283}" destId="{D77B477F-6A3E-4DC0-92D2-7BC51A18BF55}" srcOrd="0" destOrd="0" parTransId="{3BE4F766-3425-42B2-AFA3-6A7BA9996191}" sibTransId="{3990E7BF-1A7D-4C69-B696-7FBEAD7A3666}"/>
    <dgm:cxn modelId="{20464B6C-859B-40A7-A09C-98F31B4E583F}" srcId="{E04EE83F-5C57-4586-932B-E07CE4A28283}" destId="{7BD638A4-67F8-460F-AC85-3A0BF0020337}" srcOrd="1" destOrd="0" parTransId="{5C62A011-6C02-45AF-ACB0-D4063EC17260}" sibTransId="{BCCF872E-7D7C-49F3-8A42-48583EE3B891}"/>
    <dgm:cxn modelId="{ADAC4486-859A-486D-86B4-260B212339E4}" type="presOf" srcId="{7BD638A4-67F8-460F-AC85-3A0BF0020337}" destId="{3AE1C464-B10B-450C-ABFA-11C82B722611}" srcOrd="0" destOrd="0" presId="urn:microsoft.com/office/officeart/2005/8/layout/vList5"/>
    <dgm:cxn modelId="{346BFB98-4C42-4535-84D1-92BE9AA5EF08}" type="presOf" srcId="{558635F5-33E7-4E6A-A797-006146A0FEE9}" destId="{131C6BA7-A1AE-4F74-88C9-81AF2B431EC5}" srcOrd="0" destOrd="0" presId="urn:microsoft.com/office/officeart/2005/8/layout/vList5"/>
    <dgm:cxn modelId="{1AA4BDAA-3D6E-4588-B280-4990F284E945}" type="presOf" srcId="{D77B477F-6A3E-4DC0-92D2-7BC51A18BF55}" destId="{7CD051A7-B84A-4D57-B2CB-A976FEF4E82B}" srcOrd="0" destOrd="0" presId="urn:microsoft.com/office/officeart/2005/8/layout/vList5"/>
    <dgm:cxn modelId="{DB962FAC-2272-4C07-9B3B-9C03BB42B6C8}" type="presOf" srcId="{E04EE83F-5C57-4586-932B-E07CE4A28283}" destId="{80808B5D-4719-4701-9369-4BA0F793FD76}" srcOrd="0" destOrd="0" presId="urn:microsoft.com/office/officeart/2005/8/layout/vList5"/>
    <dgm:cxn modelId="{58148DB8-49DA-47B0-B0AB-62D4E4269FAC}" srcId="{D77B477F-6A3E-4DC0-92D2-7BC51A18BF55}" destId="{44E3A8F5-1F8C-439E-8355-8622D24DC286}" srcOrd="0" destOrd="0" parTransId="{207167F8-F7AE-4B9B-8188-3E91665CB71C}" sibTransId="{1547DE8C-DBDE-471D-AF60-B48886E6C6A1}"/>
    <dgm:cxn modelId="{6E026DD8-442F-4C0D-937E-28BDE7FA896C}" type="presOf" srcId="{44E3A8F5-1F8C-439E-8355-8622D24DC286}" destId="{2B2EC7AE-C09D-4ACB-9654-BFE9DF31E7BA}" srcOrd="0" destOrd="0" presId="urn:microsoft.com/office/officeart/2005/8/layout/vList5"/>
    <dgm:cxn modelId="{40C81888-8937-49ED-AA57-8D6A49ED1D29}" type="presParOf" srcId="{80808B5D-4719-4701-9369-4BA0F793FD76}" destId="{FF65C94C-0F41-47AC-8543-D5BE160D32BB}" srcOrd="0" destOrd="0" presId="urn:microsoft.com/office/officeart/2005/8/layout/vList5"/>
    <dgm:cxn modelId="{B2BCFC6A-45A4-429D-BBB9-780C630DD9B3}" type="presParOf" srcId="{FF65C94C-0F41-47AC-8543-D5BE160D32BB}" destId="{7CD051A7-B84A-4D57-B2CB-A976FEF4E82B}" srcOrd="0" destOrd="0" presId="urn:microsoft.com/office/officeart/2005/8/layout/vList5"/>
    <dgm:cxn modelId="{777DC5B8-8719-4F09-8350-D4401DC49FDE}" type="presParOf" srcId="{FF65C94C-0F41-47AC-8543-D5BE160D32BB}" destId="{2B2EC7AE-C09D-4ACB-9654-BFE9DF31E7BA}" srcOrd="1" destOrd="0" presId="urn:microsoft.com/office/officeart/2005/8/layout/vList5"/>
    <dgm:cxn modelId="{4C12B7B8-D51F-44BB-BD77-924C379B6D59}" type="presParOf" srcId="{80808B5D-4719-4701-9369-4BA0F793FD76}" destId="{1EE19F75-22B1-4E43-B59E-D2E5569909C5}" srcOrd="1" destOrd="0" presId="urn:microsoft.com/office/officeart/2005/8/layout/vList5"/>
    <dgm:cxn modelId="{0496CF45-7F29-48B2-92BE-1AC4F27E8164}" type="presParOf" srcId="{80808B5D-4719-4701-9369-4BA0F793FD76}" destId="{4AEAAE58-4E9C-4284-88AD-22F1FC3C00BA}" srcOrd="2" destOrd="0" presId="urn:microsoft.com/office/officeart/2005/8/layout/vList5"/>
    <dgm:cxn modelId="{2F16B953-6DF2-4185-ACF1-D5CA2266109A}" type="presParOf" srcId="{4AEAAE58-4E9C-4284-88AD-22F1FC3C00BA}" destId="{3AE1C464-B10B-450C-ABFA-11C82B722611}" srcOrd="0" destOrd="0" presId="urn:microsoft.com/office/officeart/2005/8/layout/vList5"/>
    <dgm:cxn modelId="{A9056473-B9F3-4055-BF89-C18D38EC1558}" type="presParOf" srcId="{4AEAAE58-4E9C-4284-88AD-22F1FC3C00BA}" destId="{131C6BA7-A1AE-4F74-88C9-81AF2B431EC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990BEDF-FEA1-4CDA-85FE-FB65C4797813}" type="doc">
      <dgm:prSet loTypeId="urn:microsoft.com/office/officeart/2005/8/layout/cycle8" loCatId="cycle" qsTypeId="urn:microsoft.com/office/officeart/2005/8/quickstyle/3d1" qsCatId="3D" csTypeId="urn:microsoft.com/office/officeart/2005/8/colors/colorful5" csCatId="colorful" phldr="1"/>
      <dgm:spPr/>
    </dgm:pt>
    <dgm:pt modelId="{2A2A4A5F-68A6-421A-B63C-57DBBB1016F2}">
      <dgm:prSet phldrT="[文本]"/>
      <dgm:spPr>
        <a:solidFill>
          <a:srgbClr val="C00000"/>
        </a:solidFill>
      </dgm:spPr>
      <dgm:t>
        <a:bodyPr/>
        <a:lstStyle/>
        <a:p>
          <a:r>
            <a:rPr lang="zh-CN" altLang="en-US" dirty="0"/>
            <a:t>空闲空间管理</a:t>
          </a:r>
        </a:p>
      </dgm:t>
    </dgm:pt>
    <dgm:pt modelId="{21F183A6-EC08-4B60-8F4E-D871381EF147}" type="parTrans" cxnId="{E0B28BB6-52F6-4841-A1D3-1BAFB523A5F2}">
      <dgm:prSet/>
      <dgm:spPr/>
      <dgm:t>
        <a:bodyPr/>
        <a:lstStyle/>
        <a:p>
          <a:endParaRPr lang="zh-CN" altLang="en-US"/>
        </a:p>
      </dgm:t>
    </dgm:pt>
    <dgm:pt modelId="{9B2ACB95-B1EF-4B63-9145-086612D7057B}" type="sibTrans" cxnId="{E0B28BB6-52F6-4841-A1D3-1BAFB523A5F2}">
      <dgm:prSet/>
      <dgm:spPr/>
      <dgm:t>
        <a:bodyPr/>
        <a:lstStyle/>
        <a:p>
          <a:endParaRPr lang="zh-CN" altLang="en-US"/>
        </a:p>
      </dgm:t>
    </dgm:pt>
    <dgm:pt modelId="{67E57B3E-43ED-4A06-9579-8A60F43F6351}">
      <dgm:prSet phldrT="[文本]"/>
      <dgm:spPr/>
      <dgm:t>
        <a:bodyPr/>
        <a:lstStyle/>
        <a:p>
          <a:r>
            <a:rPr lang="zh-CN" altLang="en-US" dirty="0"/>
            <a:t>卷</a:t>
          </a:r>
        </a:p>
      </dgm:t>
    </dgm:pt>
    <dgm:pt modelId="{72840D52-7940-4338-8873-653F9D463B89}" type="parTrans" cxnId="{F0AA16B9-AA8A-4D43-A958-3E450EF33F2B}">
      <dgm:prSet/>
      <dgm:spPr/>
      <dgm:t>
        <a:bodyPr/>
        <a:lstStyle/>
        <a:p>
          <a:endParaRPr lang="zh-CN" altLang="en-US"/>
        </a:p>
      </dgm:t>
    </dgm:pt>
    <dgm:pt modelId="{9A7E5F54-900B-48E3-BD23-AAB4C4ED689E}" type="sibTrans" cxnId="{F0AA16B9-AA8A-4D43-A958-3E450EF33F2B}">
      <dgm:prSet/>
      <dgm:spPr/>
      <dgm:t>
        <a:bodyPr/>
        <a:lstStyle/>
        <a:p>
          <a:endParaRPr lang="zh-CN" altLang="en-US"/>
        </a:p>
      </dgm:t>
    </dgm:pt>
    <dgm:pt modelId="{15E381E3-088F-43C5-B20D-FB3013287562}">
      <dgm:prSet phldrT="[文本]"/>
      <dgm:spPr>
        <a:solidFill>
          <a:srgbClr val="7030A0"/>
        </a:solidFill>
      </dgm:spPr>
      <dgm:t>
        <a:bodyPr/>
        <a:lstStyle/>
        <a:p>
          <a:r>
            <a:rPr lang="zh-CN" altLang="en-US" dirty="0"/>
            <a:t>文件</a:t>
          </a:r>
          <a:endParaRPr lang="en-US" altLang="zh-CN" dirty="0"/>
        </a:p>
        <a:p>
          <a:r>
            <a:rPr lang="zh-CN" altLang="en-US" dirty="0"/>
            <a:t>分配</a:t>
          </a:r>
        </a:p>
      </dgm:t>
    </dgm:pt>
    <dgm:pt modelId="{217377A9-942F-4910-9DFB-1B4908BC2194}" type="sibTrans" cxnId="{68097870-3039-4608-9E76-52AB850657FC}">
      <dgm:prSet/>
      <dgm:spPr/>
      <dgm:t>
        <a:bodyPr/>
        <a:lstStyle/>
        <a:p>
          <a:endParaRPr lang="zh-CN" altLang="en-US"/>
        </a:p>
      </dgm:t>
    </dgm:pt>
    <dgm:pt modelId="{B3D6586B-6AF5-4596-B5C1-813978FC4D36}" type="parTrans" cxnId="{68097870-3039-4608-9E76-52AB850657FC}">
      <dgm:prSet/>
      <dgm:spPr/>
      <dgm:t>
        <a:bodyPr/>
        <a:lstStyle/>
        <a:p>
          <a:endParaRPr lang="zh-CN" altLang="en-US"/>
        </a:p>
      </dgm:t>
    </dgm:pt>
    <dgm:pt modelId="{10F443F5-6A8F-4AFC-A365-C778413EC5B0}" type="pres">
      <dgm:prSet presAssocID="{1990BEDF-FEA1-4CDA-85FE-FB65C4797813}" presName="compositeShape" presStyleCnt="0">
        <dgm:presLayoutVars>
          <dgm:chMax val="7"/>
          <dgm:dir/>
          <dgm:resizeHandles val="exact"/>
        </dgm:presLayoutVars>
      </dgm:prSet>
      <dgm:spPr/>
    </dgm:pt>
    <dgm:pt modelId="{C42775C2-35A8-499D-8197-4BE3D7347ABA}" type="pres">
      <dgm:prSet presAssocID="{1990BEDF-FEA1-4CDA-85FE-FB65C4797813}" presName="wedge1" presStyleLbl="node1" presStyleIdx="0" presStyleCnt="3"/>
      <dgm:spPr/>
    </dgm:pt>
    <dgm:pt modelId="{6CFB7890-5F23-4DF0-8952-3C66B3F67612}" type="pres">
      <dgm:prSet presAssocID="{1990BEDF-FEA1-4CDA-85FE-FB65C4797813}" presName="dummy1a" presStyleCnt="0"/>
      <dgm:spPr/>
    </dgm:pt>
    <dgm:pt modelId="{6EF98D1B-26FE-460C-9E22-6BF9CBCBDDAB}" type="pres">
      <dgm:prSet presAssocID="{1990BEDF-FEA1-4CDA-85FE-FB65C4797813}" presName="dummy1b" presStyleCnt="0"/>
      <dgm:spPr/>
    </dgm:pt>
    <dgm:pt modelId="{065EF243-AF42-469E-9384-EDA98BC9BD19}" type="pres">
      <dgm:prSet presAssocID="{1990BEDF-FEA1-4CDA-85FE-FB65C4797813}" presName="wedge1Tx" presStyleLbl="node1" presStyleIdx="0" presStyleCnt="3">
        <dgm:presLayoutVars>
          <dgm:chMax val="0"/>
          <dgm:chPref val="0"/>
          <dgm:bulletEnabled val="1"/>
        </dgm:presLayoutVars>
      </dgm:prSet>
      <dgm:spPr/>
    </dgm:pt>
    <dgm:pt modelId="{3E7C545C-DFE0-4643-8E57-FEC7BA52B5DE}" type="pres">
      <dgm:prSet presAssocID="{1990BEDF-FEA1-4CDA-85FE-FB65C4797813}" presName="wedge2" presStyleLbl="node1" presStyleIdx="1" presStyleCnt="3"/>
      <dgm:spPr/>
    </dgm:pt>
    <dgm:pt modelId="{B4E83E9A-4AF8-48BD-A8FA-564E696AE8FE}" type="pres">
      <dgm:prSet presAssocID="{1990BEDF-FEA1-4CDA-85FE-FB65C4797813}" presName="dummy2a" presStyleCnt="0"/>
      <dgm:spPr/>
    </dgm:pt>
    <dgm:pt modelId="{6F6023FE-F219-4E3D-904A-0C7E59EF3297}" type="pres">
      <dgm:prSet presAssocID="{1990BEDF-FEA1-4CDA-85FE-FB65C4797813}" presName="dummy2b" presStyleCnt="0"/>
      <dgm:spPr/>
    </dgm:pt>
    <dgm:pt modelId="{25A98E5C-8EFB-442E-827F-FEFB1E22D51E}" type="pres">
      <dgm:prSet presAssocID="{1990BEDF-FEA1-4CDA-85FE-FB65C4797813}" presName="wedge2Tx" presStyleLbl="node1" presStyleIdx="1" presStyleCnt="3">
        <dgm:presLayoutVars>
          <dgm:chMax val="0"/>
          <dgm:chPref val="0"/>
          <dgm:bulletEnabled val="1"/>
        </dgm:presLayoutVars>
      </dgm:prSet>
      <dgm:spPr/>
    </dgm:pt>
    <dgm:pt modelId="{3C58EF7D-3ABF-4B58-989F-1FB1DF4871B4}" type="pres">
      <dgm:prSet presAssocID="{1990BEDF-FEA1-4CDA-85FE-FB65C4797813}" presName="wedge3" presStyleLbl="node1" presStyleIdx="2" presStyleCnt="3"/>
      <dgm:spPr/>
    </dgm:pt>
    <dgm:pt modelId="{B530292F-C1CB-4C43-9F2F-52A22C57D465}" type="pres">
      <dgm:prSet presAssocID="{1990BEDF-FEA1-4CDA-85FE-FB65C4797813}" presName="dummy3a" presStyleCnt="0"/>
      <dgm:spPr/>
    </dgm:pt>
    <dgm:pt modelId="{63911686-FC57-4D45-8EA5-5F95D58B6B6A}" type="pres">
      <dgm:prSet presAssocID="{1990BEDF-FEA1-4CDA-85FE-FB65C4797813}" presName="dummy3b" presStyleCnt="0"/>
      <dgm:spPr/>
    </dgm:pt>
    <dgm:pt modelId="{BDBC8DE0-DB06-4EB9-AAD0-AEDD5742F439}" type="pres">
      <dgm:prSet presAssocID="{1990BEDF-FEA1-4CDA-85FE-FB65C4797813}" presName="wedge3Tx" presStyleLbl="node1" presStyleIdx="2" presStyleCnt="3">
        <dgm:presLayoutVars>
          <dgm:chMax val="0"/>
          <dgm:chPref val="0"/>
          <dgm:bulletEnabled val="1"/>
        </dgm:presLayoutVars>
      </dgm:prSet>
      <dgm:spPr/>
    </dgm:pt>
    <dgm:pt modelId="{FEB22FA0-C233-422C-B149-AB16330CCE1F}" type="pres">
      <dgm:prSet presAssocID="{9B2ACB95-B1EF-4B63-9145-086612D7057B}" presName="arrowWedge1" presStyleLbl="fgSibTrans2D1" presStyleIdx="0" presStyleCnt="3"/>
      <dgm:spPr/>
    </dgm:pt>
    <dgm:pt modelId="{57EDC25C-7B11-46DA-96DF-3CCF9EA305B6}" type="pres">
      <dgm:prSet presAssocID="{9A7E5F54-900B-48E3-BD23-AAB4C4ED689E}" presName="arrowWedge2" presStyleLbl="fgSibTrans2D1" presStyleIdx="1" presStyleCnt="3"/>
      <dgm:spPr/>
    </dgm:pt>
    <dgm:pt modelId="{AB84CD5C-D66B-48FF-8FE6-EFBE9595DFCF}" type="pres">
      <dgm:prSet presAssocID="{217377A9-942F-4910-9DFB-1B4908BC2194}" presName="arrowWedge3" presStyleLbl="fgSibTrans2D1" presStyleIdx="2" presStyleCnt="3"/>
      <dgm:spPr/>
    </dgm:pt>
  </dgm:ptLst>
  <dgm:cxnLst>
    <dgm:cxn modelId="{66690712-3968-4E5F-8456-C43428ED9EF2}" type="presOf" srcId="{67E57B3E-43ED-4A06-9579-8A60F43F6351}" destId="{3E7C545C-DFE0-4643-8E57-FEC7BA52B5DE}" srcOrd="0" destOrd="0" presId="urn:microsoft.com/office/officeart/2005/8/layout/cycle8"/>
    <dgm:cxn modelId="{ECEE1A46-2952-463D-8252-81A6DE8B1241}" type="presOf" srcId="{2A2A4A5F-68A6-421A-B63C-57DBBB1016F2}" destId="{C42775C2-35A8-499D-8197-4BE3D7347ABA}" srcOrd="0" destOrd="0" presId="urn:microsoft.com/office/officeart/2005/8/layout/cycle8"/>
    <dgm:cxn modelId="{34112447-F279-4DB9-9E6F-15145498B454}" type="presOf" srcId="{67E57B3E-43ED-4A06-9579-8A60F43F6351}" destId="{25A98E5C-8EFB-442E-827F-FEFB1E22D51E}" srcOrd="1" destOrd="0" presId="urn:microsoft.com/office/officeart/2005/8/layout/cycle8"/>
    <dgm:cxn modelId="{F6FCC968-E1CE-4E11-9464-2581A14DE3E2}" type="presOf" srcId="{15E381E3-088F-43C5-B20D-FB3013287562}" destId="{3C58EF7D-3ABF-4B58-989F-1FB1DF4871B4}" srcOrd="0" destOrd="0" presId="urn:microsoft.com/office/officeart/2005/8/layout/cycle8"/>
    <dgm:cxn modelId="{4B27BC69-FD19-48B3-9356-DC2519DB4FF4}" type="presOf" srcId="{2A2A4A5F-68A6-421A-B63C-57DBBB1016F2}" destId="{065EF243-AF42-469E-9384-EDA98BC9BD19}" srcOrd="1" destOrd="0" presId="urn:microsoft.com/office/officeart/2005/8/layout/cycle8"/>
    <dgm:cxn modelId="{68097870-3039-4608-9E76-52AB850657FC}" srcId="{1990BEDF-FEA1-4CDA-85FE-FB65C4797813}" destId="{15E381E3-088F-43C5-B20D-FB3013287562}" srcOrd="2" destOrd="0" parTransId="{B3D6586B-6AF5-4596-B5C1-813978FC4D36}" sibTransId="{217377A9-942F-4910-9DFB-1B4908BC2194}"/>
    <dgm:cxn modelId="{0962CA71-90BC-435A-BC4A-4306A564A74A}" type="presOf" srcId="{1990BEDF-FEA1-4CDA-85FE-FB65C4797813}" destId="{10F443F5-6A8F-4AFC-A365-C778413EC5B0}" srcOrd="0" destOrd="0" presId="urn:microsoft.com/office/officeart/2005/8/layout/cycle8"/>
    <dgm:cxn modelId="{45A445AC-72BA-4037-A6F3-759B583FB7C9}" type="presOf" srcId="{15E381E3-088F-43C5-B20D-FB3013287562}" destId="{BDBC8DE0-DB06-4EB9-AAD0-AEDD5742F439}" srcOrd="1" destOrd="0" presId="urn:microsoft.com/office/officeart/2005/8/layout/cycle8"/>
    <dgm:cxn modelId="{E0B28BB6-52F6-4841-A1D3-1BAFB523A5F2}" srcId="{1990BEDF-FEA1-4CDA-85FE-FB65C4797813}" destId="{2A2A4A5F-68A6-421A-B63C-57DBBB1016F2}" srcOrd="0" destOrd="0" parTransId="{21F183A6-EC08-4B60-8F4E-D871381EF147}" sibTransId="{9B2ACB95-B1EF-4B63-9145-086612D7057B}"/>
    <dgm:cxn modelId="{F0AA16B9-AA8A-4D43-A958-3E450EF33F2B}" srcId="{1990BEDF-FEA1-4CDA-85FE-FB65C4797813}" destId="{67E57B3E-43ED-4A06-9579-8A60F43F6351}" srcOrd="1" destOrd="0" parTransId="{72840D52-7940-4338-8873-653F9D463B89}" sibTransId="{9A7E5F54-900B-48E3-BD23-AAB4C4ED689E}"/>
    <dgm:cxn modelId="{5EAD87A4-EA84-4B19-ACB4-AA1E9E09E340}" type="presParOf" srcId="{10F443F5-6A8F-4AFC-A365-C778413EC5B0}" destId="{C42775C2-35A8-499D-8197-4BE3D7347ABA}" srcOrd="0" destOrd="0" presId="urn:microsoft.com/office/officeart/2005/8/layout/cycle8"/>
    <dgm:cxn modelId="{66992DBD-176A-4280-956C-EC24E1B0E4A8}" type="presParOf" srcId="{10F443F5-6A8F-4AFC-A365-C778413EC5B0}" destId="{6CFB7890-5F23-4DF0-8952-3C66B3F67612}" srcOrd="1" destOrd="0" presId="urn:microsoft.com/office/officeart/2005/8/layout/cycle8"/>
    <dgm:cxn modelId="{27D86E9F-EFA2-437E-842E-462E973BF306}" type="presParOf" srcId="{10F443F5-6A8F-4AFC-A365-C778413EC5B0}" destId="{6EF98D1B-26FE-460C-9E22-6BF9CBCBDDAB}" srcOrd="2" destOrd="0" presId="urn:microsoft.com/office/officeart/2005/8/layout/cycle8"/>
    <dgm:cxn modelId="{B3EAEE93-CA25-4833-B730-6023467A70D9}" type="presParOf" srcId="{10F443F5-6A8F-4AFC-A365-C778413EC5B0}" destId="{065EF243-AF42-469E-9384-EDA98BC9BD19}" srcOrd="3" destOrd="0" presId="urn:microsoft.com/office/officeart/2005/8/layout/cycle8"/>
    <dgm:cxn modelId="{B05E0077-D075-419A-A286-56A2BB392422}" type="presParOf" srcId="{10F443F5-6A8F-4AFC-A365-C778413EC5B0}" destId="{3E7C545C-DFE0-4643-8E57-FEC7BA52B5DE}" srcOrd="4" destOrd="0" presId="urn:microsoft.com/office/officeart/2005/8/layout/cycle8"/>
    <dgm:cxn modelId="{D8E04424-29FC-46EB-9F51-5E4761CE1389}" type="presParOf" srcId="{10F443F5-6A8F-4AFC-A365-C778413EC5B0}" destId="{B4E83E9A-4AF8-48BD-A8FA-564E696AE8FE}" srcOrd="5" destOrd="0" presId="urn:microsoft.com/office/officeart/2005/8/layout/cycle8"/>
    <dgm:cxn modelId="{A8ACCC74-9762-485F-8B17-D14F4E6C51D4}" type="presParOf" srcId="{10F443F5-6A8F-4AFC-A365-C778413EC5B0}" destId="{6F6023FE-F219-4E3D-904A-0C7E59EF3297}" srcOrd="6" destOrd="0" presId="urn:microsoft.com/office/officeart/2005/8/layout/cycle8"/>
    <dgm:cxn modelId="{792F31DE-6197-49B0-9A08-9E6B684D6FD8}" type="presParOf" srcId="{10F443F5-6A8F-4AFC-A365-C778413EC5B0}" destId="{25A98E5C-8EFB-442E-827F-FEFB1E22D51E}" srcOrd="7" destOrd="0" presId="urn:microsoft.com/office/officeart/2005/8/layout/cycle8"/>
    <dgm:cxn modelId="{A23C2099-86F8-4D90-86E4-177423984011}" type="presParOf" srcId="{10F443F5-6A8F-4AFC-A365-C778413EC5B0}" destId="{3C58EF7D-3ABF-4B58-989F-1FB1DF4871B4}" srcOrd="8" destOrd="0" presId="urn:microsoft.com/office/officeart/2005/8/layout/cycle8"/>
    <dgm:cxn modelId="{F952A945-E946-44DE-A2F3-D312EEA10ABC}" type="presParOf" srcId="{10F443F5-6A8F-4AFC-A365-C778413EC5B0}" destId="{B530292F-C1CB-4C43-9F2F-52A22C57D465}" srcOrd="9" destOrd="0" presId="urn:microsoft.com/office/officeart/2005/8/layout/cycle8"/>
    <dgm:cxn modelId="{349FAA87-BE92-4BD4-8600-5BEE7D16E5E8}" type="presParOf" srcId="{10F443F5-6A8F-4AFC-A365-C778413EC5B0}" destId="{63911686-FC57-4D45-8EA5-5F95D58B6B6A}" srcOrd="10" destOrd="0" presId="urn:microsoft.com/office/officeart/2005/8/layout/cycle8"/>
    <dgm:cxn modelId="{BDC7104E-859C-4782-BA15-26122C0A4143}" type="presParOf" srcId="{10F443F5-6A8F-4AFC-A365-C778413EC5B0}" destId="{BDBC8DE0-DB06-4EB9-AAD0-AEDD5742F439}" srcOrd="11" destOrd="0" presId="urn:microsoft.com/office/officeart/2005/8/layout/cycle8"/>
    <dgm:cxn modelId="{83DA9BA7-A76A-46FA-B504-A8B32D008608}" type="presParOf" srcId="{10F443F5-6A8F-4AFC-A365-C778413EC5B0}" destId="{FEB22FA0-C233-422C-B149-AB16330CCE1F}" srcOrd="12" destOrd="0" presId="urn:microsoft.com/office/officeart/2005/8/layout/cycle8"/>
    <dgm:cxn modelId="{787C6CF4-BB7D-480A-AD9D-0FC197F48B98}" type="presParOf" srcId="{10F443F5-6A8F-4AFC-A365-C778413EC5B0}" destId="{57EDC25C-7B11-46DA-96DF-3CCF9EA305B6}" srcOrd="13" destOrd="0" presId="urn:microsoft.com/office/officeart/2005/8/layout/cycle8"/>
    <dgm:cxn modelId="{CB2086E0-F2A2-4145-BCC3-99F635116957}" type="presParOf" srcId="{10F443F5-6A8F-4AFC-A365-C778413EC5B0}" destId="{AB84CD5C-D66B-48FF-8FE6-EFBE9595DFCF}"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ADB6B4E-87A0-1F4A-9FE1-03DAB009CEFA}"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E8444C22-DC3A-BB47-8AC6-7073DFF6DF96}">
      <dgm:prSet phldrT="[Text]"/>
      <dgm:spPr>
        <a:solidFill>
          <a:schemeClr val="accent1">
            <a:lumMod val="20000"/>
            <a:lumOff val="80000"/>
          </a:schemeClr>
        </a:solidFill>
      </dgm:spPr>
      <dgm:t>
        <a:bodyPr/>
        <a:lstStyle/>
        <a:p>
          <a:r>
            <a:rPr lang="zh-CN" altLang="en-US" b="1" dirty="0">
              <a:solidFill>
                <a:schemeClr val="tx1"/>
              </a:solidFill>
            </a:rPr>
            <a:t>大小可变的大规模连续分区</a:t>
          </a:r>
          <a:endParaRPr lang="en-US" b="1" dirty="0">
            <a:solidFill>
              <a:schemeClr val="tx1"/>
            </a:solidFill>
          </a:endParaRPr>
        </a:p>
      </dgm:t>
    </dgm:pt>
    <dgm:pt modelId="{B1E03900-F011-E842-B11A-3BACB239F4D3}" type="parTrans" cxnId="{90A904A4-F6EF-9F42-A3B3-B09E51969F24}">
      <dgm:prSet/>
      <dgm:spPr/>
      <dgm:t>
        <a:bodyPr/>
        <a:lstStyle/>
        <a:p>
          <a:endParaRPr lang="en-US"/>
        </a:p>
      </dgm:t>
    </dgm:pt>
    <dgm:pt modelId="{9D69205C-6FC4-0E47-B313-55630E8F3873}" type="sibTrans" cxnId="{90A904A4-F6EF-9F42-A3B3-B09E51969F24}">
      <dgm:prSet/>
      <dgm:spPr/>
      <dgm:t>
        <a:bodyPr/>
        <a:lstStyle/>
        <a:p>
          <a:endParaRPr lang="en-US"/>
        </a:p>
      </dgm:t>
    </dgm:pt>
    <dgm:pt modelId="{77D50893-4BDC-5940-BA36-22D6A012A572}">
      <dgm:prSet phldrT="[Text]"/>
      <dgm:spPr>
        <a:solidFill>
          <a:schemeClr val="accent1">
            <a:lumMod val="20000"/>
            <a:lumOff val="80000"/>
          </a:schemeClr>
        </a:solidFill>
      </dgm:spPr>
      <dgm:t>
        <a:bodyPr/>
        <a:lstStyle/>
        <a:p>
          <a:r>
            <a:rPr lang="zh-CN" altLang="en-US" b="1" dirty="0">
              <a:solidFill>
                <a:schemeClr val="tx1"/>
              </a:solidFill>
            </a:rPr>
            <a:t>块</a:t>
          </a:r>
          <a:endParaRPr lang="en-US" dirty="0">
            <a:solidFill>
              <a:schemeClr val="tx1"/>
            </a:solidFill>
          </a:endParaRPr>
        </a:p>
      </dgm:t>
    </dgm:pt>
    <dgm:pt modelId="{C1E6685C-04D9-6D46-9A42-66457993CB92}" type="parTrans" cxnId="{3EA10D41-24A4-D640-8B39-EB2CECDB2498}">
      <dgm:prSet/>
      <dgm:spPr/>
      <dgm:t>
        <a:bodyPr/>
        <a:lstStyle/>
        <a:p>
          <a:endParaRPr lang="en-US"/>
        </a:p>
      </dgm:t>
    </dgm:pt>
    <dgm:pt modelId="{B56BD13F-F538-9B4F-AA27-5DA4FF5E8DFD}" type="sibTrans" cxnId="{3EA10D41-24A4-D640-8B39-EB2CECDB2498}">
      <dgm:prSet/>
      <dgm:spPr/>
      <dgm:t>
        <a:bodyPr/>
        <a:lstStyle/>
        <a:p>
          <a:endParaRPr lang="en-US"/>
        </a:p>
      </dgm:t>
    </dgm:pt>
    <dgm:pt modelId="{B4EE80D6-4826-7F4D-8C15-E39B32EAB0E7}">
      <dgm:prSet/>
      <dgm:spPr>
        <a:solidFill>
          <a:schemeClr val="accent1">
            <a:lumMod val="20000"/>
            <a:lumOff val="80000"/>
          </a:schemeClr>
        </a:solidFill>
      </dgm:spPr>
      <dgm:t>
        <a:bodyPr/>
        <a:lstStyle/>
        <a:p>
          <a:r>
            <a:rPr lang="zh-CN" altLang="en-US" dirty="0">
              <a:solidFill>
                <a:schemeClr val="tx1"/>
              </a:solidFill>
            </a:rPr>
            <a:t>性能较好</a:t>
          </a:r>
          <a:endParaRPr lang="en-NZ" dirty="0">
            <a:solidFill>
              <a:schemeClr val="tx1"/>
            </a:solidFill>
          </a:endParaRPr>
        </a:p>
      </dgm:t>
    </dgm:pt>
    <dgm:pt modelId="{B4AD403C-89F2-F54B-A2DF-271980224CF7}" type="parTrans" cxnId="{D9D87710-1DB0-4545-B057-5C6CDF3E9380}">
      <dgm:prSet/>
      <dgm:spPr/>
      <dgm:t>
        <a:bodyPr/>
        <a:lstStyle/>
        <a:p>
          <a:endParaRPr lang="en-US"/>
        </a:p>
      </dgm:t>
    </dgm:pt>
    <dgm:pt modelId="{5B1403DB-1DF0-7E46-B018-028AE2443530}" type="sibTrans" cxnId="{D9D87710-1DB0-4545-B057-5C6CDF3E9380}">
      <dgm:prSet/>
      <dgm:spPr/>
      <dgm:t>
        <a:bodyPr/>
        <a:lstStyle/>
        <a:p>
          <a:endParaRPr lang="en-US"/>
        </a:p>
      </dgm:t>
    </dgm:pt>
    <dgm:pt modelId="{CFD9DEF5-CEEF-4643-97FD-2975C737CC00}">
      <dgm:prSet/>
      <dgm:spPr>
        <a:solidFill>
          <a:schemeClr val="accent1">
            <a:lumMod val="20000"/>
            <a:lumOff val="80000"/>
          </a:schemeClr>
        </a:solidFill>
      </dgm:spPr>
      <dgm:t>
        <a:bodyPr/>
        <a:lstStyle/>
        <a:p>
          <a:r>
            <a:rPr lang="zh-CN" altLang="en-US" dirty="0">
              <a:solidFill>
                <a:schemeClr val="tx1"/>
              </a:solidFill>
            </a:rPr>
            <a:t>避免浪费</a:t>
          </a:r>
          <a:endParaRPr lang="en-NZ" dirty="0">
            <a:solidFill>
              <a:schemeClr val="tx1"/>
            </a:solidFill>
          </a:endParaRPr>
        </a:p>
      </dgm:t>
    </dgm:pt>
    <dgm:pt modelId="{FA5B43E8-E49B-7242-9C89-D1C75568166D}" type="parTrans" cxnId="{EB4D36F5-9065-BF42-9755-371D4C91EA97}">
      <dgm:prSet/>
      <dgm:spPr/>
      <dgm:t>
        <a:bodyPr/>
        <a:lstStyle/>
        <a:p>
          <a:endParaRPr lang="en-US"/>
        </a:p>
      </dgm:t>
    </dgm:pt>
    <dgm:pt modelId="{A71C7110-8609-0140-A6C7-9F05ECBDCB44}" type="sibTrans" cxnId="{EB4D36F5-9065-BF42-9755-371D4C91EA97}">
      <dgm:prSet/>
      <dgm:spPr/>
      <dgm:t>
        <a:bodyPr/>
        <a:lstStyle/>
        <a:p>
          <a:endParaRPr lang="en-US"/>
        </a:p>
      </dgm:t>
    </dgm:pt>
    <dgm:pt modelId="{92F8CE5E-C488-F04F-B47A-B71BF67382B3}">
      <dgm:prSet/>
      <dgm:spPr>
        <a:solidFill>
          <a:schemeClr val="accent1">
            <a:lumMod val="20000"/>
            <a:lumOff val="80000"/>
          </a:schemeClr>
        </a:solidFill>
      </dgm:spPr>
      <dgm:t>
        <a:bodyPr/>
        <a:lstStyle/>
        <a:p>
          <a:r>
            <a:rPr lang="zh-CN" altLang="en-US" dirty="0">
              <a:solidFill>
                <a:schemeClr val="tx1"/>
              </a:solidFill>
            </a:rPr>
            <a:t>文件分配表较小</a:t>
          </a:r>
          <a:endParaRPr lang="en-US" dirty="0">
            <a:solidFill>
              <a:schemeClr val="tx1"/>
            </a:solidFill>
          </a:endParaRPr>
        </a:p>
      </dgm:t>
    </dgm:pt>
    <dgm:pt modelId="{BA0F60B0-173A-5649-A83D-987626F406A9}" type="parTrans" cxnId="{0CBEA6D1-7DA3-F649-B648-94A2A239C06D}">
      <dgm:prSet/>
      <dgm:spPr/>
      <dgm:t>
        <a:bodyPr/>
        <a:lstStyle/>
        <a:p>
          <a:endParaRPr lang="en-US"/>
        </a:p>
      </dgm:t>
    </dgm:pt>
    <dgm:pt modelId="{D09D82ED-04C6-C544-957D-85E30A032A3B}" type="sibTrans" cxnId="{0CBEA6D1-7DA3-F649-B648-94A2A239C06D}">
      <dgm:prSet/>
      <dgm:spPr/>
      <dgm:t>
        <a:bodyPr/>
        <a:lstStyle/>
        <a:p>
          <a:endParaRPr lang="en-US"/>
        </a:p>
      </dgm:t>
    </dgm:pt>
    <dgm:pt modelId="{A500E2B8-557F-2244-B49B-68E3CC894C6D}">
      <dgm:prSet/>
      <dgm:spPr>
        <a:solidFill>
          <a:schemeClr val="accent1">
            <a:lumMod val="20000"/>
            <a:lumOff val="80000"/>
          </a:schemeClr>
        </a:solidFill>
      </dgm:spPr>
      <dgm:t>
        <a:bodyPr/>
        <a:lstStyle/>
        <a:p>
          <a:r>
            <a:rPr lang="zh-CN" altLang="en-US" dirty="0">
              <a:solidFill>
                <a:schemeClr val="tx1"/>
              </a:solidFill>
            </a:rPr>
            <a:t>小的固定分区能提供更大的灵活性</a:t>
          </a:r>
          <a:endParaRPr lang="en-NZ" dirty="0">
            <a:solidFill>
              <a:schemeClr val="tx1"/>
            </a:solidFill>
          </a:endParaRPr>
        </a:p>
      </dgm:t>
    </dgm:pt>
    <dgm:pt modelId="{38F2491F-2AFE-774C-A9FC-B635F0D99FFF}" type="parTrans" cxnId="{1ACAA1BF-337C-B549-9534-7B83580BD758}">
      <dgm:prSet/>
      <dgm:spPr/>
      <dgm:t>
        <a:bodyPr/>
        <a:lstStyle/>
        <a:p>
          <a:endParaRPr lang="en-US"/>
        </a:p>
      </dgm:t>
    </dgm:pt>
    <dgm:pt modelId="{4ED3173A-5A3F-6B48-8627-D8086FB11F3D}" type="sibTrans" cxnId="{1ACAA1BF-337C-B549-9534-7B83580BD758}">
      <dgm:prSet/>
      <dgm:spPr/>
      <dgm:t>
        <a:bodyPr/>
        <a:lstStyle/>
        <a:p>
          <a:endParaRPr lang="en-US"/>
        </a:p>
      </dgm:t>
    </dgm:pt>
    <dgm:pt modelId="{D5879452-9C62-304D-85DB-2037A040D605}">
      <dgm:prSet/>
      <dgm:spPr>
        <a:solidFill>
          <a:schemeClr val="accent1">
            <a:lumMod val="20000"/>
            <a:lumOff val="80000"/>
          </a:schemeClr>
        </a:solidFill>
      </dgm:spPr>
      <dgm:t>
        <a:bodyPr/>
        <a:lstStyle/>
        <a:p>
          <a:r>
            <a:rPr lang="zh-CN" altLang="en-US" dirty="0">
              <a:solidFill>
                <a:schemeClr val="tx1"/>
              </a:solidFill>
            </a:rPr>
            <a:t>需要较大表或更复杂的结构来管理块的分配情况</a:t>
          </a:r>
          <a:endParaRPr lang="en-NZ" dirty="0">
            <a:solidFill>
              <a:schemeClr val="tx1"/>
            </a:solidFill>
          </a:endParaRPr>
        </a:p>
      </dgm:t>
    </dgm:pt>
    <dgm:pt modelId="{78DB8BEB-C139-BA41-A208-FE8CBF6DDD0B}" type="parTrans" cxnId="{3607A07D-3ABF-3E49-866F-87CE24CB835E}">
      <dgm:prSet/>
      <dgm:spPr/>
      <dgm:t>
        <a:bodyPr/>
        <a:lstStyle/>
        <a:p>
          <a:endParaRPr lang="en-US"/>
        </a:p>
      </dgm:t>
    </dgm:pt>
    <dgm:pt modelId="{4A0B2D23-B536-0C49-A90A-1BCDC991D213}" type="sibTrans" cxnId="{3607A07D-3ABF-3E49-866F-87CE24CB835E}">
      <dgm:prSet/>
      <dgm:spPr/>
      <dgm:t>
        <a:bodyPr/>
        <a:lstStyle/>
        <a:p>
          <a:endParaRPr lang="en-US"/>
        </a:p>
      </dgm:t>
    </dgm:pt>
    <dgm:pt modelId="{88AA7BA7-6649-464E-B184-006E7A456B84}">
      <dgm:prSet/>
      <dgm:spPr>
        <a:solidFill>
          <a:schemeClr val="accent1">
            <a:lumMod val="20000"/>
            <a:lumOff val="80000"/>
          </a:schemeClr>
        </a:solidFill>
      </dgm:spPr>
      <dgm:t>
        <a:bodyPr/>
        <a:lstStyle/>
        <a:p>
          <a:r>
            <a:rPr lang="zh-CN" altLang="en-US" dirty="0">
              <a:solidFill>
                <a:schemeClr val="tx1"/>
              </a:solidFill>
            </a:rPr>
            <a:t>邻近性不再是主要目的</a:t>
          </a:r>
          <a:endParaRPr lang="en-NZ" dirty="0">
            <a:solidFill>
              <a:schemeClr val="tx1"/>
            </a:solidFill>
          </a:endParaRPr>
        </a:p>
      </dgm:t>
    </dgm:pt>
    <dgm:pt modelId="{0444EFBF-C88D-5848-9CA0-57F1BE0B2164}" type="parTrans" cxnId="{DC0F4F95-13C9-374C-A8C4-025E5B6F013C}">
      <dgm:prSet/>
      <dgm:spPr/>
      <dgm:t>
        <a:bodyPr/>
        <a:lstStyle/>
        <a:p>
          <a:endParaRPr lang="en-US"/>
        </a:p>
      </dgm:t>
    </dgm:pt>
    <dgm:pt modelId="{9ED16260-D234-B942-9C3D-10096B69765D}" type="sibTrans" cxnId="{DC0F4F95-13C9-374C-A8C4-025E5B6F013C}">
      <dgm:prSet/>
      <dgm:spPr/>
      <dgm:t>
        <a:bodyPr/>
        <a:lstStyle/>
        <a:p>
          <a:endParaRPr lang="en-US"/>
        </a:p>
      </dgm:t>
    </dgm:pt>
    <dgm:pt modelId="{5FA231A9-B528-9944-ABF2-B0B935B9719A}">
      <dgm:prSet/>
      <dgm:spPr>
        <a:solidFill>
          <a:schemeClr val="accent1">
            <a:lumMod val="20000"/>
            <a:lumOff val="80000"/>
          </a:schemeClr>
        </a:solidFill>
      </dgm:spPr>
      <dgm:t>
        <a:bodyPr/>
        <a:lstStyle/>
        <a:p>
          <a:r>
            <a:rPr lang="zh-CN" altLang="en-US" dirty="0">
              <a:solidFill>
                <a:schemeClr val="tx1"/>
              </a:solidFill>
            </a:rPr>
            <a:t>主要目的是根据需要来分配块</a:t>
          </a:r>
          <a:endParaRPr lang="en-NZ" dirty="0">
            <a:solidFill>
              <a:schemeClr val="tx1"/>
            </a:solidFill>
          </a:endParaRPr>
        </a:p>
      </dgm:t>
    </dgm:pt>
    <dgm:pt modelId="{D293A2C2-15D8-DF44-9C89-BE6EA6C37287}" type="parTrans" cxnId="{04779CD5-6B53-0044-BD75-D0FADA19C204}">
      <dgm:prSet/>
      <dgm:spPr/>
      <dgm:t>
        <a:bodyPr/>
        <a:lstStyle/>
        <a:p>
          <a:endParaRPr lang="en-US"/>
        </a:p>
      </dgm:t>
    </dgm:pt>
    <dgm:pt modelId="{10273893-80CF-D74C-860E-6D4F2CF702D7}" type="sibTrans" cxnId="{04779CD5-6B53-0044-BD75-D0FADA19C204}">
      <dgm:prSet/>
      <dgm:spPr/>
      <dgm:t>
        <a:bodyPr/>
        <a:lstStyle/>
        <a:p>
          <a:endParaRPr lang="en-US"/>
        </a:p>
      </dgm:t>
    </dgm:pt>
    <dgm:pt modelId="{0D882E5C-6B22-49CB-B737-E091E02109DE}">
      <dgm:prSet/>
      <dgm:spPr>
        <a:solidFill>
          <a:schemeClr val="accent1">
            <a:lumMod val="20000"/>
            <a:lumOff val="80000"/>
          </a:schemeClr>
        </a:solidFill>
      </dgm:spPr>
      <dgm:t>
        <a:bodyPr/>
        <a:lstStyle/>
        <a:p>
          <a:r>
            <a:rPr lang="zh-CN" altLang="en-US" dirty="0">
              <a:solidFill>
                <a:schemeClr val="tx1"/>
              </a:solidFill>
            </a:rPr>
            <a:t>空间难以再次利用</a:t>
          </a:r>
          <a:endParaRPr lang="en-US" dirty="0">
            <a:solidFill>
              <a:schemeClr val="tx1"/>
            </a:solidFill>
          </a:endParaRPr>
        </a:p>
      </dgm:t>
    </dgm:pt>
    <dgm:pt modelId="{0033058A-E084-43AD-B62D-2D67ADAE746C}" type="parTrans" cxnId="{2DBB9528-FC50-4215-9B87-C5D053CEB613}">
      <dgm:prSet/>
      <dgm:spPr/>
      <dgm:t>
        <a:bodyPr/>
        <a:lstStyle/>
        <a:p>
          <a:endParaRPr lang="zh-CN" altLang="en-US"/>
        </a:p>
      </dgm:t>
    </dgm:pt>
    <dgm:pt modelId="{FB165CA8-9C35-479E-BA7C-9B60EBE6F8EE}" type="sibTrans" cxnId="{2DBB9528-FC50-4215-9B87-C5D053CEB613}">
      <dgm:prSet/>
      <dgm:spPr/>
      <dgm:t>
        <a:bodyPr/>
        <a:lstStyle/>
        <a:p>
          <a:endParaRPr lang="zh-CN" altLang="en-US"/>
        </a:p>
      </dgm:t>
    </dgm:pt>
    <dgm:pt modelId="{A99332C1-3BAA-2F4A-B87B-CD10A973EFBB}" type="pres">
      <dgm:prSet presAssocID="{7ADB6B4E-87A0-1F4A-9FE1-03DAB009CEFA}" presName="Name0" presStyleCnt="0">
        <dgm:presLayoutVars>
          <dgm:dir/>
          <dgm:resizeHandles val="exact"/>
        </dgm:presLayoutVars>
      </dgm:prSet>
      <dgm:spPr/>
    </dgm:pt>
    <dgm:pt modelId="{08E47047-050B-D942-8763-87C9F36BDF3D}" type="pres">
      <dgm:prSet presAssocID="{E8444C22-DC3A-BB47-8AC6-7073DFF6DF96}" presName="node" presStyleLbl="node1" presStyleIdx="0" presStyleCnt="2">
        <dgm:presLayoutVars>
          <dgm:bulletEnabled val="1"/>
        </dgm:presLayoutVars>
      </dgm:prSet>
      <dgm:spPr/>
    </dgm:pt>
    <dgm:pt modelId="{C85B17F1-8706-0740-BA07-947D994F9E1D}" type="pres">
      <dgm:prSet presAssocID="{9D69205C-6FC4-0E47-B313-55630E8F3873}" presName="sibTrans" presStyleCnt="0"/>
      <dgm:spPr/>
    </dgm:pt>
    <dgm:pt modelId="{6CD21F77-3BAF-B64B-ABE5-02FA4C5025D3}" type="pres">
      <dgm:prSet presAssocID="{77D50893-4BDC-5940-BA36-22D6A012A572}" presName="node" presStyleLbl="node1" presStyleIdx="1" presStyleCnt="2">
        <dgm:presLayoutVars>
          <dgm:bulletEnabled val="1"/>
        </dgm:presLayoutVars>
      </dgm:prSet>
      <dgm:spPr/>
    </dgm:pt>
  </dgm:ptLst>
  <dgm:cxnLst>
    <dgm:cxn modelId="{60E7D208-FB70-43B1-87A0-4C9B1289D0F2}" type="presOf" srcId="{92F8CE5E-C488-F04F-B47A-B71BF67382B3}" destId="{08E47047-050B-D942-8763-87C9F36BDF3D}" srcOrd="0" destOrd="3" presId="urn:microsoft.com/office/officeart/2005/8/layout/hList6"/>
    <dgm:cxn modelId="{D9D87710-1DB0-4545-B057-5C6CDF3E9380}" srcId="{E8444C22-DC3A-BB47-8AC6-7073DFF6DF96}" destId="{B4EE80D6-4826-7F4D-8C15-E39B32EAB0E7}" srcOrd="0" destOrd="0" parTransId="{B4AD403C-89F2-F54B-A2DF-271980224CF7}" sibTransId="{5B1403DB-1DF0-7E46-B018-028AE2443530}"/>
    <dgm:cxn modelId="{B8A3CB10-0B2A-40B1-A497-657A39BF6AC5}" type="presOf" srcId="{7ADB6B4E-87A0-1F4A-9FE1-03DAB009CEFA}" destId="{A99332C1-3BAA-2F4A-B87B-CD10A973EFBB}" srcOrd="0" destOrd="0" presId="urn:microsoft.com/office/officeart/2005/8/layout/hList6"/>
    <dgm:cxn modelId="{2DBB9528-FC50-4215-9B87-C5D053CEB613}" srcId="{E8444C22-DC3A-BB47-8AC6-7073DFF6DF96}" destId="{0D882E5C-6B22-49CB-B737-E091E02109DE}" srcOrd="3" destOrd="0" parTransId="{0033058A-E084-43AD-B62D-2D67ADAE746C}" sibTransId="{FB165CA8-9C35-479E-BA7C-9B60EBE6F8EE}"/>
    <dgm:cxn modelId="{3EA10D41-24A4-D640-8B39-EB2CECDB2498}" srcId="{7ADB6B4E-87A0-1F4A-9FE1-03DAB009CEFA}" destId="{77D50893-4BDC-5940-BA36-22D6A012A572}" srcOrd="1" destOrd="0" parTransId="{C1E6685C-04D9-6D46-9A42-66457993CB92}" sibTransId="{B56BD13F-F538-9B4F-AA27-5DA4FF5E8DFD}"/>
    <dgm:cxn modelId="{C08CC84E-0E45-49D0-ACB3-B79C68E328E7}" type="presOf" srcId="{E8444C22-DC3A-BB47-8AC6-7073DFF6DF96}" destId="{08E47047-050B-D942-8763-87C9F36BDF3D}" srcOrd="0" destOrd="0" presId="urn:microsoft.com/office/officeart/2005/8/layout/hList6"/>
    <dgm:cxn modelId="{6D5EF35F-5216-4F7C-8492-F0EEC39FD7EE}" type="presOf" srcId="{77D50893-4BDC-5940-BA36-22D6A012A572}" destId="{6CD21F77-3BAF-B64B-ABE5-02FA4C5025D3}" srcOrd="0" destOrd="0" presId="urn:microsoft.com/office/officeart/2005/8/layout/hList6"/>
    <dgm:cxn modelId="{7885F46B-0DB1-422D-B6CF-E6468F82B497}" type="presOf" srcId="{CFD9DEF5-CEEF-4643-97FD-2975C737CC00}" destId="{08E47047-050B-D942-8763-87C9F36BDF3D}" srcOrd="0" destOrd="2" presId="urn:microsoft.com/office/officeart/2005/8/layout/hList6"/>
    <dgm:cxn modelId="{3607A07D-3ABF-3E49-866F-87CE24CB835E}" srcId="{77D50893-4BDC-5940-BA36-22D6A012A572}" destId="{D5879452-9C62-304D-85DB-2037A040D605}" srcOrd="1" destOrd="0" parTransId="{78DB8BEB-C139-BA41-A208-FE8CBF6DDD0B}" sibTransId="{4A0B2D23-B536-0C49-A90A-1BCDC991D213}"/>
    <dgm:cxn modelId="{5AC5B788-D7A1-4CC3-817D-083226EA2C8E}" type="presOf" srcId="{5FA231A9-B528-9944-ABF2-B0B935B9719A}" destId="{6CD21F77-3BAF-B64B-ABE5-02FA4C5025D3}" srcOrd="0" destOrd="4" presId="urn:microsoft.com/office/officeart/2005/8/layout/hList6"/>
    <dgm:cxn modelId="{76D72D95-CD8D-41BD-A4D4-DF1037088240}" type="presOf" srcId="{B4EE80D6-4826-7F4D-8C15-E39B32EAB0E7}" destId="{08E47047-050B-D942-8763-87C9F36BDF3D}" srcOrd="0" destOrd="1" presId="urn:microsoft.com/office/officeart/2005/8/layout/hList6"/>
    <dgm:cxn modelId="{DC0F4F95-13C9-374C-A8C4-025E5B6F013C}" srcId="{77D50893-4BDC-5940-BA36-22D6A012A572}" destId="{88AA7BA7-6649-464E-B184-006E7A456B84}" srcOrd="2" destOrd="0" parTransId="{0444EFBF-C88D-5848-9CA0-57F1BE0B2164}" sibTransId="{9ED16260-D234-B942-9C3D-10096B69765D}"/>
    <dgm:cxn modelId="{47E4BAA0-1BB1-4650-BB46-B1EF936DF501}" type="presOf" srcId="{D5879452-9C62-304D-85DB-2037A040D605}" destId="{6CD21F77-3BAF-B64B-ABE5-02FA4C5025D3}" srcOrd="0" destOrd="2" presId="urn:microsoft.com/office/officeart/2005/8/layout/hList6"/>
    <dgm:cxn modelId="{90A904A4-F6EF-9F42-A3B3-B09E51969F24}" srcId="{7ADB6B4E-87A0-1F4A-9FE1-03DAB009CEFA}" destId="{E8444C22-DC3A-BB47-8AC6-7073DFF6DF96}" srcOrd="0" destOrd="0" parTransId="{B1E03900-F011-E842-B11A-3BACB239F4D3}" sibTransId="{9D69205C-6FC4-0E47-B313-55630E8F3873}"/>
    <dgm:cxn modelId="{66FB42A5-4EA9-4830-BA2F-F6DE41F445B0}" type="presOf" srcId="{A500E2B8-557F-2244-B49B-68E3CC894C6D}" destId="{6CD21F77-3BAF-B64B-ABE5-02FA4C5025D3}" srcOrd="0" destOrd="1" presId="urn:microsoft.com/office/officeart/2005/8/layout/hList6"/>
    <dgm:cxn modelId="{1ACAA1BF-337C-B549-9534-7B83580BD758}" srcId="{77D50893-4BDC-5940-BA36-22D6A012A572}" destId="{A500E2B8-557F-2244-B49B-68E3CC894C6D}" srcOrd="0" destOrd="0" parTransId="{38F2491F-2AFE-774C-A9FC-B635F0D99FFF}" sibTransId="{4ED3173A-5A3F-6B48-8627-D8086FB11F3D}"/>
    <dgm:cxn modelId="{0CBEA6D1-7DA3-F649-B648-94A2A239C06D}" srcId="{E8444C22-DC3A-BB47-8AC6-7073DFF6DF96}" destId="{92F8CE5E-C488-F04F-B47A-B71BF67382B3}" srcOrd="2" destOrd="0" parTransId="{BA0F60B0-173A-5649-A83D-987626F406A9}" sibTransId="{D09D82ED-04C6-C544-957D-85E30A032A3B}"/>
    <dgm:cxn modelId="{04779CD5-6B53-0044-BD75-D0FADA19C204}" srcId="{77D50893-4BDC-5940-BA36-22D6A012A572}" destId="{5FA231A9-B528-9944-ABF2-B0B935B9719A}" srcOrd="3" destOrd="0" parTransId="{D293A2C2-15D8-DF44-9C89-BE6EA6C37287}" sibTransId="{10273893-80CF-D74C-860E-6D4F2CF702D7}"/>
    <dgm:cxn modelId="{704FF2F1-0EE2-4770-ACD9-19CC3110E7B5}" type="presOf" srcId="{0D882E5C-6B22-49CB-B737-E091E02109DE}" destId="{08E47047-050B-D942-8763-87C9F36BDF3D}" srcOrd="0" destOrd="4" presId="urn:microsoft.com/office/officeart/2005/8/layout/hList6"/>
    <dgm:cxn modelId="{EB4D36F5-9065-BF42-9755-371D4C91EA97}" srcId="{E8444C22-DC3A-BB47-8AC6-7073DFF6DF96}" destId="{CFD9DEF5-CEEF-4643-97FD-2975C737CC00}" srcOrd="1" destOrd="0" parTransId="{FA5B43E8-E49B-7242-9C89-D1C75568166D}" sibTransId="{A71C7110-8609-0140-A6C7-9F05ECBDCB44}"/>
    <dgm:cxn modelId="{41FECDF5-7CCA-4AB3-A7DD-72B74450C1FD}" type="presOf" srcId="{88AA7BA7-6649-464E-B184-006E7A456B84}" destId="{6CD21F77-3BAF-B64B-ABE5-02FA4C5025D3}" srcOrd="0" destOrd="3" presId="urn:microsoft.com/office/officeart/2005/8/layout/hList6"/>
    <dgm:cxn modelId="{2A5F6D1C-CBC6-4765-918E-260C7B902034}" type="presParOf" srcId="{A99332C1-3BAA-2F4A-B87B-CD10A973EFBB}" destId="{08E47047-050B-D942-8763-87C9F36BDF3D}" srcOrd="0" destOrd="0" presId="urn:microsoft.com/office/officeart/2005/8/layout/hList6"/>
    <dgm:cxn modelId="{A4F835D6-464A-4667-AE37-C32739EA6EDC}" type="presParOf" srcId="{A99332C1-3BAA-2F4A-B87B-CD10A973EFBB}" destId="{C85B17F1-8706-0740-BA07-947D994F9E1D}" srcOrd="1" destOrd="0" presId="urn:microsoft.com/office/officeart/2005/8/layout/hList6"/>
    <dgm:cxn modelId="{9D06B125-1D7C-47EE-AE2B-BCE645983954}" type="presParOf" srcId="{A99332C1-3BAA-2F4A-B87B-CD10A973EFBB}" destId="{6CD21F77-3BAF-B64B-ABE5-02FA4C5025D3}"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FEB7AB6-B149-6E42-B8AE-70A0C9A18136}"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E4E0B702-55E5-7743-8145-B62180BF6227}">
      <dgm:prSet phldrT="[Text]" custT="1"/>
      <dgm:spPr>
        <a:solidFill>
          <a:schemeClr val="bg1"/>
        </a:solidFill>
        <a:ln>
          <a:noFill/>
        </a:ln>
        <a:effectLst>
          <a:glow rad="101600">
            <a:schemeClr val="accent1">
              <a:alpha val="75000"/>
            </a:schemeClr>
          </a:glow>
        </a:effectLst>
      </dgm:spPr>
      <dgm:t>
        <a:bodyPr/>
        <a:lstStyle/>
        <a:p>
          <a:r>
            <a:rPr lang="zh-CN" altLang="en-US" sz="2400" dirty="0">
              <a:solidFill>
                <a:schemeClr val="tx1"/>
              </a:solidFill>
              <a:latin typeface="+mn-ea"/>
              <a:ea typeface="+mn-ea"/>
            </a:rPr>
            <a:t>优点</a:t>
          </a:r>
          <a:r>
            <a:rPr lang="en-NZ" sz="2400" dirty="0">
              <a:solidFill>
                <a:schemeClr val="tx1"/>
              </a:solidFill>
              <a:latin typeface="+mn-ea"/>
              <a:ea typeface="+mn-ea"/>
            </a:rPr>
            <a:t>:</a:t>
          </a:r>
          <a:endParaRPr lang="en-US" sz="2400" dirty="0">
            <a:solidFill>
              <a:schemeClr val="tx1"/>
            </a:solidFill>
            <a:latin typeface="+mn-ea"/>
            <a:ea typeface="+mn-ea"/>
          </a:endParaRPr>
        </a:p>
      </dgm:t>
    </dgm:pt>
    <dgm:pt modelId="{B078C28E-5DD0-D741-BA36-18E80F42CC53}" type="parTrans" cxnId="{9ADDC60F-CA35-AC4C-ADAC-99DA101728F8}">
      <dgm:prSet/>
      <dgm:spPr/>
      <dgm:t>
        <a:bodyPr/>
        <a:lstStyle/>
        <a:p>
          <a:endParaRPr lang="en-US" sz="1800">
            <a:latin typeface="+mn-ea"/>
            <a:ea typeface="+mn-ea"/>
          </a:endParaRPr>
        </a:p>
      </dgm:t>
    </dgm:pt>
    <dgm:pt modelId="{F69E66DE-DF3C-E740-9A40-A755183EF6C8}" type="sibTrans" cxnId="{9ADDC60F-CA35-AC4C-ADAC-99DA101728F8}">
      <dgm:prSet/>
      <dgm:spPr/>
      <dgm:t>
        <a:bodyPr/>
        <a:lstStyle/>
        <a:p>
          <a:endParaRPr lang="en-US" sz="1800">
            <a:latin typeface="+mn-ea"/>
            <a:ea typeface="+mn-ea"/>
          </a:endParaRPr>
        </a:p>
      </dgm:t>
    </dgm:pt>
    <dgm:pt modelId="{AA6ACBE1-7968-F948-A65F-6BBF7EBF7515}">
      <dgm:prSet custT="1"/>
      <dgm:spPr>
        <a:solidFill>
          <a:schemeClr val="accent1">
            <a:lumMod val="20000"/>
            <a:lumOff val="80000"/>
          </a:schemeClr>
        </a:solidFill>
        <a:effectLst>
          <a:glow rad="101600">
            <a:schemeClr val="accent1">
              <a:alpha val="75000"/>
            </a:schemeClr>
          </a:glow>
        </a:effectLst>
      </dgm:spPr>
      <dgm:t>
        <a:bodyPr/>
        <a:lstStyle/>
        <a:p>
          <a:r>
            <a:rPr lang="zh-CN" altLang="en-US" sz="2400" dirty="0">
              <a:latin typeface="宋体" panose="02010600030101010101" pitchFamily="2" charset="-122"/>
              <a:ea typeface="宋体" panose="02010600030101010101" pitchFamily="2" charset="-122"/>
            </a:rPr>
            <a:t>适用于任何文件分配方法</a:t>
          </a:r>
          <a:endParaRPr lang="en-NZ" sz="2400" dirty="0">
            <a:latin typeface="宋体" panose="02010600030101010101" pitchFamily="2" charset="-122"/>
            <a:ea typeface="宋体" panose="02010600030101010101" pitchFamily="2" charset="-122"/>
          </a:endParaRPr>
        </a:p>
      </dgm:t>
    </dgm:pt>
    <dgm:pt modelId="{361E9EB7-34FA-2A4B-97C4-029BF41066B2}" type="parTrans" cxnId="{D2972B4C-340A-2140-AA1E-3F3076205874}">
      <dgm:prSet/>
      <dgm:spPr/>
      <dgm:t>
        <a:bodyPr/>
        <a:lstStyle/>
        <a:p>
          <a:endParaRPr lang="en-US" sz="1800">
            <a:latin typeface="+mn-ea"/>
            <a:ea typeface="+mn-ea"/>
          </a:endParaRPr>
        </a:p>
      </dgm:t>
    </dgm:pt>
    <dgm:pt modelId="{A2241D53-6D1E-F54A-B0F9-07CD05FA87FF}" type="sibTrans" cxnId="{D2972B4C-340A-2140-AA1E-3F3076205874}">
      <dgm:prSet/>
      <dgm:spPr/>
      <dgm:t>
        <a:bodyPr/>
        <a:lstStyle/>
        <a:p>
          <a:endParaRPr lang="en-US" sz="1800">
            <a:latin typeface="+mn-ea"/>
            <a:ea typeface="+mn-ea"/>
          </a:endParaRPr>
        </a:p>
      </dgm:t>
    </dgm:pt>
    <dgm:pt modelId="{54D01949-1A56-874B-B344-CBEEEFDBF8D8}">
      <dgm:prSet custT="1"/>
      <dgm:spPr>
        <a:solidFill>
          <a:schemeClr val="accent1">
            <a:lumMod val="20000"/>
            <a:lumOff val="80000"/>
          </a:schemeClr>
        </a:solidFill>
        <a:effectLst>
          <a:glow rad="101600">
            <a:schemeClr val="accent1">
              <a:alpha val="75000"/>
            </a:schemeClr>
          </a:glow>
        </a:effectLst>
      </dgm:spPr>
      <dgm:t>
        <a:bodyPr/>
        <a:lstStyle/>
        <a:p>
          <a:r>
            <a:rPr lang="zh-CN" altLang="en-US" sz="2400" dirty="0">
              <a:latin typeface="宋体" panose="02010600030101010101" pitchFamily="2" charset="-122"/>
              <a:ea typeface="宋体" panose="02010600030101010101" pitchFamily="2" charset="-122"/>
            </a:rPr>
            <a:t>非常小</a:t>
          </a:r>
          <a:endParaRPr lang="en-NZ" sz="2400" dirty="0">
            <a:latin typeface="宋体" panose="02010600030101010101" pitchFamily="2" charset="-122"/>
            <a:ea typeface="宋体" panose="02010600030101010101" pitchFamily="2" charset="-122"/>
          </a:endParaRPr>
        </a:p>
      </dgm:t>
    </dgm:pt>
    <dgm:pt modelId="{4EA90C43-5C9C-3B40-8227-6D5E0D6F5789}" type="parTrans" cxnId="{9354B915-E8DC-0942-807A-F4CBD710C45D}">
      <dgm:prSet/>
      <dgm:spPr/>
      <dgm:t>
        <a:bodyPr/>
        <a:lstStyle/>
        <a:p>
          <a:endParaRPr lang="en-US" sz="1800">
            <a:latin typeface="+mn-ea"/>
            <a:ea typeface="+mn-ea"/>
          </a:endParaRPr>
        </a:p>
      </dgm:t>
    </dgm:pt>
    <dgm:pt modelId="{F4F3C879-D65C-A94F-95D0-C66407D50A42}" type="sibTrans" cxnId="{9354B915-E8DC-0942-807A-F4CBD710C45D}">
      <dgm:prSet/>
      <dgm:spPr/>
      <dgm:t>
        <a:bodyPr/>
        <a:lstStyle/>
        <a:p>
          <a:endParaRPr lang="en-US" sz="1800">
            <a:latin typeface="+mn-ea"/>
            <a:ea typeface="+mn-ea"/>
          </a:endParaRPr>
        </a:p>
      </dgm:t>
    </dgm:pt>
    <dgm:pt modelId="{E64780A8-A3AD-4390-8DFF-C8CD9A04607E}">
      <dgm:prSet custT="1"/>
      <dgm:spPr>
        <a:solidFill>
          <a:schemeClr val="accent1">
            <a:lumMod val="20000"/>
            <a:lumOff val="80000"/>
          </a:schemeClr>
        </a:solidFill>
        <a:effectLst>
          <a:glow rad="101600">
            <a:schemeClr val="accent1">
              <a:alpha val="75000"/>
            </a:schemeClr>
          </a:glow>
        </a:effectLst>
      </dgm:spPr>
      <dgm:t>
        <a:bodyPr/>
        <a:lstStyle/>
        <a:p>
          <a:r>
            <a:rPr lang="zh-CN" altLang="en-US" sz="2400" dirty="0">
              <a:latin typeface="宋体" panose="02010600030101010101" pitchFamily="2" charset="-122"/>
              <a:ea typeface="宋体" panose="02010600030101010101" pitchFamily="2" charset="-122"/>
            </a:rPr>
            <a:t>很容易找到一个或一组连续的空闲块</a:t>
          </a:r>
          <a:endParaRPr lang="en-NZ" sz="2400" dirty="0">
            <a:latin typeface="宋体" panose="02010600030101010101" pitchFamily="2" charset="-122"/>
            <a:ea typeface="宋体" panose="02010600030101010101" pitchFamily="2" charset="-122"/>
          </a:endParaRPr>
        </a:p>
      </dgm:t>
    </dgm:pt>
    <dgm:pt modelId="{AA671184-1CC2-4393-A2BB-0FD8153D3246}" type="parTrans" cxnId="{EAACD4E1-C998-436F-9519-7D85E83CB246}">
      <dgm:prSet/>
      <dgm:spPr/>
      <dgm:t>
        <a:bodyPr/>
        <a:lstStyle/>
        <a:p>
          <a:endParaRPr lang="zh-CN" altLang="en-US" sz="1800">
            <a:latin typeface="+mn-ea"/>
            <a:ea typeface="+mn-ea"/>
          </a:endParaRPr>
        </a:p>
      </dgm:t>
    </dgm:pt>
    <dgm:pt modelId="{F5828F15-57C3-43E3-9199-DE1FCC082CA4}" type="sibTrans" cxnId="{EAACD4E1-C998-436F-9519-7D85E83CB246}">
      <dgm:prSet/>
      <dgm:spPr/>
      <dgm:t>
        <a:bodyPr/>
        <a:lstStyle/>
        <a:p>
          <a:endParaRPr lang="zh-CN" altLang="en-US" sz="1800">
            <a:latin typeface="+mn-ea"/>
            <a:ea typeface="+mn-ea"/>
          </a:endParaRPr>
        </a:p>
      </dgm:t>
    </dgm:pt>
    <dgm:pt modelId="{D2912348-BB8A-3645-9439-2BA12C3CC37B}" type="pres">
      <dgm:prSet presAssocID="{0FEB7AB6-B149-6E42-B8AE-70A0C9A18136}" presName="Name0" presStyleCnt="0">
        <dgm:presLayoutVars>
          <dgm:dir/>
          <dgm:animLvl val="lvl"/>
          <dgm:resizeHandles val="exact"/>
        </dgm:presLayoutVars>
      </dgm:prSet>
      <dgm:spPr/>
    </dgm:pt>
    <dgm:pt modelId="{8A58E96D-3EBA-DE4D-92B3-7BC5D5154648}" type="pres">
      <dgm:prSet presAssocID="{E4E0B702-55E5-7743-8145-B62180BF6227}" presName="composite" presStyleCnt="0"/>
      <dgm:spPr/>
    </dgm:pt>
    <dgm:pt modelId="{41E86385-C3D6-8F41-8225-434F5B428377}" type="pres">
      <dgm:prSet presAssocID="{E4E0B702-55E5-7743-8145-B62180BF6227}" presName="parTx" presStyleLbl="alignNode1" presStyleIdx="0" presStyleCnt="1" custScaleY="82926" custLinFactNeighborX="808" custLinFactNeighborY="-963">
        <dgm:presLayoutVars>
          <dgm:chMax val="0"/>
          <dgm:chPref val="0"/>
          <dgm:bulletEnabled val="1"/>
        </dgm:presLayoutVars>
      </dgm:prSet>
      <dgm:spPr/>
    </dgm:pt>
    <dgm:pt modelId="{6644024E-82F7-DB4A-9792-F874F90E5F96}" type="pres">
      <dgm:prSet presAssocID="{E4E0B702-55E5-7743-8145-B62180BF6227}" presName="desTx" presStyleLbl="alignAccFollowNode1" presStyleIdx="0" presStyleCnt="1">
        <dgm:presLayoutVars>
          <dgm:bulletEnabled val="1"/>
        </dgm:presLayoutVars>
      </dgm:prSet>
      <dgm:spPr/>
    </dgm:pt>
  </dgm:ptLst>
  <dgm:cxnLst>
    <dgm:cxn modelId="{9ADDC60F-CA35-AC4C-ADAC-99DA101728F8}" srcId="{0FEB7AB6-B149-6E42-B8AE-70A0C9A18136}" destId="{E4E0B702-55E5-7743-8145-B62180BF6227}" srcOrd="0" destOrd="0" parTransId="{B078C28E-5DD0-D741-BA36-18E80F42CC53}" sibTransId="{F69E66DE-DF3C-E740-9A40-A755183EF6C8}"/>
    <dgm:cxn modelId="{9354B915-E8DC-0942-807A-F4CBD710C45D}" srcId="{E4E0B702-55E5-7743-8145-B62180BF6227}" destId="{54D01949-1A56-874B-B344-CBEEEFDBF8D8}" srcOrd="1" destOrd="0" parTransId="{4EA90C43-5C9C-3B40-8227-6D5E0D6F5789}" sibTransId="{F4F3C879-D65C-A94F-95D0-C66407D50A42}"/>
    <dgm:cxn modelId="{008B143B-355C-4D42-B87A-031800079E8A}" type="presOf" srcId="{54D01949-1A56-874B-B344-CBEEEFDBF8D8}" destId="{6644024E-82F7-DB4A-9792-F874F90E5F96}" srcOrd="0" destOrd="1" presId="urn:microsoft.com/office/officeart/2005/8/layout/hList1"/>
    <dgm:cxn modelId="{D2972B4C-340A-2140-AA1E-3F3076205874}" srcId="{E4E0B702-55E5-7743-8145-B62180BF6227}" destId="{AA6ACBE1-7968-F948-A65F-6BBF7EBF7515}" srcOrd="0" destOrd="0" parTransId="{361E9EB7-34FA-2A4B-97C4-029BF41066B2}" sibTransId="{A2241D53-6D1E-F54A-B0F9-07CD05FA87FF}"/>
    <dgm:cxn modelId="{E714918F-D8D0-40D1-83FA-9E3CA2C01CDA}" type="presOf" srcId="{AA6ACBE1-7968-F948-A65F-6BBF7EBF7515}" destId="{6644024E-82F7-DB4A-9792-F874F90E5F96}" srcOrd="0" destOrd="0" presId="urn:microsoft.com/office/officeart/2005/8/layout/hList1"/>
    <dgm:cxn modelId="{E2017DD6-BF7A-46C3-8781-5BEAE694D01C}" type="presOf" srcId="{0FEB7AB6-B149-6E42-B8AE-70A0C9A18136}" destId="{D2912348-BB8A-3645-9439-2BA12C3CC37B}" srcOrd="0" destOrd="0" presId="urn:microsoft.com/office/officeart/2005/8/layout/hList1"/>
    <dgm:cxn modelId="{18E966E1-C187-45B4-9D40-3EE69179F098}" type="presOf" srcId="{E64780A8-A3AD-4390-8DFF-C8CD9A04607E}" destId="{6644024E-82F7-DB4A-9792-F874F90E5F96}" srcOrd="0" destOrd="2" presId="urn:microsoft.com/office/officeart/2005/8/layout/hList1"/>
    <dgm:cxn modelId="{EAACD4E1-C998-436F-9519-7D85E83CB246}" srcId="{E4E0B702-55E5-7743-8145-B62180BF6227}" destId="{E64780A8-A3AD-4390-8DFF-C8CD9A04607E}" srcOrd="2" destOrd="0" parTransId="{AA671184-1CC2-4393-A2BB-0FD8153D3246}" sibTransId="{F5828F15-57C3-43E3-9199-DE1FCC082CA4}"/>
    <dgm:cxn modelId="{89C878FC-DFE3-4952-9E7C-7FB446C0D03F}" type="presOf" srcId="{E4E0B702-55E5-7743-8145-B62180BF6227}" destId="{41E86385-C3D6-8F41-8225-434F5B428377}" srcOrd="0" destOrd="0" presId="urn:microsoft.com/office/officeart/2005/8/layout/hList1"/>
    <dgm:cxn modelId="{CAC001CC-52C2-4274-AD66-4400108EDAAA}" type="presParOf" srcId="{D2912348-BB8A-3645-9439-2BA12C3CC37B}" destId="{8A58E96D-3EBA-DE4D-92B3-7BC5D5154648}" srcOrd="0" destOrd="0" presId="urn:microsoft.com/office/officeart/2005/8/layout/hList1"/>
    <dgm:cxn modelId="{8925BBA1-19B5-4376-9760-DFFB7E4DBB74}" type="presParOf" srcId="{8A58E96D-3EBA-DE4D-92B3-7BC5D5154648}" destId="{41E86385-C3D6-8F41-8225-434F5B428377}" srcOrd="0" destOrd="0" presId="urn:microsoft.com/office/officeart/2005/8/layout/hList1"/>
    <dgm:cxn modelId="{09820956-79E0-45BF-B9DF-F9A1E4955D54}" type="presParOf" srcId="{8A58E96D-3EBA-DE4D-92B3-7BC5D5154648}" destId="{6644024E-82F7-DB4A-9792-F874F90E5F96}" srcOrd="1" destOrd="0" presId="urn:microsoft.com/office/officeart/2005/8/layout/hList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08E43D4-4D91-CD49-98E4-F606384700C8}"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C587F4B2-4EE9-954B-8B01-753C27AED335}">
      <dgm:prSet phldrT="[Text]"/>
      <dgm:spPr>
        <a:solidFill>
          <a:schemeClr val="tx2">
            <a:lumMod val="20000"/>
            <a:lumOff val="80000"/>
          </a:schemeClr>
        </a:solidFill>
        <a:ln>
          <a:noFill/>
        </a:ln>
        <a:effectLst>
          <a:glow rad="101600">
            <a:schemeClr val="accent2">
              <a:alpha val="75000"/>
            </a:schemeClr>
          </a:glow>
        </a:effectLst>
      </dgm:spPr>
      <dgm:t>
        <a:bodyPr/>
        <a:lstStyle/>
        <a:p>
          <a:r>
            <a:rPr lang="zh-CN" altLang="en-US" dirty="0">
              <a:solidFill>
                <a:schemeClr val="tx1"/>
              </a:solidFill>
            </a:rPr>
            <a:t>缺点</a:t>
          </a:r>
          <a:r>
            <a:rPr lang="en-NZ" dirty="0">
              <a:solidFill>
                <a:schemeClr val="tx1"/>
              </a:solidFill>
            </a:rPr>
            <a:t>:</a:t>
          </a:r>
          <a:endParaRPr lang="en-US" dirty="0">
            <a:solidFill>
              <a:schemeClr val="tx1"/>
            </a:solidFill>
          </a:endParaRPr>
        </a:p>
      </dgm:t>
    </dgm:pt>
    <dgm:pt modelId="{A9466EB4-4486-674C-85D2-4A3FB31AC693}" type="parTrans" cxnId="{03CA231B-AC4E-2445-97CC-60DDDCB2AC80}">
      <dgm:prSet/>
      <dgm:spPr/>
      <dgm:t>
        <a:bodyPr/>
        <a:lstStyle/>
        <a:p>
          <a:endParaRPr lang="en-US"/>
        </a:p>
      </dgm:t>
    </dgm:pt>
    <dgm:pt modelId="{0E5F7C2F-F11F-F34E-AA2F-27A7536D7884}" type="sibTrans" cxnId="{03CA231B-AC4E-2445-97CC-60DDDCB2AC80}">
      <dgm:prSet/>
      <dgm:spPr/>
      <dgm:t>
        <a:bodyPr/>
        <a:lstStyle/>
        <a:p>
          <a:endParaRPr lang="en-US"/>
        </a:p>
      </dgm:t>
    </dgm:pt>
    <dgm:pt modelId="{8CA4098A-21C2-154D-8C5E-C8FBBFFAD455}">
      <dgm:prSet/>
      <dgm:spPr>
        <a:solidFill>
          <a:schemeClr val="bg1"/>
        </a:solidFill>
        <a:ln>
          <a:noFill/>
        </a:ln>
        <a:effectLst>
          <a:glow rad="101600">
            <a:schemeClr val="accent2">
              <a:alpha val="75000"/>
            </a:schemeClr>
          </a:glow>
        </a:effectLst>
      </dgm:spPr>
      <dgm:t>
        <a:bodyPr/>
        <a:lstStyle/>
        <a:p>
          <a:r>
            <a:rPr lang="zh-CN" altLang="en-US" dirty="0">
              <a:latin typeface="宋体" panose="02010600030101010101" pitchFamily="2" charset="-122"/>
              <a:ea typeface="宋体" panose="02010600030101010101" pitchFamily="2" charset="-122"/>
            </a:rPr>
            <a:t>存在碎片</a:t>
          </a:r>
          <a:endParaRPr lang="en-NZ" dirty="0">
            <a:latin typeface="宋体" panose="02010600030101010101" pitchFamily="2" charset="-122"/>
            <a:ea typeface="宋体" panose="02010600030101010101" pitchFamily="2" charset="-122"/>
          </a:endParaRPr>
        </a:p>
      </dgm:t>
    </dgm:pt>
    <dgm:pt modelId="{D3C34ABF-EAA7-1743-AF7B-6884A67B0135}" type="parTrans" cxnId="{65799780-788D-5647-859E-DBF598CDDD64}">
      <dgm:prSet/>
      <dgm:spPr/>
      <dgm:t>
        <a:bodyPr/>
        <a:lstStyle/>
        <a:p>
          <a:endParaRPr lang="en-US"/>
        </a:p>
      </dgm:t>
    </dgm:pt>
    <dgm:pt modelId="{587BC686-F8E3-164D-80AB-8F2A803C5BB9}" type="sibTrans" cxnId="{65799780-788D-5647-859E-DBF598CDDD64}">
      <dgm:prSet/>
      <dgm:spPr/>
      <dgm:t>
        <a:bodyPr/>
        <a:lstStyle/>
        <a:p>
          <a:endParaRPr lang="en-US"/>
        </a:p>
      </dgm:t>
    </dgm:pt>
    <dgm:pt modelId="{F555B6C6-25B3-DE41-AFD0-08282A9C4C46}">
      <dgm:prSet/>
      <dgm:spPr>
        <a:solidFill>
          <a:schemeClr val="bg1"/>
        </a:solidFill>
        <a:ln>
          <a:noFill/>
        </a:ln>
        <a:effectLst>
          <a:glow rad="101600">
            <a:schemeClr val="accent2">
              <a:alpha val="75000"/>
            </a:schemeClr>
          </a:glow>
        </a:effectLst>
      </dgm:spPr>
      <dgm:t>
        <a:bodyPr/>
        <a:lstStyle/>
        <a:p>
          <a:r>
            <a:rPr lang="zh-CN" altLang="en-US" dirty="0">
              <a:latin typeface="宋体" panose="02010600030101010101" pitchFamily="2" charset="-122"/>
              <a:ea typeface="宋体" panose="02010600030101010101" pitchFamily="2" charset="-122"/>
            </a:rPr>
            <a:t>每次分配块时，在把数据写到块中之前，需要先读取这个块，以便找到指向新的第一个空闲块的指针</a:t>
          </a:r>
          <a:endParaRPr lang="en-NZ" dirty="0">
            <a:latin typeface="宋体" panose="02010600030101010101" pitchFamily="2" charset="-122"/>
            <a:ea typeface="宋体" panose="02010600030101010101" pitchFamily="2" charset="-122"/>
          </a:endParaRPr>
        </a:p>
      </dgm:t>
    </dgm:pt>
    <dgm:pt modelId="{80174AF8-0B08-8F49-BE0B-3364AFA25CF5}" type="parTrans" cxnId="{6F1A01A2-E3DF-874F-A16E-0FF5F5BE257F}">
      <dgm:prSet/>
      <dgm:spPr/>
      <dgm:t>
        <a:bodyPr/>
        <a:lstStyle/>
        <a:p>
          <a:endParaRPr lang="en-US"/>
        </a:p>
      </dgm:t>
    </dgm:pt>
    <dgm:pt modelId="{13CFC118-5D71-DF46-8B44-350B2EFA2D20}" type="sibTrans" cxnId="{6F1A01A2-E3DF-874F-A16E-0FF5F5BE257F}">
      <dgm:prSet/>
      <dgm:spPr/>
      <dgm:t>
        <a:bodyPr/>
        <a:lstStyle/>
        <a:p>
          <a:endParaRPr lang="en-US"/>
        </a:p>
      </dgm:t>
    </dgm:pt>
    <dgm:pt modelId="{5A6E7E18-C271-3440-B1D1-A3E23719C2E6}" type="pres">
      <dgm:prSet presAssocID="{908E43D4-4D91-CD49-98E4-F606384700C8}" presName="Name0" presStyleCnt="0">
        <dgm:presLayoutVars>
          <dgm:dir/>
          <dgm:animLvl val="lvl"/>
          <dgm:resizeHandles val="exact"/>
        </dgm:presLayoutVars>
      </dgm:prSet>
      <dgm:spPr/>
    </dgm:pt>
    <dgm:pt modelId="{3B65BAAB-D28E-BD43-BADE-696F9EF3C609}" type="pres">
      <dgm:prSet presAssocID="{C587F4B2-4EE9-954B-8B01-753C27AED335}" presName="composite" presStyleCnt="0"/>
      <dgm:spPr/>
    </dgm:pt>
    <dgm:pt modelId="{41710FA3-C85D-C04D-B13F-F1C1D51D3572}" type="pres">
      <dgm:prSet presAssocID="{C587F4B2-4EE9-954B-8B01-753C27AED335}" presName="parTx" presStyleLbl="alignNode1" presStyleIdx="0" presStyleCnt="1">
        <dgm:presLayoutVars>
          <dgm:chMax val="0"/>
          <dgm:chPref val="0"/>
          <dgm:bulletEnabled val="1"/>
        </dgm:presLayoutVars>
      </dgm:prSet>
      <dgm:spPr/>
    </dgm:pt>
    <dgm:pt modelId="{3CAC45B9-07EC-7A43-93D4-245B6453042D}" type="pres">
      <dgm:prSet presAssocID="{C587F4B2-4EE9-954B-8B01-753C27AED335}" presName="desTx" presStyleLbl="alignAccFollowNode1" presStyleIdx="0" presStyleCnt="1">
        <dgm:presLayoutVars>
          <dgm:bulletEnabled val="1"/>
        </dgm:presLayoutVars>
      </dgm:prSet>
      <dgm:spPr/>
    </dgm:pt>
  </dgm:ptLst>
  <dgm:cxnLst>
    <dgm:cxn modelId="{03CA231B-AC4E-2445-97CC-60DDDCB2AC80}" srcId="{908E43D4-4D91-CD49-98E4-F606384700C8}" destId="{C587F4B2-4EE9-954B-8B01-753C27AED335}" srcOrd="0" destOrd="0" parTransId="{A9466EB4-4486-674C-85D2-4A3FB31AC693}" sibTransId="{0E5F7C2F-F11F-F34E-AA2F-27A7536D7884}"/>
    <dgm:cxn modelId="{0361C733-9258-4C6B-9749-E21AF2B14731}" type="presOf" srcId="{C587F4B2-4EE9-954B-8B01-753C27AED335}" destId="{41710FA3-C85D-C04D-B13F-F1C1D51D3572}" srcOrd="0" destOrd="0" presId="urn:microsoft.com/office/officeart/2005/8/layout/hList1"/>
    <dgm:cxn modelId="{65799780-788D-5647-859E-DBF598CDDD64}" srcId="{C587F4B2-4EE9-954B-8B01-753C27AED335}" destId="{8CA4098A-21C2-154D-8C5E-C8FBBFFAD455}" srcOrd="0" destOrd="0" parTransId="{D3C34ABF-EAA7-1743-AF7B-6884A67B0135}" sibTransId="{587BC686-F8E3-164D-80AB-8F2A803C5BB9}"/>
    <dgm:cxn modelId="{6F1A01A2-E3DF-874F-A16E-0FF5F5BE257F}" srcId="{C587F4B2-4EE9-954B-8B01-753C27AED335}" destId="{F555B6C6-25B3-DE41-AFD0-08282A9C4C46}" srcOrd="1" destOrd="0" parTransId="{80174AF8-0B08-8F49-BE0B-3364AFA25CF5}" sibTransId="{13CFC118-5D71-DF46-8B44-350B2EFA2D20}"/>
    <dgm:cxn modelId="{9501DDBC-52DF-4D7D-8A73-E26F00E67B74}" type="presOf" srcId="{F555B6C6-25B3-DE41-AFD0-08282A9C4C46}" destId="{3CAC45B9-07EC-7A43-93D4-245B6453042D}" srcOrd="0" destOrd="1" presId="urn:microsoft.com/office/officeart/2005/8/layout/hList1"/>
    <dgm:cxn modelId="{2866E1DB-475F-4B0A-87AA-3EB04AA2DB61}" type="presOf" srcId="{8CA4098A-21C2-154D-8C5E-C8FBBFFAD455}" destId="{3CAC45B9-07EC-7A43-93D4-245B6453042D}" srcOrd="0" destOrd="0" presId="urn:microsoft.com/office/officeart/2005/8/layout/hList1"/>
    <dgm:cxn modelId="{C1F4B5FA-9BD9-4D2F-8AA5-B4BBEBDE8946}" type="presOf" srcId="{908E43D4-4D91-CD49-98E4-F606384700C8}" destId="{5A6E7E18-C271-3440-B1D1-A3E23719C2E6}" srcOrd="0" destOrd="0" presId="urn:microsoft.com/office/officeart/2005/8/layout/hList1"/>
    <dgm:cxn modelId="{CB195973-C26F-4DBA-8DE3-F49F60D03D3C}" type="presParOf" srcId="{5A6E7E18-C271-3440-B1D1-A3E23719C2E6}" destId="{3B65BAAB-D28E-BD43-BADE-696F9EF3C609}" srcOrd="0" destOrd="0" presId="urn:microsoft.com/office/officeart/2005/8/layout/hList1"/>
    <dgm:cxn modelId="{EAA79D26-0AE6-457C-BC09-CE8A8AA42A69}" type="presParOf" srcId="{3B65BAAB-D28E-BD43-BADE-696F9EF3C609}" destId="{41710FA3-C85D-C04D-B13F-F1C1D51D3572}" srcOrd="0" destOrd="0" presId="urn:microsoft.com/office/officeart/2005/8/layout/hList1"/>
    <dgm:cxn modelId="{702A026F-7C9B-4A9C-B90D-116E9E50A6DE}" type="presParOf" srcId="{3B65BAAB-D28E-BD43-BADE-696F9EF3C609}" destId="{3CAC45B9-07EC-7A43-93D4-245B6453042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BA3C83B-3F71-B04B-8956-EFDF312C1240}"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513BEAAC-9AFC-0747-BC6B-66B0FCCA367A}">
      <dgm:prSet/>
      <dgm:spPr/>
      <dgm:t>
        <a:bodyPr/>
        <a:lstStyle/>
        <a:p>
          <a:pPr algn="l" rtl="0"/>
          <a:r>
            <a:rPr lang="zh-CN" altLang="en-US" dirty="0">
              <a:latin typeface="Times New Roman" panose="02020603050405020304" pitchFamily="18" charset="0"/>
              <a:ea typeface="宋体" panose="02010600030101010101" pitchFamily="2" charset="-122"/>
              <a:cs typeface="Times New Roman" panose="02020603050405020304" pitchFamily="18" charset="0"/>
            </a:rPr>
            <a:t>每个块指定一个序号</a:t>
          </a:r>
          <a:endParaRPr lang="en-US" dirty="0">
            <a:latin typeface="Times New Roman" panose="02020603050405020304" pitchFamily="18" charset="0"/>
            <a:ea typeface="宋体" panose="02010600030101010101" pitchFamily="2" charset="-122"/>
            <a:cs typeface="Times New Roman" panose="02020603050405020304" pitchFamily="18" charset="0"/>
          </a:endParaRPr>
        </a:p>
      </dgm:t>
    </dgm:pt>
    <dgm:pt modelId="{9FC6A01F-6CE4-5543-8126-E39E068F338F}" type="parTrans" cxnId="{DB72BD4F-98F3-AB49-AC23-7F6AEF16A1C9}">
      <dgm:prSet/>
      <dgm:spPr/>
      <dgm:t>
        <a:bodyPr/>
        <a:lstStyle/>
        <a:p>
          <a:endParaRPr lang="en-US">
            <a:latin typeface="Times New Roman" panose="02020603050405020304" pitchFamily="18" charset="0"/>
            <a:ea typeface="宋体" panose="02010600030101010101" pitchFamily="2" charset="-122"/>
            <a:cs typeface="Times New Roman" panose="02020603050405020304" pitchFamily="18" charset="0"/>
          </a:endParaRPr>
        </a:p>
      </dgm:t>
    </dgm:pt>
    <dgm:pt modelId="{B503239F-AC49-E943-AA44-00F8208B71D8}" type="sibTrans" cxnId="{DB72BD4F-98F3-AB49-AC23-7F6AEF16A1C9}">
      <dgm:prSet/>
      <dgm:spPr/>
      <dgm:t>
        <a:bodyPr/>
        <a:lstStyle/>
        <a:p>
          <a:endParaRPr lang="en-US">
            <a:latin typeface="Times New Roman" panose="02020603050405020304" pitchFamily="18" charset="0"/>
            <a:ea typeface="宋体" panose="02010600030101010101" pitchFamily="2" charset="-122"/>
            <a:cs typeface="Times New Roman" panose="02020603050405020304" pitchFamily="18" charset="0"/>
          </a:endParaRPr>
        </a:p>
      </dgm:t>
    </dgm:pt>
    <dgm:pt modelId="{2C3A771A-D4BD-0048-9042-FCA884D6E5F0}">
      <dgm:prSet custT="1"/>
      <dgm:spPr/>
      <dgm:t>
        <a:bodyPr/>
        <a:lstStyle/>
        <a:p>
          <a:pPr algn="l" rtl="0"/>
          <a:r>
            <a:rPr lang="zh-CN" altLang="en-US" sz="1700" dirty="0">
              <a:latin typeface="Times New Roman" panose="02020603050405020304" pitchFamily="18" charset="0"/>
              <a:ea typeface="宋体" panose="02010600030101010101" pitchFamily="2" charset="-122"/>
              <a:cs typeface="Times New Roman" panose="02020603050405020304" pitchFamily="18" charset="0"/>
            </a:rPr>
            <a:t>所有空闲块的序号保存在磁盘的一个保留区中</a:t>
          </a:r>
          <a:endParaRPr lang="en-US" sz="1700" dirty="0">
            <a:latin typeface="Times New Roman" panose="02020603050405020304" pitchFamily="18" charset="0"/>
            <a:ea typeface="宋体" panose="02010600030101010101" pitchFamily="2" charset="-122"/>
            <a:cs typeface="Times New Roman" panose="02020603050405020304" pitchFamily="18" charset="0"/>
          </a:endParaRPr>
        </a:p>
      </dgm:t>
    </dgm:pt>
    <dgm:pt modelId="{F9BF9DC4-5BC8-FD47-AE35-A236B52EC0B5}" type="parTrans" cxnId="{269ED5E2-26A0-FE49-9055-98DB7BB738BE}">
      <dgm:prSet/>
      <dgm:spPr/>
      <dgm:t>
        <a:bodyPr/>
        <a:lstStyle/>
        <a:p>
          <a:endParaRPr lang="en-US">
            <a:latin typeface="Times New Roman" panose="02020603050405020304" pitchFamily="18" charset="0"/>
            <a:ea typeface="宋体" panose="02010600030101010101" pitchFamily="2" charset="-122"/>
            <a:cs typeface="Times New Roman" panose="02020603050405020304" pitchFamily="18" charset="0"/>
          </a:endParaRPr>
        </a:p>
      </dgm:t>
    </dgm:pt>
    <dgm:pt modelId="{5F2EBA80-DEAD-B34D-A3CD-E3C4E62F9D39}" type="sibTrans" cxnId="{269ED5E2-26A0-FE49-9055-98DB7BB738BE}">
      <dgm:prSet/>
      <dgm:spPr/>
      <dgm:t>
        <a:bodyPr/>
        <a:lstStyle/>
        <a:p>
          <a:endParaRPr lang="en-US">
            <a:latin typeface="Times New Roman" panose="02020603050405020304" pitchFamily="18" charset="0"/>
            <a:ea typeface="宋体" panose="02010600030101010101" pitchFamily="2" charset="-122"/>
            <a:cs typeface="Times New Roman" panose="02020603050405020304" pitchFamily="18" charset="0"/>
          </a:endParaRPr>
        </a:p>
      </dgm:t>
    </dgm:pt>
    <dgm:pt modelId="{DF4CABD9-6F4D-B04A-BFA9-3971BBBC0B17}">
      <dgm:prSet/>
      <dgm:spPr/>
      <dgm:t>
        <a:bodyPr/>
        <a:lstStyle/>
        <a:p>
          <a:pPr algn="l" rtl="0"/>
          <a:r>
            <a:rPr lang="zh-CN" altLang="en-US" dirty="0">
              <a:latin typeface="Times New Roman" panose="02020603050405020304" pitchFamily="18" charset="0"/>
              <a:ea typeface="宋体" panose="02010600030101010101" pitchFamily="2" charset="-122"/>
              <a:cs typeface="Times New Roman" panose="02020603050405020304" pitchFamily="18" charset="0"/>
            </a:rPr>
            <a:t>根据磁盘的大小，存储一个块号需要</a:t>
          </a:r>
          <a:r>
            <a:rPr lang="en-US" altLang="zh-CN" dirty="0">
              <a:latin typeface="Times New Roman" panose="02020603050405020304" pitchFamily="18" charset="0"/>
              <a:ea typeface="宋体" panose="02010600030101010101" pitchFamily="2" charset="-122"/>
              <a:cs typeface="Times New Roman" panose="02020603050405020304" pitchFamily="18" charset="0"/>
            </a:rPr>
            <a:t>24</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位或</a:t>
          </a:r>
          <a:r>
            <a:rPr lang="en-US" altLang="zh-CN" dirty="0">
              <a:latin typeface="Times New Roman" panose="02020603050405020304" pitchFamily="18" charset="0"/>
              <a:ea typeface="宋体" panose="02010600030101010101" pitchFamily="2" charset="-122"/>
              <a:cs typeface="Times New Roman" panose="02020603050405020304" pitchFamily="18" charset="0"/>
            </a:rPr>
            <a:t>32</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位</a:t>
          </a:r>
          <a:endParaRPr lang="en-US" dirty="0">
            <a:latin typeface="Times New Roman" panose="02020603050405020304" pitchFamily="18" charset="0"/>
            <a:ea typeface="宋体" panose="02010600030101010101" pitchFamily="2" charset="-122"/>
            <a:cs typeface="Times New Roman" panose="02020603050405020304" pitchFamily="18" charset="0"/>
          </a:endParaRPr>
        </a:p>
      </dgm:t>
    </dgm:pt>
    <dgm:pt modelId="{C3D7555F-1F11-134A-A26C-4BF705150632}" type="parTrans" cxnId="{7C3B6B4F-4A4B-744F-A295-A4213DADF360}">
      <dgm:prSet/>
      <dgm:spPr/>
      <dgm:t>
        <a:bodyPr/>
        <a:lstStyle/>
        <a:p>
          <a:endParaRPr lang="en-US">
            <a:latin typeface="Times New Roman" panose="02020603050405020304" pitchFamily="18" charset="0"/>
            <a:ea typeface="宋体" panose="02010600030101010101" pitchFamily="2" charset="-122"/>
            <a:cs typeface="Times New Roman" panose="02020603050405020304" pitchFamily="18" charset="0"/>
          </a:endParaRPr>
        </a:p>
      </dgm:t>
    </dgm:pt>
    <dgm:pt modelId="{CB40A4FE-A2BC-7E4C-89B0-FC05D163197B}" type="sibTrans" cxnId="{7C3B6B4F-4A4B-744F-A295-A4213DADF360}">
      <dgm:prSet/>
      <dgm:spPr/>
      <dgm:t>
        <a:bodyPr/>
        <a:lstStyle/>
        <a:p>
          <a:endParaRPr lang="en-US">
            <a:latin typeface="Times New Roman" panose="02020603050405020304" pitchFamily="18" charset="0"/>
            <a:ea typeface="宋体" panose="02010600030101010101" pitchFamily="2" charset="-122"/>
            <a:cs typeface="Times New Roman" panose="02020603050405020304" pitchFamily="18" charset="0"/>
          </a:endParaRPr>
        </a:p>
      </dgm:t>
    </dgm:pt>
    <dgm:pt modelId="{7F797EE6-91A6-264E-9F34-89E035309F04}">
      <dgm:prSet custT="1"/>
      <dgm:spPr/>
      <dgm:t>
        <a:bodyPr/>
        <a:lstStyle/>
        <a:p>
          <a:pPr algn="l" rtl="0"/>
          <a:r>
            <a:rPr lang="zh-CN" altLang="en-US" sz="1700" dirty="0">
              <a:latin typeface="Times New Roman" panose="02020603050405020304" pitchFamily="18" charset="0"/>
              <a:ea typeface="宋体" panose="02010600030101010101" pitchFamily="2" charset="-122"/>
              <a:cs typeface="Times New Roman" panose="02020603050405020304" pitchFamily="18" charset="0"/>
            </a:rPr>
            <a:t>空闲块列表的大小是</a:t>
          </a:r>
          <a:r>
            <a:rPr lang="en-US" altLang="zh-CN" sz="1700" dirty="0">
              <a:latin typeface="Times New Roman" panose="02020603050405020304" pitchFamily="18" charset="0"/>
              <a:ea typeface="宋体" panose="02010600030101010101" pitchFamily="2" charset="-122"/>
              <a:cs typeface="Times New Roman" panose="02020603050405020304" pitchFamily="18" charset="0"/>
            </a:rPr>
            <a:t>24</a:t>
          </a:r>
          <a:r>
            <a:rPr lang="zh-CN" altLang="en-US" sz="1700" dirty="0">
              <a:latin typeface="Times New Roman" panose="02020603050405020304" pitchFamily="18" charset="0"/>
              <a:ea typeface="宋体" panose="02010600030101010101" pitchFamily="2" charset="-122"/>
              <a:cs typeface="Times New Roman" panose="02020603050405020304" pitchFamily="18" charset="0"/>
            </a:rPr>
            <a:t>或</a:t>
          </a:r>
          <a:r>
            <a:rPr lang="en-US" altLang="zh-CN" sz="1700" dirty="0">
              <a:latin typeface="Times New Roman" panose="02020603050405020304" pitchFamily="18" charset="0"/>
              <a:ea typeface="宋体" panose="02010600030101010101" pitchFamily="2" charset="-122"/>
              <a:cs typeface="Times New Roman" panose="02020603050405020304" pitchFamily="18" charset="0"/>
            </a:rPr>
            <a:t>32</a:t>
          </a:r>
          <a:r>
            <a:rPr lang="zh-CN" altLang="en-US" sz="1700" dirty="0">
              <a:latin typeface="Times New Roman" panose="02020603050405020304" pitchFamily="18" charset="0"/>
              <a:ea typeface="宋体" panose="02010600030101010101" pitchFamily="2" charset="-122"/>
              <a:cs typeface="Times New Roman" panose="02020603050405020304" pitchFamily="18" charset="0"/>
            </a:rPr>
            <a:t>乘以相应的位表大小</a:t>
          </a:r>
          <a:endParaRPr lang="en-US" sz="1700" dirty="0">
            <a:latin typeface="Times New Roman" panose="02020603050405020304" pitchFamily="18" charset="0"/>
            <a:ea typeface="宋体" panose="02010600030101010101" pitchFamily="2" charset="-122"/>
            <a:cs typeface="Times New Roman" panose="02020603050405020304" pitchFamily="18" charset="0"/>
          </a:endParaRPr>
        </a:p>
      </dgm:t>
    </dgm:pt>
    <dgm:pt modelId="{EA9B85E9-1FD3-5049-B92E-54FF65C5FEBF}" type="parTrans" cxnId="{F0C80815-3EFB-FD4E-B2B3-53DA1B06033B}">
      <dgm:prSet/>
      <dgm:spPr/>
      <dgm:t>
        <a:bodyPr/>
        <a:lstStyle/>
        <a:p>
          <a:endParaRPr lang="en-US">
            <a:latin typeface="Times New Roman" panose="02020603050405020304" pitchFamily="18" charset="0"/>
            <a:ea typeface="宋体" panose="02010600030101010101" pitchFamily="2" charset="-122"/>
            <a:cs typeface="Times New Roman" panose="02020603050405020304" pitchFamily="18" charset="0"/>
          </a:endParaRPr>
        </a:p>
      </dgm:t>
    </dgm:pt>
    <dgm:pt modelId="{49AC8205-B43E-0C40-80C9-3819AD41BE78}" type="sibTrans" cxnId="{F0C80815-3EFB-FD4E-B2B3-53DA1B06033B}">
      <dgm:prSet/>
      <dgm:spPr/>
      <dgm:t>
        <a:bodyPr/>
        <a:lstStyle/>
        <a:p>
          <a:endParaRPr lang="en-US">
            <a:latin typeface="Times New Roman" panose="02020603050405020304" pitchFamily="18" charset="0"/>
            <a:ea typeface="宋体" panose="02010600030101010101" pitchFamily="2" charset="-122"/>
            <a:cs typeface="Times New Roman" panose="02020603050405020304" pitchFamily="18" charset="0"/>
          </a:endParaRPr>
        </a:p>
      </dgm:t>
    </dgm:pt>
    <dgm:pt modelId="{D522983B-BBEA-1943-BB5E-C40201B0D58B}">
      <dgm:prSet/>
      <dgm:spPr/>
      <dgm:t>
        <a:bodyPr/>
        <a:lstStyle/>
        <a:p>
          <a:pPr algn="l" rtl="0"/>
          <a:r>
            <a:rPr lang="zh-CN" altLang="en-US" dirty="0">
              <a:latin typeface="Times New Roman" panose="02020603050405020304" pitchFamily="18" charset="0"/>
              <a:ea typeface="宋体" panose="02010600030101010101" pitchFamily="2" charset="-122"/>
              <a:cs typeface="Times New Roman" panose="02020603050405020304" pitchFamily="18" charset="0"/>
            </a:rPr>
            <a:t>可把该表的一小部分保存到内存中的两种技术</a:t>
          </a:r>
          <a:r>
            <a:rPr lang="en-US" dirty="0">
              <a:latin typeface="Times New Roman" panose="02020603050405020304" pitchFamily="18" charset="0"/>
              <a:ea typeface="宋体" panose="02010600030101010101" pitchFamily="2" charset="-122"/>
              <a:cs typeface="Times New Roman" panose="02020603050405020304" pitchFamily="18" charset="0"/>
            </a:rPr>
            <a:t>:</a:t>
          </a:r>
        </a:p>
      </dgm:t>
    </dgm:pt>
    <dgm:pt modelId="{97F8A836-E30A-504E-BB4D-D8C7D6C869A4}" type="parTrans" cxnId="{1D85AA3B-AAF6-3C40-AE33-F4F8B53F7802}">
      <dgm:prSet/>
      <dgm:spPr/>
      <dgm:t>
        <a:bodyPr/>
        <a:lstStyle/>
        <a:p>
          <a:endParaRPr lang="en-US">
            <a:latin typeface="Times New Roman" panose="02020603050405020304" pitchFamily="18" charset="0"/>
            <a:ea typeface="宋体" panose="02010600030101010101" pitchFamily="2" charset="-122"/>
            <a:cs typeface="Times New Roman" panose="02020603050405020304" pitchFamily="18" charset="0"/>
          </a:endParaRPr>
        </a:p>
      </dgm:t>
    </dgm:pt>
    <dgm:pt modelId="{25375B70-D12D-2845-BDEF-AB75B2A051B9}" type="sibTrans" cxnId="{1D85AA3B-AAF6-3C40-AE33-F4F8B53F7802}">
      <dgm:prSet/>
      <dgm:spPr/>
      <dgm:t>
        <a:bodyPr/>
        <a:lstStyle/>
        <a:p>
          <a:endParaRPr lang="en-US">
            <a:latin typeface="Times New Roman" panose="02020603050405020304" pitchFamily="18" charset="0"/>
            <a:ea typeface="宋体" panose="02010600030101010101" pitchFamily="2" charset="-122"/>
            <a:cs typeface="Times New Roman" panose="02020603050405020304" pitchFamily="18" charset="0"/>
          </a:endParaRPr>
        </a:p>
      </dgm:t>
    </dgm:pt>
    <dgm:pt modelId="{D0CDA2FC-52C5-AD42-9931-D45AD3FFD865}">
      <dgm:prSet/>
      <dgm:spPr/>
      <dgm:t>
        <a:bodyPr/>
        <a:lstStyle/>
        <a:p>
          <a:pPr algn="l" rtl="0"/>
          <a:r>
            <a:rPr lang="zh-CN" altLang="en-US" dirty="0">
              <a:latin typeface="Times New Roman" panose="02020603050405020304" pitchFamily="18" charset="0"/>
              <a:ea typeface="宋体" panose="02010600030101010101" pitchFamily="2" charset="-122"/>
              <a:cs typeface="Times New Roman" panose="02020603050405020304" pitchFamily="18" charset="0"/>
            </a:rPr>
            <a:t>该表可视为一个下推栈，栈中靠前的数千个元素可保留在内存中</a:t>
          </a:r>
          <a:endParaRPr lang="en-US" dirty="0">
            <a:latin typeface="Times New Roman" panose="02020603050405020304" pitchFamily="18" charset="0"/>
            <a:ea typeface="宋体" panose="02010600030101010101" pitchFamily="2" charset="-122"/>
            <a:cs typeface="Times New Roman" panose="02020603050405020304" pitchFamily="18" charset="0"/>
          </a:endParaRPr>
        </a:p>
      </dgm:t>
    </dgm:pt>
    <dgm:pt modelId="{CA96CED2-579F-AC45-8930-7D315C10213C}" type="parTrans" cxnId="{6491C138-202E-C841-9F40-B2C16C472317}">
      <dgm:prSet/>
      <dgm:spPr/>
      <dgm:t>
        <a:bodyPr/>
        <a:lstStyle/>
        <a:p>
          <a:endParaRPr lang="en-US">
            <a:latin typeface="Times New Roman" panose="02020603050405020304" pitchFamily="18" charset="0"/>
            <a:ea typeface="宋体" panose="02010600030101010101" pitchFamily="2" charset="-122"/>
            <a:cs typeface="Times New Roman" panose="02020603050405020304" pitchFamily="18" charset="0"/>
          </a:endParaRPr>
        </a:p>
      </dgm:t>
    </dgm:pt>
    <dgm:pt modelId="{8EF963B0-5FB9-5046-9180-24A74F898004}" type="sibTrans" cxnId="{6491C138-202E-C841-9F40-B2C16C472317}">
      <dgm:prSet/>
      <dgm:spPr/>
      <dgm:t>
        <a:bodyPr/>
        <a:lstStyle/>
        <a:p>
          <a:endParaRPr lang="en-US">
            <a:latin typeface="Times New Roman" panose="02020603050405020304" pitchFamily="18" charset="0"/>
            <a:ea typeface="宋体" panose="02010600030101010101" pitchFamily="2" charset="-122"/>
            <a:cs typeface="Times New Roman" panose="02020603050405020304" pitchFamily="18" charset="0"/>
          </a:endParaRPr>
        </a:p>
      </dgm:t>
    </dgm:pt>
    <dgm:pt modelId="{FE327A80-E0F4-3448-8047-C964CB94315A}">
      <dgm:prSet/>
      <dgm:spPr/>
      <dgm:t>
        <a:bodyPr/>
        <a:lstStyle/>
        <a:p>
          <a:pPr algn="l" rtl="0"/>
          <a:r>
            <a:rPr lang="zh-CN" altLang="en-US" dirty="0">
              <a:latin typeface="Times New Roman" panose="02020603050405020304" pitchFamily="18" charset="0"/>
              <a:ea typeface="宋体" panose="02010600030101010101" pitchFamily="2" charset="-122"/>
              <a:cs typeface="Times New Roman" panose="02020603050405020304" pitchFamily="18" charset="0"/>
            </a:rPr>
            <a:t>该表可视为一个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FIFO</a:t>
          </a:r>
          <a:r>
            <a:rPr lang="zh-CN" altLang="en-US" dirty="0">
              <a:latin typeface="Times New Roman" panose="02020603050405020304" pitchFamily="18" charset="0"/>
              <a:ea typeface="宋体" panose="02010600030101010101" pitchFamily="2" charset="-122"/>
              <a:cs typeface="Times New Roman" panose="02020603050405020304" pitchFamily="18" charset="0"/>
            </a:rPr>
            <a:t>队列，队列头和队列尾的几千项在内存中</a:t>
          </a:r>
          <a:endParaRPr lang="en-US" dirty="0">
            <a:latin typeface="Times New Roman" panose="02020603050405020304" pitchFamily="18" charset="0"/>
            <a:ea typeface="宋体" panose="02010600030101010101" pitchFamily="2" charset="-122"/>
            <a:cs typeface="Times New Roman" panose="02020603050405020304" pitchFamily="18" charset="0"/>
          </a:endParaRPr>
        </a:p>
      </dgm:t>
    </dgm:pt>
    <dgm:pt modelId="{74AFF482-69AC-8D43-94A2-B326C111C338}" type="parTrans" cxnId="{01755291-3CD7-7944-8B7D-07974E1F6990}">
      <dgm:prSet/>
      <dgm:spPr/>
      <dgm:t>
        <a:bodyPr/>
        <a:lstStyle/>
        <a:p>
          <a:endParaRPr lang="en-US">
            <a:latin typeface="Times New Roman" panose="02020603050405020304" pitchFamily="18" charset="0"/>
            <a:ea typeface="宋体" panose="02010600030101010101" pitchFamily="2" charset="-122"/>
            <a:cs typeface="Times New Roman" panose="02020603050405020304" pitchFamily="18" charset="0"/>
          </a:endParaRPr>
        </a:p>
      </dgm:t>
    </dgm:pt>
    <dgm:pt modelId="{5FE21D1E-3D89-B04C-99F5-10FA3228465E}" type="sibTrans" cxnId="{01755291-3CD7-7944-8B7D-07974E1F6990}">
      <dgm:prSet/>
      <dgm:spPr/>
      <dgm:t>
        <a:bodyPr/>
        <a:lstStyle/>
        <a:p>
          <a:endParaRPr lang="en-US">
            <a:latin typeface="Times New Roman" panose="02020603050405020304" pitchFamily="18" charset="0"/>
            <a:ea typeface="宋体" panose="02010600030101010101" pitchFamily="2" charset="-122"/>
            <a:cs typeface="Times New Roman" panose="02020603050405020304" pitchFamily="18" charset="0"/>
          </a:endParaRPr>
        </a:p>
      </dgm:t>
    </dgm:pt>
    <dgm:pt modelId="{3C2E79EC-55AB-D64D-8BFC-6826987F8820}" type="pres">
      <dgm:prSet presAssocID="{0BA3C83B-3F71-B04B-8956-EFDF312C1240}" presName="diagram" presStyleCnt="0">
        <dgm:presLayoutVars>
          <dgm:chPref val="1"/>
          <dgm:dir/>
          <dgm:animOne val="branch"/>
          <dgm:animLvl val="lvl"/>
          <dgm:resizeHandles/>
        </dgm:presLayoutVars>
      </dgm:prSet>
      <dgm:spPr/>
    </dgm:pt>
    <dgm:pt modelId="{36EAF9BC-2C63-6F40-B853-B54267444F27}" type="pres">
      <dgm:prSet presAssocID="{513BEAAC-9AFC-0747-BC6B-66B0FCCA367A}" presName="root" presStyleCnt="0"/>
      <dgm:spPr/>
    </dgm:pt>
    <dgm:pt modelId="{5C98F41A-105A-4C49-AEF3-7809B2C6D6D0}" type="pres">
      <dgm:prSet presAssocID="{513BEAAC-9AFC-0747-BC6B-66B0FCCA367A}" presName="rootComposite" presStyleCnt="0"/>
      <dgm:spPr/>
    </dgm:pt>
    <dgm:pt modelId="{41FB3123-A77F-514E-8514-808EE8A39065}" type="pres">
      <dgm:prSet presAssocID="{513BEAAC-9AFC-0747-BC6B-66B0FCCA367A}" presName="rootText" presStyleLbl="node1" presStyleIdx="0" presStyleCnt="3"/>
      <dgm:spPr/>
    </dgm:pt>
    <dgm:pt modelId="{60C7DA6B-628A-AA4A-9D51-6A159FDC5656}" type="pres">
      <dgm:prSet presAssocID="{513BEAAC-9AFC-0747-BC6B-66B0FCCA367A}" presName="rootConnector" presStyleLbl="node1" presStyleIdx="0" presStyleCnt="3"/>
      <dgm:spPr/>
    </dgm:pt>
    <dgm:pt modelId="{4C90A4C3-C37C-B540-BECB-93FC81BFA5B9}" type="pres">
      <dgm:prSet presAssocID="{513BEAAC-9AFC-0747-BC6B-66B0FCCA367A}" presName="childShape" presStyleCnt="0"/>
      <dgm:spPr/>
    </dgm:pt>
    <dgm:pt modelId="{08B41EA6-7455-6544-8F70-0A96BEC31A44}" type="pres">
      <dgm:prSet presAssocID="{F9BF9DC4-5BC8-FD47-AE35-A236B52EC0B5}" presName="Name13" presStyleLbl="parChTrans1D2" presStyleIdx="0" presStyleCnt="4"/>
      <dgm:spPr/>
    </dgm:pt>
    <dgm:pt modelId="{D7FDAAD3-B73A-8044-98AA-89D8EDF7C16D}" type="pres">
      <dgm:prSet presAssocID="{2C3A771A-D4BD-0048-9042-FCA884D6E5F0}" presName="childText" presStyleLbl="bgAcc1" presStyleIdx="0" presStyleCnt="4" custScaleY="181775">
        <dgm:presLayoutVars>
          <dgm:bulletEnabled val="1"/>
        </dgm:presLayoutVars>
      </dgm:prSet>
      <dgm:spPr/>
    </dgm:pt>
    <dgm:pt modelId="{20D0922D-9943-364F-BC14-93850845082D}" type="pres">
      <dgm:prSet presAssocID="{DF4CABD9-6F4D-B04A-BFA9-3971BBBC0B17}" presName="root" presStyleCnt="0"/>
      <dgm:spPr/>
    </dgm:pt>
    <dgm:pt modelId="{29BB071F-61B9-AE41-A6F0-F5EF3CB97F15}" type="pres">
      <dgm:prSet presAssocID="{DF4CABD9-6F4D-B04A-BFA9-3971BBBC0B17}" presName="rootComposite" presStyleCnt="0"/>
      <dgm:spPr/>
    </dgm:pt>
    <dgm:pt modelId="{225624A9-84C8-9049-9CCE-3773AD4A94DD}" type="pres">
      <dgm:prSet presAssocID="{DF4CABD9-6F4D-B04A-BFA9-3971BBBC0B17}" presName="rootText" presStyleLbl="node1" presStyleIdx="1" presStyleCnt="3"/>
      <dgm:spPr/>
    </dgm:pt>
    <dgm:pt modelId="{C1731D36-6425-CC43-851A-BB58B54C3561}" type="pres">
      <dgm:prSet presAssocID="{DF4CABD9-6F4D-B04A-BFA9-3971BBBC0B17}" presName="rootConnector" presStyleLbl="node1" presStyleIdx="1" presStyleCnt="3"/>
      <dgm:spPr/>
    </dgm:pt>
    <dgm:pt modelId="{230FE681-54AA-CA43-A201-43D0E0C678E8}" type="pres">
      <dgm:prSet presAssocID="{DF4CABD9-6F4D-B04A-BFA9-3971BBBC0B17}" presName="childShape" presStyleCnt="0"/>
      <dgm:spPr/>
    </dgm:pt>
    <dgm:pt modelId="{898C0F77-824B-0543-9D2A-6B324CD85F7F}" type="pres">
      <dgm:prSet presAssocID="{EA9B85E9-1FD3-5049-B92E-54FF65C5FEBF}" presName="Name13" presStyleLbl="parChTrans1D2" presStyleIdx="1" presStyleCnt="4"/>
      <dgm:spPr/>
    </dgm:pt>
    <dgm:pt modelId="{3EE5C4F0-32CE-D841-B043-87C0A5470C49}" type="pres">
      <dgm:prSet presAssocID="{7F797EE6-91A6-264E-9F34-89E035309F04}" presName="childText" presStyleLbl="bgAcc1" presStyleIdx="1" presStyleCnt="4" custScaleY="181775">
        <dgm:presLayoutVars>
          <dgm:bulletEnabled val="1"/>
        </dgm:presLayoutVars>
      </dgm:prSet>
      <dgm:spPr/>
    </dgm:pt>
    <dgm:pt modelId="{FC4267F4-9A8D-EF40-AADD-284F0026832E}" type="pres">
      <dgm:prSet presAssocID="{D522983B-BBEA-1943-BB5E-C40201B0D58B}" presName="root" presStyleCnt="0"/>
      <dgm:spPr/>
    </dgm:pt>
    <dgm:pt modelId="{47AF5E0D-894A-0D41-ABF4-C4D126641AFE}" type="pres">
      <dgm:prSet presAssocID="{D522983B-BBEA-1943-BB5E-C40201B0D58B}" presName="rootComposite" presStyleCnt="0"/>
      <dgm:spPr/>
    </dgm:pt>
    <dgm:pt modelId="{E2434AFB-1954-D342-8C72-B133449BCB77}" type="pres">
      <dgm:prSet presAssocID="{D522983B-BBEA-1943-BB5E-C40201B0D58B}" presName="rootText" presStyleLbl="node1" presStyleIdx="2" presStyleCnt="3"/>
      <dgm:spPr/>
    </dgm:pt>
    <dgm:pt modelId="{EBC4DF20-8869-0145-AFEA-2BCE363EC697}" type="pres">
      <dgm:prSet presAssocID="{D522983B-BBEA-1943-BB5E-C40201B0D58B}" presName="rootConnector" presStyleLbl="node1" presStyleIdx="2" presStyleCnt="3"/>
      <dgm:spPr/>
    </dgm:pt>
    <dgm:pt modelId="{357456E2-E063-A242-8981-125A286EED9F}" type="pres">
      <dgm:prSet presAssocID="{D522983B-BBEA-1943-BB5E-C40201B0D58B}" presName="childShape" presStyleCnt="0"/>
      <dgm:spPr/>
    </dgm:pt>
    <dgm:pt modelId="{8B8E513C-3D78-1047-BFBB-7CF55C334A45}" type="pres">
      <dgm:prSet presAssocID="{CA96CED2-579F-AC45-8930-7D315C10213C}" presName="Name13" presStyleLbl="parChTrans1D2" presStyleIdx="2" presStyleCnt="4"/>
      <dgm:spPr/>
    </dgm:pt>
    <dgm:pt modelId="{79DAF411-0FCE-8A46-A016-1AFE0D90D033}" type="pres">
      <dgm:prSet presAssocID="{D0CDA2FC-52C5-AD42-9931-D45AD3FFD865}" presName="childText" presStyleLbl="bgAcc1" presStyleIdx="2" presStyleCnt="4">
        <dgm:presLayoutVars>
          <dgm:bulletEnabled val="1"/>
        </dgm:presLayoutVars>
      </dgm:prSet>
      <dgm:spPr/>
    </dgm:pt>
    <dgm:pt modelId="{C00474F9-778A-784A-B1FB-C68DDB67FE44}" type="pres">
      <dgm:prSet presAssocID="{74AFF482-69AC-8D43-94A2-B326C111C338}" presName="Name13" presStyleLbl="parChTrans1D2" presStyleIdx="3" presStyleCnt="4"/>
      <dgm:spPr/>
    </dgm:pt>
    <dgm:pt modelId="{30511925-1C80-5944-BB41-0CE92A408481}" type="pres">
      <dgm:prSet presAssocID="{FE327A80-E0F4-3448-8047-C964CB94315A}" presName="childText" presStyleLbl="bgAcc1" presStyleIdx="3" presStyleCnt="4">
        <dgm:presLayoutVars>
          <dgm:bulletEnabled val="1"/>
        </dgm:presLayoutVars>
      </dgm:prSet>
      <dgm:spPr/>
    </dgm:pt>
  </dgm:ptLst>
  <dgm:cxnLst>
    <dgm:cxn modelId="{00D3D112-1EBD-4B29-9240-7F286B27FF1F}" type="presOf" srcId="{EA9B85E9-1FD3-5049-B92E-54FF65C5FEBF}" destId="{898C0F77-824B-0543-9D2A-6B324CD85F7F}" srcOrd="0" destOrd="0" presId="urn:microsoft.com/office/officeart/2005/8/layout/hierarchy3"/>
    <dgm:cxn modelId="{12E77413-2DB2-400D-8824-32129147C7F8}" type="presOf" srcId="{D522983B-BBEA-1943-BB5E-C40201B0D58B}" destId="{EBC4DF20-8869-0145-AFEA-2BCE363EC697}" srcOrd="1" destOrd="0" presId="urn:microsoft.com/office/officeart/2005/8/layout/hierarchy3"/>
    <dgm:cxn modelId="{F0C80815-3EFB-FD4E-B2B3-53DA1B06033B}" srcId="{DF4CABD9-6F4D-B04A-BFA9-3971BBBC0B17}" destId="{7F797EE6-91A6-264E-9F34-89E035309F04}" srcOrd="0" destOrd="0" parTransId="{EA9B85E9-1FD3-5049-B92E-54FF65C5FEBF}" sibTransId="{49AC8205-B43E-0C40-80C9-3819AD41BE78}"/>
    <dgm:cxn modelId="{BE65621F-7FDD-467B-9068-D8EBBBEB4443}" type="presOf" srcId="{DF4CABD9-6F4D-B04A-BFA9-3971BBBC0B17}" destId="{225624A9-84C8-9049-9CCE-3773AD4A94DD}" srcOrd="0" destOrd="0" presId="urn:microsoft.com/office/officeart/2005/8/layout/hierarchy3"/>
    <dgm:cxn modelId="{80368727-C419-4BC8-BC37-E1DAECC9111D}" type="presOf" srcId="{7F797EE6-91A6-264E-9F34-89E035309F04}" destId="{3EE5C4F0-32CE-D841-B043-87C0A5470C49}" srcOrd="0" destOrd="0" presId="urn:microsoft.com/office/officeart/2005/8/layout/hierarchy3"/>
    <dgm:cxn modelId="{4074E12D-8549-409A-B0B9-25629414ACB3}" type="presOf" srcId="{74AFF482-69AC-8D43-94A2-B326C111C338}" destId="{C00474F9-778A-784A-B1FB-C68DDB67FE44}" srcOrd="0" destOrd="0" presId="urn:microsoft.com/office/officeart/2005/8/layout/hierarchy3"/>
    <dgm:cxn modelId="{6491C138-202E-C841-9F40-B2C16C472317}" srcId="{D522983B-BBEA-1943-BB5E-C40201B0D58B}" destId="{D0CDA2FC-52C5-AD42-9931-D45AD3FFD865}" srcOrd="0" destOrd="0" parTransId="{CA96CED2-579F-AC45-8930-7D315C10213C}" sibTransId="{8EF963B0-5FB9-5046-9180-24A74F898004}"/>
    <dgm:cxn modelId="{1D85AA3B-AAF6-3C40-AE33-F4F8B53F7802}" srcId="{0BA3C83B-3F71-B04B-8956-EFDF312C1240}" destId="{D522983B-BBEA-1943-BB5E-C40201B0D58B}" srcOrd="2" destOrd="0" parTransId="{97F8A836-E30A-504E-BB4D-D8C7D6C869A4}" sibTransId="{25375B70-D12D-2845-BDEF-AB75B2A051B9}"/>
    <dgm:cxn modelId="{7C3B6B4F-4A4B-744F-A295-A4213DADF360}" srcId="{0BA3C83B-3F71-B04B-8956-EFDF312C1240}" destId="{DF4CABD9-6F4D-B04A-BFA9-3971BBBC0B17}" srcOrd="1" destOrd="0" parTransId="{C3D7555F-1F11-134A-A26C-4BF705150632}" sibTransId="{CB40A4FE-A2BC-7E4C-89B0-FC05D163197B}"/>
    <dgm:cxn modelId="{DB72BD4F-98F3-AB49-AC23-7F6AEF16A1C9}" srcId="{0BA3C83B-3F71-B04B-8956-EFDF312C1240}" destId="{513BEAAC-9AFC-0747-BC6B-66B0FCCA367A}" srcOrd="0" destOrd="0" parTransId="{9FC6A01F-6CE4-5543-8126-E39E068F338F}" sibTransId="{B503239F-AC49-E943-AA44-00F8208B71D8}"/>
    <dgm:cxn modelId="{EA713A85-2E05-4029-8872-08CA7C93B413}" type="presOf" srcId="{CA96CED2-579F-AC45-8930-7D315C10213C}" destId="{8B8E513C-3D78-1047-BFBB-7CF55C334A45}" srcOrd="0" destOrd="0" presId="urn:microsoft.com/office/officeart/2005/8/layout/hierarchy3"/>
    <dgm:cxn modelId="{FEFD6F89-A5B1-403B-BA76-962B5A18BEDB}" type="presOf" srcId="{FE327A80-E0F4-3448-8047-C964CB94315A}" destId="{30511925-1C80-5944-BB41-0CE92A408481}" srcOrd="0" destOrd="0" presId="urn:microsoft.com/office/officeart/2005/8/layout/hierarchy3"/>
    <dgm:cxn modelId="{0C7F7789-33BF-48E0-BD9C-4EC5FA4D1EE1}" type="presOf" srcId="{0BA3C83B-3F71-B04B-8956-EFDF312C1240}" destId="{3C2E79EC-55AB-D64D-8BFC-6826987F8820}" srcOrd="0" destOrd="0" presId="urn:microsoft.com/office/officeart/2005/8/layout/hierarchy3"/>
    <dgm:cxn modelId="{112BEC8A-A514-4602-A9FE-D82E18E16FE2}" type="presOf" srcId="{DF4CABD9-6F4D-B04A-BFA9-3971BBBC0B17}" destId="{C1731D36-6425-CC43-851A-BB58B54C3561}" srcOrd="1" destOrd="0" presId="urn:microsoft.com/office/officeart/2005/8/layout/hierarchy3"/>
    <dgm:cxn modelId="{01755291-3CD7-7944-8B7D-07974E1F6990}" srcId="{D522983B-BBEA-1943-BB5E-C40201B0D58B}" destId="{FE327A80-E0F4-3448-8047-C964CB94315A}" srcOrd="1" destOrd="0" parTransId="{74AFF482-69AC-8D43-94A2-B326C111C338}" sibTransId="{5FE21D1E-3D89-B04C-99F5-10FA3228465E}"/>
    <dgm:cxn modelId="{5BD4439D-CC34-48E2-9FFF-F58F209E7D78}" type="presOf" srcId="{513BEAAC-9AFC-0747-BC6B-66B0FCCA367A}" destId="{60C7DA6B-628A-AA4A-9D51-6A159FDC5656}" srcOrd="1" destOrd="0" presId="urn:microsoft.com/office/officeart/2005/8/layout/hierarchy3"/>
    <dgm:cxn modelId="{A1E063A9-6012-4099-B2A9-3265FA81EC03}" type="presOf" srcId="{2C3A771A-D4BD-0048-9042-FCA884D6E5F0}" destId="{D7FDAAD3-B73A-8044-98AA-89D8EDF7C16D}" srcOrd="0" destOrd="0" presId="urn:microsoft.com/office/officeart/2005/8/layout/hierarchy3"/>
    <dgm:cxn modelId="{850FDAD0-8917-47B6-9953-C72CBED374F7}" type="presOf" srcId="{513BEAAC-9AFC-0747-BC6B-66B0FCCA367A}" destId="{41FB3123-A77F-514E-8514-808EE8A39065}" srcOrd="0" destOrd="0" presId="urn:microsoft.com/office/officeart/2005/8/layout/hierarchy3"/>
    <dgm:cxn modelId="{269ED5E2-26A0-FE49-9055-98DB7BB738BE}" srcId="{513BEAAC-9AFC-0747-BC6B-66B0FCCA367A}" destId="{2C3A771A-D4BD-0048-9042-FCA884D6E5F0}" srcOrd="0" destOrd="0" parTransId="{F9BF9DC4-5BC8-FD47-AE35-A236B52EC0B5}" sibTransId="{5F2EBA80-DEAD-B34D-A3CD-E3C4E62F9D39}"/>
    <dgm:cxn modelId="{7BE31AE8-3D29-442D-AF6D-984C53FA40DE}" type="presOf" srcId="{F9BF9DC4-5BC8-FD47-AE35-A236B52EC0B5}" destId="{08B41EA6-7455-6544-8F70-0A96BEC31A44}" srcOrd="0" destOrd="0" presId="urn:microsoft.com/office/officeart/2005/8/layout/hierarchy3"/>
    <dgm:cxn modelId="{BCC319EC-A6EB-42B6-A687-5B086568BDB7}" type="presOf" srcId="{D0CDA2FC-52C5-AD42-9931-D45AD3FFD865}" destId="{79DAF411-0FCE-8A46-A016-1AFE0D90D033}" srcOrd="0" destOrd="0" presId="urn:microsoft.com/office/officeart/2005/8/layout/hierarchy3"/>
    <dgm:cxn modelId="{77BF64FB-FE01-43E9-A3EB-82B556A4A5E3}" type="presOf" srcId="{D522983B-BBEA-1943-BB5E-C40201B0D58B}" destId="{E2434AFB-1954-D342-8C72-B133449BCB77}" srcOrd="0" destOrd="0" presId="urn:microsoft.com/office/officeart/2005/8/layout/hierarchy3"/>
    <dgm:cxn modelId="{0D652F43-4860-4ADB-BDFF-91C5FD706B1F}" type="presParOf" srcId="{3C2E79EC-55AB-D64D-8BFC-6826987F8820}" destId="{36EAF9BC-2C63-6F40-B853-B54267444F27}" srcOrd="0" destOrd="0" presId="urn:microsoft.com/office/officeart/2005/8/layout/hierarchy3"/>
    <dgm:cxn modelId="{D846EDAE-7BF9-47B1-B958-72D046326995}" type="presParOf" srcId="{36EAF9BC-2C63-6F40-B853-B54267444F27}" destId="{5C98F41A-105A-4C49-AEF3-7809B2C6D6D0}" srcOrd="0" destOrd="0" presId="urn:microsoft.com/office/officeart/2005/8/layout/hierarchy3"/>
    <dgm:cxn modelId="{6E1776A1-2C8D-4A62-B1BE-9B81E19C07B5}" type="presParOf" srcId="{5C98F41A-105A-4C49-AEF3-7809B2C6D6D0}" destId="{41FB3123-A77F-514E-8514-808EE8A39065}" srcOrd="0" destOrd="0" presId="urn:microsoft.com/office/officeart/2005/8/layout/hierarchy3"/>
    <dgm:cxn modelId="{841AE4A4-F08B-44F7-883E-D6FC7E2B0C98}" type="presParOf" srcId="{5C98F41A-105A-4C49-AEF3-7809B2C6D6D0}" destId="{60C7DA6B-628A-AA4A-9D51-6A159FDC5656}" srcOrd="1" destOrd="0" presId="urn:microsoft.com/office/officeart/2005/8/layout/hierarchy3"/>
    <dgm:cxn modelId="{CA86BB3F-87A7-4B98-9AE9-16123C218301}" type="presParOf" srcId="{36EAF9BC-2C63-6F40-B853-B54267444F27}" destId="{4C90A4C3-C37C-B540-BECB-93FC81BFA5B9}" srcOrd="1" destOrd="0" presId="urn:microsoft.com/office/officeart/2005/8/layout/hierarchy3"/>
    <dgm:cxn modelId="{8364B08A-D645-4095-8FF2-C6BA6B955696}" type="presParOf" srcId="{4C90A4C3-C37C-B540-BECB-93FC81BFA5B9}" destId="{08B41EA6-7455-6544-8F70-0A96BEC31A44}" srcOrd="0" destOrd="0" presId="urn:microsoft.com/office/officeart/2005/8/layout/hierarchy3"/>
    <dgm:cxn modelId="{545360B8-1549-4A94-9AC5-7C34A9A03BC8}" type="presParOf" srcId="{4C90A4C3-C37C-B540-BECB-93FC81BFA5B9}" destId="{D7FDAAD3-B73A-8044-98AA-89D8EDF7C16D}" srcOrd="1" destOrd="0" presId="urn:microsoft.com/office/officeart/2005/8/layout/hierarchy3"/>
    <dgm:cxn modelId="{0DD001FC-DB2C-473F-8D18-BB80590C958A}" type="presParOf" srcId="{3C2E79EC-55AB-D64D-8BFC-6826987F8820}" destId="{20D0922D-9943-364F-BC14-93850845082D}" srcOrd="1" destOrd="0" presId="urn:microsoft.com/office/officeart/2005/8/layout/hierarchy3"/>
    <dgm:cxn modelId="{48F65A4E-285A-4D62-BBAB-3C037373560E}" type="presParOf" srcId="{20D0922D-9943-364F-BC14-93850845082D}" destId="{29BB071F-61B9-AE41-A6F0-F5EF3CB97F15}" srcOrd="0" destOrd="0" presId="urn:microsoft.com/office/officeart/2005/8/layout/hierarchy3"/>
    <dgm:cxn modelId="{1E981CFB-33DF-4F78-AFFB-8D9A358CB770}" type="presParOf" srcId="{29BB071F-61B9-AE41-A6F0-F5EF3CB97F15}" destId="{225624A9-84C8-9049-9CCE-3773AD4A94DD}" srcOrd="0" destOrd="0" presId="urn:microsoft.com/office/officeart/2005/8/layout/hierarchy3"/>
    <dgm:cxn modelId="{C1DBF8B1-A1C9-45F2-99D5-CCB79F7FA92F}" type="presParOf" srcId="{29BB071F-61B9-AE41-A6F0-F5EF3CB97F15}" destId="{C1731D36-6425-CC43-851A-BB58B54C3561}" srcOrd="1" destOrd="0" presId="urn:microsoft.com/office/officeart/2005/8/layout/hierarchy3"/>
    <dgm:cxn modelId="{83C334A0-5911-44E4-9A33-6534724FB7AC}" type="presParOf" srcId="{20D0922D-9943-364F-BC14-93850845082D}" destId="{230FE681-54AA-CA43-A201-43D0E0C678E8}" srcOrd="1" destOrd="0" presId="urn:microsoft.com/office/officeart/2005/8/layout/hierarchy3"/>
    <dgm:cxn modelId="{ACFCC487-7C8E-4CE4-8159-09FF675FE122}" type="presParOf" srcId="{230FE681-54AA-CA43-A201-43D0E0C678E8}" destId="{898C0F77-824B-0543-9D2A-6B324CD85F7F}" srcOrd="0" destOrd="0" presId="urn:microsoft.com/office/officeart/2005/8/layout/hierarchy3"/>
    <dgm:cxn modelId="{A57C0510-007B-4701-B116-7F8F49AEBE0F}" type="presParOf" srcId="{230FE681-54AA-CA43-A201-43D0E0C678E8}" destId="{3EE5C4F0-32CE-D841-B043-87C0A5470C49}" srcOrd="1" destOrd="0" presId="urn:microsoft.com/office/officeart/2005/8/layout/hierarchy3"/>
    <dgm:cxn modelId="{BD703323-C7E5-4259-A469-39511813AE90}" type="presParOf" srcId="{3C2E79EC-55AB-D64D-8BFC-6826987F8820}" destId="{FC4267F4-9A8D-EF40-AADD-284F0026832E}" srcOrd="2" destOrd="0" presId="urn:microsoft.com/office/officeart/2005/8/layout/hierarchy3"/>
    <dgm:cxn modelId="{AAB15749-883F-4738-8E5A-15AF5EDEA985}" type="presParOf" srcId="{FC4267F4-9A8D-EF40-AADD-284F0026832E}" destId="{47AF5E0D-894A-0D41-ABF4-C4D126641AFE}" srcOrd="0" destOrd="0" presId="urn:microsoft.com/office/officeart/2005/8/layout/hierarchy3"/>
    <dgm:cxn modelId="{7F2B49DB-755B-4EFE-B0B5-41C7CF8BCAB5}" type="presParOf" srcId="{47AF5E0D-894A-0D41-ABF4-C4D126641AFE}" destId="{E2434AFB-1954-D342-8C72-B133449BCB77}" srcOrd="0" destOrd="0" presId="urn:microsoft.com/office/officeart/2005/8/layout/hierarchy3"/>
    <dgm:cxn modelId="{09D023CF-74DD-4793-8ADD-D13172BBBF0B}" type="presParOf" srcId="{47AF5E0D-894A-0D41-ABF4-C4D126641AFE}" destId="{EBC4DF20-8869-0145-AFEA-2BCE363EC697}" srcOrd="1" destOrd="0" presId="urn:microsoft.com/office/officeart/2005/8/layout/hierarchy3"/>
    <dgm:cxn modelId="{86CA25F0-A63E-420F-B4D3-B4FEE7E3AA40}" type="presParOf" srcId="{FC4267F4-9A8D-EF40-AADD-284F0026832E}" destId="{357456E2-E063-A242-8981-125A286EED9F}" srcOrd="1" destOrd="0" presId="urn:microsoft.com/office/officeart/2005/8/layout/hierarchy3"/>
    <dgm:cxn modelId="{693EA139-8D31-41B4-A4B5-9B885BA24952}" type="presParOf" srcId="{357456E2-E063-A242-8981-125A286EED9F}" destId="{8B8E513C-3D78-1047-BFBB-7CF55C334A45}" srcOrd="0" destOrd="0" presId="urn:microsoft.com/office/officeart/2005/8/layout/hierarchy3"/>
    <dgm:cxn modelId="{E8CFFDC2-5123-40E3-900A-79B17F99EE99}" type="presParOf" srcId="{357456E2-E063-A242-8981-125A286EED9F}" destId="{79DAF411-0FCE-8A46-A016-1AFE0D90D033}" srcOrd="1" destOrd="0" presId="urn:microsoft.com/office/officeart/2005/8/layout/hierarchy3"/>
    <dgm:cxn modelId="{E7C0CB8B-EDBF-45E8-8326-35725BA7F0A1}" type="presParOf" srcId="{357456E2-E063-A242-8981-125A286EED9F}" destId="{C00474F9-778A-784A-B1FB-C68DDB67FE44}" srcOrd="2" destOrd="0" presId="urn:microsoft.com/office/officeart/2005/8/layout/hierarchy3"/>
    <dgm:cxn modelId="{57EF9501-8453-4092-B181-3C60FDEDB933}" type="presParOf" srcId="{357456E2-E063-A242-8981-125A286EED9F}" destId="{30511925-1C80-5944-BB41-0CE92A408481}"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23105F5B-0EEA-2249-BFF2-34EEAC427F54}">
      <dgm:prSet phldrT="[Text]" custT="1"/>
      <dgm:spPr/>
      <dgm:t>
        <a:bodyPr/>
        <a:lstStyle/>
        <a:p>
          <a:r>
            <a:rPr lang="zh-CN" altLang="en-US" sz="1600" b="1" dirty="0"/>
            <a:t>普通文件（</a:t>
          </a:r>
          <a:r>
            <a:rPr lang="en-US" sz="1600" b="1" dirty="0"/>
            <a:t>Regular, or ordinary</a:t>
          </a:r>
          <a:r>
            <a:rPr lang="zh-CN" altLang="en-US" sz="1600" b="1" dirty="0"/>
            <a:t>）</a:t>
          </a:r>
          <a:endParaRPr lang="en-US" sz="1600" dirty="0"/>
        </a:p>
      </dgm:t>
    </dgm:pt>
    <dgm:pt modelId="{0740105B-BBC8-434C-87B5-10BB719B7B95}" type="parTrans" cxnId="{C45D2643-5C03-EC4A-8290-5A968A9FC124}">
      <dgm:prSet/>
      <dgm:spPr/>
      <dgm:t>
        <a:bodyPr/>
        <a:lstStyle/>
        <a:p>
          <a:endParaRPr lang="en-US"/>
        </a:p>
      </dgm:t>
    </dgm:pt>
    <dgm:pt modelId="{578F6BF9-77E1-D142-9F24-7934B30A40B5}" type="sibTrans" cxnId="{C45D2643-5C03-EC4A-8290-5A968A9FC124}">
      <dgm:prSet/>
      <dgm:spPr/>
      <dgm:t>
        <a:bodyPr/>
        <a:lstStyle/>
        <a:p>
          <a:endParaRPr lang="en-US"/>
        </a:p>
      </dgm:t>
    </dgm:pt>
    <dgm:pt modelId="{A39177BF-4D9B-FE46-989E-FC9160874E79}">
      <dgm:prSet custT="1"/>
      <dgm:spPr/>
      <dgm:t>
        <a:bodyPr/>
        <a:lstStyle/>
        <a:p>
          <a:r>
            <a:rPr lang="zh-CN" altLang="en-US" sz="1400" dirty="0"/>
            <a:t>可存储任意数据，视为字节流，保存在一个或多个数据块中</a:t>
          </a:r>
          <a:endParaRPr lang="en-US" sz="1400" dirty="0"/>
        </a:p>
      </dgm:t>
    </dgm:pt>
    <dgm:pt modelId="{E78672F8-9B7E-B845-A32B-3A367C6B830A}" type="parTrans" cxnId="{3129A201-2BFC-984A-9C1E-782DBA460B82}">
      <dgm:prSet/>
      <dgm:spPr/>
      <dgm:t>
        <a:bodyPr/>
        <a:lstStyle/>
        <a:p>
          <a:endParaRPr lang="en-US"/>
        </a:p>
      </dgm:t>
    </dgm:pt>
    <dgm:pt modelId="{7CA9447C-1525-5145-8041-EB07374C9FDE}" type="sibTrans" cxnId="{3129A201-2BFC-984A-9C1E-782DBA460B82}">
      <dgm:prSet/>
      <dgm:spPr/>
      <dgm:t>
        <a:bodyPr/>
        <a:lstStyle/>
        <a:p>
          <a:endParaRPr lang="en-US"/>
        </a:p>
      </dgm:t>
    </dgm:pt>
    <dgm:pt modelId="{FE5B78A7-4F14-5A4A-BA96-E3A3D4D9A219}">
      <dgm:prSet custT="1"/>
      <dgm:spPr/>
      <dgm:t>
        <a:bodyPr/>
        <a:lstStyle/>
        <a:p>
          <a:r>
            <a:rPr lang="zh-CN" altLang="en-US" sz="1600" b="1" dirty="0"/>
            <a:t>目录（</a:t>
          </a:r>
          <a:r>
            <a:rPr lang="en-US" sz="1600" b="1" dirty="0"/>
            <a:t>Directory</a:t>
          </a:r>
          <a:r>
            <a:rPr lang="zh-CN" altLang="en-US" sz="1600" b="1" dirty="0"/>
            <a:t>）</a:t>
          </a:r>
          <a:endParaRPr lang="en-US" sz="1600" b="1" dirty="0"/>
        </a:p>
      </dgm:t>
    </dgm:pt>
    <dgm:pt modelId="{B111BB23-F658-7547-8CCF-5D88266FC1C0}" type="parTrans" cxnId="{309CF322-7C78-A84A-A5EE-2925A9CAD208}">
      <dgm:prSet/>
      <dgm:spPr/>
      <dgm:t>
        <a:bodyPr/>
        <a:lstStyle/>
        <a:p>
          <a:endParaRPr lang="en-US"/>
        </a:p>
      </dgm:t>
    </dgm:pt>
    <dgm:pt modelId="{6DDB202B-317F-8E45-8D6E-2D70892DDA6E}" type="sibTrans" cxnId="{309CF322-7C78-A84A-A5EE-2925A9CAD208}">
      <dgm:prSet/>
      <dgm:spPr/>
      <dgm:t>
        <a:bodyPr/>
        <a:lstStyle/>
        <a:p>
          <a:endParaRPr lang="en-US"/>
        </a:p>
      </dgm:t>
    </dgm:pt>
    <dgm:pt modelId="{4ACDCDD0-1697-D94F-B8CB-1F9FA7117222}">
      <dgm:prSet custT="1"/>
      <dgm:spPr/>
      <dgm:t>
        <a:bodyPr/>
        <a:lstStyle/>
        <a:p>
          <a:r>
            <a:rPr lang="zh-CN" altLang="en-US" sz="1400" dirty="0"/>
            <a:t>包含文件名列表和指向与之相关联的索引节点（</a:t>
          </a:r>
          <a:r>
            <a:rPr lang="en-US" altLang="zh-CN" sz="1400" dirty="0"/>
            <a:t>index node</a:t>
          </a:r>
          <a:r>
            <a:rPr lang="zh-CN" altLang="en-US" sz="1400" dirty="0"/>
            <a:t>）的指针</a:t>
          </a:r>
          <a:endParaRPr lang="en-US" sz="1400" dirty="0"/>
        </a:p>
      </dgm:t>
    </dgm:pt>
    <dgm:pt modelId="{D4E5EE8D-249D-454D-85EE-A5D18C5E2AAF}" type="parTrans" cxnId="{B992132B-6741-6E4C-964F-B630391C80B9}">
      <dgm:prSet/>
      <dgm:spPr/>
      <dgm:t>
        <a:bodyPr/>
        <a:lstStyle/>
        <a:p>
          <a:endParaRPr lang="en-US"/>
        </a:p>
      </dgm:t>
    </dgm:pt>
    <dgm:pt modelId="{D1820358-1FAD-6B49-8A89-31A1A1303150}" type="sibTrans" cxnId="{B992132B-6741-6E4C-964F-B630391C80B9}">
      <dgm:prSet/>
      <dgm:spPr/>
      <dgm:t>
        <a:bodyPr/>
        <a:lstStyle/>
        <a:p>
          <a:endParaRPr lang="en-US"/>
        </a:p>
      </dgm:t>
    </dgm:pt>
    <dgm:pt modelId="{6D5B4615-0EBF-6245-A4C0-951947727C70}">
      <dgm:prSet custT="1"/>
      <dgm:spPr/>
      <dgm:t>
        <a:bodyPr/>
        <a:lstStyle/>
        <a:p>
          <a:r>
            <a:rPr lang="zh-CN" altLang="en-US" sz="1600" b="1" dirty="0"/>
            <a:t>特殊文件（</a:t>
          </a:r>
          <a:r>
            <a:rPr lang="en-US" sz="1600" b="1" dirty="0"/>
            <a:t>Special</a:t>
          </a:r>
          <a:r>
            <a:rPr lang="zh-CN" altLang="en-US" sz="1600" b="1" dirty="0"/>
            <a:t>）</a:t>
          </a:r>
          <a:endParaRPr lang="en-US" sz="1600" b="1" dirty="0"/>
        </a:p>
      </dgm:t>
    </dgm:pt>
    <dgm:pt modelId="{25BE9079-0C04-B640-B8E2-CE4E25B79580}" type="parTrans" cxnId="{87FF7EA7-1794-B94C-9CE6-9C253756DA9C}">
      <dgm:prSet/>
      <dgm:spPr/>
      <dgm:t>
        <a:bodyPr/>
        <a:lstStyle/>
        <a:p>
          <a:endParaRPr lang="en-US"/>
        </a:p>
      </dgm:t>
    </dgm:pt>
    <dgm:pt modelId="{A77FAFFD-D2D0-4D48-B8AC-77DEB24ED078}" type="sibTrans" cxnId="{87FF7EA7-1794-B94C-9CE6-9C253756DA9C}">
      <dgm:prSet/>
      <dgm:spPr/>
      <dgm:t>
        <a:bodyPr/>
        <a:lstStyle/>
        <a:p>
          <a:endParaRPr lang="en-US"/>
        </a:p>
      </dgm:t>
    </dgm:pt>
    <dgm:pt modelId="{4009BD91-837F-DF4D-B6FC-F38CD9EC5171}">
      <dgm:prSet custT="1"/>
      <dgm:spPr/>
      <dgm:t>
        <a:bodyPr/>
        <a:lstStyle/>
        <a:p>
          <a:r>
            <a:rPr lang="zh-CN" altLang="en-US" sz="1400" dirty="0"/>
            <a:t>不包含数据，但提供一个将物理设备映射到一个文件名的机制</a:t>
          </a:r>
          <a:endParaRPr lang="en-US" sz="1400" dirty="0"/>
        </a:p>
      </dgm:t>
    </dgm:pt>
    <dgm:pt modelId="{166A742E-E7CB-E649-9630-0AAE9B209447}" type="parTrans" cxnId="{3C07A6FA-83EE-8A45-AB9C-59DEAD479D63}">
      <dgm:prSet/>
      <dgm:spPr/>
      <dgm:t>
        <a:bodyPr/>
        <a:lstStyle/>
        <a:p>
          <a:endParaRPr lang="en-US"/>
        </a:p>
      </dgm:t>
    </dgm:pt>
    <dgm:pt modelId="{52743FD0-CEE6-574B-BF03-6DDA3ED99CEA}" type="sibTrans" cxnId="{3C07A6FA-83EE-8A45-AB9C-59DEAD479D63}">
      <dgm:prSet/>
      <dgm:spPr/>
      <dgm:t>
        <a:bodyPr/>
        <a:lstStyle/>
        <a:p>
          <a:endParaRPr lang="en-US"/>
        </a:p>
      </dgm:t>
    </dgm:pt>
    <dgm:pt modelId="{1F9727B8-D2C4-0244-AFEB-9001E2F8F5CC}">
      <dgm:prSet custT="1"/>
      <dgm:spPr/>
      <dgm:t>
        <a:bodyPr/>
        <a:lstStyle/>
        <a:p>
          <a:r>
            <a:rPr lang="zh-CN" altLang="en-US" sz="1600" b="1" dirty="0"/>
            <a:t>命名管道（</a:t>
          </a:r>
          <a:r>
            <a:rPr lang="en-US" sz="1600" b="1" dirty="0"/>
            <a:t>Named pipes</a:t>
          </a:r>
          <a:r>
            <a:rPr lang="zh-CN" altLang="en-US" sz="1600" b="1" dirty="0"/>
            <a:t>）</a:t>
          </a:r>
          <a:endParaRPr lang="en-US" sz="1600" b="1" dirty="0"/>
        </a:p>
      </dgm:t>
    </dgm:pt>
    <dgm:pt modelId="{D542F08C-9D87-3346-AA70-3CE562508BE1}" type="parTrans" cxnId="{7881F6B4-6F3E-5F4D-94DC-1BF4BFC457AE}">
      <dgm:prSet/>
      <dgm:spPr/>
      <dgm:t>
        <a:bodyPr/>
        <a:lstStyle/>
        <a:p>
          <a:endParaRPr lang="en-US"/>
        </a:p>
      </dgm:t>
    </dgm:pt>
    <dgm:pt modelId="{A6118598-9D78-4E46-B77A-03AE41058136}" type="sibTrans" cxnId="{7881F6B4-6F3E-5F4D-94DC-1BF4BFC457AE}">
      <dgm:prSet/>
      <dgm:spPr/>
      <dgm:t>
        <a:bodyPr/>
        <a:lstStyle/>
        <a:p>
          <a:endParaRPr lang="en-US"/>
        </a:p>
      </dgm:t>
    </dgm:pt>
    <dgm:pt modelId="{95101AEF-EA1F-9048-9CA2-8428CDAC3943}">
      <dgm:prSet custT="1"/>
      <dgm:spPr/>
      <dgm:t>
        <a:bodyPr/>
        <a:lstStyle/>
        <a:p>
          <a:r>
            <a:rPr lang="zh-CN" altLang="en-US" sz="1600" b="1" dirty="0"/>
            <a:t>链接文件（</a:t>
          </a:r>
          <a:r>
            <a:rPr lang="en-US" sz="1600" b="1" dirty="0"/>
            <a:t>Links</a:t>
          </a:r>
          <a:r>
            <a:rPr lang="zh-CN" altLang="en-US" sz="1600" b="1" dirty="0"/>
            <a:t>）</a:t>
          </a:r>
          <a:endParaRPr lang="en-US" sz="1600" b="1" dirty="0"/>
        </a:p>
      </dgm:t>
    </dgm:pt>
    <dgm:pt modelId="{961127F2-E898-4D40-AECB-B6D50E991FE2}" type="parTrans" cxnId="{50495A4D-59C0-1541-A7C9-59C8B7BC6ABA}">
      <dgm:prSet/>
      <dgm:spPr/>
      <dgm:t>
        <a:bodyPr/>
        <a:lstStyle/>
        <a:p>
          <a:endParaRPr lang="en-US"/>
        </a:p>
      </dgm:t>
    </dgm:pt>
    <dgm:pt modelId="{C883ABF3-B80C-2C48-B60E-F575376E25BF}" type="sibTrans" cxnId="{50495A4D-59C0-1541-A7C9-59C8B7BC6ABA}">
      <dgm:prSet/>
      <dgm:spPr/>
      <dgm:t>
        <a:bodyPr/>
        <a:lstStyle/>
        <a:p>
          <a:endParaRPr lang="en-US"/>
        </a:p>
      </dgm:t>
    </dgm:pt>
    <dgm:pt modelId="{586175A8-6B96-9849-9F39-7CF652539232}">
      <dgm:prSet custT="1"/>
      <dgm:spPr/>
      <dgm:t>
        <a:bodyPr/>
        <a:lstStyle/>
        <a:p>
          <a:r>
            <a:rPr lang="zh-CN" altLang="en-US" sz="1400" dirty="0"/>
            <a:t>一个文件的别名</a:t>
          </a:r>
          <a:endParaRPr lang="en-US" sz="1400" dirty="0"/>
        </a:p>
      </dgm:t>
    </dgm:pt>
    <dgm:pt modelId="{2AA373A5-CC8E-0546-AA6C-629519943138}" type="parTrans" cxnId="{7C871723-2E2B-864E-9C2E-0AC21446E970}">
      <dgm:prSet/>
      <dgm:spPr/>
      <dgm:t>
        <a:bodyPr/>
        <a:lstStyle/>
        <a:p>
          <a:endParaRPr lang="en-US"/>
        </a:p>
      </dgm:t>
    </dgm:pt>
    <dgm:pt modelId="{2FE8F88D-A11F-B048-95B8-6F70250CF068}" type="sibTrans" cxnId="{7C871723-2E2B-864E-9C2E-0AC21446E970}">
      <dgm:prSet/>
      <dgm:spPr/>
      <dgm:t>
        <a:bodyPr/>
        <a:lstStyle/>
        <a:p>
          <a:endParaRPr lang="en-US"/>
        </a:p>
      </dgm:t>
    </dgm:pt>
    <dgm:pt modelId="{471572B3-7F21-4E49-8A3F-3B4D6209C25E}">
      <dgm:prSet custT="1"/>
      <dgm:spPr/>
      <dgm:t>
        <a:bodyPr/>
        <a:lstStyle/>
        <a:p>
          <a:r>
            <a:rPr lang="zh-CN" altLang="en-US" sz="1600" b="1" dirty="0"/>
            <a:t>符号链接（</a:t>
          </a:r>
          <a:r>
            <a:rPr lang="en-US" sz="1600" b="1" dirty="0"/>
            <a:t>Symbolic links</a:t>
          </a:r>
          <a:r>
            <a:rPr lang="zh-CN" altLang="en-US" sz="1600" b="1" dirty="0"/>
            <a:t>）</a:t>
          </a:r>
          <a:endParaRPr lang="en-US" sz="1600" b="1" dirty="0"/>
        </a:p>
      </dgm:t>
    </dgm:pt>
    <dgm:pt modelId="{F93E54A7-06EA-0345-B24D-07F673123E7A}" type="parTrans" cxnId="{F687D78E-0774-D942-81F2-4772DC936C13}">
      <dgm:prSet/>
      <dgm:spPr/>
      <dgm:t>
        <a:bodyPr/>
        <a:lstStyle/>
        <a:p>
          <a:endParaRPr lang="en-US"/>
        </a:p>
      </dgm:t>
    </dgm:pt>
    <dgm:pt modelId="{741CBF48-F4EE-3A48-B65D-BE59DAF08743}" type="sibTrans" cxnId="{F687D78E-0774-D942-81F2-4772DC936C13}">
      <dgm:prSet/>
      <dgm:spPr/>
      <dgm:t>
        <a:bodyPr/>
        <a:lstStyle/>
        <a:p>
          <a:endParaRPr lang="en-US"/>
        </a:p>
      </dgm:t>
    </dgm:pt>
    <dgm:pt modelId="{7E35F695-0AEE-ED45-9BE0-57DDE7EB85EF}">
      <dgm:prSet custT="1"/>
      <dgm:spPr/>
      <dgm:t>
        <a:bodyPr/>
        <a:lstStyle/>
        <a:p>
          <a:r>
            <a:rPr lang="zh-CN" altLang="en-US" sz="1400" dirty="0"/>
            <a:t>一个数据文件，包含其所链接的文件的文件名</a:t>
          </a:r>
          <a:endParaRPr lang="en-US" sz="1400" dirty="0"/>
        </a:p>
      </dgm:t>
    </dgm:pt>
    <dgm:pt modelId="{9F3AC182-7C05-0548-93E1-92403D2EE90B}" type="parTrans" cxnId="{1482A0D4-999E-B64B-8D27-5F4E8BC76778}">
      <dgm:prSet/>
      <dgm:spPr/>
      <dgm:t>
        <a:bodyPr/>
        <a:lstStyle/>
        <a:p>
          <a:endParaRPr lang="en-US"/>
        </a:p>
      </dgm:t>
    </dgm:pt>
    <dgm:pt modelId="{D41665FF-527A-8648-93A8-332BDDFC12C8}" type="sibTrans" cxnId="{1482A0D4-999E-B64B-8D27-5F4E8BC76778}">
      <dgm:prSet/>
      <dgm:spPr/>
      <dgm:t>
        <a:bodyPr/>
        <a:lstStyle/>
        <a:p>
          <a:endParaRPr lang="en-US"/>
        </a:p>
      </dgm:t>
    </dgm:pt>
    <dgm:pt modelId="{0E6C7318-47C4-3A4A-8AFD-46E900095CE7}">
      <dgm:prSet custT="1"/>
      <dgm:spPr/>
      <dgm:t>
        <a:bodyPr/>
        <a:lstStyle/>
        <a:p>
          <a:r>
            <a:rPr lang="zh-CN" altLang="en-US" sz="1400" dirty="0"/>
            <a:t>进程间通信的基础设施</a:t>
          </a:r>
          <a:endParaRPr lang="en-US" sz="1400" dirty="0"/>
        </a:p>
      </dgm:t>
    </dgm:pt>
    <dgm:pt modelId="{AEE25989-031D-1944-AD26-DA3CCF6F5DAB}" type="parTrans" cxnId="{2525A9BE-337A-D74E-A803-A9AC4D4B0EE4}">
      <dgm:prSet/>
      <dgm:spPr/>
      <dgm:t>
        <a:bodyPr/>
        <a:lstStyle/>
        <a:p>
          <a:endParaRPr lang="en-US"/>
        </a:p>
      </dgm:t>
    </dgm:pt>
    <dgm:pt modelId="{71EA426C-8AB1-3D43-865A-78870EAB7A38}" type="sibTrans" cxnId="{2525A9BE-337A-D74E-A803-A9AC4D4B0EE4}">
      <dgm:prSet/>
      <dgm:spPr/>
      <dgm:t>
        <a:bodyPr/>
        <a:lstStyle/>
        <a:p>
          <a:endParaRPr lang="en-US"/>
        </a:p>
      </dgm:t>
    </dgm:pt>
    <dgm:pt modelId="{F277E06F-7744-C547-A3C6-C2D43530F18A}" type="pres">
      <dgm:prSet presAssocID="{3223E9E3-2487-FA45-8C7A-8C6B9B5CE5FE}" presName="linear" presStyleCnt="0">
        <dgm:presLayoutVars>
          <dgm:dir/>
          <dgm:animLvl val="lvl"/>
          <dgm:resizeHandles val="exact"/>
        </dgm:presLayoutVars>
      </dgm:prSet>
      <dgm:spPr/>
    </dgm:pt>
    <dgm:pt modelId="{0DAF5604-0063-BC44-8519-34D442B29B62}" type="pres">
      <dgm:prSet presAssocID="{23105F5B-0EEA-2249-BFF2-34EEAC427F54}" presName="parentLin" presStyleCnt="0"/>
      <dgm:spPr/>
    </dgm:pt>
    <dgm:pt modelId="{91F1379B-0D77-DA41-A04B-9513700154F2}" type="pres">
      <dgm:prSet presAssocID="{23105F5B-0EEA-2249-BFF2-34EEAC427F54}" presName="parentLeftMargin" presStyleLbl="node1" presStyleIdx="0" presStyleCnt="6"/>
      <dgm:spPr/>
    </dgm:pt>
    <dgm:pt modelId="{10E92C13-F29B-B64D-BEE8-D4CC2DBA530C}" type="pres">
      <dgm:prSet presAssocID="{23105F5B-0EEA-2249-BFF2-34EEAC427F54}" presName="parentText" presStyleLbl="node1" presStyleIdx="0" presStyleCnt="6">
        <dgm:presLayoutVars>
          <dgm:chMax val="0"/>
          <dgm:bulletEnabled val="1"/>
        </dgm:presLayoutVars>
      </dgm:prSet>
      <dgm:spPr/>
    </dgm:pt>
    <dgm:pt modelId="{A1DABEF6-8FEE-534C-B279-18172DABCEC7}" type="pres">
      <dgm:prSet presAssocID="{23105F5B-0EEA-2249-BFF2-34EEAC427F54}" presName="negativeSpace" presStyleCnt="0"/>
      <dgm:spPr/>
    </dgm:pt>
    <dgm:pt modelId="{83A54E5C-145B-6946-823F-C1F1458E132C}" type="pres">
      <dgm:prSet presAssocID="{23105F5B-0EEA-2249-BFF2-34EEAC427F54}" presName="childText" presStyleLbl="conFgAcc1" presStyleIdx="0" presStyleCnt="6">
        <dgm:presLayoutVars>
          <dgm:bulletEnabled val="1"/>
        </dgm:presLayoutVars>
      </dgm:prSet>
      <dgm:spPr/>
    </dgm:pt>
    <dgm:pt modelId="{2E3C954A-58AC-C249-9667-4E49E808B423}" type="pres">
      <dgm:prSet presAssocID="{578F6BF9-77E1-D142-9F24-7934B30A40B5}" presName="spaceBetweenRectangles" presStyleCnt="0"/>
      <dgm:spPr/>
    </dgm:pt>
    <dgm:pt modelId="{63AF4080-5AA4-AD45-B317-8299E90BEB28}" type="pres">
      <dgm:prSet presAssocID="{FE5B78A7-4F14-5A4A-BA96-E3A3D4D9A219}" presName="parentLin" presStyleCnt="0"/>
      <dgm:spPr/>
    </dgm:pt>
    <dgm:pt modelId="{62E40A21-BC53-1642-8134-EA2A94416DA2}" type="pres">
      <dgm:prSet presAssocID="{FE5B78A7-4F14-5A4A-BA96-E3A3D4D9A219}" presName="parentLeftMargin" presStyleLbl="node1" presStyleIdx="0" presStyleCnt="6"/>
      <dgm:spPr/>
    </dgm:pt>
    <dgm:pt modelId="{6D6323C1-1333-6B48-A9C9-7B72E82BE956}" type="pres">
      <dgm:prSet presAssocID="{FE5B78A7-4F14-5A4A-BA96-E3A3D4D9A219}" presName="parentText" presStyleLbl="node1" presStyleIdx="1" presStyleCnt="6">
        <dgm:presLayoutVars>
          <dgm:chMax val="0"/>
          <dgm:bulletEnabled val="1"/>
        </dgm:presLayoutVars>
      </dgm:prSet>
      <dgm:spPr/>
    </dgm:pt>
    <dgm:pt modelId="{6DCC939A-4C04-404E-A864-E9710332C53F}" type="pres">
      <dgm:prSet presAssocID="{FE5B78A7-4F14-5A4A-BA96-E3A3D4D9A219}" presName="negativeSpace" presStyleCnt="0"/>
      <dgm:spPr/>
    </dgm:pt>
    <dgm:pt modelId="{7BBC54F8-AF5E-B645-8A16-3430638BCB4B}" type="pres">
      <dgm:prSet presAssocID="{FE5B78A7-4F14-5A4A-BA96-E3A3D4D9A219}" presName="childText" presStyleLbl="conFgAcc1" presStyleIdx="1" presStyleCnt="6">
        <dgm:presLayoutVars>
          <dgm:bulletEnabled val="1"/>
        </dgm:presLayoutVars>
      </dgm:prSet>
      <dgm:spPr/>
    </dgm:pt>
    <dgm:pt modelId="{87FE1244-0AB9-8044-B9C0-93984E6D5926}" type="pres">
      <dgm:prSet presAssocID="{6DDB202B-317F-8E45-8D6E-2D70892DDA6E}" presName="spaceBetweenRectangles" presStyleCnt="0"/>
      <dgm:spPr/>
    </dgm:pt>
    <dgm:pt modelId="{8EDE66CA-F2E1-A043-B46E-4A9F36919542}" type="pres">
      <dgm:prSet presAssocID="{6D5B4615-0EBF-6245-A4C0-951947727C70}" presName="parentLin" presStyleCnt="0"/>
      <dgm:spPr/>
    </dgm:pt>
    <dgm:pt modelId="{C1BC24A8-0698-4B4B-9C63-597A79C8CEED}" type="pres">
      <dgm:prSet presAssocID="{6D5B4615-0EBF-6245-A4C0-951947727C70}" presName="parentLeftMargin" presStyleLbl="node1" presStyleIdx="1" presStyleCnt="6"/>
      <dgm:spPr/>
    </dgm:pt>
    <dgm:pt modelId="{C3B6C95A-969A-E449-9C57-2250E5158031}" type="pres">
      <dgm:prSet presAssocID="{6D5B4615-0EBF-6245-A4C0-951947727C70}" presName="parentText" presStyleLbl="node1" presStyleIdx="2" presStyleCnt="6">
        <dgm:presLayoutVars>
          <dgm:chMax val="0"/>
          <dgm:bulletEnabled val="1"/>
        </dgm:presLayoutVars>
      </dgm:prSet>
      <dgm:spPr/>
    </dgm:pt>
    <dgm:pt modelId="{EED06D45-4BDE-A84D-A0C5-1A624C79B800}" type="pres">
      <dgm:prSet presAssocID="{6D5B4615-0EBF-6245-A4C0-951947727C70}" presName="negativeSpace" presStyleCnt="0"/>
      <dgm:spPr/>
    </dgm:pt>
    <dgm:pt modelId="{D1799544-7BE3-C74D-B932-75048D49B04E}" type="pres">
      <dgm:prSet presAssocID="{6D5B4615-0EBF-6245-A4C0-951947727C70}" presName="childText" presStyleLbl="conFgAcc1" presStyleIdx="2" presStyleCnt="6">
        <dgm:presLayoutVars>
          <dgm:bulletEnabled val="1"/>
        </dgm:presLayoutVars>
      </dgm:prSet>
      <dgm:spPr/>
    </dgm:pt>
    <dgm:pt modelId="{B48C06B3-5AB5-5548-A130-4A7BD97D35B0}" type="pres">
      <dgm:prSet presAssocID="{A77FAFFD-D2D0-4D48-B8AC-77DEB24ED078}" presName="spaceBetweenRectangles" presStyleCnt="0"/>
      <dgm:spPr/>
    </dgm:pt>
    <dgm:pt modelId="{0BC4F5BF-C15E-FC49-89CC-E855DE10EB53}" type="pres">
      <dgm:prSet presAssocID="{1F9727B8-D2C4-0244-AFEB-9001E2F8F5CC}" presName="parentLin" presStyleCnt="0"/>
      <dgm:spPr/>
    </dgm:pt>
    <dgm:pt modelId="{FD3E65B1-B32D-2147-8320-5F666BA53A41}" type="pres">
      <dgm:prSet presAssocID="{1F9727B8-D2C4-0244-AFEB-9001E2F8F5CC}" presName="parentLeftMargin" presStyleLbl="node1" presStyleIdx="2" presStyleCnt="6"/>
      <dgm:spPr/>
    </dgm:pt>
    <dgm:pt modelId="{9C10D7F6-CA27-364D-BD9C-E6CF4D8894A4}" type="pres">
      <dgm:prSet presAssocID="{1F9727B8-D2C4-0244-AFEB-9001E2F8F5CC}" presName="parentText" presStyleLbl="node1" presStyleIdx="3" presStyleCnt="6">
        <dgm:presLayoutVars>
          <dgm:chMax val="0"/>
          <dgm:bulletEnabled val="1"/>
        </dgm:presLayoutVars>
      </dgm:prSet>
      <dgm:spPr/>
    </dgm:pt>
    <dgm:pt modelId="{F01B5040-75E7-F842-8559-7A1433EDB72A}" type="pres">
      <dgm:prSet presAssocID="{1F9727B8-D2C4-0244-AFEB-9001E2F8F5CC}" presName="negativeSpace" presStyleCnt="0"/>
      <dgm:spPr/>
    </dgm:pt>
    <dgm:pt modelId="{87C24E1F-EE05-FE43-AADE-FD52A3A2E1BA}" type="pres">
      <dgm:prSet presAssocID="{1F9727B8-D2C4-0244-AFEB-9001E2F8F5CC}" presName="childText" presStyleLbl="conFgAcc1" presStyleIdx="3" presStyleCnt="6">
        <dgm:presLayoutVars>
          <dgm:bulletEnabled val="1"/>
        </dgm:presLayoutVars>
      </dgm:prSet>
      <dgm:spPr/>
    </dgm:pt>
    <dgm:pt modelId="{12703EAE-FBC3-DF47-ABC0-48EC17249118}" type="pres">
      <dgm:prSet presAssocID="{A6118598-9D78-4E46-B77A-03AE41058136}" presName="spaceBetweenRectangles" presStyleCnt="0"/>
      <dgm:spPr/>
    </dgm:pt>
    <dgm:pt modelId="{B4BC3BB2-834E-1744-A948-BD077E3622C8}" type="pres">
      <dgm:prSet presAssocID="{95101AEF-EA1F-9048-9CA2-8428CDAC3943}" presName="parentLin" presStyleCnt="0"/>
      <dgm:spPr/>
    </dgm:pt>
    <dgm:pt modelId="{E7E78152-8B8C-0541-92AA-1BFCB1B5F5E1}" type="pres">
      <dgm:prSet presAssocID="{95101AEF-EA1F-9048-9CA2-8428CDAC3943}" presName="parentLeftMargin" presStyleLbl="node1" presStyleIdx="3" presStyleCnt="6"/>
      <dgm:spPr/>
    </dgm:pt>
    <dgm:pt modelId="{2FAB4B00-E6F2-344E-80EF-18F3B27F710B}" type="pres">
      <dgm:prSet presAssocID="{95101AEF-EA1F-9048-9CA2-8428CDAC3943}" presName="parentText" presStyleLbl="node1" presStyleIdx="4" presStyleCnt="6">
        <dgm:presLayoutVars>
          <dgm:chMax val="0"/>
          <dgm:bulletEnabled val="1"/>
        </dgm:presLayoutVars>
      </dgm:prSet>
      <dgm:spPr/>
    </dgm:pt>
    <dgm:pt modelId="{A9175815-7CFB-5A40-A5B9-E5D4EC3233E5}" type="pres">
      <dgm:prSet presAssocID="{95101AEF-EA1F-9048-9CA2-8428CDAC3943}" presName="negativeSpace" presStyleCnt="0"/>
      <dgm:spPr/>
    </dgm:pt>
    <dgm:pt modelId="{DEB8FD72-BB5B-6B49-8084-EDC2A413FB70}" type="pres">
      <dgm:prSet presAssocID="{95101AEF-EA1F-9048-9CA2-8428CDAC3943}" presName="childText" presStyleLbl="conFgAcc1" presStyleIdx="4" presStyleCnt="6">
        <dgm:presLayoutVars>
          <dgm:bulletEnabled val="1"/>
        </dgm:presLayoutVars>
      </dgm:prSet>
      <dgm:spPr/>
    </dgm:pt>
    <dgm:pt modelId="{74983FC5-0B72-684D-A4B0-5FD3B906825C}" type="pres">
      <dgm:prSet presAssocID="{C883ABF3-B80C-2C48-B60E-F575376E25BF}" presName="spaceBetweenRectangles" presStyleCnt="0"/>
      <dgm:spPr/>
    </dgm:pt>
    <dgm:pt modelId="{6702C728-47C1-3049-A5DC-95799942BA9B}" type="pres">
      <dgm:prSet presAssocID="{471572B3-7F21-4E49-8A3F-3B4D6209C25E}" presName="parentLin" presStyleCnt="0"/>
      <dgm:spPr/>
    </dgm:pt>
    <dgm:pt modelId="{A6D8D7E7-5900-5545-98B4-E82591061574}" type="pres">
      <dgm:prSet presAssocID="{471572B3-7F21-4E49-8A3F-3B4D6209C25E}" presName="parentLeftMargin" presStyleLbl="node1" presStyleIdx="4" presStyleCnt="6"/>
      <dgm:spPr/>
    </dgm:pt>
    <dgm:pt modelId="{E5842B57-4041-E144-BD39-57510C87B0C8}" type="pres">
      <dgm:prSet presAssocID="{471572B3-7F21-4E49-8A3F-3B4D6209C25E}" presName="parentText" presStyleLbl="node1" presStyleIdx="5" presStyleCnt="6">
        <dgm:presLayoutVars>
          <dgm:chMax val="0"/>
          <dgm:bulletEnabled val="1"/>
        </dgm:presLayoutVars>
      </dgm:prSet>
      <dgm:spPr/>
    </dgm:pt>
    <dgm:pt modelId="{EB40B8F6-0E67-3F4A-85CB-5990C2C507C1}" type="pres">
      <dgm:prSet presAssocID="{471572B3-7F21-4E49-8A3F-3B4D6209C25E}" presName="negativeSpace" presStyleCnt="0"/>
      <dgm:spPr/>
    </dgm:pt>
    <dgm:pt modelId="{290A9CB9-89EA-2242-BA44-4E9E256D5D40}" type="pres">
      <dgm:prSet presAssocID="{471572B3-7F21-4E49-8A3F-3B4D6209C25E}" presName="childText" presStyleLbl="conFgAcc1" presStyleIdx="5" presStyleCnt="6">
        <dgm:presLayoutVars>
          <dgm:bulletEnabled val="1"/>
        </dgm:presLayoutVars>
      </dgm:prSet>
      <dgm:spPr/>
    </dgm:pt>
  </dgm:ptLst>
  <dgm:cxnLst>
    <dgm:cxn modelId="{3129A201-2BFC-984A-9C1E-782DBA460B82}" srcId="{23105F5B-0EEA-2249-BFF2-34EEAC427F54}" destId="{A39177BF-4D9B-FE46-989E-FC9160874E79}" srcOrd="0" destOrd="0" parTransId="{E78672F8-9B7E-B845-A32B-3A367C6B830A}" sibTransId="{7CA9447C-1525-5145-8041-EB07374C9FDE}"/>
    <dgm:cxn modelId="{1070A30A-5361-4D1D-8BD2-AD7853D55BB0}" type="presOf" srcId="{A39177BF-4D9B-FE46-989E-FC9160874E79}" destId="{83A54E5C-145B-6946-823F-C1F1458E132C}" srcOrd="0" destOrd="0" presId="urn:microsoft.com/office/officeart/2005/8/layout/list1"/>
    <dgm:cxn modelId="{0CBBDB15-ACAD-46E3-909A-688DA23A6B91}" type="presOf" srcId="{3223E9E3-2487-FA45-8C7A-8C6B9B5CE5FE}" destId="{F277E06F-7744-C547-A3C6-C2D43530F18A}" srcOrd="0" destOrd="0" presId="urn:microsoft.com/office/officeart/2005/8/layout/list1"/>
    <dgm:cxn modelId="{309CF322-7C78-A84A-A5EE-2925A9CAD208}" srcId="{3223E9E3-2487-FA45-8C7A-8C6B9B5CE5FE}" destId="{FE5B78A7-4F14-5A4A-BA96-E3A3D4D9A219}" srcOrd="1" destOrd="0" parTransId="{B111BB23-F658-7547-8CCF-5D88266FC1C0}" sibTransId="{6DDB202B-317F-8E45-8D6E-2D70892DDA6E}"/>
    <dgm:cxn modelId="{7C871723-2E2B-864E-9C2E-0AC21446E970}" srcId="{95101AEF-EA1F-9048-9CA2-8428CDAC3943}" destId="{586175A8-6B96-9849-9F39-7CF652539232}" srcOrd="0" destOrd="0" parTransId="{2AA373A5-CC8E-0546-AA6C-629519943138}" sibTransId="{2FE8F88D-A11F-B048-95B8-6F70250CF068}"/>
    <dgm:cxn modelId="{B992132B-6741-6E4C-964F-B630391C80B9}" srcId="{FE5B78A7-4F14-5A4A-BA96-E3A3D4D9A219}" destId="{4ACDCDD0-1697-D94F-B8CB-1F9FA7117222}" srcOrd="0" destOrd="0" parTransId="{D4E5EE8D-249D-454D-85EE-A5D18C5E2AAF}" sibTransId="{D1820358-1FAD-6B49-8A89-31A1A1303150}"/>
    <dgm:cxn modelId="{FD944C42-9947-4F87-AB64-B8D1DD3C91BB}" type="presOf" srcId="{6D5B4615-0EBF-6245-A4C0-951947727C70}" destId="{C1BC24A8-0698-4B4B-9C63-597A79C8CEED}" srcOrd="0" destOrd="0" presId="urn:microsoft.com/office/officeart/2005/8/layout/list1"/>
    <dgm:cxn modelId="{C45D2643-5C03-EC4A-8290-5A968A9FC124}" srcId="{3223E9E3-2487-FA45-8C7A-8C6B9B5CE5FE}" destId="{23105F5B-0EEA-2249-BFF2-34EEAC427F54}" srcOrd="0" destOrd="0" parTransId="{0740105B-BBC8-434C-87B5-10BB719B7B95}" sibTransId="{578F6BF9-77E1-D142-9F24-7934B30A40B5}"/>
    <dgm:cxn modelId="{87E5C14B-9751-4B42-BF02-D0959F074559}" type="presOf" srcId="{4ACDCDD0-1697-D94F-B8CB-1F9FA7117222}" destId="{7BBC54F8-AF5E-B645-8A16-3430638BCB4B}" srcOrd="0" destOrd="0" presId="urn:microsoft.com/office/officeart/2005/8/layout/list1"/>
    <dgm:cxn modelId="{D41C7A4C-9781-4C75-813B-CD5BD50B1A2C}" type="presOf" srcId="{1F9727B8-D2C4-0244-AFEB-9001E2F8F5CC}" destId="{9C10D7F6-CA27-364D-BD9C-E6CF4D8894A4}" srcOrd="1" destOrd="0" presId="urn:microsoft.com/office/officeart/2005/8/layout/list1"/>
    <dgm:cxn modelId="{33F1F24C-9C4F-41E8-9785-828CE5016000}" type="presOf" srcId="{0E6C7318-47C4-3A4A-8AFD-46E900095CE7}" destId="{87C24E1F-EE05-FE43-AADE-FD52A3A2E1BA}" srcOrd="0" destOrd="0" presId="urn:microsoft.com/office/officeart/2005/8/layout/list1"/>
    <dgm:cxn modelId="{50495A4D-59C0-1541-A7C9-59C8B7BC6ABA}" srcId="{3223E9E3-2487-FA45-8C7A-8C6B9B5CE5FE}" destId="{95101AEF-EA1F-9048-9CA2-8428CDAC3943}" srcOrd="4" destOrd="0" parTransId="{961127F2-E898-4D40-AECB-B6D50E991FE2}" sibTransId="{C883ABF3-B80C-2C48-B60E-F575376E25BF}"/>
    <dgm:cxn modelId="{E4695452-B0DA-4410-BAC0-2AB5F1F8F6A3}" type="presOf" srcId="{471572B3-7F21-4E49-8A3F-3B4D6209C25E}" destId="{A6D8D7E7-5900-5545-98B4-E82591061574}" srcOrd="0" destOrd="0" presId="urn:microsoft.com/office/officeart/2005/8/layout/list1"/>
    <dgm:cxn modelId="{CF065664-FB07-4B7D-A80C-87955761A97A}" type="presOf" srcId="{4009BD91-837F-DF4D-B6FC-F38CD9EC5171}" destId="{D1799544-7BE3-C74D-B932-75048D49B04E}" srcOrd="0" destOrd="0" presId="urn:microsoft.com/office/officeart/2005/8/layout/list1"/>
    <dgm:cxn modelId="{F687D78E-0774-D942-81F2-4772DC936C13}" srcId="{3223E9E3-2487-FA45-8C7A-8C6B9B5CE5FE}" destId="{471572B3-7F21-4E49-8A3F-3B4D6209C25E}" srcOrd="5" destOrd="0" parTransId="{F93E54A7-06EA-0345-B24D-07F673123E7A}" sibTransId="{741CBF48-F4EE-3A48-B65D-BE59DAF08743}"/>
    <dgm:cxn modelId="{D980AB94-3B0A-405D-BE85-115D996B4796}" type="presOf" srcId="{7E35F695-0AEE-ED45-9BE0-57DDE7EB85EF}" destId="{290A9CB9-89EA-2242-BA44-4E9E256D5D40}" srcOrd="0" destOrd="0" presId="urn:microsoft.com/office/officeart/2005/8/layout/list1"/>
    <dgm:cxn modelId="{903D8F95-2604-4A1C-B525-2BBAE1C0E808}" type="presOf" srcId="{471572B3-7F21-4E49-8A3F-3B4D6209C25E}" destId="{E5842B57-4041-E144-BD39-57510C87B0C8}" srcOrd="1" destOrd="0" presId="urn:microsoft.com/office/officeart/2005/8/layout/list1"/>
    <dgm:cxn modelId="{8FEBE698-5714-478D-9115-809A369989D7}" type="presOf" srcId="{FE5B78A7-4F14-5A4A-BA96-E3A3D4D9A219}" destId="{6D6323C1-1333-6B48-A9C9-7B72E82BE956}" srcOrd="1" destOrd="0" presId="urn:microsoft.com/office/officeart/2005/8/layout/list1"/>
    <dgm:cxn modelId="{9F8C6CA5-7D8A-4977-971E-7D2EC88453BA}" type="presOf" srcId="{95101AEF-EA1F-9048-9CA2-8428CDAC3943}" destId="{2FAB4B00-E6F2-344E-80EF-18F3B27F710B}" srcOrd="1" destOrd="0" presId="urn:microsoft.com/office/officeart/2005/8/layout/list1"/>
    <dgm:cxn modelId="{87FF7EA7-1794-B94C-9CE6-9C253756DA9C}" srcId="{3223E9E3-2487-FA45-8C7A-8C6B9B5CE5FE}" destId="{6D5B4615-0EBF-6245-A4C0-951947727C70}" srcOrd="2" destOrd="0" parTransId="{25BE9079-0C04-B640-B8E2-CE4E25B79580}" sibTransId="{A77FAFFD-D2D0-4D48-B8AC-77DEB24ED078}"/>
    <dgm:cxn modelId="{4D7EE9A8-5542-41C4-B14D-28E4B25FD6E2}" type="presOf" srcId="{95101AEF-EA1F-9048-9CA2-8428CDAC3943}" destId="{E7E78152-8B8C-0541-92AA-1BFCB1B5F5E1}" srcOrd="0" destOrd="0" presId="urn:microsoft.com/office/officeart/2005/8/layout/list1"/>
    <dgm:cxn modelId="{7881F6B4-6F3E-5F4D-94DC-1BF4BFC457AE}" srcId="{3223E9E3-2487-FA45-8C7A-8C6B9B5CE5FE}" destId="{1F9727B8-D2C4-0244-AFEB-9001E2F8F5CC}" srcOrd="3" destOrd="0" parTransId="{D542F08C-9D87-3346-AA70-3CE562508BE1}" sibTransId="{A6118598-9D78-4E46-B77A-03AE41058136}"/>
    <dgm:cxn modelId="{2525A9BE-337A-D74E-A803-A9AC4D4B0EE4}" srcId="{1F9727B8-D2C4-0244-AFEB-9001E2F8F5CC}" destId="{0E6C7318-47C4-3A4A-8AFD-46E900095CE7}" srcOrd="0" destOrd="0" parTransId="{AEE25989-031D-1944-AD26-DA3CCF6F5DAB}" sibTransId="{71EA426C-8AB1-3D43-865A-78870EAB7A38}"/>
    <dgm:cxn modelId="{1B7ECFC6-F975-4C2C-8771-2505D00BE1DD}" type="presOf" srcId="{586175A8-6B96-9849-9F39-7CF652539232}" destId="{DEB8FD72-BB5B-6B49-8084-EDC2A413FB70}" srcOrd="0" destOrd="0" presId="urn:microsoft.com/office/officeart/2005/8/layout/list1"/>
    <dgm:cxn modelId="{1482A0D4-999E-B64B-8D27-5F4E8BC76778}" srcId="{471572B3-7F21-4E49-8A3F-3B4D6209C25E}" destId="{7E35F695-0AEE-ED45-9BE0-57DDE7EB85EF}" srcOrd="0" destOrd="0" parTransId="{9F3AC182-7C05-0548-93E1-92403D2EE90B}" sibTransId="{D41665FF-527A-8648-93A8-332BDDFC12C8}"/>
    <dgm:cxn modelId="{D0A4E5DD-99AF-46EA-8A5B-3B5BBEA4693D}" type="presOf" srcId="{FE5B78A7-4F14-5A4A-BA96-E3A3D4D9A219}" destId="{62E40A21-BC53-1642-8134-EA2A94416DA2}" srcOrd="0" destOrd="0" presId="urn:microsoft.com/office/officeart/2005/8/layout/list1"/>
    <dgm:cxn modelId="{5B15FBDF-5AE1-48EE-ADD4-23E5C5F45936}" type="presOf" srcId="{1F9727B8-D2C4-0244-AFEB-9001E2F8F5CC}" destId="{FD3E65B1-B32D-2147-8320-5F666BA53A41}" srcOrd="0" destOrd="0" presId="urn:microsoft.com/office/officeart/2005/8/layout/list1"/>
    <dgm:cxn modelId="{675B8DF4-2B4B-42DC-903B-8CFCB4198CA0}" type="presOf" srcId="{23105F5B-0EEA-2249-BFF2-34EEAC427F54}" destId="{91F1379B-0D77-DA41-A04B-9513700154F2}" srcOrd="0" destOrd="0" presId="urn:microsoft.com/office/officeart/2005/8/layout/list1"/>
    <dgm:cxn modelId="{D57049FA-E91F-4180-A16D-489009EEECB0}" type="presOf" srcId="{6D5B4615-0EBF-6245-A4C0-951947727C70}" destId="{C3B6C95A-969A-E449-9C57-2250E5158031}" srcOrd="1" destOrd="0" presId="urn:microsoft.com/office/officeart/2005/8/layout/list1"/>
    <dgm:cxn modelId="{3C07A6FA-83EE-8A45-AB9C-59DEAD479D63}" srcId="{6D5B4615-0EBF-6245-A4C0-951947727C70}" destId="{4009BD91-837F-DF4D-B6FC-F38CD9EC5171}" srcOrd="0" destOrd="0" parTransId="{166A742E-E7CB-E649-9630-0AAE9B209447}" sibTransId="{52743FD0-CEE6-574B-BF03-6DDA3ED99CEA}"/>
    <dgm:cxn modelId="{E67FE0FA-97FF-4C74-AE07-3AF2D0682CE7}" type="presOf" srcId="{23105F5B-0EEA-2249-BFF2-34EEAC427F54}" destId="{10E92C13-F29B-B64D-BEE8-D4CC2DBA530C}" srcOrd="1" destOrd="0" presId="urn:microsoft.com/office/officeart/2005/8/layout/list1"/>
    <dgm:cxn modelId="{B9043A34-B3AA-49A0-90DD-38B007ED3CA6}" type="presParOf" srcId="{F277E06F-7744-C547-A3C6-C2D43530F18A}" destId="{0DAF5604-0063-BC44-8519-34D442B29B62}" srcOrd="0" destOrd="0" presId="urn:microsoft.com/office/officeart/2005/8/layout/list1"/>
    <dgm:cxn modelId="{5BC47C5B-8371-4AC1-9D5C-67D15C6F3618}" type="presParOf" srcId="{0DAF5604-0063-BC44-8519-34D442B29B62}" destId="{91F1379B-0D77-DA41-A04B-9513700154F2}" srcOrd="0" destOrd="0" presId="urn:microsoft.com/office/officeart/2005/8/layout/list1"/>
    <dgm:cxn modelId="{BBE4F161-57CA-47C4-BF8A-FCD194BC3FFC}" type="presParOf" srcId="{0DAF5604-0063-BC44-8519-34D442B29B62}" destId="{10E92C13-F29B-B64D-BEE8-D4CC2DBA530C}" srcOrd="1" destOrd="0" presId="urn:microsoft.com/office/officeart/2005/8/layout/list1"/>
    <dgm:cxn modelId="{8BA99506-87EF-4DE8-8E9D-C47A9F18AD8A}" type="presParOf" srcId="{F277E06F-7744-C547-A3C6-C2D43530F18A}" destId="{A1DABEF6-8FEE-534C-B279-18172DABCEC7}" srcOrd="1" destOrd="0" presId="urn:microsoft.com/office/officeart/2005/8/layout/list1"/>
    <dgm:cxn modelId="{73BD599A-DC29-456B-989D-4DF0DFBD870B}" type="presParOf" srcId="{F277E06F-7744-C547-A3C6-C2D43530F18A}" destId="{83A54E5C-145B-6946-823F-C1F1458E132C}" srcOrd="2" destOrd="0" presId="urn:microsoft.com/office/officeart/2005/8/layout/list1"/>
    <dgm:cxn modelId="{AF43FF7C-9D0B-4E48-A747-92FC40D89290}" type="presParOf" srcId="{F277E06F-7744-C547-A3C6-C2D43530F18A}" destId="{2E3C954A-58AC-C249-9667-4E49E808B423}" srcOrd="3" destOrd="0" presId="urn:microsoft.com/office/officeart/2005/8/layout/list1"/>
    <dgm:cxn modelId="{09B9EB6D-6EBE-46E1-B55A-9C87F25D606C}" type="presParOf" srcId="{F277E06F-7744-C547-A3C6-C2D43530F18A}" destId="{63AF4080-5AA4-AD45-B317-8299E90BEB28}" srcOrd="4" destOrd="0" presId="urn:microsoft.com/office/officeart/2005/8/layout/list1"/>
    <dgm:cxn modelId="{DB5913B8-E520-4870-91E8-FAE2A736DA78}" type="presParOf" srcId="{63AF4080-5AA4-AD45-B317-8299E90BEB28}" destId="{62E40A21-BC53-1642-8134-EA2A94416DA2}" srcOrd="0" destOrd="0" presId="urn:microsoft.com/office/officeart/2005/8/layout/list1"/>
    <dgm:cxn modelId="{9F21ECDE-4413-414C-A053-F9F3CBBD191B}" type="presParOf" srcId="{63AF4080-5AA4-AD45-B317-8299E90BEB28}" destId="{6D6323C1-1333-6B48-A9C9-7B72E82BE956}" srcOrd="1" destOrd="0" presId="urn:microsoft.com/office/officeart/2005/8/layout/list1"/>
    <dgm:cxn modelId="{2EB631CB-6E0C-4BA4-87EE-9B180F592001}" type="presParOf" srcId="{F277E06F-7744-C547-A3C6-C2D43530F18A}" destId="{6DCC939A-4C04-404E-A864-E9710332C53F}" srcOrd="5" destOrd="0" presId="urn:microsoft.com/office/officeart/2005/8/layout/list1"/>
    <dgm:cxn modelId="{CFEE6086-2F66-47EE-B300-727C06351C65}" type="presParOf" srcId="{F277E06F-7744-C547-A3C6-C2D43530F18A}" destId="{7BBC54F8-AF5E-B645-8A16-3430638BCB4B}" srcOrd="6" destOrd="0" presId="urn:microsoft.com/office/officeart/2005/8/layout/list1"/>
    <dgm:cxn modelId="{A37C1EC8-F28F-40E8-A97C-5A127B84E176}" type="presParOf" srcId="{F277E06F-7744-C547-A3C6-C2D43530F18A}" destId="{87FE1244-0AB9-8044-B9C0-93984E6D5926}" srcOrd="7" destOrd="0" presId="urn:microsoft.com/office/officeart/2005/8/layout/list1"/>
    <dgm:cxn modelId="{DDD3D42E-6287-4DCA-B424-59A4945F34FF}" type="presParOf" srcId="{F277E06F-7744-C547-A3C6-C2D43530F18A}" destId="{8EDE66CA-F2E1-A043-B46E-4A9F36919542}" srcOrd="8" destOrd="0" presId="urn:microsoft.com/office/officeart/2005/8/layout/list1"/>
    <dgm:cxn modelId="{BE8B9161-42F9-4752-8CB4-3D04AAE07B6C}" type="presParOf" srcId="{8EDE66CA-F2E1-A043-B46E-4A9F36919542}" destId="{C1BC24A8-0698-4B4B-9C63-597A79C8CEED}" srcOrd="0" destOrd="0" presId="urn:microsoft.com/office/officeart/2005/8/layout/list1"/>
    <dgm:cxn modelId="{7FFCAE24-6C7B-4219-8B2C-8FDEED915450}" type="presParOf" srcId="{8EDE66CA-F2E1-A043-B46E-4A9F36919542}" destId="{C3B6C95A-969A-E449-9C57-2250E5158031}" srcOrd="1" destOrd="0" presId="urn:microsoft.com/office/officeart/2005/8/layout/list1"/>
    <dgm:cxn modelId="{70968C9F-D82F-4A21-B21D-2B8F703C727D}" type="presParOf" srcId="{F277E06F-7744-C547-A3C6-C2D43530F18A}" destId="{EED06D45-4BDE-A84D-A0C5-1A624C79B800}" srcOrd="9" destOrd="0" presId="urn:microsoft.com/office/officeart/2005/8/layout/list1"/>
    <dgm:cxn modelId="{E6BA51A1-5CAB-4D24-893B-B7D0D5EEFC9A}" type="presParOf" srcId="{F277E06F-7744-C547-A3C6-C2D43530F18A}" destId="{D1799544-7BE3-C74D-B932-75048D49B04E}" srcOrd="10" destOrd="0" presId="urn:microsoft.com/office/officeart/2005/8/layout/list1"/>
    <dgm:cxn modelId="{4038F530-88A5-4F82-8C87-54C1EAD17118}" type="presParOf" srcId="{F277E06F-7744-C547-A3C6-C2D43530F18A}" destId="{B48C06B3-5AB5-5548-A130-4A7BD97D35B0}" srcOrd="11" destOrd="0" presId="urn:microsoft.com/office/officeart/2005/8/layout/list1"/>
    <dgm:cxn modelId="{44C125E0-26D9-48C9-975C-C3C8B61E93C6}" type="presParOf" srcId="{F277E06F-7744-C547-A3C6-C2D43530F18A}" destId="{0BC4F5BF-C15E-FC49-89CC-E855DE10EB53}" srcOrd="12" destOrd="0" presId="urn:microsoft.com/office/officeart/2005/8/layout/list1"/>
    <dgm:cxn modelId="{76918274-8871-4C8C-95FF-5D7D0832DCDE}" type="presParOf" srcId="{0BC4F5BF-C15E-FC49-89CC-E855DE10EB53}" destId="{FD3E65B1-B32D-2147-8320-5F666BA53A41}" srcOrd="0" destOrd="0" presId="urn:microsoft.com/office/officeart/2005/8/layout/list1"/>
    <dgm:cxn modelId="{67077563-D1BA-4B03-8F38-1CB881ADEFFB}" type="presParOf" srcId="{0BC4F5BF-C15E-FC49-89CC-E855DE10EB53}" destId="{9C10D7F6-CA27-364D-BD9C-E6CF4D8894A4}" srcOrd="1" destOrd="0" presId="urn:microsoft.com/office/officeart/2005/8/layout/list1"/>
    <dgm:cxn modelId="{7ACF936A-DF9C-4095-A9DB-D5600CCAFE67}" type="presParOf" srcId="{F277E06F-7744-C547-A3C6-C2D43530F18A}" destId="{F01B5040-75E7-F842-8559-7A1433EDB72A}" srcOrd="13" destOrd="0" presId="urn:microsoft.com/office/officeart/2005/8/layout/list1"/>
    <dgm:cxn modelId="{D6CE4784-9130-4062-A269-204209D65BD9}" type="presParOf" srcId="{F277E06F-7744-C547-A3C6-C2D43530F18A}" destId="{87C24E1F-EE05-FE43-AADE-FD52A3A2E1BA}" srcOrd="14" destOrd="0" presId="urn:microsoft.com/office/officeart/2005/8/layout/list1"/>
    <dgm:cxn modelId="{436BFB26-7C01-4A58-9A3C-AF034F8621B0}" type="presParOf" srcId="{F277E06F-7744-C547-A3C6-C2D43530F18A}" destId="{12703EAE-FBC3-DF47-ABC0-48EC17249118}" srcOrd="15" destOrd="0" presId="urn:microsoft.com/office/officeart/2005/8/layout/list1"/>
    <dgm:cxn modelId="{E0B0B28E-E7E8-470F-9D12-779C9B1AE921}" type="presParOf" srcId="{F277E06F-7744-C547-A3C6-C2D43530F18A}" destId="{B4BC3BB2-834E-1744-A948-BD077E3622C8}" srcOrd="16" destOrd="0" presId="urn:microsoft.com/office/officeart/2005/8/layout/list1"/>
    <dgm:cxn modelId="{55A59EA2-6CD9-4D82-911F-4458C8CA1DE9}" type="presParOf" srcId="{B4BC3BB2-834E-1744-A948-BD077E3622C8}" destId="{E7E78152-8B8C-0541-92AA-1BFCB1B5F5E1}" srcOrd="0" destOrd="0" presId="urn:microsoft.com/office/officeart/2005/8/layout/list1"/>
    <dgm:cxn modelId="{7F6C934B-D7D9-473F-94F2-8A73D063D24F}" type="presParOf" srcId="{B4BC3BB2-834E-1744-A948-BD077E3622C8}" destId="{2FAB4B00-E6F2-344E-80EF-18F3B27F710B}" srcOrd="1" destOrd="0" presId="urn:microsoft.com/office/officeart/2005/8/layout/list1"/>
    <dgm:cxn modelId="{243287E1-1081-4527-B585-5CD61E11CDEF}" type="presParOf" srcId="{F277E06F-7744-C547-A3C6-C2D43530F18A}" destId="{A9175815-7CFB-5A40-A5B9-E5D4EC3233E5}" srcOrd="17" destOrd="0" presId="urn:microsoft.com/office/officeart/2005/8/layout/list1"/>
    <dgm:cxn modelId="{01EB24A2-9805-48BF-8C08-8BFAA93CAC94}" type="presParOf" srcId="{F277E06F-7744-C547-A3C6-C2D43530F18A}" destId="{DEB8FD72-BB5B-6B49-8084-EDC2A413FB70}" srcOrd="18" destOrd="0" presId="urn:microsoft.com/office/officeart/2005/8/layout/list1"/>
    <dgm:cxn modelId="{588AD710-1E29-417D-97C9-D1F0928D3798}" type="presParOf" srcId="{F277E06F-7744-C547-A3C6-C2D43530F18A}" destId="{74983FC5-0B72-684D-A4B0-5FD3B906825C}" srcOrd="19" destOrd="0" presId="urn:microsoft.com/office/officeart/2005/8/layout/list1"/>
    <dgm:cxn modelId="{7CC58C0A-96D4-487F-970D-6303BDF596EA}" type="presParOf" srcId="{F277E06F-7744-C547-A3C6-C2D43530F18A}" destId="{6702C728-47C1-3049-A5DC-95799942BA9B}" srcOrd="20" destOrd="0" presId="urn:microsoft.com/office/officeart/2005/8/layout/list1"/>
    <dgm:cxn modelId="{5274A866-8802-4DB9-A6DA-CC46F223D7F2}" type="presParOf" srcId="{6702C728-47C1-3049-A5DC-95799942BA9B}" destId="{A6D8D7E7-5900-5545-98B4-E82591061574}" srcOrd="0" destOrd="0" presId="urn:microsoft.com/office/officeart/2005/8/layout/list1"/>
    <dgm:cxn modelId="{C5C4190D-C3B2-431E-8D23-67AEDA37C9F6}" type="presParOf" srcId="{6702C728-47C1-3049-A5DC-95799942BA9B}" destId="{E5842B57-4041-E144-BD39-57510C87B0C8}" srcOrd="1" destOrd="0" presId="urn:microsoft.com/office/officeart/2005/8/layout/list1"/>
    <dgm:cxn modelId="{AB7FFB7E-BBC2-4120-AB25-805AF790703B}" type="presParOf" srcId="{F277E06F-7744-C547-A3C6-C2D43530F18A}" destId="{EB40B8F6-0E67-3F4A-85CB-5990C2C507C1}" srcOrd="21" destOrd="0" presId="urn:microsoft.com/office/officeart/2005/8/layout/list1"/>
    <dgm:cxn modelId="{7F350771-0A38-4436-BA53-FE0992A15D94}" type="presParOf" srcId="{F277E06F-7744-C547-A3C6-C2D43530F18A}" destId="{290A9CB9-89EA-2242-BA44-4E9E256D5D40}"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E5389E2-70C4-0A46-ADA4-58BC3ECDA525}"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1EB701DB-1C2B-C542-933A-D0FA4E5B70B3}">
      <dgm:prSet/>
      <dgm:spPr>
        <a:solidFill>
          <a:schemeClr val="bg2">
            <a:lumMod val="90000"/>
          </a:schemeClr>
        </a:solidFill>
      </dgm:spPr>
      <dgm:t>
        <a:bodyPr/>
        <a:lstStyle/>
        <a:p>
          <a:pPr rtl="0"/>
          <a:r>
            <a:rPr lang="zh-CN" altLang="en-US" b="1" dirty="0"/>
            <a:t>引导块</a:t>
          </a:r>
          <a:endParaRPr lang="en-US" altLang="zh-CN" b="1" dirty="0"/>
        </a:p>
        <a:p>
          <a:pPr rtl="0"/>
          <a:r>
            <a:rPr lang="zh-CN" altLang="en-US" b="1" dirty="0"/>
            <a:t>（</a:t>
          </a:r>
          <a:r>
            <a:rPr lang="en-US" b="1" dirty="0"/>
            <a:t>Boot block</a:t>
          </a:r>
          <a:r>
            <a:rPr lang="zh-CN" altLang="en-US" b="1" dirty="0"/>
            <a:t>）</a:t>
          </a:r>
          <a:endParaRPr lang="en-US" dirty="0"/>
        </a:p>
      </dgm:t>
    </dgm:pt>
    <dgm:pt modelId="{85D13B5B-6821-484B-9959-D75CA4337967}" type="parTrans" cxnId="{4E6F076E-0ADB-5C4E-A2DD-4D142EC1CED8}">
      <dgm:prSet/>
      <dgm:spPr/>
      <dgm:t>
        <a:bodyPr/>
        <a:lstStyle/>
        <a:p>
          <a:endParaRPr lang="en-US"/>
        </a:p>
      </dgm:t>
    </dgm:pt>
    <dgm:pt modelId="{113CB5B9-5A46-6343-881D-5EF8FDAC584C}" type="sibTrans" cxnId="{4E6F076E-0ADB-5C4E-A2DD-4D142EC1CED8}">
      <dgm:prSet/>
      <dgm:spPr/>
      <dgm:t>
        <a:bodyPr/>
        <a:lstStyle/>
        <a:p>
          <a:endParaRPr lang="en-US"/>
        </a:p>
      </dgm:t>
    </dgm:pt>
    <dgm:pt modelId="{95D21672-723C-114A-8CAA-AB46B2FEFB12}">
      <dgm:prSet custT="1"/>
      <dgm:spPr>
        <a:solidFill>
          <a:schemeClr val="tx2">
            <a:lumMod val="40000"/>
            <a:lumOff val="60000"/>
          </a:schemeClr>
        </a:solidFill>
      </dgm:spPr>
      <dgm:t>
        <a:bodyPr/>
        <a:lstStyle/>
        <a:p>
          <a:pPr rtl="0"/>
          <a:r>
            <a:rPr lang="zh-CN" altLang="en-US" sz="2000" dirty="0">
              <a:solidFill>
                <a:srgbClr val="C00000"/>
              </a:solidFill>
            </a:rPr>
            <a:t>包含引导操作系统的代码</a:t>
          </a:r>
          <a:endParaRPr lang="en-US" sz="2000" dirty="0">
            <a:solidFill>
              <a:srgbClr val="C00000"/>
            </a:solidFill>
          </a:endParaRPr>
        </a:p>
      </dgm:t>
    </dgm:pt>
    <dgm:pt modelId="{48A93811-45E2-3F4F-8DEE-98CB2CCEF491}" type="parTrans" cxnId="{96BAFF6A-B117-A246-9A99-AC4E55B210D2}">
      <dgm:prSet/>
      <dgm:spPr/>
      <dgm:t>
        <a:bodyPr/>
        <a:lstStyle/>
        <a:p>
          <a:endParaRPr lang="en-US"/>
        </a:p>
      </dgm:t>
    </dgm:pt>
    <dgm:pt modelId="{746C9CCE-137A-334B-B90C-687EAB61667C}" type="sibTrans" cxnId="{96BAFF6A-B117-A246-9A99-AC4E55B210D2}">
      <dgm:prSet/>
      <dgm:spPr/>
      <dgm:t>
        <a:bodyPr/>
        <a:lstStyle/>
        <a:p>
          <a:endParaRPr lang="en-US"/>
        </a:p>
      </dgm:t>
    </dgm:pt>
    <dgm:pt modelId="{9C38DB67-B3DC-1348-B53F-4274017F5F92}">
      <dgm:prSet/>
      <dgm:spPr>
        <a:solidFill>
          <a:schemeClr val="bg2">
            <a:lumMod val="90000"/>
          </a:schemeClr>
        </a:solidFill>
      </dgm:spPr>
      <dgm:t>
        <a:bodyPr/>
        <a:lstStyle/>
        <a:p>
          <a:pPr rtl="0"/>
          <a:r>
            <a:rPr lang="zh-CN" altLang="en-US" b="1" dirty="0"/>
            <a:t>　超级块</a:t>
          </a:r>
          <a:endParaRPr lang="en-US" altLang="zh-CN" b="1" dirty="0"/>
        </a:p>
        <a:p>
          <a:pPr rtl="0"/>
          <a:r>
            <a:rPr lang="zh-CN" altLang="en-US" b="1" dirty="0"/>
            <a:t>（</a:t>
          </a:r>
          <a:r>
            <a:rPr lang="en-US" b="1" dirty="0"/>
            <a:t>Superblock</a:t>
          </a:r>
          <a:r>
            <a:rPr lang="zh-CN" altLang="en-US" b="1" dirty="0"/>
            <a:t>）</a:t>
          </a:r>
          <a:endParaRPr lang="en-US" dirty="0"/>
        </a:p>
      </dgm:t>
    </dgm:pt>
    <dgm:pt modelId="{CE5E27B8-1675-9B44-8D93-971153D9BB8A}" type="parTrans" cxnId="{6969631B-9774-8E45-B343-87BBDD4CC7D4}">
      <dgm:prSet/>
      <dgm:spPr/>
      <dgm:t>
        <a:bodyPr/>
        <a:lstStyle/>
        <a:p>
          <a:endParaRPr lang="en-US"/>
        </a:p>
      </dgm:t>
    </dgm:pt>
    <dgm:pt modelId="{63AEAD72-7C7D-AE45-AB0D-5ECF2D81D668}" type="sibTrans" cxnId="{6969631B-9774-8E45-B343-87BBDD4CC7D4}">
      <dgm:prSet/>
      <dgm:spPr/>
      <dgm:t>
        <a:bodyPr/>
        <a:lstStyle/>
        <a:p>
          <a:endParaRPr lang="en-US"/>
        </a:p>
      </dgm:t>
    </dgm:pt>
    <dgm:pt modelId="{39B34BBE-8E4E-BC4F-8AE2-72E7313A8ED9}">
      <dgm:prSet custT="1"/>
      <dgm:spPr>
        <a:solidFill>
          <a:schemeClr val="tx2">
            <a:lumMod val="40000"/>
            <a:lumOff val="60000"/>
          </a:schemeClr>
        </a:solidFill>
      </dgm:spPr>
      <dgm:t>
        <a:bodyPr/>
        <a:lstStyle/>
        <a:p>
          <a:pPr rtl="0"/>
          <a:r>
            <a:rPr lang="zh-CN" altLang="en-US" sz="2000" dirty="0">
              <a:solidFill>
                <a:srgbClr val="C00000"/>
              </a:solidFill>
            </a:rPr>
            <a:t>包含有关文件系统的属性和信息，如分区大小、索引节点表的大小</a:t>
          </a:r>
          <a:endParaRPr lang="en-US" sz="2000" dirty="0">
            <a:solidFill>
              <a:srgbClr val="C00000"/>
            </a:solidFill>
          </a:endParaRPr>
        </a:p>
      </dgm:t>
    </dgm:pt>
    <dgm:pt modelId="{EF576A00-C076-B34B-BAF8-294EED1E5CEF}" type="parTrans" cxnId="{A200369C-75D6-2943-9862-CD67A9EE14F5}">
      <dgm:prSet/>
      <dgm:spPr/>
      <dgm:t>
        <a:bodyPr/>
        <a:lstStyle/>
        <a:p>
          <a:endParaRPr lang="en-US"/>
        </a:p>
      </dgm:t>
    </dgm:pt>
    <dgm:pt modelId="{0B82AF22-9230-D443-91AB-D9682D6A3DB3}" type="sibTrans" cxnId="{A200369C-75D6-2943-9862-CD67A9EE14F5}">
      <dgm:prSet/>
      <dgm:spPr/>
      <dgm:t>
        <a:bodyPr/>
        <a:lstStyle/>
        <a:p>
          <a:endParaRPr lang="en-US"/>
        </a:p>
      </dgm:t>
    </dgm:pt>
    <dgm:pt modelId="{A31E3D24-C0BB-5548-ACB4-D09BBE727D1F}">
      <dgm:prSet/>
      <dgm:spPr>
        <a:solidFill>
          <a:schemeClr val="bg2">
            <a:lumMod val="90000"/>
          </a:schemeClr>
        </a:solidFill>
      </dgm:spPr>
      <dgm:t>
        <a:bodyPr/>
        <a:lstStyle/>
        <a:p>
          <a:pPr rtl="0"/>
          <a:r>
            <a:rPr lang="zh-CN" altLang="en-US" b="1" dirty="0"/>
            <a:t>索引节点表</a:t>
          </a:r>
          <a:endParaRPr lang="en-US" b="1" dirty="0"/>
        </a:p>
        <a:p>
          <a:pPr rtl="0"/>
          <a:r>
            <a:rPr lang="zh-CN" altLang="en-US" b="1" dirty="0"/>
            <a:t>（</a:t>
          </a:r>
          <a:r>
            <a:rPr lang="en-US" b="1" dirty="0" err="1"/>
            <a:t>Inode</a:t>
          </a:r>
          <a:r>
            <a:rPr lang="en-US" b="1" dirty="0"/>
            <a:t> table</a:t>
          </a:r>
          <a:r>
            <a:rPr lang="zh-CN" altLang="en-US" b="1" dirty="0"/>
            <a:t>）</a:t>
          </a:r>
          <a:endParaRPr lang="en-US" dirty="0"/>
        </a:p>
      </dgm:t>
    </dgm:pt>
    <dgm:pt modelId="{3A7AE701-FB0B-A34C-8504-3B2FD74C9499}" type="parTrans" cxnId="{3B882ADA-72DF-E24B-83EE-B771D59F8BA2}">
      <dgm:prSet/>
      <dgm:spPr/>
      <dgm:t>
        <a:bodyPr/>
        <a:lstStyle/>
        <a:p>
          <a:endParaRPr lang="en-US"/>
        </a:p>
      </dgm:t>
    </dgm:pt>
    <dgm:pt modelId="{BF84BEAA-8EE7-C240-9DB5-2789669FE789}" type="sibTrans" cxnId="{3B882ADA-72DF-E24B-83EE-B771D59F8BA2}">
      <dgm:prSet/>
      <dgm:spPr/>
      <dgm:t>
        <a:bodyPr/>
        <a:lstStyle/>
        <a:p>
          <a:endParaRPr lang="en-US"/>
        </a:p>
      </dgm:t>
    </dgm:pt>
    <dgm:pt modelId="{3B8EA7F4-57E6-D749-99DD-36E851F0E5E2}">
      <dgm:prSet custT="1"/>
      <dgm:spPr>
        <a:solidFill>
          <a:schemeClr val="tx2">
            <a:lumMod val="40000"/>
            <a:lumOff val="60000"/>
          </a:schemeClr>
        </a:solidFill>
      </dgm:spPr>
      <dgm:t>
        <a:bodyPr/>
        <a:lstStyle/>
        <a:p>
          <a:pPr rtl="0"/>
          <a:r>
            <a:rPr lang="zh-CN" altLang="en-US" sz="1800" dirty="0">
              <a:solidFill>
                <a:srgbClr val="C00000"/>
              </a:solidFill>
            </a:rPr>
            <a:t>所有文件的索引节点集</a:t>
          </a:r>
          <a:endParaRPr lang="en-US" sz="1800" dirty="0">
            <a:solidFill>
              <a:srgbClr val="C00000"/>
            </a:solidFill>
          </a:endParaRPr>
        </a:p>
      </dgm:t>
    </dgm:pt>
    <dgm:pt modelId="{8E544670-33D3-F444-BAFE-C3F40490E9E3}" type="parTrans" cxnId="{4766775A-1804-4343-A266-AD31B780DB04}">
      <dgm:prSet/>
      <dgm:spPr/>
      <dgm:t>
        <a:bodyPr/>
        <a:lstStyle/>
        <a:p>
          <a:endParaRPr lang="en-US"/>
        </a:p>
      </dgm:t>
    </dgm:pt>
    <dgm:pt modelId="{1AED3BDD-E2BA-F64C-A9AD-366FF9CB1FC7}" type="sibTrans" cxnId="{4766775A-1804-4343-A266-AD31B780DB04}">
      <dgm:prSet/>
      <dgm:spPr/>
      <dgm:t>
        <a:bodyPr/>
        <a:lstStyle/>
        <a:p>
          <a:endParaRPr lang="en-US"/>
        </a:p>
      </dgm:t>
    </dgm:pt>
    <dgm:pt modelId="{0EAC466F-B1A0-BB44-A9E1-672D092EA140}">
      <dgm:prSet/>
      <dgm:spPr>
        <a:solidFill>
          <a:schemeClr val="bg2">
            <a:lumMod val="90000"/>
          </a:schemeClr>
        </a:solidFill>
      </dgm:spPr>
      <dgm:t>
        <a:bodyPr/>
        <a:lstStyle/>
        <a:p>
          <a:pPr rtl="0"/>
          <a:r>
            <a:rPr lang="zh-CN" altLang="en-US" b="1" dirty="0"/>
            <a:t>数据块</a:t>
          </a:r>
          <a:endParaRPr lang="en-US" altLang="zh-CN" b="1" dirty="0"/>
        </a:p>
        <a:p>
          <a:pPr rtl="0"/>
          <a:r>
            <a:rPr lang="zh-CN" altLang="en-US" b="1" dirty="0"/>
            <a:t>（</a:t>
          </a:r>
          <a:r>
            <a:rPr lang="en-US" b="1" dirty="0"/>
            <a:t>Data blocks</a:t>
          </a:r>
          <a:r>
            <a:rPr lang="zh-CN" altLang="en-US" b="1" dirty="0"/>
            <a:t>）</a:t>
          </a:r>
          <a:endParaRPr lang="en-US" dirty="0"/>
        </a:p>
      </dgm:t>
    </dgm:pt>
    <dgm:pt modelId="{310756EE-E484-5149-BA38-5E83A1E95215}" type="parTrans" cxnId="{DCA0B7DD-DA9E-6846-B974-C90EC1AB9393}">
      <dgm:prSet/>
      <dgm:spPr/>
      <dgm:t>
        <a:bodyPr/>
        <a:lstStyle/>
        <a:p>
          <a:endParaRPr lang="en-US"/>
        </a:p>
      </dgm:t>
    </dgm:pt>
    <dgm:pt modelId="{C6FD113B-CB20-1646-9B24-8D5022A68B5F}" type="sibTrans" cxnId="{DCA0B7DD-DA9E-6846-B974-C90EC1AB9393}">
      <dgm:prSet/>
      <dgm:spPr/>
      <dgm:t>
        <a:bodyPr/>
        <a:lstStyle/>
        <a:p>
          <a:endParaRPr lang="en-US"/>
        </a:p>
      </dgm:t>
    </dgm:pt>
    <dgm:pt modelId="{12A2848A-A7DE-E743-A5C3-9E7881AAC384}">
      <dgm:prSet custT="1"/>
      <dgm:spPr>
        <a:solidFill>
          <a:schemeClr val="tx2">
            <a:lumMod val="40000"/>
            <a:lumOff val="60000"/>
          </a:schemeClr>
        </a:solidFill>
      </dgm:spPr>
      <dgm:t>
        <a:bodyPr/>
        <a:lstStyle/>
        <a:p>
          <a:pPr rtl="0"/>
          <a:r>
            <a:rPr lang="zh-CN" altLang="en-US" sz="1800" dirty="0">
              <a:solidFill>
                <a:srgbClr val="C00000"/>
              </a:solidFill>
            </a:rPr>
            <a:t>数据文件和子目录文件所需的存储空间</a:t>
          </a:r>
          <a:endParaRPr lang="en-US" sz="1800" dirty="0">
            <a:solidFill>
              <a:srgbClr val="C00000"/>
            </a:solidFill>
          </a:endParaRPr>
        </a:p>
      </dgm:t>
    </dgm:pt>
    <dgm:pt modelId="{0CED4914-90A4-3041-969E-89F4770C5188}" type="parTrans" cxnId="{B3DB97B3-CC26-894A-9F7E-663B224A09BF}">
      <dgm:prSet/>
      <dgm:spPr/>
      <dgm:t>
        <a:bodyPr/>
        <a:lstStyle/>
        <a:p>
          <a:endParaRPr lang="en-US"/>
        </a:p>
      </dgm:t>
    </dgm:pt>
    <dgm:pt modelId="{CC545413-BFEC-4F4C-8269-07DBCD746562}" type="sibTrans" cxnId="{B3DB97B3-CC26-894A-9F7E-663B224A09BF}">
      <dgm:prSet/>
      <dgm:spPr/>
      <dgm:t>
        <a:bodyPr/>
        <a:lstStyle/>
        <a:p>
          <a:endParaRPr lang="en-US"/>
        </a:p>
      </dgm:t>
    </dgm:pt>
    <dgm:pt modelId="{F7B11B88-D249-6144-A78D-BB5BB20EB07B}" type="pres">
      <dgm:prSet presAssocID="{7E5389E2-70C4-0A46-ADA4-58BC3ECDA525}" presName="theList" presStyleCnt="0">
        <dgm:presLayoutVars>
          <dgm:dir/>
          <dgm:animLvl val="lvl"/>
          <dgm:resizeHandles val="exact"/>
        </dgm:presLayoutVars>
      </dgm:prSet>
      <dgm:spPr/>
    </dgm:pt>
    <dgm:pt modelId="{77F16314-B266-054F-A60A-D1C9C7F6BD3B}" type="pres">
      <dgm:prSet presAssocID="{1EB701DB-1C2B-C542-933A-D0FA4E5B70B3}" presName="compNode" presStyleCnt="0"/>
      <dgm:spPr/>
    </dgm:pt>
    <dgm:pt modelId="{0E260F23-A5FE-2047-AEA5-D300C219AC4D}" type="pres">
      <dgm:prSet presAssocID="{1EB701DB-1C2B-C542-933A-D0FA4E5B70B3}" presName="aNode" presStyleLbl="bgShp" presStyleIdx="0" presStyleCnt="4"/>
      <dgm:spPr/>
    </dgm:pt>
    <dgm:pt modelId="{BD3157B7-F77B-954A-A11B-081A396B3BD6}" type="pres">
      <dgm:prSet presAssocID="{1EB701DB-1C2B-C542-933A-D0FA4E5B70B3}" presName="textNode" presStyleLbl="bgShp" presStyleIdx="0" presStyleCnt="4"/>
      <dgm:spPr/>
    </dgm:pt>
    <dgm:pt modelId="{02ADDFBD-9274-D445-B0DA-B5AD829D8876}" type="pres">
      <dgm:prSet presAssocID="{1EB701DB-1C2B-C542-933A-D0FA4E5B70B3}" presName="compChildNode" presStyleCnt="0"/>
      <dgm:spPr/>
    </dgm:pt>
    <dgm:pt modelId="{9A7775A6-D02E-5C40-8CF3-618F7535D216}" type="pres">
      <dgm:prSet presAssocID="{1EB701DB-1C2B-C542-933A-D0FA4E5B70B3}" presName="theInnerList" presStyleCnt="0"/>
      <dgm:spPr/>
    </dgm:pt>
    <dgm:pt modelId="{63C4002E-A045-264D-9B01-70FB237DBF79}" type="pres">
      <dgm:prSet presAssocID="{95D21672-723C-114A-8CAA-AB46B2FEFB12}" presName="childNode" presStyleLbl="node1" presStyleIdx="0" presStyleCnt="4">
        <dgm:presLayoutVars>
          <dgm:bulletEnabled val="1"/>
        </dgm:presLayoutVars>
      </dgm:prSet>
      <dgm:spPr/>
    </dgm:pt>
    <dgm:pt modelId="{028A8321-F524-FF4D-B53C-BB41C388D9F1}" type="pres">
      <dgm:prSet presAssocID="{1EB701DB-1C2B-C542-933A-D0FA4E5B70B3}" presName="aSpace" presStyleCnt="0"/>
      <dgm:spPr/>
    </dgm:pt>
    <dgm:pt modelId="{769976AE-2382-474E-B4DF-0621E018BE5A}" type="pres">
      <dgm:prSet presAssocID="{9C38DB67-B3DC-1348-B53F-4274017F5F92}" presName="compNode" presStyleCnt="0"/>
      <dgm:spPr/>
    </dgm:pt>
    <dgm:pt modelId="{4D949673-5CEF-D747-BAD5-0F595B2C9AB0}" type="pres">
      <dgm:prSet presAssocID="{9C38DB67-B3DC-1348-B53F-4274017F5F92}" presName="aNode" presStyleLbl="bgShp" presStyleIdx="1" presStyleCnt="4"/>
      <dgm:spPr/>
    </dgm:pt>
    <dgm:pt modelId="{E4B09551-5F43-2A48-9731-832E5108C0F2}" type="pres">
      <dgm:prSet presAssocID="{9C38DB67-B3DC-1348-B53F-4274017F5F92}" presName="textNode" presStyleLbl="bgShp" presStyleIdx="1" presStyleCnt="4"/>
      <dgm:spPr/>
    </dgm:pt>
    <dgm:pt modelId="{E560BBD3-C714-0143-B9E1-80417A254846}" type="pres">
      <dgm:prSet presAssocID="{9C38DB67-B3DC-1348-B53F-4274017F5F92}" presName="compChildNode" presStyleCnt="0"/>
      <dgm:spPr/>
    </dgm:pt>
    <dgm:pt modelId="{5803B058-9D82-CA42-AF66-4B45BA126B79}" type="pres">
      <dgm:prSet presAssocID="{9C38DB67-B3DC-1348-B53F-4274017F5F92}" presName="theInnerList" presStyleCnt="0"/>
      <dgm:spPr/>
    </dgm:pt>
    <dgm:pt modelId="{F5735537-C71D-034E-8A94-5EF847A9B6AF}" type="pres">
      <dgm:prSet presAssocID="{39B34BBE-8E4E-BC4F-8AE2-72E7313A8ED9}" presName="childNode" presStyleLbl="node1" presStyleIdx="1" presStyleCnt="4" custScaleX="114274">
        <dgm:presLayoutVars>
          <dgm:bulletEnabled val="1"/>
        </dgm:presLayoutVars>
      </dgm:prSet>
      <dgm:spPr/>
    </dgm:pt>
    <dgm:pt modelId="{2DFB46A3-36C9-B147-9748-3F0045955FDC}" type="pres">
      <dgm:prSet presAssocID="{9C38DB67-B3DC-1348-B53F-4274017F5F92}" presName="aSpace" presStyleCnt="0"/>
      <dgm:spPr/>
    </dgm:pt>
    <dgm:pt modelId="{91F95DA4-B05B-2A47-BD3F-B0C7687A95E5}" type="pres">
      <dgm:prSet presAssocID="{A31E3D24-C0BB-5548-ACB4-D09BBE727D1F}" presName="compNode" presStyleCnt="0"/>
      <dgm:spPr/>
    </dgm:pt>
    <dgm:pt modelId="{532B00A8-0EF3-8144-AD3D-1C0E7C444FB6}" type="pres">
      <dgm:prSet presAssocID="{A31E3D24-C0BB-5548-ACB4-D09BBE727D1F}" presName="aNode" presStyleLbl="bgShp" presStyleIdx="2" presStyleCnt="4"/>
      <dgm:spPr/>
    </dgm:pt>
    <dgm:pt modelId="{BD11FE53-E689-C043-8637-C118D454C9FC}" type="pres">
      <dgm:prSet presAssocID="{A31E3D24-C0BB-5548-ACB4-D09BBE727D1F}" presName="textNode" presStyleLbl="bgShp" presStyleIdx="2" presStyleCnt="4"/>
      <dgm:spPr/>
    </dgm:pt>
    <dgm:pt modelId="{42C88F69-9F6F-724C-924B-A461039CFF7D}" type="pres">
      <dgm:prSet presAssocID="{A31E3D24-C0BB-5548-ACB4-D09BBE727D1F}" presName="compChildNode" presStyleCnt="0"/>
      <dgm:spPr/>
    </dgm:pt>
    <dgm:pt modelId="{1E5F1FFA-E13E-1F4E-A238-6D4723AF265B}" type="pres">
      <dgm:prSet presAssocID="{A31E3D24-C0BB-5548-ACB4-D09BBE727D1F}" presName="theInnerList" presStyleCnt="0"/>
      <dgm:spPr/>
    </dgm:pt>
    <dgm:pt modelId="{6062A38B-EBBC-FB4C-867C-6BDF0EB36816}" type="pres">
      <dgm:prSet presAssocID="{3B8EA7F4-57E6-D749-99DD-36E851F0E5E2}" presName="childNode" presStyleLbl="node1" presStyleIdx="2" presStyleCnt="4">
        <dgm:presLayoutVars>
          <dgm:bulletEnabled val="1"/>
        </dgm:presLayoutVars>
      </dgm:prSet>
      <dgm:spPr/>
    </dgm:pt>
    <dgm:pt modelId="{5213A0DD-F8A1-294F-84F5-A0218FB4DA1E}" type="pres">
      <dgm:prSet presAssocID="{A31E3D24-C0BB-5548-ACB4-D09BBE727D1F}" presName="aSpace" presStyleCnt="0"/>
      <dgm:spPr/>
    </dgm:pt>
    <dgm:pt modelId="{2A3FA664-C3E7-2F43-9CA7-C64336FCDC68}" type="pres">
      <dgm:prSet presAssocID="{0EAC466F-B1A0-BB44-A9E1-672D092EA140}" presName="compNode" presStyleCnt="0"/>
      <dgm:spPr/>
    </dgm:pt>
    <dgm:pt modelId="{ECBB1D82-1D2B-C349-8D00-909B13233261}" type="pres">
      <dgm:prSet presAssocID="{0EAC466F-B1A0-BB44-A9E1-672D092EA140}" presName="aNode" presStyleLbl="bgShp" presStyleIdx="3" presStyleCnt="4"/>
      <dgm:spPr/>
    </dgm:pt>
    <dgm:pt modelId="{BDDF8A1D-F7B0-0D47-A1E7-01ACC54C8FA4}" type="pres">
      <dgm:prSet presAssocID="{0EAC466F-B1A0-BB44-A9E1-672D092EA140}" presName="textNode" presStyleLbl="bgShp" presStyleIdx="3" presStyleCnt="4"/>
      <dgm:spPr/>
    </dgm:pt>
    <dgm:pt modelId="{808BAF9C-4C1A-A645-AD38-A4496B91CED8}" type="pres">
      <dgm:prSet presAssocID="{0EAC466F-B1A0-BB44-A9E1-672D092EA140}" presName="compChildNode" presStyleCnt="0"/>
      <dgm:spPr/>
    </dgm:pt>
    <dgm:pt modelId="{18476E2F-D3C9-634E-A04A-249B42D3883E}" type="pres">
      <dgm:prSet presAssocID="{0EAC466F-B1A0-BB44-A9E1-672D092EA140}" presName="theInnerList" presStyleCnt="0"/>
      <dgm:spPr/>
    </dgm:pt>
    <dgm:pt modelId="{296A1147-E4D1-884E-B1F9-19D221B2F0A8}" type="pres">
      <dgm:prSet presAssocID="{12A2848A-A7DE-E743-A5C3-9E7881AAC384}" presName="childNode" presStyleLbl="node1" presStyleIdx="3" presStyleCnt="4" custScaleX="123394">
        <dgm:presLayoutVars>
          <dgm:bulletEnabled val="1"/>
        </dgm:presLayoutVars>
      </dgm:prSet>
      <dgm:spPr/>
    </dgm:pt>
  </dgm:ptLst>
  <dgm:cxnLst>
    <dgm:cxn modelId="{703D6719-C603-4CCB-A5FA-DB7221343CB8}" type="presOf" srcId="{9C38DB67-B3DC-1348-B53F-4274017F5F92}" destId="{E4B09551-5F43-2A48-9731-832E5108C0F2}" srcOrd="1" destOrd="0" presId="urn:microsoft.com/office/officeart/2005/8/layout/lProcess2"/>
    <dgm:cxn modelId="{6969631B-9774-8E45-B343-87BBDD4CC7D4}" srcId="{7E5389E2-70C4-0A46-ADA4-58BC3ECDA525}" destId="{9C38DB67-B3DC-1348-B53F-4274017F5F92}" srcOrd="1" destOrd="0" parTransId="{CE5E27B8-1675-9B44-8D93-971153D9BB8A}" sibTransId="{63AEAD72-7C7D-AE45-AB0D-5ECF2D81D668}"/>
    <dgm:cxn modelId="{CA841D1C-4713-461B-B6EC-362686135110}" type="presOf" srcId="{95D21672-723C-114A-8CAA-AB46B2FEFB12}" destId="{63C4002E-A045-264D-9B01-70FB237DBF79}" srcOrd="0" destOrd="0" presId="urn:microsoft.com/office/officeart/2005/8/layout/lProcess2"/>
    <dgm:cxn modelId="{EBECC523-027F-4589-BA79-6913BB2E1C4D}" type="presOf" srcId="{12A2848A-A7DE-E743-A5C3-9E7881AAC384}" destId="{296A1147-E4D1-884E-B1F9-19D221B2F0A8}" srcOrd="0" destOrd="0" presId="urn:microsoft.com/office/officeart/2005/8/layout/lProcess2"/>
    <dgm:cxn modelId="{96292238-F5BB-4151-B28C-004C27949D2C}" type="presOf" srcId="{7E5389E2-70C4-0A46-ADA4-58BC3ECDA525}" destId="{F7B11B88-D249-6144-A78D-BB5BB20EB07B}" srcOrd="0" destOrd="0" presId="urn:microsoft.com/office/officeart/2005/8/layout/lProcess2"/>
    <dgm:cxn modelId="{88D24E40-D08E-486C-9E34-7700DA53FBC9}" type="presOf" srcId="{9C38DB67-B3DC-1348-B53F-4274017F5F92}" destId="{4D949673-5CEF-D747-BAD5-0F595B2C9AB0}" srcOrd="0" destOrd="0" presId="urn:microsoft.com/office/officeart/2005/8/layout/lProcess2"/>
    <dgm:cxn modelId="{9A451B58-C36A-45D5-823C-6CA8DCD06A3A}" type="presOf" srcId="{A31E3D24-C0BB-5548-ACB4-D09BBE727D1F}" destId="{532B00A8-0EF3-8144-AD3D-1C0E7C444FB6}" srcOrd="0" destOrd="0" presId="urn:microsoft.com/office/officeart/2005/8/layout/lProcess2"/>
    <dgm:cxn modelId="{4766775A-1804-4343-A266-AD31B780DB04}" srcId="{A31E3D24-C0BB-5548-ACB4-D09BBE727D1F}" destId="{3B8EA7F4-57E6-D749-99DD-36E851F0E5E2}" srcOrd="0" destOrd="0" parTransId="{8E544670-33D3-F444-BAFE-C3F40490E9E3}" sibTransId="{1AED3BDD-E2BA-F64C-A9AD-366FF9CB1FC7}"/>
    <dgm:cxn modelId="{96BAFF6A-B117-A246-9A99-AC4E55B210D2}" srcId="{1EB701DB-1C2B-C542-933A-D0FA4E5B70B3}" destId="{95D21672-723C-114A-8CAA-AB46B2FEFB12}" srcOrd="0" destOrd="0" parTransId="{48A93811-45E2-3F4F-8DEE-98CB2CCEF491}" sibTransId="{746C9CCE-137A-334B-B90C-687EAB61667C}"/>
    <dgm:cxn modelId="{4E6F076E-0ADB-5C4E-A2DD-4D142EC1CED8}" srcId="{7E5389E2-70C4-0A46-ADA4-58BC3ECDA525}" destId="{1EB701DB-1C2B-C542-933A-D0FA4E5B70B3}" srcOrd="0" destOrd="0" parTransId="{85D13B5B-6821-484B-9959-D75CA4337967}" sibTransId="{113CB5B9-5A46-6343-881D-5EF8FDAC584C}"/>
    <dgm:cxn modelId="{3E46FC70-67AF-4D77-AE26-57B4D30932DD}" type="presOf" srcId="{1EB701DB-1C2B-C542-933A-D0FA4E5B70B3}" destId="{0E260F23-A5FE-2047-AEA5-D300C219AC4D}" srcOrd="0" destOrd="0" presId="urn:microsoft.com/office/officeart/2005/8/layout/lProcess2"/>
    <dgm:cxn modelId="{72A01F91-CA36-45BC-9F07-6DF40C35ADF4}" type="presOf" srcId="{0EAC466F-B1A0-BB44-A9E1-672D092EA140}" destId="{BDDF8A1D-F7B0-0D47-A1E7-01ACC54C8FA4}" srcOrd="1" destOrd="0" presId="urn:microsoft.com/office/officeart/2005/8/layout/lProcess2"/>
    <dgm:cxn modelId="{06531997-EA55-4304-8A1A-2EC7A21AF8A9}" type="presOf" srcId="{A31E3D24-C0BB-5548-ACB4-D09BBE727D1F}" destId="{BD11FE53-E689-C043-8637-C118D454C9FC}" srcOrd="1" destOrd="0" presId="urn:microsoft.com/office/officeart/2005/8/layout/lProcess2"/>
    <dgm:cxn modelId="{A200369C-75D6-2943-9862-CD67A9EE14F5}" srcId="{9C38DB67-B3DC-1348-B53F-4274017F5F92}" destId="{39B34BBE-8E4E-BC4F-8AE2-72E7313A8ED9}" srcOrd="0" destOrd="0" parTransId="{EF576A00-C076-B34B-BAF8-294EED1E5CEF}" sibTransId="{0B82AF22-9230-D443-91AB-D9682D6A3DB3}"/>
    <dgm:cxn modelId="{B3DB97B3-CC26-894A-9F7E-663B224A09BF}" srcId="{0EAC466F-B1A0-BB44-A9E1-672D092EA140}" destId="{12A2848A-A7DE-E743-A5C3-9E7881AAC384}" srcOrd="0" destOrd="0" parTransId="{0CED4914-90A4-3041-969E-89F4770C5188}" sibTransId="{CC545413-BFEC-4F4C-8269-07DBCD746562}"/>
    <dgm:cxn modelId="{EB45FDD8-466C-4078-B79E-9A3DD6183FC0}" type="presOf" srcId="{1EB701DB-1C2B-C542-933A-D0FA4E5B70B3}" destId="{BD3157B7-F77B-954A-A11B-081A396B3BD6}" srcOrd="1" destOrd="0" presId="urn:microsoft.com/office/officeart/2005/8/layout/lProcess2"/>
    <dgm:cxn modelId="{3B882ADA-72DF-E24B-83EE-B771D59F8BA2}" srcId="{7E5389E2-70C4-0A46-ADA4-58BC3ECDA525}" destId="{A31E3D24-C0BB-5548-ACB4-D09BBE727D1F}" srcOrd="2" destOrd="0" parTransId="{3A7AE701-FB0B-A34C-8504-3B2FD74C9499}" sibTransId="{BF84BEAA-8EE7-C240-9DB5-2789669FE789}"/>
    <dgm:cxn modelId="{DCA0B7DD-DA9E-6846-B974-C90EC1AB9393}" srcId="{7E5389E2-70C4-0A46-ADA4-58BC3ECDA525}" destId="{0EAC466F-B1A0-BB44-A9E1-672D092EA140}" srcOrd="3" destOrd="0" parTransId="{310756EE-E484-5149-BA38-5E83A1E95215}" sibTransId="{C6FD113B-CB20-1646-9B24-8D5022A68B5F}"/>
    <dgm:cxn modelId="{2DF9AFDE-396A-4C8E-8E4A-0278ADDFF4E6}" type="presOf" srcId="{0EAC466F-B1A0-BB44-A9E1-672D092EA140}" destId="{ECBB1D82-1D2B-C349-8D00-909B13233261}" srcOrd="0" destOrd="0" presId="urn:microsoft.com/office/officeart/2005/8/layout/lProcess2"/>
    <dgm:cxn modelId="{0E2CF6F3-4E6A-4A6F-9F4A-834F0E1EFCE5}" type="presOf" srcId="{3B8EA7F4-57E6-D749-99DD-36E851F0E5E2}" destId="{6062A38B-EBBC-FB4C-867C-6BDF0EB36816}" srcOrd="0" destOrd="0" presId="urn:microsoft.com/office/officeart/2005/8/layout/lProcess2"/>
    <dgm:cxn modelId="{14FC0EFE-9363-4244-9045-637D5DC88365}" type="presOf" srcId="{39B34BBE-8E4E-BC4F-8AE2-72E7313A8ED9}" destId="{F5735537-C71D-034E-8A94-5EF847A9B6AF}" srcOrd="0" destOrd="0" presId="urn:microsoft.com/office/officeart/2005/8/layout/lProcess2"/>
    <dgm:cxn modelId="{2428DD52-17D6-422D-A923-7D0837D36AB4}" type="presParOf" srcId="{F7B11B88-D249-6144-A78D-BB5BB20EB07B}" destId="{77F16314-B266-054F-A60A-D1C9C7F6BD3B}" srcOrd="0" destOrd="0" presId="urn:microsoft.com/office/officeart/2005/8/layout/lProcess2"/>
    <dgm:cxn modelId="{CEB8953D-E3EC-4B82-9B0C-C795C769B851}" type="presParOf" srcId="{77F16314-B266-054F-A60A-D1C9C7F6BD3B}" destId="{0E260F23-A5FE-2047-AEA5-D300C219AC4D}" srcOrd="0" destOrd="0" presId="urn:microsoft.com/office/officeart/2005/8/layout/lProcess2"/>
    <dgm:cxn modelId="{98441572-6B56-489F-A39C-C442ADCBBB54}" type="presParOf" srcId="{77F16314-B266-054F-A60A-D1C9C7F6BD3B}" destId="{BD3157B7-F77B-954A-A11B-081A396B3BD6}" srcOrd="1" destOrd="0" presId="urn:microsoft.com/office/officeart/2005/8/layout/lProcess2"/>
    <dgm:cxn modelId="{49F3B9FA-BA31-4A68-A5E2-BA88F2F9C18F}" type="presParOf" srcId="{77F16314-B266-054F-A60A-D1C9C7F6BD3B}" destId="{02ADDFBD-9274-D445-B0DA-B5AD829D8876}" srcOrd="2" destOrd="0" presId="urn:microsoft.com/office/officeart/2005/8/layout/lProcess2"/>
    <dgm:cxn modelId="{20FA9753-425F-4FAC-984C-E30C9971F7C9}" type="presParOf" srcId="{02ADDFBD-9274-D445-B0DA-B5AD829D8876}" destId="{9A7775A6-D02E-5C40-8CF3-618F7535D216}" srcOrd="0" destOrd="0" presId="urn:microsoft.com/office/officeart/2005/8/layout/lProcess2"/>
    <dgm:cxn modelId="{8B324EB1-4B89-4668-8548-96D6148BC326}" type="presParOf" srcId="{9A7775A6-D02E-5C40-8CF3-618F7535D216}" destId="{63C4002E-A045-264D-9B01-70FB237DBF79}" srcOrd="0" destOrd="0" presId="urn:microsoft.com/office/officeart/2005/8/layout/lProcess2"/>
    <dgm:cxn modelId="{81FA926D-164F-43FD-A023-5C923E903BA7}" type="presParOf" srcId="{F7B11B88-D249-6144-A78D-BB5BB20EB07B}" destId="{028A8321-F524-FF4D-B53C-BB41C388D9F1}" srcOrd="1" destOrd="0" presId="urn:microsoft.com/office/officeart/2005/8/layout/lProcess2"/>
    <dgm:cxn modelId="{A5291C8C-5E9D-4691-B721-301C3A65AD83}" type="presParOf" srcId="{F7B11B88-D249-6144-A78D-BB5BB20EB07B}" destId="{769976AE-2382-474E-B4DF-0621E018BE5A}" srcOrd="2" destOrd="0" presId="urn:microsoft.com/office/officeart/2005/8/layout/lProcess2"/>
    <dgm:cxn modelId="{6EC552D0-B853-471E-AEFD-0152586B0905}" type="presParOf" srcId="{769976AE-2382-474E-B4DF-0621E018BE5A}" destId="{4D949673-5CEF-D747-BAD5-0F595B2C9AB0}" srcOrd="0" destOrd="0" presId="urn:microsoft.com/office/officeart/2005/8/layout/lProcess2"/>
    <dgm:cxn modelId="{7B6699D8-760C-4E6F-8787-3A7432017B61}" type="presParOf" srcId="{769976AE-2382-474E-B4DF-0621E018BE5A}" destId="{E4B09551-5F43-2A48-9731-832E5108C0F2}" srcOrd="1" destOrd="0" presId="urn:microsoft.com/office/officeart/2005/8/layout/lProcess2"/>
    <dgm:cxn modelId="{A5A44FF5-5534-4B3F-918B-5800E05C4B84}" type="presParOf" srcId="{769976AE-2382-474E-B4DF-0621E018BE5A}" destId="{E560BBD3-C714-0143-B9E1-80417A254846}" srcOrd="2" destOrd="0" presId="urn:microsoft.com/office/officeart/2005/8/layout/lProcess2"/>
    <dgm:cxn modelId="{7CB3DEBA-BACB-49AF-8FC7-CD97B754E5AF}" type="presParOf" srcId="{E560BBD3-C714-0143-B9E1-80417A254846}" destId="{5803B058-9D82-CA42-AF66-4B45BA126B79}" srcOrd="0" destOrd="0" presId="urn:microsoft.com/office/officeart/2005/8/layout/lProcess2"/>
    <dgm:cxn modelId="{5A068C97-EEAB-4542-AB96-D8BFF92CE80B}" type="presParOf" srcId="{5803B058-9D82-CA42-AF66-4B45BA126B79}" destId="{F5735537-C71D-034E-8A94-5EF847A9B6AF}" srcOrd="0" destOrd="0" presId="urn:microsoft.com/office/officeart/2005/8/layout/lProcess2"/>
    <dgm:cxn modelId="{46C04D85-A4DD-4CE4-B484-D039BB4CBD15}" type="presParOf" srcId="{F7B11B88-D249-6144-A78D-BB5BB20EB07B}" destId="{2DFB46A3-36C9-B147-9748-3F0045955FDC}" srcOrd="3" destOrd="0" presId="urn:microsoft.com/office/officeart/2005/8/layout/lProcess2"/>
    <dgm:cxn modelId="{9E22B363-D35F-4FA7-BBD8-962DC833FF45}" type="presParOf" srcId="{F7B11B88-D249-6144-A78D-BB5BB20EB07B}" destId="{91F95DA4-B05B-2A47-BD3F-B0C7687A95E5}" srcOrd="4" destOrd="0" presId="urn:microsoft.com/office/officeart/2005/8/layout/lProcess2"/>
    <dgm:cxn modelId="{26A2F40B-D964-477B-9C03-DE47FA691E7F}" type="presParOf" srcId="{91F95DA4-B05B-2A47-BD3F-B0C7687A95E5}" destId="{532B00A8-0EF3-8144-AD3D-1C0E7C444FB6}" srcOrd="0" destOrd="0" presId="urn:microsoft.com/office/officeart/2005/8/layout/lProcess2"/>
    <dgm:cxn modelId="{958F38FC-0DA9-49FF-A9E3-6EEE1AEF2947}" type="presParOf" srcId="{91F95DA4-B05B-2A47-BD3F-B0C7687A95E5}" destId="{BD11FE53-E689-C043-8637-C118D454C9FC}" srcOrd="1" destOrd="0" presId="urn:microsoft.com/office/officeart/2005/8/layout/lProcess2"/>
    <dgm:cxn modelId="{1ABBE1D0-C4DE-46FD-A4CA-4DC7E4430B31}" type="presParOf" srcId="{91F95DA4-B05B-2A47-BD3F-B0C7687A95E5}" destId="{42C88F69-9F6F-724C-924B-A461039CFF7D}" srcOrd="2" destOrd="0" presId="urn:microsoft.com/office/officeart/2005/8/layout/lProcess2"/>
    <dgm:cxn modelId="{8448136B-4C76-4A11-94A0-F3EDBAD246AA}" type="presParOf" srcId="{42C88F69-9F6F-724C-924B-A461039CFF7D}" destId="{1E5F1FFA-E13E-1F4E-A238-6D4723AF265B}" srcOrd="0" destOrd="0" presId="urn:microsoft.com/office/officeart/2005/8/layout/lProcess2"/>
    <dgm:cxn modelId="{1EEA5605-114D-4BF4-9B57-FC022E96A65B}" type="presParOf" srcId="{1E5F1FFA-E13E-1F4E-A238-6D4723AF265B}" destId="{6062A38B-EBBC-FB4C-867C-6BDF0EB36816}" srcOrd="0" destOrd="0" presId="urn:microsoft.com/office/officeart/2005/8/layout/lProcess2"/>
    <dgm:cxn modelId="{FB01923E-3E54-4E00-BF54-D358873C2ABD}" type="presParOf" srcId="{F7B11B88-D249-6144-A78D-BB5BB20EB07B}" destId="{5213A0DD-F8A1-294F-84F5-A0218FB4DA1E}" srcOrd="5" destOrd="0" presId="urn:microsoft.com/office/officeart/2005/8/layout/lProcess2"/>
    <dgm:cxn modelId="{EF9A3317-3795-4C71-BEDC-23A59C0CE179}" type="presParOf" srcId="{F7B11B88-D249-6144-A78D-BB5BB20EB07B}" destId="{2A3FA664-C3E7-2F43-9CA7-C64336FCDC68}" srcOrd="6" destOrd="0" presId="urn:microsoft.com/office/officeart/2005/8/layout/lProcess2"/>
    <dgm:cxn modelId="{3B1CD5F6-43A3-46AF-BF77-EAEEE825A619}" type="presParOf" srcId="{2A3FA664-C3E7-2F43-9CA7-C64336FCDC68}" destId="{ECBB1D82-1D2B-C349-8D00-909B13233261}" srcOrd="0" destOrd="0" presId="urn:microsoft.com/office/officeart/2005/8/layout/lProcess2"/>
    <dgm:cxn modelId="{EDB6D271-FB94-4DE0-8BE0-3599884DAC6C}" type="presParOf" srcId="{2A3FA664-C3E7-2F43-9CA7-C64336FCDC68}" destId="{BDDF8A1D-F7B0-0D47-A1E7-01ACC54C8FA4}" srcOrd="1" destOrd="0" presId="urn:microsoft.com/office/officeart/2005/8/layout/lProcess2"/>
    <dgm:cxn modelId="{ED076D78-4F59-46EF-A380-C5ABF4AA8897}" type="presParOf" srcId="{2A3FA664-C3E7-2F43-9CA7-C64336FCDC68}" destId="{808BAF9C-4C1A-A645-AD38-A4496B91CED8}" srcOrd="2" destOrd="0" presId="urn:microsoft.com/office/officeart/2005/8/layout/lProcess2"/>
    <dgm:cxn modelId="{A895BBF0-FBC0-4940-90F1-71A7BFCCBDB2}" type="presParOf" srcId="{808BAF9C-4C1A-A645-AD38-A4496B91CED8}" destId="{18476E2F-D3C9-634E-A04A-249B42D3883E}" srcOrd="0" destOrd="0" presId="urn:microsoft.com/office/officeart/2005/8/layout/lProcess2"/>
    <dgm:cxn modelId="{E596D432-9A1D-4E78-9AEF-AD5876231620}" type="presParOf" srcId="{18476E2F-D3C9-634E-A04A-249B42D3883E}" destId="{296A1147-E4D1-884E-B1F9-19D221B2F0A8}" srcOrd="0" destOrd="0" presId="urn:microsoft.com/office/officeart/2005/8/layout/lProcess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3A283D-6D23-8040-A95B-211BFD251B82}"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E07818AD-8B81-5546-ADB1-7F24BC16CFFC}">
      <dgm:prSet custT="1"/>
      <dgm:spPr/>
      <dgm:t>
        <a:bodyPr/>
        <a:lstStyle/>
        <a:p>
          <a:pPr rtl="0"/>
          <a:r>
            <a:rPr lang="zh-CN" altLang="en-US" sz="2800" dirty="0"/>
            <a:t>四个术语</a:t>
          </a:r>
          <a:r>
            <a:rPr lang="en-US" sz="2800" dirty="0"/>
            <a:t>:</a:t>
          </a:r>
        </a:p>
      </dgm:t>
    </dgm:pt>
    <dgm:pt modelId="{E6C7C4A7-B880-AF4A-80DA-3FB3900D6263}" type="parTrans" cxnId="{248F6DDF-CA71-0C4C-A7B8-68DBE321A5C9}">
      <dgm:prSet/>
      <dgm:spPr/>
      <dgm:t>
        <a:bodyPr/>
        <a:lstStyle/>
        <a:p>
          <a:endParaRPr lang="en-US"/>
        </a:p>
      </dgm:t>
    </dgm:pt>
    <dgm:pt modelId="{32725903-370C-4E4F-9034-6CE35C48BF5E}" type="sibTrans" cxnId="{248F6DDF-CA71-0C4C-A7B8-68DBE321A5C9}">
      <dgm:prSet/>
      <dgm:spPr/>
      <dgm:t>
        <a:bodyPr/>
        <a:lstStyle/>
        <a:p>
          <a:endParaRPr lang="en-US"/>
        </a:p>
      </dgm:t>
    </dgm:pt>
    <dgm:pt modelId="{468EAADB-8364-DC42-9542-06ADEC9F5739}">
      <dgm:prSet custT="1"/>
      <dgm:spPr/>
      <dgm:t>
        <a:bodyPr/>
        <a:lstStyle/>
        <a:p>
          <a:pPr rtl="0"/>
          <a:r>
            <a:rPr lang="zh-CN" altLang="en-US" sz="2800" dirty="0"/>
            <a:t>域</a:t>
          </a:r>
          <a:endParaRPr lang="en-US" sz="2800" dirty="0"/>
        </a:p>
      </dgm:t>
    </dgm:pt>
    <dgm:pt modelId="{6F92C9EF-3BD7-2946-83CF-375D814F6937}" type="parTrans" cxnId="{1BB65DBC-1854-1142-8C68-73316F955722}">
      <dgm:prSet/>
      <dgm:spPr/>
      <dgm:t>
        <a:bodyPr/>
        <a:lstStyle/>
        <a:p>
          <a:endParaRPr lang="en-US" dirty="0"/>
        </a:p>
      </dgm:t>
    </dgm:pt>
    <dgm:pt modelId="{6FA9D3E0-6159-7949-8702-0946F3D95749}" type="sibTrans" cxnId="{1BB65DBC-1854-1142-8C68-73316F955722}">
      <dgm:prSet/>
      <dgm:spPr/>
      <dgm:t>
        <a:bodyPr/>
        <a:lstStyle/>
        <a:p>
          <a:endParaRPr lang="en-US"/>
        </a:p>
      </dgm:t>
    </dgm:pt>
    <dgm:pt modelId="{3FD5B1E6-9DFE-1D44-AE51-AC80C582B774}">
      <dgm:prSet custT="1"/>
      <dgm:spPr/>
      <dgm:t>
        <a:bodyPr/>
        <a:lstStyle/>
        <a:p>
          <a:pPr rtl="0"/>
          <a:r>
            <a:rPr lang="zh-CN" altLang="en-US" sz="2800" dirty="0"/>
            <a:t>记录</a:t>
          </a:r>
          <a:endParaRPr lang="en-US" sz="2800" dirty="0"/>
        </a:p>
      </dgm:t>
    </dgm:pt>
    <dgm:pt modelId="{B21D3589-ED31-434C-BC65-AA358609875C}" type="parTrans" cxnId="{87EEECC2-6D65-A342-8CC7-59A6409EDFBD}">
      <dgm:prSet/>
      <dgm:spPr/>
      <dgm:t>
        <a:bodyPr/>
        <a:lstStyle/>
        <a:p>
          <a:endParaRPr lang="en-US" dirty="0"/>
        </a:p>
      </dgm:t>
    </dgm:pt>
    <dgm:pt modelId="{5C353675-6394-8F45-AF3D-C3E991430D51}" type="sibTrans" cxnId="{87EEECC2-6D65-A342-8CC7-59A6409EDFBD}">
      <dgm:prSet/>
      <dgm:spPr/>
      <dgm:t>
        <a:bodyPr/>
        <a:lstStyle/>
        <a:p>
          <a:endParaRPr lang="en-US"/>
        </a:p>
      </dgm:t>
    </dgm:pt>
    <dgm:pt modelId="{93A8EBB6-429A-8645-A714-32B00293291F}">
      <dgm:prSet custT="1"/>
      <dgm:spPr/>
      <dgm:t>
        <a:bodyPr/>
        <a:lstStyle/>
        <a:p>
          <a:pPr rtl="0"/>
          <a:r>
            <a:rPr lang="zh-CN" altLang="en-US" sz="2800" dirty="0"/>
            <a:t>文件</a:t>
          </a:r>
          <a:endParaRPr lang="en-US" sz="2800" dirty="0"/>
        </a:p>
      </dgm:t>
    </dgm:pt>
    <dgm:pt modelId="{4A6D80FA-CDDC-2043-A951-1553B74E447B}" type="parTrans" cxnId="{5A389053-CE66-1B4F-8D1F-A7928F04B62A}">
      <dgm:prSet/>
      <dgm:spPr/>
      <dgm:t>
        <a:bodyPr/>
        <a:lstStyle/>
        <a:p>
          <a:endParaRPr lang="en-US" dirty="0"/>
        </a:p>
      </dgm:t>
    </dgm:pt>
    <dgm:pt modelId="{8F40DE2F-2A56-1245-9478-F7DC9B0695BC}" type="sibTrans" cxnId="{5A389053-CE66-1B4F-8D1F-A7928F04B62A}">
      <dgm:prSet/>
      <dgm:spPr/>
      <dgm:t>
        <a:bodyPr/>
        <a:lstStyle/>
        <a:p>
          <a:endParaRPr lang="en-US"/>
        </a:p>
      </dgm:t>
    </dgm:pt>
    <dgm:pt modelId="{D1C8462E-C5A3-9E4A-8B3C-09F4951B4995}">
      <dgm:prSet custT="1"/>
      <dgm:spPr/>
      <dgm:t>
        <a:bodyPr/>
        <a:lstStyle/>
        <a:p>
          <a:pPr rtl="0"/>
          <a:r>
            <a:rPr lang="zh-CN" altLang="en-US" sz="2800" dirty="0"/>
            <a:t>数据库</a:t>
          </a:r>
          <a:endParaRPr lang="en-NZ" sz="2800" dirty="0"/>
        </a:p>
      </dgm:t>
    </dgm:pt>
    <dgm:pt modelId="{A87DA8A3-932D-B349-803D-11E98ED00AC1}" type="parTrans" cxnId="{E5D98FFE-700D-B44B-95F7-169642217197}">
      <dgm:prSet/>
      <dgm:spPr/>
      <dgm:t>
        <a:bodyPr/>
        <a:lstStyle/>
        <a:p>
          <a:endParaRPr lang="en-US" dirty="0"/>
        </a:p>
      </dgm:t>
    </dgm:pt>
    <dgm:pt modelId="{514CE7E4-A44F-EE40-91A3-49CA2C3B60FB}" type="sibTrans" cxnId="{E5D98FFE-700D-B44B-95F7-169642217197}">
      <dgm:prSet/>
      <dgm:spPr/>
      <dgm:t>
        <a:bodyPr/>
        <a:lstStyle/>
        <a:p>
          <a:endParaRPr lang="en-US"/>
        </a:p>
      </dgm:t>
    </dgm:pt>
    <dgm:pt modelId="{C7ECC243-90C3-034B-9140-31F202999C11}" type="pres">
      <dgm:prSet presAssocID="{0E3A283D-6D23-8040-A95B-211BFD251B82}" presName="hierChild1" presStyleCnt="0">
        <dgm:presLayoutVars>
          <dgm:chPref val="1"/>
          <dgm:dir/>
          <dgm:animOne val="branch"/>
          <dgm:animLvl val="lvl"/>
          <dgm:resizeHandles/>
        </dgm:presLayoutVars>
      </dgm:prSet>
      <dgm:spPr/>
    </dgm:pt>
    <dgm:pt modelId="{723722C5-2C23-6146-B256-53F340132300}" type="pres">
      <dgm:prSet presAssocID="{E07818AD-8B81-5546-ADB1-7F24BC16CFFC}" presName="hierRoot1" presStyleCnt="0"/>
      <dgm:spPr/>
    </dgm:pt>
    <dgm:pt modelId="{92227720-2BC5-8A4C-BA76-038DB412A71B}" type="pres">
      <dgm:prSet presAssocID="{E07818AD-8B81-5546-ADB1-7F24BC16CFFC}" presName="composite" presStyleCnt="0"/>
      <dgm:spPr/>
    </dgm:pt>
    <dgm:pt modelId="{6A66E666-AECB-E845-A4C7-B3694BB66F70}" type="pres">
      <dgm:prSet presAssocID="{E07818AD-8B81-5546-ADB1-7F24BC16CFFC}" presName="background" presStyleLbl="node0" presStyleIdx="0" presStyleCnt="1"/>
      <dgm:spPr>
        <a:effectLst/>
      </dgm:spPr>
    </dgm:pt>
    <dgm:pt modelId="{135254D4-18FE-5C49-9367-0B38361C2432}" type="pres">
      <dgm:prSet presAssocID="{E07818AD-8B81-5546-ADB1-7F24BC16CFFC}" presName="text" presStyleLbl="fgAcc0" presStyleIdx="0" presStyleCnt="1" custScaleX="232524" custScaleY="157715">
        <dgm:presLayoutVars>
          <dgm:chPref val="3"/>
        </dgm:presLayoutVars>
      </dgm:prSet>
      <dgm:spPr/>
    </dgm:pt>
    <dgm:pt modelId="{C79524BF-9AAE-6341-BDBD-2829611E2735}" type="pres">
      <dgm:prSet presAssocID="{E07818AD-8B81-5546-ADB1-7F24BC16CFFC}" presName="hierChild2" presStyleCnt="0"/>
      <dgm:spPr/>
    </dgm:pt>
    <dgm:pt modelId="{4426E0D2-BCF4-864E-A32F-C65AB56756C4}" type="pres">
      <dgm:prSet presAssocID="{6F92C9EF-3BD7-2946-83CF-375D814F6937}" presName="Name10" presStyleLbl="parChTrans1D2" presStyleIdx="0" presStyleCnt="4"/>
      <dgm:spPr/>
    </dgm:pt>
    <dgm:pt modelId="{F12C9E40-57A9-CC41-82F0-50E1E3B4F1B0}" type="pres">
      <dgm:prSet presAssocID="{468EAADB-8364-DC42-9542-06ADEC9F5739}" presName="hierRoot2" presStyleCnt="0"/>
      <dgm:spPr/>
    </dgm:pt>
    <dgm:pt modelId="{EFC024EB-E98F-2143-8485-39C37DEAC4A8}" type="pres">
      <dgm:prSet presAssocID="{468EAADB-8364-DC42-9542-06ADEC9F5739}" presName="composite2" presStyleCnt="0"/>
      <dgm:spPr/>
    </dgm:pt>
    <dgm:pt modelId="{348ECF5B-3EE2-1E45-9D6B-57C40CF89F67}" type="pres">
      <dgm:prSet presAssocID="{468EAADB-8364-DC42-9542-06ADEC9F5739}" presName="background2" presStyleLbl="node2" presStyleIdx="0" presStyleCnt="4"/>
      <dgm:spPr/>
    </dgm:pt>
    <dgm:pt modelId="{CBC2EF49-3A00-B740-B24E-2601F997E19D}" type="pres">
      <dgm:prSet presAssocID="{468EAADB-8364-DC42-9542-06ADEC9F5739}" presName="text2" presStyleLbl="fgAcc2" presStyleIdx="0" presStyleCnt="4">
        <dgm:presLayoutVars>
          <dgm:chPref val="3"/>
        </dgm:presLayoutVars>
      </dgm:prSet>
      <dgm:spPr/>
    </dgm:pt>
    <dgm:pt modelId="{B702D11F-B5F2-FB47-86C6-57360925E7FB}" type="pres">
      <dgm:prSet presAssocID="{468EAADB-8364-DC42-9542-06ADEC9F5739}" presName="hierChild3" presStyleCnt="0"/>
      <dgm:spPr/>
    </dgm:pt>
    <dgm:pt modelId="{1F3DF3BB-DDBD-3046-873A-A4511443B9F5}" type="pres">
      <dgm:prSet presAssocID="{B21D3589-ED31-434C-BC65-AA358609875C}" presName="Name10" presStyleLbl="parChTrans1D2" presStyleIdx="1" presStyleCnt="4"/>
      <dgm:spPr/>
    </dgm:pt>
    <dgm:pt modelId="{5108CB57-F98F-4D4D-BAB8-DCADC29AD4DE}" type="pres">
      <dgm:prSet presAssocID="{3FD5B1E6-9DFE-1D44-AE51-AC80C582B774}" presName="hierRoot2" presStyleCnt="0"/>
      <dgm:spPr/>
    </dgm:pt>
    <dgm:pt modelId="{B04DB3E4-CE43-E246-9DD9-5C389578CEE9}" type="pres">
      <dgm:prSet presAssocID="{3FD5B1E6-9DFE-1D44-AE51-AC80C582B774}" presName="composite2" presStyleCnt="0"/>
      <dgm:spPr/>
    </dgm:pt>
    <dgm:pt modelId="{C708EC25-0655-F348-B3C6-7735C9375F08}" type="pres">
      <dgm:prSet presAssocID="{3FD5B1E6-9DFE-1D44-AE51-AC80C582B774}" presName="background2" presStyleLbl="node2" presStyleIdx="1" presStyleCnt="4"/>
      <dgm:spPr/>
    </dgm:pt>
    <dgm:pt modelId="{B36054F3-B357-7945-A195-AF2F6D08F54A}" type="pres">
      <dgm:prSet presAssocID="{3FD5B1E6-9DFE-1D44-AE51-AC80C582B774}" presName="text2" presStyleLbl="fgAcc2" presStyleIdx="1" presStyleCnt="4">
        <dgm:presLayoutVars>
          <dgm:chPref val="3"/>
        </dgm:presLayoutVars>
      </dgm:prSet>
      <dgm:spPr/>
    </dgm:pt>
    <dgm:pt modelId="{F2DCF1FE-5E46-5144-B6A1-D5B7377185F9}" type="pres">
      <dgm:prSet presAssocID="{3FD5B1E6-9DFE-1D44-AE51-AC80C582B774}" presName="hierChild3" presStyleCnt="0"/>
      <dgm:spPr/>
    </dgm:pt>
    <dgm:pt modelId="{40B5A5E9-2C43-C040-8884-DEE5B3A4A1AE}" type="pres">
      <dgm:prSet presAssocID="{4A6D80FA-CDDC-2043-A951-1553B74E447B}" presName="Name10" presStyleLbl="parChTrans1D2" presStyleIdx="2" presStyleCnt="4"/>
      <dgm:spPr/>
    </dgm:pt>
    <dgm:pt modelId="{45AC472C-AEE3-664F-906C-09012B5B1CF8}" type="pres">
      <dgm:prSet presAssocID="{93A8EBB6-429A-8645-A714-32B00293291F}" presName="hierRoot2" presStyleCnt="0"/>
      <dgm:spPr/>
    </dgm:pt>
    <dgm:pt modelId="{41E5E0A5-F2CD-2849-8ED7-8E7FFB03876B}" type="pres">
      <dgm:prSet presAssocID="{93A8EBB6-429A-8645-A714-32B00293291F}" presName="composite2" presStyleCnt="0"/>
      <dgm:spPr/>
    </dgm:pt>
    <dgm:pt modelId="{2041D32A-7C58-944B-AE48-E1F459C70BE2}" type="pres">
      <dgm:prSet presAssocID="{93A8EBB6-429A-8645-A714-32B00293291F}" presName="background2" presStyleLbl="node2" presStyleIdx="2" presStyleCnt="4"/>
      <dgm:spPr/>
    </dgm:pt>
    <dgm:pt modelId="{25B7CDE5-8D8B-9945-A882-7FB6F18333ED}" type="pres">
      <dgm:prSet presAssocID="{93A8EBB6-429A-8645-A714-32B00293291F}" presName="text2" presStyleLbl="fgAcc2" presStyleIdx="2" presStyleCnt="4">
        <dgm:presLayoutVars>
          <dgm:chPref val="3"/>
        </dgm:presLayoutVars>
      </dgm:prSet>
      <dgm:spPr/>
    </dgm:pt>
    <dgm:pt modelId="{896BB9C9-ADDB-E744-897C-2B484FD84DC8}" type="pres">
      <dgm:prSet presAssocID="{93A8EBB6-429A-8645-A714-32B00293291F}" presName="hierChild3" presStyleCnt="0"/>
      <dgm:spPr/>
    </dgm:pt>
    <dgm:pt modelId="{8FF2F759-86E2-4147-9527-AB31EC631D82}" type="pres">
      <dgm:prSet presAssocID="{A87DA8A3-932D-B349-803D-11E98ED00AC1}" presName="Name10" presStyleLbl="parChTrans1D2" presStyleIdx="3" presStyleCnt="4"/>
      <dgm:spPr/>
    </dgm:pt>
    <dgm:pt modelId="{EDA1CCE7-63E5-8244-A138-F6F21248BA31}" type="pres">
      <dgm:prSet presAssocID="{D1C8462E-C5A3-9E4A-8B3C-09F4951B4995}" presName="hierRoot2" presStyleCnt="0"/>
      <dgm:spPr/>
    </dgm:pt>
    <dgm:pt modelId="{7EC2BF97-23E7-5C41-BF96-FBA21E93DA8E}" type="pres">
      <dgm:prSet presAssocID="{D1C8462E-C5A3-9E4A-8B3C-09F4951B4995}" presName="composite2" presStyleCnt="0"/>
      <dgm:spPr/>
    </dgm:pt>
    <dgm:pt modelId="{3B00128F-3F47-A948-95B9-868745CF4B7C}" type="pres">
      <dgm:prSet presAssocID="{D1C8462E-C5A3-9E4A-8B3C-09F4951B4995}" presName="background2" presStyleLbl="node2" presStyleIdx="3" presStyleCnt="4"/>
      <dgm:spPr/>
    </dgm:pt>
    <dgm:pt modelId="{7EA8391C-CA03-074D-861E-E07A7C6092A6}" type="pres">
      <dgm:prSet presAssocID="{D1C8462E-C5A3-9E4A-8B3C-09F4951B4995}" presName="text2" presStyleLbl="fgAcc2" presStyleIdx="3" presStyleCnt="4" custScaleX="109474" custScaleY="104512">
        <dgm:presLayoutVars>
          <dgm:chPref val="3"/>
        </dgm:presLayoutVars>
      </dgm:prSet>
      <dgm:spPr/>
    </dgm:pt>
    <dgm:pt modelId="{B79BB63F-4EE6-B84E-8741-268DE224A2DE}" type="pres">
      <dgm:prSet presAssocID="{D1C8462E-C5A3-9E4A-8B3C-09F4951B4995}" presName="hierChild3" presStyleCnt="0"/>
      <dgm:spPr/>
    </dgm:pt>
  </dgm:ptLst>
  <dgm:cxnLst>
    <dgm:cxn modelId="{877E7D19-939F-4B54-AD09-1DAB2CA08181}" type="presOf" srcId="{A87DA8A3-932D-B349-803D-11E98ED00AC1}" destId="{8FF2F759-86E2-4147-9527-AB31EC631D82}" srcOrd="0" destOrd="0" presId="urn:microsoft.com/office/officeart/2005/8/layout/hierarchy1"/>
    <dgm:cxn modelId="{D3728D32-6C28-42A0-8098-428305B9F17E}" type="presOf" srcId="{B21D3589-ED31-434C-BC65-AA358609875C}" destId="{1F3DF3BB-DDBD-3046-873A-A4511443B9F5}" srcOrd="0" destOrd="0" presId="urn:microsoft.com/office/officeart/2005/8/layout/hierarchy1"/>
    <dgm:cxn modelId="{AEA77734-8FF7-42D4-8B6F-F5D4FC5E5265}" type="presOf" srcId="{E07818AD-8B81-5546-ADB1-7F24BC16CFFC}" destId="{135254D4-18FE-5C49-9367-0B38361C2432}" srcOrd="0" destOrd="0" presId="urn:microsoft.com/office/officeart/2005/8/layout/hierarchy1"/>
    <dgm:cxn modelId="{19A3C63B-954E-4345-A347-0F3DC9F6DA1B}" type="presOf" srcId="{D1C8462E-C5A3-9E4A-8B3C-09F4951B4995}" destId="{7EA8391C-CA03-074D-861E-E07A7C6092A6}" srcOrd="0" destOrd="0" presId="urn:microsoft.com/office/officeart/2005/8/layout/hierarchy1"/>
    <dgm:cxn modelId="{5A389053-CE66-1B4F-8D1F-A7928F04B62A}" srcId="{E07818AD-8B81-5546-ADB1-7F24BC16CFFC}" destId="{93A8EBB6-429A-8645-A714-32B00293291F}" srcOrd="2" destOrd="0" parTransId="{4A6D80FA-CDDC-2043-A951-1553B74E447B}" sibTransId="{8F40DE2F-2A56-1245-9478-F7DC9B0695BC}"/>
    <dgm:cxn modelId="{97932269-6DA0-47B2-8A34-A76CF944EE3A}" type="presOf" srcId="{0E3A283D-6D23-8040-A95B-211BFD251B82}" destId="{C7ECC243-90C3-034B-9140-31F202999C11}" srcOrd="0" destOrd="0" presId="urn:microsoft.com/office/officeart/2005/8/layout/hierarchy1"/>
    <dgm:cxn modelId="{6F047A83-72E3-4E82-AE2A-306C551AA9DB}" type="presOf" srcId="{93A8EBB6-429A-8645-A714-32B00293291F}" destId="{25B7CDE5-8D8B-9945-A882-7FB6F18333ED}" srcOrd="0" destOrd="0" presId="urn:microsoft.com/office/officeart/2005/8/layout/hierarchy1"/>
    <dgm:cxn modelId="{915DACA0-01D4-436D-A241-B48EF35A5DEB}" type="presOf" srcId="{4A6D80FA-CDDC-2043-A951-1553B74E447B}" destId="{40B5A5E9-2C43-C040-8884-DEE5B3A4A1AE}" srcOrd="0" destOrd="0" presId="urn:microsoft.com/office/officeart/2005/8/layout/hierarchy1"/>
    <dgm:cxn modelId="{1BB65DBC-1854-1142-8C68-73316F955722}" srcId="{E07818AD-8B81-5546-ADB1-7F24BC16CFFC}" destId="{468EAADB-8364-DC42-9542-06ADEC9F5739}" srcOrd="0" destOrd="0" parTransId="{6F92C9EF-3BD7-2946-83CF-375D814F6937}" sibTransId="{6FA9D3E0-6159-7949-8702-0946F3D95749}"/>
    <dgm:cxn modelId="{87EEECC2-6D65-A342-8CC7-59A6409EDFBD}" srcId="{E07818AD-8B81-5546-ADB1-7F24BC16CFFC}" destId="{3FD5B1E6-9DFE-1D44-AE51-AC80C582B774}" srcOrd="1" destOrd="0" parTransId="{B21D3589-ED31-434C-BC65-AA358609875C}" sibTransId="{5C353675-6394-8F45-AF3D-C3E991430D51}"/>
    <dgm:cxn modelId="{05B05ACB-052C-4D37-9969-FCDB61D843E5}" type="presOf" srcId="{3FD5B1E6-9DFE-1D44-AE51-AC80C582B774}" destId="{B36054F3-B357-7945-A195-AF2F6D08F54A}" srcOrd="0" destOrd="0" presId="urn:microsoft.com/office/officeart/2005/8/layout/hierarchy1"/>
    <dgm:cxn modelId="{EBB24CD8-20C1-4D3E-85D9-FD2FF9BCE043}" type="presOf" srcId="{6F92C9EF-3BD7-2946-83CF-375D814F6937}" destId="{4426E0D2-BCF4-864E-A32F-C65AB56756C4}" srcOrd="0" destOrd="0" presId="urn:microsoft.com/office/officeart/2005/8/layout/hierarchy1"/>
    <dgm:cxn modelId="{248F6DDF-CA71-0C4C-A7B8-68DBE321A5C9}" srcId="{0E3A283D-6D23-8040-A95B-211BFD251B82}" destId="{E07818AD-8B81-5546-ADB1-7F24BC16CFFC}" srcOrd="0" destOrd="0" parTransId="{E6C7C4A7-B880-AF4A-80DA-3FB3900D6263}" sibTransId="{32725903-370C-4E4F-9034-6CE35C48BF5E}"/>
    <dgm:cxn modelId="{D872BFE4-7FA9-4676-B120-7A8AB1C9E19A}" type="presOf" srcId="{468EAADB-8364-DC42-9542-06ADEC9F5739}" destId="{CBC2EF49-3A00-B740-B24E-2601F997E19D}" srcOrd="0" destOrd="0" presId="urn:microsoft.com/office/officeart/2005/8/layout/hierarchy1"/>
    <dgm:cxn modelId="{E5D98FFE-700D-B44B-95F7-169642217197}" srcId="{E07818AD-8B81-5546-ADB1-7F24BC16CFFC}" destId="{D1C8462E-C5A3-9E4A-8B3C-09F4951B4995}" srcOrd="3" destOrd="0" parTransId="{A87DA8A3-932D-B349-803D-11E98ED00AC1}" sibTransId="{514CE7E4-A44F-EE40-91A3-49CA2C3B60FB}"/>
    <dgm:cxn modelId="{AB15A2D5-A111-43D2-9CB8-1ABDB67A249A}" type="presParOf" srcId="{C7ECC243-90C3-034B-9140-31F202999C11}" destId="{723722C5-2C23-6146-B256-53F340132300}" srcOrd="0" destOrd="0" presId="urn:microsoft.com/office/officeart/2005/8/layout/hierarchy1"/>
    <dgm:cxn modelId="{9C5419E0-9EC3-49FA-8710-303E492C15A4}" type="presParOf" srcId="{723722C5-2C23-6146-B256-53F340132300}" destId="{92227720-2BC5-8A4C-BA76-038DB412A71B}" srcOrd="0" destOrd="0" presId="urn:microsoft.com/office/officeart/2005/8/layout/hierarchy1"/>
    <dgm:cxn modelId="{F0DC2086-7113-4550-BBE9-C2AD97E1581E}" type="presParOf" srcId="{92227720-2BC5-8A4C-BA76-038DB412A71B}" destId="{6A66E666-AECB-E845-A4C7-B3694BB66F70}" srcOrd="0" destOrd="0" presId="urn:microsoft.com/office/officeart/2005/8/layout/hierarchy1"/>
    <dgm:cxn modelId="{FE712A69-7617-43B5-BD35-03C91C9E5DD2}" type="presParOf" srcId="{92227720-2BC5-8A4C-BA76-038DB412A71B}" destId="{135254D4-18FE-5C49-9367-0B38361C2432}" srcOrd="1" destOrd="0" presId="urn:microsoft.com/office/officeart/2005/8/layout/hierarchy1"/>
    <dgm:cxn modelId="{A8608FF4-208D-4618-93E4-2E2248FDAA2D}" type="presParOf" srcId="{723722C5-2C23-6146-B256-53F340132300}" destId="{C79524BF-9AAE-6341-BDBD-2829611E2735}" srcOrd="1" destOrd="0" presId="urn:microsoft.com/office/officeart/2005/8/layout/hierarchy1"/>
    <dgm:cxn modelId="{6BF000E7-CBF1-4834-95BA-571F3370903D}" type="presParOf" srcId="{C79524BF-9AAE-6341-BDBD-2829611E2735}" destId="{4426E0D2-BCF4-864E-A32F-C65AB56756C4}" srcOrd="0" destOrd="0" presId="urn:microsoft.com/office/officeart/2005/8/layout/hierarchy1"/>
    <dgm:cxn modelId="{122094E0-92DE-4504-9321-EEA75216C40C}" type="presParOf" srcId="{C79524BF-9AAE-6341-BDBD-2829611E2735}" destId="{F12C9E40-57A9-CC41-82F0-50E1E3B4F1B0}" srcOrd="1" destOrd="0" presId="urn:microsoft.com/office/officeart/2005/8/layout/hierarchy1"/>
    <dgm:cxn modelId="{0D7C3805-595B-466A-9E48-743F60FB15E6}" type="presParOf" srcId="{F12C9E40-57A9-CC41-82F0-50E1E3B4F1B0}" destId="{EFC024EB-E98F-2143-8485-39C37DEAC4A8}" srcOrd="0" destOrd="0" presId="urn:microsoft.com/office/officeart/2005/8/layout/hierarchy1"/>
    <dgm:cxn modelId="{3F75BEA6-3852-4166-8020-092FA0A9B0AF}" type="presParOf" srcId="{EFC024EB-E98F-2143-8485-39C37DEAC4A8}" destId="{348ECF5B-3EE2-1E45-9D6B-57C40CF89F67}" srcOrd="0" destOrd="0" presId="urn:microsoft.com/office/officeart/2005/8/layout/hierarchy1"/>
    <dgm:cxn modelId="{E4B7C7F6-8B67-435D-AEF9-D4EE7B8562D7}" type="presParOf" srcId="{EFC024EB-E98F-2143-8485-39C37DEAC4A8}" destId="{CBC2EF49-3A00-B740-B24E-2601F997E19D}" srcOrd="1" destOrd="0" presId="urn:microsoft.com/office/officeart/2005/8/layout/hierarchy1"/>
    <dgm:cxn modelId="{1F79A1FF-E6D0-4F38-8D72-CCEFC92C7822}" type="presParOf" srcId="{F12C9E40-57A9-CC41-82F0-50E1E3B4F1B0}" destId="{B702D11F-B5F2-FB47-86C6-57360925E7FB}" srcOrd="1" destOrd="0" presId="urn:microsoft.com/office/officeart/2005/8/layout/hierarchy1"/>
    <dgm:cxn modelId="{4FFF4471-0CE8-4808-BC7F-D0EAF42F6D93}" type="presParOf" srcId="{C79524BF-9AAE-6341-BDBD-2829611E2735}" destId="{1F3DF3BB-DDBD-3046-873A-A4511443B9F5}" srcOrd="2" destOrd="0" presId="urn:microsoft.com/office/officeart/2005/8/layout/hierarchy1"/>
    <dgm:cxn modelId="{9423C4E0-4826-45BA-B051-5620904DF2F1}" type="presParOf" srcId="{C79524BF-9AAE-6341-BDBD-2829611E2735}" destId="{5108CB57-F98F-4D4D-BAB8-DCADC29AD4DE}" srcOrd="3" destOrd="0" presId="urn:microsoft.com/office/officeart/2005/8/layout/hierarchy1"/>
    <dgm:cxn modelId="{D9E8E2BE-FA92-4F14-9884-A7AD0625ACC2}" type="presParOf" srcId="{5108CB57-F98F-4D4D-BAB8-DCADC29AD4DE}" destId="{B04DB3E4-CE43-E246-9DD9-5C389578CEE9}" srcOrd="0" destOrd="0" presId="urn:microsoft.com/office/officeart/2005/8/layout/hierarchy1"/>
    <dgm:cxn modelId="{30439113-E7C6-447C-B458-D5AE488B0D24}" type="presParOf" srcId="{B04DB3E4-CE43-E246-9DD9-5C389578CEE9}" destId="{C708EC25-0655-F348-B3C6-7735C9375F08}" srcOrd="0" destOrd="0" presId="urn:microsoft.com/office/officeart/2005/8/layout/hierarchy1"/>
    <dgm:cxn modelId="{B4AE884A-9B47-47B1-8A4D-0E60DC50B2BE}" type="presParOf" srcId="{B04DB3E4-CE43-E246-9DD9-5C389578CEE9}" destId="{B36054F3-B357-7945-A195-AF2F6D08F54A}" srcOrd="1" destOrd="0" presId="urn:microsoft.com/office/officeart/2005/8/layout/hierarchy1"/>
    <dgm:cxn modelId="{0F0775FC-937A-4E42-9D4B-686D7732D393}" type="presParOf" srcId="{5108CB57-F98F-4D4D-BAB8-DCADC29AD4DE}" destId="{F2DCF1FE-5E46-5144-B6A1-D5B7377185F9}" srcOrd="1" destOrd="0" presId="urn:microsoft.com/office/officeart/2005/8/layout/hierarchy1"/>
    <dgm:cxn modelId="{AA67F10A-2593-4678-8535-853EC06145CF}" type="presParOf" srcId="{C79524BF-9AAE-6341-BDBD-2829611E2735}" destId="{40B5A5E9-2C43-C040-8884-DEE5B3A4A1AE}" srcOrd="4" destOrd="0" presId="urn:microsoft.com/office/officeart/2005/8/layout/hierarchy1"/>
    <dgm:cxn modelId="{6B1AD901-565D-432D-80BD-482DA3EB187C}" type="presParOf" srcId="{C79524BF-9AAE-6341-BDBD-2829611E2735}" destId="{45AC472C-AEE3-664F-906C-09012B5B1CF8}" srcOrd="5" destOrd="0" presId="urn:microsoft.com/office/officeart/2005/8/layout/hierarchy1"/>
    <dgm:cxn modelId="{B48850BE-927F-41EF-9879-C5A38A7E2F27}" type="presParOf" srcId="{45AC472C-AEE3-664F-906C-09012B5B1CF8}" destId="{41E5E0A5-F2CD-2849-8ED7-8E7FFB03876B}" srcOrd="0" destOrd="0" presId="urn:microsoft.com/office/officeart/2005/8/layout/hierarchy1"/>
    <dgm:cxn modelId="{E006A12A-5175-4781-A36A-4CA0EEC38091}" type="presParOf" srcId="{41E5E0A5-F2CD-2849-8ED7-8E7FFB03876B}" destId="{2041D32A-7C58-944B-AE48-E1F459C70BE2}" srcOrd="0" destOrd="0" presId="urn:microsoft.com/office/officeart/2005/8/layout/hierarchy1"/>
    <dgm:cxn modelId="{AD2107E7-050D-4537-8129-0F54EC44BD2D}" type="presParOf" srcId="{41E5E0A5-F2CD-2849-8ED7-8E7FFB03876B}" destId="{25B7CDE5-8D8B-9945-A882-7FB6F18333ED}" srcOrd="1" destOrd="0" presId="urn:microsoft.com/office/officeart/2005/8/layout/hierarchy1"/>
    <dgm:cxn modelId="{0E1A4594-1E55-4105-ACFC-4359946CD500}" type="presParOf" srcId="{45AC472C-AEE3-664F-906C-09012B5B1CF8}" destId="{896BB9C9-ADDB-E744-897C-2B484FD84DC8}" srcOrd="1" destOrd="0" presId="urn:microsoft.com/office/officeart/2005/8/layout/hierarchy1"/>
    <dgm:cxn modelId="{B1F5A188-E5BD-441A-A0E4-6DBB7CD989CB}" type="presParOf" srcId="{C79524BF-9AAE-6341-BDBD-2829611E2735}" destId="{8FF2F759-86E2-4147-9527-AB31EC631D82}" srcOrd="6" destOrd="0" presId="urn:microsoft.com/office/officeart/2005/8/layout/hierarchy1"/>
    <dgm:cxn modelId="{2B9EBFB2-B696-41C0-A66F-0CFB2E373E77}" type="presParOf" srcId="{C79524BF-9AAE-6341-BDBD-2829611E2735}" destId="{EDA1CCE7-63E5-8244-A138-F6F21248BA31}" srcOrd="7" destOrd="0" presId="urn:microsoft.com/office/officeart/2005/8/layout/hierarchy1"/>
    <dgm:cxn modelId="{CFD699BE-9C7A-42BA-9342-5BA58A7B398B}" type="presParOf" srcId="{EDA1CCE7-63E5-8244-A138-F6F21248BA31}" destId="{7EC2BF97-23E7-5C41-BF96-FBA21E93DA8E}" srcOrd="0" destOrd="0" presId="urn:microsoft.com/office/officeart/2005/8/layout/hierarchy1"/>
    <dgm:cxn modelId="{0EE04E0B-DDF6-4133-8ACB-10126C2A41DE}" type="presParOf" srcId="{7EC2BF97-23E7-5C41-BF96-FBA21E93DA8E}" destId="{3B00128F-3F47-A948-95B9-868745CF4B7C}" srcOrd="0" destOrd="0" presId="urn:microsoft.com/office/officeart/2005/8/layout/hierarchy1"/>
    <dgm:cxn modelId="{634ADA95-2D7E-4794-87C1-59549C092838}" type="presParOf" srcId="{7EC2BF97-23E7-5C41-BF96-FBA21E93DA8E}" destId="{7EA8391C-CA03-074D-861E-E07A7C6092A6}" srcOrd="1" destOrd="0" presId="urn:microsoft.com/office/officeart/2005/8/layout/hierarchy1"/>
    <dgm:cxn modelId="{0A90871B-EAD5-4B5C-9C35-3E0DD574BD0C}" type="presParOf" srcId="{EDA1CCE7-63E5-8244-A138-F6F21248BA31}" destId="{B79BB63F-4EE6-B84E-8741-268DE224A2D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F3D2E4A-F730-BF4B-B423-E4FBEE52AB29}"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E96FD832-569C-2341-AE8E-86FA8BE05742}">
      <dgm:prSet phldrT="[Text]" custT="1"/>
      <dgm:spPr/>
      <dgm:t>
        <a:bodyPr/>
        <a:lstStyle/>
        <a:p>
          <a:r>
            <a:rPr lang="zh-CN" altLang="en-US" sz="2400" b="1" dirty="0"/>
            <a:t>扇区</a:t>
          </a:r>
          <a:endParaRPr lang="en-US" altLang="zh-CN" sz="2400" b="1" dirty="0"/>
        </a:p>
        <a:p>
          <a:r>
            <a:rPr lang="zh-CN" altLang="en-US" sz="2400" b="1" dirty="0"/>
            <a:t>（</a:t>
          </a:r>
          <a:r>
            <a:rPr lang="en-US" sz="2400" b="1" dirty="0"/>
            <a:t>Sector</a:t>
          </a:r>
          <a:r>
            <a:rPr lang="zh-CN" altLang="en-US" sz="2400" b="1" dirty="0"/>
            <a:t>）</a:t>
          </a:r>
          <a:endParaRPr lang="en-US" sz="2400" dirty="0"/>
        </a:p>
      </dgm:t>
    </dgm:pt>
    <dgm:pt modelId="{4C93877A-5625-C34C-B0E6-CD698F386D3E}" type="parTrans" cxnId="{E8C9033D-2DEA-D646-A378-63AA47F20848}">
      <dgm:prSet/>
      <dgm:spPr/>
      <dgm:t>
        <a:bodyPr/>
        <a:lstStyle/>
        <a:p>
          <a:endParaRPr lang="en-US"/>
        </a:p>
      </dgm:t>
    </dgm:pt>
    <dgm:pt modelId="{E866B6DE-FCD2-E448-8CFF-EBB196AE05AC}" type="sibTrans" cxnId="{E8C9033D-2DEA-D646-A378-63AA47F20848}">
      <dgm:prSet/>
      <dgm:spPr/>
      <dgm:t>
        <a:bodyPr/>
        <a:lstStyle/>
        <a:p>
          <a:endParaRPr lang="en-US"/>
        </a:p>
      </dgm:t>
    </dgm:pt>
    <dgm:pt modelId="{9A5A5D39-89E1-F045-9C6E-7208CF6F71F6}">
      <dgm:prSet/>
      <dgm:spPr>
        <a:solidFill>
          <a:schemeClr val="bg1"/>
        </a:solidFill>
      </dgm:spPr>
      <dgm:t>
        <a:bodyPr/>
        <a:lstStyle/>
        <a:p>
          <a:r>
            <a:rPr lang="zh-CN" altLang="en-US" dirty="0"/>
            <a:t>硬盘中最小的物理存储单元</a:t>
          </a:r>
          <a:endParaRPr lang="en-US" dirty="0"/>
        </a:p>
      </dgm:t>
    </dgm:pt>
    <dgm:pt modelId="{9F622D32-5D5E-5949-8996-83C3F6CA5BD0}" type="parTrans" cxnId="{46DCB375-D934-1D4F-AE86-8DF15D911C35}">
      <dgm:prSet/>
      <dgm:spPr/>
      <dgm:t>
        <a:bodyPr/>
        <a:lstStyle/>
        <a:p>
          <a:endParaRPr lang="en-US"/>
        </a:p>
      </dgm:t>
    </dgm:pt>
    <dgm:pt modelId="{71C31A31-EA56-D64A-BDD3-E6CA4600E6E3}" type="sibTrans" cxnId="{46DCB375-D934-1D4F-AE86-8DF15D911C35}">
      <dgm:prSet/>
      <dgm:spPr/>
      <dgm:t>
        <a:bodyPr/>
        <a:lstStyle/>
        <a:p>
          <a:endParaRPr lang="en-US"/>
        </a:p>
      </dgm:t>
    </dgm:pt>
    <dgm:pt modelId="{E2D2CE90-03BC-1F44-914B-6E9A0A5D8441}">
      <dgm:prSet/>
      <dgm:spPr>
        <a:solidFill>
          <a:schemeClr val="bg1"/>
        </a:solidFill>
      </dgm:spPr>
      <dgm:t>
        <a:bodyPr/>
        <a:lstStyle/>
        <a:p>
          <a:r>
            <a:rPr lang="zh-CN" altLang="en-US" dirty="0"/>
            <a:t>一个扇区中存储的数据量是</a:t>
          </a:r>
          <a:r>
            <a:rPr lang="en-US" altLang="zh-CN" dirty="0"/>
            <a:t>2</a:t>
          </a:r>
          <a:r>
            <a:rPr lang="zh-CN" altLang="en-US" dirty="0"/>
            <a:t>的冥，通常为</a:t>
          </a:r>
          <a:r>
            <a:rPr lang="en-US" altLang="zh-CN" dirty="0"/>
            <a:t>512</a:t>
          </a:r>
          <a:r>
            <a:rPr lang="zh-CN" altLang="en-US" dirty="0"/>
            <a:t>字节</a:t>
          </a:r>
          <a:endParaRPr lang="en-US" dirty="0"/>
        </a:p>
      </dgm:t>
    </dgm:pt>
    <dgm:pt modelId="{83103699-4F1E-D74C-AA99-C0D1155BF108}" type="parTrans" cxnId="{316AD405-50B3-EA4A-B605-6C6A2A61CD4D}">
      <dgm:prSet/>
      <dgm:spPr/>
      <dgm:t>
        <a:bodyPr/>
        <a:lstStyle/>
        <a:p>
          <a:endParaRPr lang="en-US"/>
        </a:p>
      </dgm:t>
    </dgm:pt>
    <dgm:pt modelId="{BF978D5A-375C-6B4D-89D9-BA93215E3D9F}" type="sibTrans" cxnId="{316AD405-50B3-EA4A-B605-6C6A2A61CD4D}">
      <dgm:prSet/>
      <dgm:spPr/>
      <dgm:t>
        <a:bodyPr/>
        <a:lstStyle/>
        <a:p>
          <a:endParaRPr lang="en-US"/>
        </a:p>
      </dgm:t>
    </dgm:pt>
    <dgm:pt modelId="{EB4F7799-4361-7D4B-87AB-5E85055500C7}">
      <dgm:prSet custT="1"/>
      <dgm:spPr/>
      <dgm:t>
        <a:bodyPr/>
        <a:lstStyle/>
        <a:p>
          <a:r>
            <a:rPr lang="zh-CN" altLang="en-US" sz="2400" b="1" dirty="0"/>
            <a:t>簇</a:t>
          </a:r>
          <a:endParaRPr lang="en-US" altLang="zh-CN" sz="2400" b="1" dirty="0"/>
        </a:p>
        <a:p>
          <a:r>
            <a:rPr lang="zh-CN" altLang="en-US" sz="2400" b="1" dirty="0"/>
            <a:t>（</a:t>
          </a:r>
          <a:r>
            <a:rPr lang="en-US" sz="2400" b="1" dirty="0"/>
            <a:t>Cluster</a:t>
          </a:r>
          <a:r>
            <a:rPr lang="zh-CN" altLang="en-US" sz="2400" b="1" dirty="0"/>
            <a:t>）</a:t>
          </a:r>
          <a:endParaRPr lang="en-US" sz="2400" b="1" dirty="0"/>
        </a:p>
      </dgm:t>
    </dgm:pt>
    <dgm:pt modelId="{4C47C8E1-1A80-784C-8B91-93D9CB140A48}" type="parTrans" cxnId="{2269CD21-C0FC-D244-8412-75766EE5A86F}">
      <dgm:prSet/>
      <dgm:spPr/>
      <dgm:t>
        <a:bodyPr/>
        <a:lstStyle/>
        <a:p>
          <a:endParaRPr lang="en-US"/>
        </a:p>
      </dgm:t>
    </dgm:pt>
    <dgm:pt modelId="{66579584-8F1B-D14C-BB0E-B64F0CE1D2EF}" type="sibTrans" cxnId="{2269CD21-C0FC-D244-8412-75766EE5A86F}">
      <dgm:prSet/>
      <dgm:spPr/>
      <dgm:t>
        <a:bodyPr/>
        <a:lstStyle/>
        <a:p>
          <a:endParaRPr lang="en-US"/>
        </a:p>
      </dgm:t>
    </dgm:pt>
    <dgm:pt modelId="{B89BDC50-4B5E-8446-95D7-F896BBA9A704}">
      <dgm:prSet/>
      <dgm:spPr>
        <a:solidFill>
          <a:schemeClr val="bg1"/>
        </a:solidFill>
      </dgm:spPr>
      <dgm:t>
        <a:bodyPr/>
        <a:lstStyle/>
        <a:p>
          <a:r>
            <a:rPr lang="zh-CN" altLang="en-US" dirty="0"/>
            <a:t>一个或多个连续的扇区</a:t>
          </a:r>
          <a:endParaRPr lang="en-US" dirty="0"/>
        </a:p>
      </dgm:t>
    </dgm:pt>
    <dgm:pt modelId="{4FF67616-7E34-EC49-91E0-FFA007FE0CD7}" type="parTrans" cxnId="{C1E23224-F755-3647-B2A0-D465A09E16BF}">
      <dgm:prSet/>
      <dgm:spPr/>
      <dgm:t>
        <a:bodyPr/>
        <a:lstStyle/>
        <a:p>
          <a:endParaRPr lang="en-US"/>
        </a:p>
      </dgm:t>
    </dgm:pt>
    <dgm:pt modelId="{17086812-F71F-0C4B-90F8-AD14837D1DC8}" type="sibTrans" cxnId="{C1E23224-F755-3647-B2A0-D465A09E16BF}">
      <dgm:prSet/>
      <dgm:spPr/>
      <dgm:t>
        <a:bodyPr/>
        <a:lstStyle/>
        <a:p>
          <a:endParaRPr lang="en-US"/>
        </a:p>
      </dgm:t>
    </dgm:pt>
    <dgm:pt modelId="{4067A302-EEAF-B542-95BC-FA34A9BF619C}">
      <dgm:prSet/>
      <dgm:spPr>
        <a:solidFill>
          <a:schemeClr val="bg1"/>
        </a:solidFill>
      </dgm:spPr>
      <dgm:t>
        <a:bodyPr/>
        <a:lstStyle/>
        <a:p>
          <a:r>
            <a:rPr lang="zh-CN" altLang="en-US" dirty="0"/>
            <a:t>一个簇中的扇区数量也是</a:t>
          </a:r>
          <a:r>
            <a:rPr lang="en-US" altLang="zh-CN" dirty="0"/>
            <a:t>2</a:t>
          </a:r>
          <a:r>
            <a:rPr lang="zh-CN" altLang="en-US" dirty="0"/>
            <a:t>的冥</a:t>
          </a:r>
          <a:endParaRPr lang="en-US" dirty="0"/>
        </a:p>
      </dgm:t>
    </dgm:pt>
    <dgm:pt modelId="{67E88829-654D-D940-8B90-886E4E28663B}" type="parTrans" cxnId="{B253716A-35BA-BF40-940C-8C2501BA1758}">
      <dgm:prSet/>
      <dgm:spPr/>
      <dgm:t>
        <a:bodyPr/>
        <a:lstStyle/>
        <a:p>
          <a:endParaRPr lang="en-US"/>
        </a:p>
      </dgm:t>
    </dgm:pt>
    <dgm:pt modelId="{F3BD8205-0EB9-314E-B816-374E7B0D8B57}" type="sibTrans" cxnId="{B253716A-35BA-BF40-940C-8C2501BA1758}">
      <dgm:prSet/>
      <dgm:spPr/>
      <dgm:t>
        <a:bodyPr/>
        <a:lstStyle/>
        <a:p>
          <a:endParaRPr lang="en-US"/>
        </a:p>
      </dgm:t>
    </dgm:pt>
    <dgm:pt modelId="{8A8E646B-1D79-DD46-9BE8-AF1BE92E2AAD}">
      <dgm:prSet custT="1"/>
      <dgm:spPr/>
      <dgm:t>
        <a:bodyPr/>
        <a:lstStyle/>
        <a:p>
          <a:r>
            <a:rPr lang="zh-CN" altLang="en-US" sz="2400" b="1" dirty="0"/>
            <a:t>卷</a:t>
          </a:r>
          <a:endParaRPr lang="en-US" altLang="zh-CN" sz="2400" b="1" dirty="0"/>
        </a:p>
        <a:p>
          <a:r>
            <a:rPr lang="zh-CN" altLang="en-US" sz="2400" b="1" dirty="0"/>
            <a:t>（</a:t>
          </a:r>
          <a:r>
            <a:rPr lang="en-US" sz="2400" b="1" dirty="0"/>
            <a:t>Volume</a:t>
          </a:r>
          <a:r>
            <a:rPr lang="zh-CN" altLang="en-US" sz="2400" b="1" dirty="0"/>
            <a:t>）</a:t>
          </a:r>
          <a:endParaRPr lang="en-US" sz="2400" b="1" dirty="0"/>
        </a:p>
      </dgm:t>
    </dgm:pt>
    <dgm:pt modelId="{FB1B2ED1-3547-8343-91EF-4D4EB6E943E4}" type="parTrans" cxnId="{BDF1BA4A-5DE8-8E49-8F36-96C9C792B75D}">
      <dgm:prSet/>
      <dgm:spPr/>
      <dgm:t>
        <a:bodyPr/>
        <a:lstStyle/>
        <a:p>
          <a:endParaRPr lang="en-US"/>
        </a:p>
      </dgm:t>
    </dgm:pt>
    <dgm:pt modelId="{A7A6E94B-0A6D-E843-B20A-AB2FE9C36D6B}" type="sibTrans" cxnId="{BDF1BA4A-5DE8-8E49-8F36-96C9C792B75D}">
      <dgm:prSet/>
      <dgm:spPr/>
      <dgm:t>
        <a:bodyPr/>
        <a:lstStyle/>
        <a:p>
          <a:endParaRPr lang="en-US"/>
        </a:p>
      </dgm:t>
    </dgm:pt>
    <dgm:pt modelId="{0A569713-F85B-E14F-9830-324BBEDA16C2}">
      <dgm:prSet/>
      <dgm:spPr>
        <a:solidFill>
          <a:schemeClr val="bg1"/>
        </a:solidFill>
      </dgm:spPr>
      <dgm:t>
        <a:bodyPr/>
        <a:lstStyle/>
        <a:p>
          <a:r>
            <a:rPr lang="zh-CN" altLang="en-US" dirty="0"/>
            <a:t>磁盘上的</a:t>
          </a:r>
          <a:r>
            <a:rPr lang="zh-CN" altLang="en-US" b="1" dirty="0">
              <a:solidFill>
                <a:srgbClr val="FF0000"/>
              </a:solidFill>
            </a:rPr>
            <a:t>逻辑分区</a:t>
          </a:r>
          <a:r>
            <a:rPr lang="zh-CN" altLang="en-US" dirty="0"/>
            <a:t>，由一个或多个簇组成，供文件系统分配空间时使用</a:t>
          </a:r>
          <a:endParaRPr lang="en-US" dirty="0"/>
        </a:p>
      </dgm:t>
    </dgm:pt>
    <dgm:pt modelId="{5BB30ED5-3984-AE42-A14C-71A22EDFE4F5}" type="parTrans" cxnId="{2B840D9B-CB25-F94C-BEC3-999263DE1D12}">
      <dgm:prSet/>
      <dgm:spPr/>
      <dgm:t>
        <a:bodyPr/>
        <a:lstStyle/>
        <a:p>
          <a:endParaRPr lang="en-US"/>
        </a:p>
      </dgm:t>
    </dgm:pt>
    <dgm:pt modelId="{D85107EC-DB5B-914B-93D6-1038E011FB50}" type="sibTrans" cxnId="{2B840D9B-CB25-F94C-BEC3-999263DE1D12}">
      <dgm:prSet/>
      <dgm:spPr/>
      <dgm:t>
        <a:bodyPr/>
        <a:lstStyle/>
        <a:p>
          <a:endParaRPr lang="en-US"/>
        </a:p>
      </dgm:t>
    </dgm:pt>
    <dgm:pt modelId="{58994747-9CC2-EE40-A047-B34075113B65}">
      <dgm:prSet/>
      <dgm:spPr>
        <a:solidFill>
          <a:schemeClr val="bg1"/>
        </a:solidFill>
      </dgm:spPr>
      <dgm:t>
        <a:bodyPr/>
        <a:lstStyle/>
        <a:p>
          <a:r>
            <a:rPr lang="zh-CN" altLang="en-US" dirty="0"/>
            <a:t>卷可以是整个磁盘，也可以是一部分磁盘，还可以跨越多个磁盘</a:t>
          </a:r>
          <a:endParaRPr lang="en-US" dirty="0"/>
        </a:p>
      </dgm:t>
    </dgm:pt>
    <dgm:pt modelId="{5D738672-4A27-8E42-8703-F95722B8BBA1}" type="parTrans" cxnId="{ECC1DD66-A99C-0D48-9A86-76BBFB79CB40}">
      <dgm:prSet/>
      <dgm:spPr/>
      <dgm:t>
        <a:bodyPr/>
        <a:lstStyle/>
        <a:p>
          <a:endParaRPr lang="en-US"/>
        </a:p>
      </dgm:t>
    </dgm:pt>
    <dgm:pt modelId="{2F726128-4785-134E-BF54-F3657C3D8A7D}" type="sibTrans" cxnId="{ECC1DD66-A99C-0D48-9A86-76BBFB79CB40}">
      <dgm:prSet/>
      <dgm:spPr/>
      <dgm:t>
        <a:bodyPr/>
        <a:lstStyle/>
        <a:p>
          <a:endParaRPr lang="en-US"/>
        </a:p>
      </dgm:t>
    </dgm:pt>
    <dgm:pt modelId="{2C3A7FE6-A043-C340-A00C-CDD5D1A8B528}">
      <dgm:prSet/>
      <dgm:spPr>
        <a:solidFill>
          <a:schemeClr val="bg1"/>
        </a:solidFill>
      </dgm:spPr>
      <dgm:t>
        <a:bodyPr/>
        <a:lstStyle/>
        <a:p>
          <a:r>
            <a:rPr lang="en-US" altLang="zh-CN" dirty="0"/>
            <a:t>NTFS</a:t>
          </a:r>
          <a:r>
            <a:rPr lang="zh-CN" altLang="en-US" dirty="0"/>
            <a:t>中，单个卷的最大值为</a:t>
          </a:r>
          <a:r>
            <a:rPr lang="en-US" altLang="zh-CN" dirty="0"/>
            <a:t>2</a:t>
          </a:r>
          <a:r>
            <a:rPr lang="en-US" altLang="zh-CN" baseline="30000" dirty="0"/>
            <a:t>64</a:t>
          </a:r>
          <a:r>
            <a:rPr lang="zh-CN" altLang="en-US" dirty="0"/>
            <a:t>字节</a:t>
          </a:r>
          <a:endParaRPr lang="en-US" baseline="30000" dirty="0"/>
        </a:p>
      </dgm:t>
    </dgm:pt>
    <dgm:pt modelId="{E652B1A0-3B96-4940-8831-C0E2EF88118F}" type="parTrans" cxnId="{FE0E17DB-F357-A847-9342-D14CA6D5892E}">
      <dgm:prSet/>
      <dgm:spPr/>
      <dgm:t>
        <a:bodyPr/>
        <a:lstStyle/>
        <a:p>
          <a:endParaRPr lang="en-US"/>
        </a:p>
      </dgm:t>
    </dgm:pt>
    <dgm:pt modelId="{C146556A-4FA9-BE44-9D02-566F8B5EE22F}" type="sibTrans" cxnId="{FE0E17DB-F357-A847-9342-D14CA6D5892E}">
      <dgm:prSet/>
      <dgm:spPr/>
      <dgm:t>
        <a:bodyPr/>
        <a:lstStyle/>
        <a:p>
          <a:endParaRPr lang="en-US"/>
        </a:p>
      </dgm:t>
    </dgm:pt>
    <dgm:pt modelId="{2E5AA980-FE13-6343-868C-586637EE6F83}" type="pres">
      <dgm:prSet presAssocID="{FF3D2E4A-F730-BF4B-B423-E4FBEE52AB29}" presName="Name0" presStyleCnt="0">
        <dgm:presLayoutVars>
          <dgm:dir/>
          <dgm:animLvl val="lvl"/>
          <dgm:resizeHandles val="exact"/>
        </dgm:presLayoutVars>
      </dgm:prSet>
      <dgm:spPr/>
    </dgm:pt>
    <dgm:pt modelId="{55CE7BAD-28C4-084D-8AE8-C88CF9438996}" type="pres">
      <dgm:prSet presAssocID="{E96FD832-569C-2341-AE8E-86FA8BE05742}" presName="linNode" presStyleCnt="0"/>
      <dgm:spPr/>
    </dgm:pt>
    <dgm:pt modelId="{033BC950-5E23-AE44-8948-5F22502CBA20}" type="pres">
      <dgm:prSet presAssocID="{E96FD832-569C-2341-AE8E-86FA8BE05742}" presName="parentText" presStyleLbl="node1" presStyleIdx="0" presStyleCnt="3" custScaleY="61893">
        <dgm:presLayoutVars>
          <dgm:chMax val="1"/>
          <dgm:bulletEnabled val="1"/>
        </dgm:presLayoutVars>
      </dgm:prSet>
      <dgm:spPr/>
    </dgm:pt>
    <dgm:pt modelId="{EE8E7DCE-6A26-1A49-B357-BC8339CF1CAD}" type="pres">
      <dgm:prSet presAssocID="{E96FD832-569C-2341-AE8E-86FA8BE05742}" presName="descendantText" presStyleLbl="alignAccFollowNode1" presStyleIdx="0" presStyleCnt="3">
        <dgm:presLayoutVars>
          <dgm:bulletEnabled val="1"/>
        </dgm:presLayoutVars>
      </dgm:prSet>
      <dgm:spPr/>
    </dgm:pt>
    <dgm:pt modelId="{1C02DB0D-104F-774D-B145-4257006C0FCB}" type="pres">
      <dgm:prSet presAssocID="{E866B6DE-FCD2-E448-8CFF-EBB196AE05AC}" presName="sp" presStyleCnt="0"/>
      <dgm:spPr/>
    </dgm:pt>
    <dgm:pt modelId="{F8E70300-4F2D-C848-8AD4-51E7B309875C}" type="pres">
      <dgm:prSet presAssocID="{EB4F7799-4361-7D4B-87AB-5E85055500C7}" presName="linNode" presStyleCnt="0"/>
      <dgm:spPr/>
    </dgm:pt>
    <dgm:pt modelId="{F6E29D23-B458-F64A-BF30-F21ADD4D13DB}" type="pres">
      <dgm:prSet presAssocID="{EB4F7799-4361-7D4B-87AB-5E85055500C7}" presName="parentText" presStyleLbl="node1" presStyleIdx="1" presStyleCnt="3" custScaleY="75501">
        <dgm:presLayoutVars>
          <dgm:chMax val="1"/>
          <dgm:bulletEnabled val="1"/>
        </dgm:presLayoutVars>
      </dgm:prSet>
      <dgm:spPr/>
    </dgm:pt>
    <dgm:pt modelId="{0890098F-E106-E846-949F-EE9492D0EF3E}" type="pres">
      <dgm:prSet presAssocID="{EB4F7799-4361-7D4B-87AB-5E85055500C7}" presName="descendantText" presStyleLbl="alignAccFollowNode1" presStyleIdx="1" presStyleCnt="3">
        <dgm:presLayoutVars>
          <dgm:bulletEnabled val="1"/>
        </dgm:presLayoutVars>
      </dgm:prSet>
      <dgm:spPr/>
    </dgm:pt>
    <dgm:pt modelId="{ADAF062F-CEEB-E443-92D2-8DCD9C13089E}" type="pres">
      <dgm:prSet presAssocID="{66579584-8F1B-D14C-BB0E-B64F0CE1D2EF}" presName="sp" presStyleCnt="0"/>
      <dgm:spPr/>
    </dgm:pt>
    <dgm:pt modelId="{D16EAB47-8D78-224C-B41E-DDC61CFF2FDF}" type="pres">
      <dgm:prSet presAssocID="{8A8E646B-1D79-DD46-9BE8-AF1BE92E2AAD}" presName="linNode" presStyleCnt="0"/>
      <dgm:spPr/>
    </dgm:pt>
    <dgm:pt modelId="{98ED3717-0526-D14B-8794-8C0A98C66DF2}" type="pres">
      <dgm:prSet presAssocID="{8A8E646B-1D79-DD46-9BE8-AF1BE92E2AAD}" presName="parentText" presStyleLbl="node1" presStyleIdx="2" presStyleCnt="3" custScaleY="69632">
        <dgm:presLayoutVars>
          <dgm:chMax val="1"/>
          <dgm:bulletEnabled val="1"/>
        </dgm:presLayoutVars>
      </dgm:prSet>
      <dgm:spPr/>
    </dgm:pt>
    <dgm:pt modelId="{2F8A4CA4-61AA-164D-8C15-80C851506FFF}" type="pres">
      <dgm:prSet presAssocID="{8A8E646B-1D79-DD46-9BE8-AF1BE92E2AAD}" presName="descendantText" presStyleLbl="alignAccFollowNode1" presStyleIdx="2" presStyleCnt="3">
        <dgm:presLayoutVars>
          <dgm:bulletEnabled val="1"/>
        </dgm:presLayoutVars>
      </dgm:prSet>
      <dgm:spPr/>
    </dgm:pt>
  </dgm:ptLst>
  <dgm:cxnLst>
    <dgm:cxn modelId="{A06E6E02-23A2-4096-BB0E-219DE6A1CFC8}" type="presOf" srcId="{E96FD832-569C-2341-AE8E-86FA8BE05742}" destId="{033BC950-5E23-AE44-8948-5F22502CBA20}" srcOrd="0" destOrd="0" presId="urn:microsoft.com/office/officeart/2005/8/layout/vList5"/>
    <dgm:cxn modelId="{316AD405-50B3-EA4A-B605-6C6A2A61CD4D}" srcId="{E96FD832-569C-2341-AE8E-86FA8BE05742}" destId="{E2D2CE90-03BC-1F44-914B-6E9A0A5D8441}" srcOrd="1" destOrd="0" parTransId="{83103699-4F1E-D74C-AA99-C0D1155BF108}" sibTransId="{BF978D5A-375C-6B4D-89D9-BA93215E3D9F}"/>
    <dgm:cxn modelId="{0F28D016-9109-47D6-9FE0-3692FA5355BB}" type="presOf" srcId="{EB4F7799-4361-7D4B-87AB-5E85055500C7}" destId="{F6E29D23-B458-F64A-BF30-F21ADD4D13DB}" srcOrd="0" destOrd="0" presId="urn:microsoft.com/office/officeart/2005/8/layout/vList5"/>
    <dgm:cxn modelId="{FC7C7F1D-A09C-4DEA-923D-09E9351B1FC8}" type="presOf" srcId="{B89BDC50-4B5E-8446-95D7-F896BBA9A704}" destId="{0890098F-E106-E846-949F-EE9492D0EF3E}" srcOrd="0" destOrd="0" presId="urn:microsoft.com/office/officeart/2005/8/layout/vList5"/>
    <dgm:cxn modelId="{77A8E51D-70D3-4898-86B4-56C88AC83F53}" type="presOf" srcId="{2C3A7FE6-A043-C340-A00C-CDD5D1A8B528}" destId="{2F8A4CA4-61AA-164D-8C15-80C851506FFF}" srcOrd="0" destOrd="2" presId="urn:microsoft.com/office/officeart/2005/8/layout/vList5"/>
    <dgm:cxn modelId="{2269CD21-C0FC-D244-8412-75766EE5A86F}" srcId="{FF3D2E4A-F730-BF4B-B423-E4FBEE52AB29}" destId="{EB4F7799-4361-7D4B-87AB-5E85055500C7}" srcOrd="1" destOrd="0" parTransId="{4C47C8E1-1A80-784C-8B91-93D9CB140A48}" sibTransId="{66579584-8F1B-D14C-BB0E-B64F0CE1D2EF}"/>
    <dgm:cxn modelId="{C1E23224-F755-3647-B2A0-D465A09E16BF}" srcId="{EB4F7799-4361-7D4B-87AB-5E85055500C7}" destId="{B89BDC50-4B5E-8446-95D7-F896BBA9A704}" srcOrd="0" destOrd="0" parTransId="{4FF67616-7E34-EC49-91E0-FFA007FE0CD7}" sibTransId="{17086812-F71F-0C4B-90F8-AD14837D1DC8}"/>
    <dgm:cxn modelId="{E8C9033D-2DEA-D646-A378-63AA47F20848}" srcId="{FF3D2E4A-F730-BF4B-B423-E4FBEE52AB29}" destId="{E96FD832-569C-2341-AE8E-86FA8BE05742}" srcOrd="0" destOrd="0" parTransId="{4C93877A-5625-C34C-B0E6-CD698F386D3E}" sibTransId="{E866B6DE-FCD2-E448-8CFF-EBB196AE05AC}"/>
    <dgm:cxn modelId="{BDF1BA4A-5DE8-8E49-8F36-96C9C792B75D}" srcId="{FF3D2E4A-F730-BF4B-B423-E4FBEE52AB29}" destId="{8A8E646B-1D79-DD46-9BE8-AF1BE92E2AAD}" srcOrd="2" destOrd="0" parTransId="{FB1B2ED1-3547-8343-91EF-4D4EB6E943E4}" sibTransId="{A7A6E94B-0A6D-E843-B20A-AB2FE9C36D6B}"/>
    <dgm:cxn modelId="{33EB5E5C-5487-4B8B-B3AD-BF2B5B9C7271}" type="presOf" srcId="{0A569713-F85B-E14F-9830-324BBEDA16C2}" destId="{2F8A4CA4-61AA-164D-8C15-80C851506FFF}" srcOrd="0" destOrd="0" presId="urn:microsoft.com/office/officeart/2005/8/layout/vList5"/>
    <dgm:cxn modelId="{9A52CA5D-39EA-4A92-9B5B-2D8FCA05346E}" type="presOf" srcId="{58994747-9CC2-EE40-A047-B34075113B65}" destId="{2F8A4CA4-61AA-164D-8C15-80C851506FFF}" srcOrd="0" destOrd="1" presId="urn:microsoft.com/office/officeart/2005/8/layout/vList5"/>
    <dgm:cxn modelId="{ECC1DD66-A99C-0D48-9A86-76BBFB79CB40}" srcId="{8A8E646B-1D79-DD46-9BE8-AF1BE92E2AAD}" destId="{58994747-9CC2-EE40-A047-B34075113B65}" srcOrd="1" destOrd="0" parTransId="{5D738672-4A27-8E42-8703-F95722B8BBA1}" sibTransId="{2F726128-4785-134E-BF54-F3657C3D8A7D}"/>
    <dgm:cxn modelId="{FFD53D69-2790-4D13-AA02-88BDB3CD1178}" type="presOf" srcId="{8A8E646B-1D79-DD46-9BE8-AF1BE92E2AAD}" destId="{98ED3717-0526-D14B-8794-8C0A98C66DF2}" srcOrd="0" destOrd="0" presId="urn:microsoft.com/office/officeart/2005/8/layout/vList5"/>
    <dgm:cxn modelId="{B253716A-35BA-BF40-940C-8C2501BA1758}" srcId="{EB4F7799-4361-7D4B-87AB-5E85055500C7}" destId="{4067A302-EEAF-B542-95BC-FA34A9BF619C}" srcOrd="1" destOrd="0" parTransId="{67E88829-654D-D940-8B90-886E4E28663B}" sibTransId="{F3BD8205-0EB9-314E-B816-374E7B0D8B57}"/>
    <dgm:cxn modelId="{46DCB375-D934-1D4F-AE86-8DF15D911C35}" srcId="{E96FD832-569C-2341-AE8E-86FA8BE05742}" destId="{9A5A5D39-89E1-F045-9C6E-7208CF6F71F6}" srcOrd="0" destOrd="0" parTransId="{9F622D32-5D5E-5949-8996-83C3F6CA5BD0}" sibTransId="{71C31A31-EA56-D64A-BDD3-E6CA4600E6E3}"/>
    <dgm:cxn modelId="{2B840D9B-CB25-F94C-BEC3-999263DE1D12}" srcId="{8A8E646B-1D79-DD46-9BE8-AF1BE92E2AAD}" destId="{0A569713-F85B-E14F-9830-324BBEDA16C2}" srcOrd="0" destOrd="0" parTransId="{5BB30ED5-3984-AE42-A14C-71A22EDFE4F5}" sibTransId="{D85107EC-DB5B-914B-93D6-1038E011FB50}"/>
    <dgm:cxn modelId="{B45B20D1-8395-4956-A841-3B027F58CE92}" type="presOf" srcId="{4067A302-EEAF-B542-95BC-FA34A9BF619C}" destId="{0890098F-E106-E846-949F-EE9492D0EF3E}" srcOrd="0" destOrd="1" presId="urn:microsoft.com/office/officeart/2005/8/layout/vList5"/>
    <dgm:cxn modelId="{FE0E17DB-F357-A847-9342-D14CA6D5892E}" srcId="{8A8E646B-1D79-DD46-9BE8-AF1BE92E2AAD}" destId="{2C3A7FE6-A043-C340-A00C-CDD5D1A8B528}" srcOrd="2" destOrd="0" parTransId="{E652B1A0-3B96-4940-8831-C0E2EF88118F}" sibTransId="{C146556A-4FA9-BE44-9D02-566F8B5EE22F}"/>
    <dgm:cxn modelId="{FF55F9DC-40D6-4CF6-8C41-0657D12415AA}" type="presOf" srcId="{9A5A5D39-89E1-F045-9C6E-7208CF6F71F6}" destId="{EE8E7DCE-6A26-1A49-B357-BC8339CF1CAD}" srcOrd="0" destOrd="0" presId="urn:microsoft.com/office/officeart/2005/8/layout/vList5"/>
    <dgm:cxn modelId="{026C2DE4-2162-40F2-BD54-82D4A41FBF38}" type="presOf" srcId="{FF3D2E4A-F730-BF4B-B423-E4FBEE52AB29}" destId="{2E5AA980-FE13-6343-868C-586637EE6F83}" srcOrd="0" destOrd="0" presId="urn:microsoft.com/office/officeart/2005/8/layout/vList5"/>
    <dgm:cxn modelId="{B3392EE6-82AC-48F7-8C44-C6A7E994BA7C}" type="presOf" srcId="{E2D2CE90-03BC-1F44-914B-6E9A0A5D8441}" destId="{EE8E7DCE-6A26-1A49-B357-BC8339CF1CAD}" srcOrd="0" destOrd="1" presId="urn:microsoft.com/office/officeart/2005/8/layout/vList5"/>
    <dgm:cxn modelId="{F5632B76-0F35-4181-83F8-5B6D1F64EE17}" type="presParOf" srcId="{2E5AA980-FE13-6343-868C-586637EE6F83}" destId="{55CE7BAD-28C4-084D-8AE8-C88CF9438996}" srcOrd="0" destOrd="0" presId="urn:microsoft.com/office/officeart/2005/8/layout/vList5"/>
    <dgm:cxn modelId="{23BC1532-B868-4ACE-8B39-12FD92699A1B}" type="presParOf" srcId="{55CE7BAD-28C4-084D-8AE8-C88CF9438996}" destId="{033BC950-5E23-AE44-8948-5F22502CBA20}" srcOrd="0" destOrd="0" presId="urn:microsoft.com/office/officeart/2005/8/layout/vList5"/>
    <dgm:cxn modelId="{E944AF57-4E90-4DFB-BF22-896D6442BB12}" type="presParOf" srcId="{55CE7BAD-28C4-084D-8AE8-C88CF9438996}" destId="{EE8E7DCE-6A26-1A49-B357-BC8339CF1CAD}" srcOrd="1" destOrd="0" presId="urn:microsoft.com/office/officeart/2005/8/layout/vList5"/>
    <dgm:cxn modelId="{7C2BC0FC-82EF-42EE-A304-D26DA4EB9AA7}" type="presParOf" srcId="{2E5AA980-FE13-6343-868C-586637EE6F83}" destId="{1C02DB0D-104F-774D-B145-4257006C0FCB}" srcOrd="1" destOrd="0" presId="urn:microsoft.com/office/officeart/2005/8/layout/vList5"/>
    <dgm:cxn modelId="{B4430AFA-3CD2-400D-A621-70B4CD672EBD}" type="presParOf" srcId="{2E5AA980-FE13-6343-868C-586637EE6F83}" destId="{F8E70300-4F2D-C848-8AD4-51E7B309875C}" srcOrd="2" destOrd="0" presId="urn:microsoft.com/office/officeart/2005/8/layout/vList5"/>
    <dgm:cxn modelId="{75AD34F1-EE6F-4E64-9BFA-974283656180}" type="presParOf" srcId="{F8E70300-4F2D-C848-8AD4-51E7B309875C}" destId="{F6E29D23-B458-F64A-BF30-F21ADD4D13DB}" srcOrd="0" destOrd="0" presId="urn:microsoft.com/office/officeart/2005/8/layout/vList5"/>
    <dgm:cxn modelId="{ECB17819-5097-42A6-9CBB-75021F5B1F11}" type="presParOf" srcId="{F8E70300-4F2D-C848-8AD4-51E7B309875C}" destId="{0890098F-E106-E846-949F-EE9492D0EF3E}" srcOrd="1" destOrd="0" presId="urn:microsoft.com/office/officeart/2005/8/layout/vList5"/>
    <dgm:cxn modelId="{6D67FC74-0DB0-40E7-AD44-D08A17514AF1}" type="presParOf" srcId="{2E5AA980-FE13-6343-868C-586637EE6F83}" destId="{ADAF062F-CEEB-E443-92D2-8DCD9C13089E}" srcOrd="3" destOrd="0" presId="urn:microsoft.com/office/officeart/2005/8/layout/vList5"/>
    <dgm:cxn modelId="{873E1B37-9A52-4802-94D1-46131E952858}" type="presParOf" srcId="{2E5AA980-FE13-6343-868C-586637EE6F83}" destId="{D16EAB47-8D78-224C-B41E-DDC61CFF2FDF}" srcOrd="4" destOrd="0" presId="urn:microsoft.com/office/officeart/2005/8/layout/vList5"/>
    <dgm:cxn modelId="{76A1E074-C834-4534-9A30-B7A27092D047}" type="presParOf" srcId="{D16EAB47-8D78-224C-B41E-DDC61CFF2FDF}" destId="{98ED3717-0526-D14B-8794-8C0A98C66DF2}" srcOrd="0" destOrd="0" presId="urn:microsoft.com/office/officeart/2005/8/layout/vList5"/>
    <dgm:cxn modelId="{16380789-4578-4BDC-81C9-48F6EC256193}" type="presParOf" srcId="{D16EAB47-8D78-224C-B41E-DDC61CFF2FDF}" destId="{2F8A4CA4-61AA-164D-8C15-80C851506FF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265A94E-CEC8-7344-BC4F-06083F0ABAD7}" type="doc">
      <dgm:prSet loTypeId="urn:microsoft.com/office/officeart/2005/8/layout/default#4" loCatId="list" qsTypeId="urn:microsoft.com/office/officeart/2005/8/quickstyle/simple4" qsCatId="simple" csTypeId="urn:microsoft.com/office/officeart/2005/8/colors/accent1_2" csCatId="accent1" phldr="1"/>
      <dgm:spPr/>
      <dgm:t>
        <a:bodyPr/>
        <a:lstStyle/>
        <a:p>
          <a:endParaRPr lang="en-US"/>
        </a:p>
      </dgm:t>
    </dgm:pt>
    <dgm:pt modelId="{39674FD1-619C-7042-860B-9C4A8C0A5ED4}">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b="1" dirty="0" err="1">
              <a:latin typeface="+mn-ea"/>
              <a:ea typeface="+mn-ea"/>
            </a:rPr>
            <a:t>目录对象</a:t>
          </a:r>
          <a:endParaRPr lang="en-US" dirty="0">
            <a:latin typeface="+mn-ea"/>
            <a:ea typeface="+mn-ea"/>
          </a:endParaRPr>
        </a:p>
      </dgm:t>
    </dgm:pt>
    <dgm:pt modelId="{9CD52B9C-04DC-4B4D-894A-1E5CEE8127B2}" type="parTrans" cxnId="{4363078A-9D25-9149-9141-F7E7D2D28501}">
      <dgm:prSet/>
      <dgm:spPr/>
      <dgm:t>
        <a:bodyPr/>
        <a:lstStyle/>
        <a:p>
          <a:endParaRPr lang="en-US">
            <a:latin typeface="+mn-ea"/>
            <a:ea typeface="+mn-ea"/>
          </a:endParaRPr>
        </a:p>
      </dgm:t>
    </dgm:pt>
    <dgm:pt modelId="{C090A6B4-1546-CA4F-A20F-A141825DBBDF}" type="sibTrans" cxnId="{4363078A-9D25-9149-9141-F7E7D2D28501}">
      <dgm:prSet/>
      <dgm:spPr/>
      <dgm:t>
        <a:bodyPr/>
        <a:lstStyle/>
        <a:p>
          <a:endParaRPr lang="en-US">
            <a:latin typeface="+mn-ea"/>
            <a:ea typeface="+mn-ea"/>
          </a:endParaRPr>
        </a:p>
      </dgm:t>
    </dgm:pt>
    <dgm:pt modelId="{AA227559-A15D-AD4B-A94E-55763B07D39F}">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dirty="0" err="1">
              <a:latin typeface="+mn-ea"/>
              <a:ea typeface="+mn-ea"/>
            </a:rPr>
            <a:t>代表一个具体的目录</a:t>
          </a:r>
          <a:endParaRPr lang="en-US" dirty="0">
            <a:latin typeface="+mn-ea"/>
            <a:ea typeface="+mn-ea"/>
          </a:endParaRPr>
        </a:p>
      </dgm:t>
    </dgm:pt>
    <dgm:pt modelId="{1E360EC7-F122-2D4E-B4A3-B1FA70DF0427}" type="parTrans" cxnId="{5DA9106E-FD94-DD44-A34C-A7586F0B2C95}">
      <dgm:prSet/>
      <dgm:spPr/>
      <dgm:t>
        <a:bodyPr/>
        <a:lstStyle/>
        <a:p>
          <a:endParaRPr lang="en-US">
            <a:latin typeface="+mn-ea"/>
            <a:ea typeface="+mn-ea"/>
          </a:endParaRPr>
        </a:p>
      </dgm:t>
    </dgm:pt>
    <dgm:pt modelId="{FD82EB56-B2E6-5347-9FD7-5EA9C6979AB3}" type="sibTrans" cxnId="{5DA9106E-FD94-DD44-A34C-A7586F0B2C95}">
      <dgm:prSet/>
      <dgm:spPr/>
      <dgm:t>
        <a:bodyPr/>
        <a:lstStyle/>
        <a:p>
          <a:endParaRPr lang="en-US">
            <a:latin typeface="+mn-ea"/>
            <a:ea typeface="+mn-ea"/>
          </a:endParaRPr>
        </a:p>
      </dgm:t>
    </dgm:pt>
    <dgm:pt modelId="{6B95A9C2-9FBC-9449-AD02-F295BD8B0E99}" type="pres">
      <dgm:prSet presAssocID="{8265A94E-CEC8-7344-BC4F-06083F0ABAD7}" presName="diagram" presStyleCnt="0">
        <dgm:presLayoutVars>
          <dgm:dir/>
          <dgm:resizeHandles val="exact"/>
        </dgm:presLayoutVars>
      </dgm:prSet>
      <dgm:spPr/>
    </dgm:pt>
    <dgm:pt modelId="{CE2CAE83-BBCC-734D-860B-1F38D744C6A7}" type="pres">
      <dgm:prSet presAssocID="{39674FD1-619C-7042-860B-9C4A8C0A5ED4}" presName="node" presStyleLbl="node1" presStyleIdx="0" presStyleCnt="1">
        <dgm:presLayoutVars>
          <dgm:bulletEnabled val="1"/>
        </dgm:presLayoutVars>
      </dgm:prSet>
      <dgm:spPr/>
    </dgm:pt>
  </dgm:ptLst>
  <dgm:cxnLst>
    <dgm:cxn modelId="{FC54605A-5BBA-2C4C-A315-B659F14D059D}" type="presOf" srcId="{AA227559-A15D-AD4B-A94E-55763B07D39F}" destId="{CE2CAE83-BBCC-734D-860B-1F38D744C6A7}" srcOrd="0" destOrd="1" presId="urn:microsoft.com/office/officeart/2005/8/layout/default#4"/>
    <dgm:cxn modelId="{2E12145D-9D7C-E541-BFBD-A8A8AA42AD32}" type="presOf" srcId="{39674FD1-619C-7042-860B-9C4A8C0A5ED4}" destId="{CE2CAE83-BBCC-734D-860B-1F38D744C6A7}" srcOrd="0" destOrd="0" presId="urn:microsoft.com/office/officeart/2005/8/layout/default#4"/>
    <dgm:cxn modelId="{5DA9106E-FD94-DD44-A34C-A7586F0B2C95}" srcId="{39674FD1-619C-7042-860B-9C4A8C0A5ED4}" destId="{AA227559-A15D-AD4B-A94E-55763B07D39F}" srcOrd="0" destOrd="0" parTransId="{1E360EC7-F122-2D4E-B4A3-B1FA70DF0427}" sibTransId="{FD82EB56-B2E6-5347-9FD7-5EA9C6979AB3}"/>
    <dgm:cxn modelId="{4363078A-9D25-9149-9141-F7E7D2D28501}" srcId="{8265A94E-CEC8-7344-BC4F-06083F0ABAD7}" destId="{39674FD1-619C-7042-860B-9C4A8C0A5ED4}" srcOrd="0" destOrd="0" parTransId="{9CD52B9C-04DC-4B4D-894A-1E5CEE8127B2}" sibTransId="{C090A6B4-1546-CA4F-A20F-A141825DBBDF}"/>
    <dgm:cxn modelId="{2C02CBE9-1F74-624B-9ADD-86833BEF62F6}" type="presOf" srcId="{8265A94E-CEC8-7344-BC4F-06083F0ABAD7}" destId="{6B95A9C2-9FBC-9449-AD02-F295BD8B0E99}" srcOrd="0" destOrd="0" presId="urn:microsoft.com/office/officeart/2005/8/layout/default#4"/>
    <dgm:cxn modelId="{ECB91A17-E778-064C-8124-84A8430972CA}" type="presParOf" srcId="{6B95A9C2-9FBC-9449-AD02-F295BD8B0E99}" destId="{CE2CAE83-BBCC-734D-860B-1F38D744C6A7}" srcOrd="0" destOrd="0" presId="urn:microsoft.com/office/officeart/2005/8/layout/defaul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328E6A7-E08F-214D-9996-6F69220272ED}" type="doc">
      <dgm:prSet loTypeId="urn:microsoft.com/office/officeart/2005/8/layout/default#5" loCatId="list" qsTypeId="urn:microsoft.com/office/officeart/2005/8/quickstyle/simple4" qsCatId="simple" csTypeId="urn:microsoft.com/office/officeart/2005/8/colors/accent1_2" csCatId="accent1" phldr="1"/>
      <dgm:spPr/>
      <dgm:t>
        <a:bodyPr/>
        <a:lstStyle/>
        <a:p>
          <a:endParaRPr lang="en-US"/>
        </a:p>
      </dgm:t>
    </dgm:pt>
    <dgm:pt modelId="{CAF7F4F2-ABD6-B840-8E41-3BE66CBBA731}">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b="1" dirty="0" err="1">
              <a:latin typeface="+mn-ea"/>
              <a:ea typeface="+mn-ea"/>
            </a:rPr>
            <a:t>文件对象</a:t>
          </a:r>
          <a:endParaRPr lang="en-US" dirty="0">
            <a:latin typeface="+mn-ea"/>
            <a:ea typeface="+mn-ea"/>
          </a:endParaRPr>
        </a:p>
      </dgm:t>
    </dgm:pt>
    <dgm:pt modelId="{D9B95AE6-3612-3545-8A88-1EFB886863F3}" type="parTrans" cxnId="{F4D949D3-A37D-6F4F-AE44-70607AA97025}">
      <dgm:prSet/>
      <dgm:spPr/>
      <dgm:t>
        <a:bodyPr/>
        <a:lstStyle/>
        <a:p>
          <a:endParaRPr lang="en-US">
            <a:latin typeface="+mn-ea"/>
            <a:ea typeface="+mn-ea"/>
          </a:endParaRPr>
        </a:p>
      </dgm:t>
    </dgm:pt>
    <dgm:pt modelId="{3B20BDE1-97A3-B04B-97D9-F5E20D393D45}" type="sibTrans" cxnId="{F4D949D3-A37D-6F4F-AE44-70607AA97025}">
      <dgm:prSet/>
      <dgm:spPr/>
      <dgm:t>
        <a:bodyPr/>
        <a:lstStyle/>
        <a:p>
          <a:endParaRPr lang="en-US">
            <a:latin typeface="+mn-ea"/>
            <a:ea typeface="+mn-ea"/>
          </a:endParaRPr>
        </a:p>
      </dgm:t>
    </dgm:pt>
    <dgm:pt modelId="{63D08F1D-699D-ED48-8925-0E8D30B77643}">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dirty="0" err="1">
              <a:latin typeface="+mn-ea"/>
              <a:ea typeface="+mn-ea"/>
            </a:rPr>
            <a:t>代表一个与进程相关的打开的文件</a:t>
          </a:r>
          <a:endParaRPr lang="en-US" dirty="0">
            <a:latin typeface="+mn-ea"/>
            <a:ea typeface="+mn-ea"/>
          </a:endParaRPr>
        </a:p>
      </dgm:t>
    </dgm:pt>
    <dgm:pt modelId="{6E7A81D2-5F7B-B74C-B659-6662B1CCEA50}" type="parTrans" cxnId="{35C6C3C0-CA6E-B447-9CA4-5872207041A2}">
      <dgm:prSet/>
      <dgm:spPr/>
      <dgm:t>
        <a:bodyPr/>
        <a:lstStyle/>
        <a:p>
          <a:endParaRPr lang="en-US">
            <a:latin typeface="+mn-ea"/>
            <a:ea typeface="+mn-ea"/>
          </a:endParaRPr>
        </a:p>
      </dgm:t>
    </dgm:pt>
    <dgm:pt modelId="{A7678FBF-4C08-7D42-9C8B-8712BAFA7E7E}" type="sibTrans" cxnId="{35C6C3C0-CA6E-B447-9CA4-5872207041A2}">
      <dgm:prSet/>
      <dgm:spPr/>
      <dgm:t>
        <a:bodyPr/>
        <a:lstStyle/>
        <a:p>
          <a:endParaRPr lang="en-US">
            <a:latin typeface="+mn-ea"/>
            <a:ea typeface="+mn-ea"/>
          </a:endParaRPr>
        </a:p>
      </dgm:t>
    </dgm:pt>
    <dgm:pt modelId="{0C517273-9095-4348-B6D1-FF61F13B856A}" type="pres">
      <dgm:prSet presAssocID="{6328E6A7-E08F-214D-9996-6F69220272ED}" presName="diagram" presStyleCnt="0">
        <dgm:presLayoutVars>
          <dgm:dir/>
          <dgm:resizeHandles val="exact"/>
        </dgm:presLayoutVars>
      </dgm:prSet>
      <dgm:spPr/>
    </dgm:pt>
    <dgm:pt modelId="{4DF686AB-FE5C-4845-8CCE-E154E3AF1EFE}" type="pres">
      <dgm:prSet presAssocID="{CAF7F4F2-ABD6-B840-8E41-3BE66CBBA731}" presName="node" presStyleLbl="node1" presStyleIdx="0" presStyleCnt="1">
        <dgm:presLayoutVars>
          <dgm:bulletEnabled val="1"/>
        </dgm:presLayoutVars>
      </dgm:prSet>
      <dgm:spPr/>
    </dgm:pt>
  </dgm:ptLst>
  <dgm:cxnLst>
    <dgm:cxn modelId="{77F7357A-224B-9148-A6C1-834FBF654057}" type="presOf" srcId="{CAF7F4F2-ABD6-B840-8E41-3BE66CBBA731}" destId="{4DF686AB-FE5C-4845-8CCE-E154E3AF1EFE}" srcOrd="0" destOrd="0" presId="urn:microsoft.com/office/officeart/2005/8/layout/default#5"/>
    <dgm:cxn modelId="{6FCDB9B8-0DDA-4C42-A086-A92A1153B183}" type="presOf" srcId="{6328E6A7-E08F-214D-9996-6F69220272ED}" destId="{0C517273-9095-4348-B6D1-FF61F13B856A}" srcOrd="0" destOrd="0" presId="urn:microsoft.com/office/officeart/2005/8/layout/default#5"/>
    <dgm:cxn modelId="{60F2D5BE-C2F0-3B45-A09B-FC0A6879A826}" type="presOf" srcId="{63D08F1D-699D-ED48-8925-0E8D30B77643}" destId="{4DF686AB-FE5C-4845-8CCE-E154E3AF1EFE}" srcOrd="0" destOrd="1" presId="urn:microsoft.com/office/officeart/2005/8/layout/default#5"/>
    <dgm:cxn modelId="{35C6C3C0-CA6E-B447-9CA4-5872207041A2}" srcId="{CAF7F4F2-ABD6-B840-8E41-3BE66CBBA731}" destId="{63D08F1D-699D-ED48-8925-0E8D30B77643}" srcOrd="0" destOrd="0" parTransId="{6E7A81D2-5F7B-B74C-B659-6662B1CCEA50}" sibTransId="{A7678FBF-4C08-7D42-9C8B-8712BAFA7E7E}"/>
    <dgm:cxn modelId="{F4D949D3-A37D-6F4F-AE44-70607AA97025}" srcId="{6328E6A7-E08F-214D-9996-6F69220272ED}" destId="{CAF7F4F2-ABD6-B840-8E41-3BE66CBBA731}" srcOrd="0" destOrd="0" parTransId="{D9B95AE6-3612-3545-8A88-1EFB886863F3}" sibTransId="{3B20BDE1-97A3-B04B-97D9-F5E20D393D45}"/>
    <dgm:cxn modelId="{83013B44-EA25-204D-97EC-2D7A28E76688}" type="presParOf" srcId="{0C517273-9095-4348-B6D1-FF61F13B856A}" destId="{4DF686AB-FE5C-4845-8CCE-E154E3AF1EFE}" srcOrd="0" destOrd="0" presId="urn:microsoft.com/office/officeart/2005/8/layout/defaul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B4E21E4-3A8A-3746-A229-94E46D8DAC76}" type="doc">
      <dgm:prSet loTypeId="urn:microsoft.com/office/officeart/2005/8/layout/default#6" loCatId="list" qsTypeId="urn:microsoft.com/office/officeart/2005/8/quickstyle/simple4" qsCatId="simple" csTypeId="urn:microsoft.com/office/officeart/2005/8/colors/accent1_2" csCatId="accent1" phldr="1"/>
      <dgm:spPr/>
      <dgm:t>
        <a:bodyPr/>
        <a:lstStyle/>
        <a:p>
          <a:endParaRPr lang="en-US"/>
        </a:p>
      </dgm:t>
    </dgm:pt>
    <dgm:pt modelId="{F711534B-6A8C-A540-ADE9-4BE4202FC339}">
      <dgm:prSet/>
      <dgm:spPr>
        <a:solidFill>
          <a:schemeClr val="accent1">
            <a:lumMod val="75000"/>
          </a:schemeClr>
        </a:solidFill>
        <a:effectLst>
          <a:glow rad="152400">
            <a:schemeClr val="accent2">
              <a:alpha val="75000"/>
            </a:schemeClr>
          </a:glow>
          <a:softEdge rad="12700"/>
        </a:effectLst>
        <a:scene3d>
          <a:camera prst="orthographicFront"/>
          <a:lightRig rig="threePt" dir="t"/>
        </a:scene3d>
        <a:sp3d>
          <a:bevelT w="165100" prst="coolSlant"/>
        </a:sp3d>
      </dgm:spPr>
      <dgm:t>
        <a:bodyPr/>
        <a:lstStyle/>
        <a:p>
          <a:pPr rtl="0"/>
          <a:r>
            <a:rPr lang="en-US" b="1" dirty="0" err="1">
              <a:latin typeface="+mn-ea"/>
              <a:ea typeface="+mn-ea"/>
            </a:rPr>
            <a:t>超级块对象</a:t>
          </a:r>
          <a:endParaRPr lang="en-US" dirty="0">
            <a:latin typeface="+mn-ea"/>
            <a:ea typeface="+mn-ea"/>
          </a:endParaRPr>
        </a:p>
      </dgm:t>
    </dgm:pt>
    <dgm:pt modelId="{5DEAF94A-332E-854E-BA73-3DEFC5C06F6D}" type="parTrans" cxnId="{48B6B9D8-6C1B-3E4D-8AD3-D6A7E396A242}">
      <dgm:prSet/>
      <dgm:spPr/>
      <dgm:t>
        <a:bodyPr/>
        <a:lstStyle/>
        <a:p>
          <a:endParaRPr lang="en-US">
            <a:latin typeface="+mn-ea"/>
            <a:ea typeface="+mn-ea"/>
          </a:endParaRPr>
        </a:p>
      </dgm:t>
    </dgm:pt>
    <dgm:pt modelId="{F5BFFC02-E4F4-1041-847D-3411BF772FBC}" type="sibTrans" cxnId="{48B6B9D8-6C1B-3E4D-8AD3-D6A7E396A242}">
      <dgm:prSet/>
      <dgm:spPr/>
      <dgm:t>
        <a:bodyPr/>
        <a:lstStyle/>
        <a:p>
          <a:endParaRPr lang="en-US">
            <a:latin typeface="+mn-ea"/>
            <a:ea typeface="+mn-ea"/>
          </a:endParaRPr>
        </a:p>
      </dgm:t>
    </dgm:pt>
    <dgm:pt modelId="{E3C976E0-34C7-2847-B6C8-0ED51C2E5B2F}">
      <dgm:prSet/>
      <dgm:spPr>
        <a:solidFill>
          <a:schemeClr val="accent1">
            <a:lumMod val="75000"/>
          </a:schemeClr>
        </a:solidFill>
        <a:effectLst>
          <a:glow rad="152400">
            <a:schemeClr val="accent2">
              <a:alpha val="75000"/>
            </a:schemeClr>
          </a:glow>
          <a:softEdge rad="12700"/>
        </a:effectLst>
        <a:scene3d>
          <a:camera prst="orthographicFront"/>
          <a:lightRig rig="threePt" dir="t"/>
        </a:scene3d>
        <a:sp3d>
          <a:bevelT w="165100" prst="coolSlant"/>
        </a:sp3d>
      </dgm:spPr>
      <dgm:t>
        <a:bodyPr/>
        <a:lstStyle/>
        <a:p>
          <a:pPr rtl="0"/>
          <a:r>
            <a:rPr lang="en-US" dirty="0" err="1">
              <a:latin typeface="+mn-ea"/>
              <a:ea typeface="+mn-ea"/>
            </a:rPr>
            <a:t>代表一个挂载的文件系统</a:t>
          </a:r>
          <a:endParaRPr lang="en-US" dirty="0">
            <a:latin typeface="+mn-ea"/>
            <a:ea typeface="+mn-ea"/>
          </a:endParaRPr>
        </a:p>
      </dgm:t>
    </dgm:pt>
    <dgm:pt modelId="{4689666C-44AD-4F47-93F9-F0637AEB004B}" type="parTrans" cxnId="{D17C7D6F-E034-E946-9020-0A76EEBACB4E}">
      <dgm:prSet/>
      <dgm:spPr/>
      <dgm:t>
        <a:bodyPr/>
        <a:lstStyle/>
        <a:p>
          <a:endParaRPr lang="en-US">
            <a:latin typeface="+mn-ea"/>
            <a:ea typeface="+mn-ea"/>
          </a:endParaRPr>
        </a:p>
      </dgm:t>
    </dgm:pt>
    <dgm:pt modelId="{E71D463C-30DA-4843-B1FA-55066FB52FCA}" type="sibTrans" cxnId="{D17C7D6F-E034-E946-9020-0A76EEBACB4E}">
      <dgm:prSet/>
      <dgm:spPr/>
      <dgm:t>
        <a:bodyPr/>
        <a:lstStyle/>
        <a:p>
          <a:endParaRPr lang="en-US">
            <a:latin typeface="+mn-ea"/>
            <a:ea typeface="+mn-ea"/>
          </a:endParaRPr>
        </a:p>
      </dgm:t>
    </dgm:pt>
    <dgm:pt modelId="{B8189885-14D3-4F48-BAB0-D60917235853}" type="pres">
      <dgm:prSet presAssocID="{8B4E21E4-3A8A-3746-A229-94E46D8DAC76}" presName="diagram" presStyleCnt="0">
        <dgm:presLayoutVars>
          <dgm:dir/>
          <dgm:resizeHandles val="exact"/>
        </dgm:presLayoutVars>
      </dgm:prSet>
      <dgm:spPr/>
    </dgm:pt>
    <dgm:pt modelId="{6F08D9BC-0055-914B-9127-A98E10C1B622}" type="pres">
      <dgm:prSet presAssocID="{F711534B-6A8C-A540-ADE9-4BE4202FC339}" presName="node" presStyleLbl="node1" presStyleIdx="0" presStyleCnt="1">
        <dgm:presLayoutVars>
          <dgm:bulletEnabled val="1"/>
        </dgm:presLayoutVars>
      </dgm:prSet>
      <dgm:spPr/>
    </dgm:pt>
  </dgm:ptLst>
  <dgm:cxnLst>
    <dgm:cxn modelId="{FE2A761B-163D-414B-904F-D2275B253C7C}" type="presOf" srcId="{F711534B-6A8C-A540-ADE9-4BE4202FC339}" destId="{6F08D9BC-0055-914B-9127-A98E10C1B622}" srcOrd="0" destOrd="0" presId="urn:microsoft.com/office/officeart/2005/8/layout/default#6"/>
    <dgm:cxn modelId="{7F815630-80B3-A04B-B45A-B97E632C4E30}" type="presOf" srcId="{8B4E21E4-3A8A-3746-A229-94E46D8DAC76}" destId="{B8189885-14D3-4F48-BAB0-D60917235853}" srcOrd="0" destOrd="0" presId="urn:microsoft.com/office/officeart/2005/8/layout/default#6"/>
    <dgm:cxn modelId="{D17C7D6F-E034-E946-9020-0A76EEBACB4E}" srcId="{F711534B-6A8C-A540-ADE9-4BE4202FC339}" destId="{E3C976E0-34C7-2847-B6C8-0ED51C2E5B2F}" srcOrd="0" destOrd="0" parTransId="{4689666C-44AD-4F47-93F9-F0637AEB004B}" sibTransId="{E71D463C-30DA-4843-B1FA-55066FB52FCA}"/>
    <dgm:cxn modelId="{48B6B9D8-6C1B-3E4D-8AD3-D6A7E396A242}" srcId="{8B4E21E4-3A8A-3746-A229-94E46D8DAC76}" destId="{F711534B-6A8C-A540-ADE9-4BE4202FC339}" srcOrd="0" destOrd="0" parTransId="{5DEAF94A-332E-854E-BA73-3DEFC5C06F6D}" sibTransId="{F5BFFC02-E4F4-1041-847D-3411BF772FBC}"/>
    <dgm:cxn modelId="{92B8E8E4-1C0B-AB4E-8F76-0AC95CD23605}" type="presOf" srcId="{E3C976E0-34C7-2847-B6C8-0ED51C2E5B2F}" destId="{6F08D9BC-0055-914B-9127-A98E10C1B622}" srcOrd="0" destOrd="1" presId="urn:microsoft.com/office/officeart/2005/8/layout/default#6"/>
    <dgm:cxn modelId="{16E73D2D-9A54-B744-8B4C-C817B38E66A9}" type="presParOf" srcId="{B8189885-14D3-4F48-BAB0-D60917235853}" destId="{6F08D9BC-0055-914B-9127-A98E10C1B622}" srcOrd="0" destOrd="0" presId="urn:microsoft.com/office/officeart/2005/8/layout/default#6"/>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1A50F35-5A58-AD49-9D6F-ACC802A5C2E9}" type="doc">
      <dgm:prSet loTypeId="urn:microsoft.com/office/officeart/2005/8/layout/default#7" loCatId="list" qsTypeId="urn:microsoft.com/office/officeart/2005/8/quickstyle/simple4" qsCatId="simple" csTypeId="urn:microsoft.com/office/officeart/2005/8/colors/accent1_2" csCatId="accent1" phldr="1"/>
      <dgm:spPr/>
      <dgm:t>
        <a:bodyPr/>
        <a:lstStyle/>
        <a:p>
          <a:endParaRPr lang="en-US"/>
        </a:p>
      </dgm:t>
    </dgm:pt>
    <dgm:pt modelId="{F0BBE9F6-3116-AC4E-9A9D-9B5867C8BDA0}">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b="1" dirty="0" err="1">
              <a:latin typeface="+mn-ea"/>
              <a:ea typeface="+mn-ea"/>
            </a:rPr>
            <a:t>索引节点对象</a:t>
          </a:r>
          <a:endParaRPr lang="en-US" b="1" dirty="0">
            <a:latin typeface="+mn-ea"/>
            <a:ea typeface="+mn-ea"/>
          </a:endParaRPr>
        </a:p>
      </dgm:t>
    </dgm:pt>
    <dgm:pt modelId="{9F5583C1-D0D9-DC43-B309-6D52666280F1}" type="parTrans" cxnId="{9B1BA7E1-940C-2E45-A8EB-8BA2F65B96E7}">
      <dgm:prSet/>
      <dgm:spPr/>
      <dgm:t>
        <a:bodyPr/>
        <a:lstStyle/>
        <a:p>
          <a:endParaRPr lang="en-US"/>
        </a:p>
      </dgm:t>
    </dgm:pt>
    <dgm:pt modelId="{916A5537-E471-8142-9636-C86FBBB175EF}" type="sibTrans" cxnId="{9B1BA7E1-940C-2E45-A8EB-8BA2F65B96E7}">
      <dgm:prSet/>
      <dgm:spPr/>
      <dgm:t>
        <a:bodyPr/>
        <a:lstStyle/>
        <a:p>
          <a:endParaRPr lang="en-US"/>
        </a:p>
      </dgm:t>
    </dgm:pt>
    <dgm:pt modelId="{017A0B0D-4189-C54A-BB24-A6BADBB1F2A0}">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dirty="0" err="1">
              <a:latin typeface="+mn-ea"/>
              <a:ea typeface="+mn-ea"/>
            </a:rPr>
            <a:t>代表一个具体的文件</a:t>
          </a:r>
          <a:endParaRPr lang="en-US" dirty="0">
            <a:latin typeface="+mn-ea"/>
            <a:ea typeface="+mn-ea"/>
          </a:endParaRPr>
        </a:p>
      </dgm:t>
    </dgm:pt>
    <dgm:pt modelId="{EF1ABF77-2236-1B44-AEB4-B161886B3EFE}" type="parTrans" cxnId="{38575B01-E22B-784E-8199-3108BAE14CDC}">
      <dgm:prSet/>
      <dgm:spPr/>
      <dgm:t>
        <a:bodyPr/>
        <a:lstStyle/>
        <a:p>
          <a:endParaRPr lang="en-US"/>
        </a:p>
      </dgm:t>
    </dgm:pt>
    <dgm:pt modelId="{95BDA6E0-B1E6-004A-BEC3-091FE4071241}" type="sibTrans" cxnId="{38575B01-E22B-784E-8199-3108BAE14CDC}">
      <dgm:prSet/>
      <dgm:spPr/>
      <dgm:t>
        <a:bodyPr/>
        <a:lstStyle/>
        <a:p>
          <a:endParaRPr lang="en-US"/>
        </a:p>
      </dgm:t>
    </dgm:pt>
    <dgm:pt modelId="{3B981EBB-4F5B-E44F-B361-DBDD3F240BE5}" type="pres">
      <dgm:prSet presAssocID="{C1A50F35-5A58-AD49-9D6F-ACC802A5C2E9}" presName="diagram" presStyleCnt="0">
        <dgm:presLayoutVars>
          <dgm:dir/>
          <dgm:resizeHandles val="exact"/>
        </dgm:presLayoutVars>
      </dgm:prSet>
      <dgm:spPr/>
    </dgm:pt>
    <dgm:pt modelId="{EDD972C4-5EE2-9749-8EFC-E726345C268E}" type="pres">
      <dgm:prSet presAssocID="{F0BBE9F6-3116-AC4E-9A9D-9B5867C8BDA0}" presName="node" presStyleLbl="node1" presStyleIdx="0" presStyleCnt="1" custLinFactNeighborX="-9141" custLinFactNeighborY="14697">
        <dgm:presLayoutVars>
          <dgm:bulletEnabled val="1"/>
        </dgm:presLayoutVars>
      </dgm:prSet>
      <dgm:spPr/>
    </dgm:pt>
  </dgm:ptLst>
  <dgm:cxnLst>
    <dgm:cxn modelId="{38575B01-E22B-784E-8199-3108BAE14CDC}" srcId="{F0BBE9F6-3116-AC4E-9A9D-9B5867C8BDA0}" destId="{017A0B0D-4189-C54A-BB24-A6BADBB1F2A0}" srcOrd="0" destOrd="0" parTransId="{EF1ABF77-2236-1B44-AEB4-B161886B3EFE}" sibTransId="{95BDA6E0-B1E6-004A-BEC3-091FE4071241}"/>
    <dgm:cxn modelId="{3F6AE418-63D2-014A-A4C0-4A4A8F23F942}" type="presOf" srcId="{F0BBE9F6-3116-AC4E-9A9D-9B5867C8BDA0}" destId="{EDD972C4-5EE2-9749-8EFC-E726345C268E}" srcOrd="0" destOrd="0" presId="urn:microsoft.com/office/officeart/2005/8/layout/default#7"/>
    <dgm:cxn modelId="{431D7F8D-EC46-864C-8CCB-114C71657225}" type="presOf" srcId="{017A0B0D-4189-C54A-BB24-A6BADBB1F2A0}" destId="{EDD972C4-5EE2-9749-8EFC-E726345C268E}" srcOrd="0" destOrd="1" presId="urn:microsoft.com/office/officeart/2005/8/layout/default#7"/>
    <dgm:cxn modelId="{F66ADAC2-1E33-2649-894B-879812072A87}" type="presOf" srcId="{C1A50F35-5A58-AD49-9D6F-ACC802A5C2E9}" destId="{3B981EBB-4F5B-E44F-B361-DBDD3F240BE5}" srcOrd="0" destOrd="0" presId="urn:microsoft.com/office/officeart/2005/8/layout/default#7"/>
    <dgm:cxn modelId="{9B1BA7E1-940C-2E45-A8EB-8BA2F65B96E7}" srcId="{C1A50F35-5A58-AD49-9D6F-ACC802A5C2E9}" destId="{F0BBE9F6-3116-AC4E-9A9D-9B5867C8BDA0}" srcOrd="0" destOrd="0" parTransId="{9F5583C1-D0D9-DC43-B309-6D52666280F1}" sibTransId="{916A5537-E471-8142-9636-C86FBBB175EF}"/>
    <dgm:cxn modelId="{A70DA7B8-758A-CA4C-8463-28D437DCC789}" type="presParOf" srcId="{3B981EBB-4F5B-E44F-B361-DBDD3F240BE5}" destId="{EDD972C4-5EE2-9749-8EFC-E726345C268E}" srcOrd="0" destOrd="0" presId="urn:microsoft.com/office/officeart/2005/8/layout/default#7"/>
  </dgm:cxnLst>
  <dgm:bg>
    <a:noFill/>
  </dgm:bg>
  <dgm:whole/>
  <dgm:extLst>
    <a:ext uri="http://schemas.microsoft.com/office/drawing/2008/diagram">
      <dsp:dataModelExt xmlns:dsp="http://schemas.microsoft.com/office/drawing/2008/diagram" relId="rId2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8A1370-4477-5F4D-8A3C-7F0C7A7487AB}"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D159A90C-D82A-4049-B4D3-F7B8ABEE82ED}">
      <dgm:prSet phldrT="[Text]" custT="1"/>
      <dgm:spPr/>
      <dgm:t>
        <a:bodyPr/>
        <a:lstStyle/>
        <a:p>
          <a:r>
            <a:rPr lang="en-US" sz="2400" b="0" dirty="0">
              <a:latin typeface="宋体" panose="02010600030101010101" pitchFamily="2" charset="-122"/>
              <a:ea typeface="宋体" panose="02010600030101010101" pitchFamily="2" charset="-122"/>
            </a:rPr>
            <a:t>1</a:t>
          </a:r>
        </a:p>
      </dgm:t>
    </dgm:pt>
    <dgm:pt modelId="{65C7B26F-97CD-604A-A146-0FB1CBC0C2A2}" type="parTrans" cxnId="{94D212E7-D38A-E147-BFBE-E504D4CBD3B5}">
      <dgm:prSet/>
      <dgm:spPr/>
      <dgm:t>
        <a:bodyPr/>
        <a:lstStyle/>
        <a:p>
          <a:endParaRPr lang="en-US" sz="2400" b="0">
            <a:latin typeface="宋体" panose="02010600030101010101" pitchFamily="2" charset="-122"/>
            <a:ea typeface="宋体" panose="02010600030101010101" pitchFamily="2" charset="-122"/>
          </a:endParaRPr>
        </a:p>
      </dgm:t>
    </dgm:pt>
    <dgm:pt modelId="{A21824C8-A1D8-B247-8D2E-1CABBDBDF49E}" type="sibTrans" cxnId="{94D212E7-D38A-E147-BFBE-E504D4CBD3B5}">
      <dgm:prSet/>
      <dgm:spPr/>
      <dgm:t>
        <a:bodyPr/>
        <a:lstStyle/>
        <a:p>
          <a:endParaRPr lang="en-US" sz="2400" b="0">
            <a:latin typeface="宋体" panose="02010600030101010101" pitchFamily="2" charset="-122"/>
            <a:ea typeface="宋体" panose="02010600030101010101" pitchFamily="2" charset="-122"/>
          </a:endParaRPr>
        </a:p>
      </dgm:t>
    </dgm:pt>
    <dgm:pt modelId="{7015AF6A-5F2C-2D41-9BBB-5AB1B91445F6}">
      <dgm:prSet phldrT="[Text]" custT="1"/>
      <dgm:spPr/>
      <dgm:t>
        <a:bodyPr/>
        <a:lstStyle/>
        <a:p>
          <a:r>
            <a:rPr lang="zh-CN" altLang="en-US" sz="2400" b="0" dirty="0">
              <a:latin typeface="宋体" panose="02010600030101010101" pitchFamily="2" charset="-122"/>
              <a:ea typeface="宋体" panose="02010600030101010101" pitchFamily="2" charset="-122"/>
            </a:rPr>
            <a:t>能够创建、删除、读取和修改文件</a:t>
          </a:r>
          <a:endParaRPr lang="en-US" sz="2400" b="0" dirty="0">
            <a:latin typeface="宋体" panose="02010600030101010101" pitchFamily="2" charset="-122"/>
            <a:ea typeface="宋体" panose="02010600030101010101" pitchFamily="2" charset="-122"/>
          </a:endParaRPr>
        </a:p>
      </dgm:t>
    </dgm:pt>
    <dgm:pt modelId="{190E8533-2809-304D-BD7F-45D1E976FE17}" type="parTrans" cxnId="{A5F78FE1-02B1-B842-AA53-9245ABB9F16D}">
      <dgm:prSet/>
      <dgm:spPr/>
      <dgm:t>
        <a:bodyPr/>
        <a:lstStyle/>
        <a:p>
          <a:endParaRPr lang="en-US" sz="2400" b="0">
            <a:latin typeface="宋体" panose="02010600030101010101" pitchFamily="2" charset="-122"/>
            <a:ea typeface="宋体" panose="02010600030101010101" pitchFamily="2" charset="-122"/>
          </a:endParaRPr>
        </a:p>
      </dgm:t>
    </dgm:pt>
    <dgm:pt modelId="{DBBEA3FF-FCE6-6845-B07B-1079C194FD65}" type="sibTrans" cxnId="{A5F78FE1-02B1-B842-AA53-9245ABB9F16D}">
      <dgm:prSet/>
      <dgm:spPr/>
      <dgm:t>
        <a:bodyPr/>
        <a:lstStyle/>
        <a:p>
          <a:endParaRPr lang="en-US" sz="2400" b="0">
            <a:latin typeface="宋体" panose="02010600030101010101" pitchFamily="2" charset="-122"/>
            <a:ea typeface="宋体" panose="02010600030101010101" pitchFamily="2" charset="-122"/>
          </a:endParaRPr>
        </a:p>
      </dgm:t>
    </dgm:pt>
    <dgm:pt modelId="{55385DFE-27B3-F14A-A01B-97FCFA9229C4}">
      <dgm:prSet phldrT="[Text]" custT="1"/>
      <dgm:spPr/>
      <dgm:t>
        <a:bodyPr/>
        <a:lstStyle/>
        <a:p>
          <a:r>
            <a:rPr lang="en-US" sz="2400" b="0" dirty="0">
              <a:latin typeface="宋体" panose="02010600030101010101" pitchFamily="2" charset="-122"/>
              <a:ea typeface="宋体" panose="02010600030101010101" pitchFamily="2" charset="-122"/>
            </a:rPr>
            <a:t>2</a:t>
          </a:r>
        </a:p>
      </dgm:t>
    </dgm:pt>
    <dgm:pt modelId="{0B7BEF49-6749-664C-A3A9-4AF5D98E0400}" type="parTrans" cxnId="{63B15BAF-4F49-BC42-9487-28B3DD90D816}">
      <dgm:prSet/>
      <dgm:spPr/>
      <dgm:t>
        <a:bodyPr/>
        <a:lstStyle/>
        <a:p>
          <a:endParaRPr lang="en-US" sz="2400" b="0">
            <a:latin typeface="宋体" panose="02010600030101010101" pitchFamily="2" charset="-122"/>
            <a:ea typeface="宋体" panose="02010600030101010101" pitchFamily="2" charset="-122"/>
          </a:endParaRPr>
        </a:p>
      </dgm:t>
    </dgm:pt>
    <dgm:pt modelId="{756C6C76-0415-A045-8949-FA19DE571AE9}" type="sibTrans" cxnId="{63B15BAF-4F49-BC42-9487-28B3DD90D816}">
      <dgm:prSet/>
      <dgm:spPr/>
      <dgm:t>
        <a:bodyPr/>
        <a:lstStyle/>
        <a:p>
          <a:endParaRPr lang="en-US" sz="2400" b="0">
            <a:latin typeface="宋体" panose="02010600030101010101" pitchFamily="2" charset="-122"/>
            <a:ea typeface="宋体" panose="02010600030101010101" pitchFamily="2" charset="-122"/>
          </a:endParaRPr>
        </a:p>
      </dgm:t>
    </dgm:pt>
    <dgm:pt modelId="{0A8F612D-D183-5C40-8B53-53090D3C881E}">
      <dgm:prSet phldrT="[Text]" custT="1"/>
      <dgm:spPr/>
      <dgm:t>
        <a:bodyPr/>
        <a:lstStyle/>
        <a:p>
          <a:r>
            <a:rPr lang="zh-CN" altLang="en-US" sz="2400" b="0" dirty="0">
              <a:latin typeface="宋体" panose="02010600030101010101" pitchFamily="2" charset="-122"/>
              <a:ea typeface="宋体" panose="02010600030101010101" pitchFamily="2" charset="-122"/>
            </a:rPr>
            <a:t>能够受控地访问其他用户的文件</a:t>
          </a:r>
          <a:endParaRPr lang="en-US" sz="2400" b="0" dirty="0">
            <a:latin typeface="宋体" panose="02010600030101010101" pitchFamily="2" charset="-122"/>
            <a:ea typeface="宋体" panose="02010600030101010101" pitchFamily="2" charset="-122"/>
          </a:endParaRPr>
        </a:p>
      </dgm:t>
    </dgm:pt>
    <dgm:pt modelId="{C43EF51C-DBC2-9048-832E-2B0812DEA5A3}" type="parTrans" cxnId="{977AEA11-BFAD-E044-844F-8742E098BA69}">
      <dgm:prSet/>
      <dgm:spPr/>
      <dgm:t>
        <a:bodyPr/>
        <a:lstStyle/>
        <a:p>
          <a:endParaRPr lang="en-US" sz="2400" b="0">
            <a:latin typeface="宋体" panose="02010600030101010101" pitchFamily="2" charset="-122"/>
            <a:ea typeface="宋体" panose="02010600030101010101" pitchFamily="2" charset="-122"/>
          </a:endParaRPr>
        </a:p>
      </dgm:t>
    </dgm:pt>
    <dgm:pt modelId="{E584750C-7DBC-FF43-B0BF-1DC5A7346923}" type="sibTrans" cxnId="{977AEA11-BFAD-E044-844F-8742E098BA69}">
      <dgm:prSet/>
      <dgm:spPr/>
      <dgm:t>
        <a:bodyPr/>
        <a:lstStyle/>
        <a:p>
          <a:endParaRPr lang="en-US" sz="2400" b="0">
            <a:latin typeface="宋体" panose="02010600030101010101" pitchFamily="2" charset="-122"/>
            <a:ea typeface="宋体" panose="02010600030101010101" pitchFamily="2" charset="-122"/>
          </a:endParaRPr>
        </a:p>
      </dgm:t>
    </dgm:pt>
    <dgm:pt modelId="{04CD413A-06E9-BD4D-9CEA-43B44BA1F8FC}">
      <dgm:prSet phldrT="[Text]" custT="1"/>
      <dgm:spPr/>
      <dgm:t>
        <a:bodyPr/>
        <a:lstStyle/>
        <a:p>
          <a:r>
            <a:rPr lang="en-US" sz="2400" b="0" dirty="0">
              <a:latin typeface="宋体" panose="02010600030101010101" pitchFamily="2" charset="-122"/>
              <a:ea typeface="宋体" panose="02010600030101010101" pitchFamily="2" charset="-122"/>
            </a:rPr>
            <a:t>3</a:t>
          </a:r>
        </a:p>
      </dgm:t>
    </dgm:pt>
    <dgm:pt modelId="{4959807D-0313-F14D-B3EB-9298F22F9C3F}" type="parTrans" cxnId="{1057A771-0FAF-EB44-BDB4-1A96FCF2E655}">
      <dgm:prSet/>
      <dgm:spPr/>
      <dgm:t>
        <a:bodyPr/>
        <a:lstStyle/>
        <a:p>
          <a:endParaRPr lang="en-US" sz="2400" b="0">
            <a:latin typeface="宋体" panose="02010600030101010101" pitchFamily="2" charset="-122"/>
            <a:ea typeface="宋体" panose="02010600030101010101" pitchFamily="2" charset="-122"/>
          </a:endParaRPr>
        </a:p>
      </dgm:t>
    </dgm:pt>
    <dgm:pt modelId="{3B950B70-CD4B-674C-940A-251280244533}" type="sibTrans" cxnId="{1057A771-0FAF-EB44-BDB4-1A96FCF2E655}">
      <dgm:prSet/>
      <dgm:spPr/>
      <dgm:t>
        <a:bodyPr/>
        <a:lstStyle/>
        <a:p>
          <a:endParaRPr lang="en-US" sz="2400" b="0">
            <a:latin typeface="宋体" panose="02010600030101010101" pitchFamily="2" charset="-122"/>
            <a:ea typeface="宋体" panose="02010600030101010101" pitchFamily="2" charset="-122"/>
          </a:endParaRPr>
        </a:p>
      </dgm:t>
    </dgm:pt>
    <dgm:pt modelId="{EAE90DAF-D496-A442-8DF0-97B109A49E27}">
      <dgm:prSet phldrT="[Text]" custT="1"/>
      <dgm:spPr/>
      <dgm:t>
        <a:bodyPr/>
        <a:lstStyle/>
        <a:p>
          <a:r>
            <a:rPr lang="zh-CN" altLang="en-US" sz="2400" b="0" dirty="0">
              <a:solidFill>
                <a:schemeClr val="tx1">
                  <a:lumMod val="85000"/>
                  <a:lumOff val="15000"/>
                </a:schemeClr>
              </a:solidFill>
              <a:latin typeface="宋体" panose="02010600030101010101" pitchFamily="2" charset="-122"/>
              <a:ea typeface="宋体" panose="02010600030101010101" pitchFamily="2" charset="-122"/>
            </a:rPr>
            <a:t>控制允许进行哪些类型的访问</a:t>
          </a:r>
          <a:endParaRPr lang="en-US" sz="2400" b="0" dirty="0">
            <a:latin typeface="宋体" panose="02010600030101010101" pitchFamily="2" charset="-122"/>
            <a:ea typeface="宋体" panose="02010600030101010101" pitchFamily="2" charset="-122"/>
          </a:endParaRPr>
        </a:p>
      </dgm:t>
    </dgm:pt>
    <dgm:pt modelId="{95B0BC7A-BCEC-CC4D-8ECD-7DE48BE12BDA}" type="parTrans" cxnId="{6869E31C-3DDA-B643-B7CE-1E879A12EB1B}">
      <dgm:prSet/>
      <dgm:spPr/>
      <dgm:t>
        <a:bodyPr/>
        <a:lstStyle/>
        <a:p>
          <a:endParaRPr lang="en-US" sz="2400" b="0">
            <a:latin typeface="宋体" panose="02010600030101010101" pitchFamily="2" charset="-122"/>
            <a:ea typeface="宋体" panose="02010600030101010101" pitchFamily="2" charset="-122"/>
          </a:endParaRPr>
        </a:p>
      </dgm:t>
    </dgm:pt>
    <dgm:pt modelId="{D8FBE8F0-BC82-A541-8AF5-AB8BB1F17500}" type="sibTrans" cxnId="{6869E31C-3DDA-B643-B7CE-1E879A12EB1B}">
      <dgm:prSet/>
      <dgm:spPr/>
      <dgm:t>
        <a:bodyPr/>
        <a:lstStyle/>
        <a:p>
          <a:endParaRPr lang="en-US" sz="2400" b="0">
            <a:latin typeface="宋体" panose="02010600030101010101" pitchFamily="2" charset="-122"/>
            <a:ea typeface="宋体" panose="02010600030101010101" pitchFamily="2" charset="-122"/>
          </a:endParaRPr>
        </a:p>
      </dgm:t>
    </dgm:pt>
    <dgm:pt modelId="{928C5B02-2570-6C4C-AD92-F9AB9C058662}">
      <dgm:prSet phldrT="[Text]" custT="1"/>
      <dgm:spPr/>
      <dgm:t>
        <a:bodyPr/>
        <a:lstStyle/>
        <a:p>
          <a:r>
            <a:rPr lang="en-US" sz="2400" b="0" dirty="0">
              <a:latin typeface="宋体" panose="02010600030101010101" pitchFamily="2" charset="-122"/>
              <a:ea typeface="宋体" panose="02010600030101010101" pitchFamily="2" charset="-122"/>
            </a:rPr>
            <a:t>4</a:t>
          </a:r>
        </a:p>
      </dgm:t>
    </dgm:pt>
    <dgm:pt modelId="{F865896E-0C73-8640-BEC3-5FA22C76C464}" type="parTrans" cxnId="{EAFBE860-27E6-0547-A573-57CBF354D648}">
      <dgm:prSet/>
      <dgm:spPr/>
      <dgm:t>
        <a:bodyPr/>
        <a:lstStyle/>
        <a:p>
          <a:endParaRPr lang="en-US" sz="2400" b="0">
            <a:latin typeface="宋体" panose="02010600030101010101" pitchFamily="2" charset="-122"/>
            <a:ea typeface="宋体" panose="02010600030101010101" pitchFamily="2" charset="-122"/>
          </a:endParaRPr>
        </a:p>
      </dgm:t>
    </dgm:pt>
    <dgm:pt modelId="{2360ABD3-0A42-B04E-9678-6ECF14E05A73}" type="sibTrans" cxnId="{EAFBE860-27E6-0547-A573-57CBF354D648}">
      <dgm:prSet/>
      <dgm:spPr/>
      <dgm:t>
        <a:bodyPr/>
        <a:lstStyle/>
        <a:p>
          <a:endParaRPr lang="en-US" sz="2400" b="0">
            <a:latin typeface="宋体" panose="02010600030101010101" pitchFamily="2" charset="-122"/>
            <a:ea typeface="宋体" panose="02010600030101010101" pitchFamily="2" charset="-122"/>
          </a:endParaRPr>
        </a:p>
      </dgm:t>
    </dgm:pt>
    <dgm:pt modelId="{2030C878-323B-4642-9262-A607E08D3B54}">
      <dgm:prSet phldrT="[Text]" custT="1"/>
      <dgm:spPr/>
      <dgm:t>
        <a:bodyPr/>
        <a:lstStyle/>
        <a:p>
          <a:r>
            <a:rPr lang="en-US" sz="2400" b="0" dirty="0">
              <a:latin typeface="宋体" panose="02010600030101010101" pitchFamily="2" charset="-122"/>
              <a:ea typeface="宋体" panose="02010600030101010101" pitchFamily="2" charset="-122"/>
            </a:rPr>
            <a:t>5</a:t>
          </a:r>
        </a:p>
      </dgm:t>
    </dgm:pt>
    <dgm:pt modelId="{63329AE2-5C8B-C14F-A854-69755970DCE1}" type="parTrans" cxnId="{1F066E3E-3D03-C54F-987E-D3391F022BF6}">
      <dgm:prSet/>
      <dgm:spPr/>
      <dgm:t>
        <a:bodyPr/>
        <a:lstStyle/>
        <a:p>
          <a:endParaRPr lang="en-US" sz="2400" b="0">
            <a:latin typeface="宋体" panose="02010600030101010101" pitchFamily="2" charset="-122"/>
            <a:ea typeface="宋体" panose="02010600030101010101" pitchFamily="2" charset="-122"/>
          </a:endParaRPr>
        </a:p>
      </dgm:t>
    </dgm:pt>
    <dgm:pt modelId="{4E896DEB-5E06-A247-90A5-6576F5CBCE49}" type="sibTrans" cxnId="{1F066E3E-3D03-C54F-987E-D3391F022BF6}">
      <dgm:prSet/>
      <dgm:spPr/>
      <dgm:t>
        <a:bodyPr/>
        <a:lstStyle/>
        <a:p>
          <a:endParaRPr lang="en-US" sz="2400" b="0">
            <a:latin typeface="宋体" panose="02010600030101010101" pitchFamily="2" charset="-122"/>
            <a:ea typeface="宋体" panose="02010600030101010101" pitchFamily="2" charset="-122"/>
          </a:endParaRPr>
        </a:p>
      </dgm:t>
    </dgm:pt>
    <dgm:pt modelId="{9277D39B-F3D0-104D-BD88-86072990F61B}">
      <dgm:prSet phldrT="[Text]" custT="1"/>
      <dgm:spPr/>
      <dgm:t>
        <a:bodyPr/>
        <a:lstStyle/>
        <a:p>
          <a:r>
            <a:rPr lang="en-US" sz="2400" b="0" dirty="0">
              <a:latin typeface="宋体" panose="02010600030101010101" pitchFamily="2" charset="-122"/>
              <a:ea typeface="宋体" panose="02010600030101010101" pitchFamily="2" charset="-122"/>
            </a:rPr>
            <a:t>6</a:t>
          </a:r>
        </a:p>
      </dgm:t>
    </dgm:pt>
    <dgm:pt modelId="{8F951BF6-C369-FA49-A47C-9D9C34D270BC}" type="parTrans" cxnId="{C7D21F5D-FF8B-2043-A6CC-6F6FAD750EBB}">
      <dgm:prSet/>
      <dgm:spPr/>
      <dgm:t>
        <a:bodyPr/>
        <a:lstStyle/>
        <a:p>
          <a:endParaRPr lang="en-US" sz="2400" b="0">
            <a:latin typeface="宋体" panose="02010600030101010101" pitchFamily="2" charset="-122"/>
            <a:ea typeface="宋体" panose="02010600030101010101" pitchFamily="2" charset="-122"/>
          </a:endParaRPr>
        </a:p>
      </dgm:t>
    </dgm:pt>
    <dgm:pt modelId="{0FED68C8-32FB-2E45-8759-38A9D36F0D35}" type="sibTrans" cxnId="{C7D21F5D-FF8B-2043-A6CC-6F6FAD750EBB}">
      <dgm:prSet/>
      <dgm:spPr/>
      <dgm:t>
        <a:bodyPr/>
        <a:lstStyle/>
        <a:p>
          <a:endParaRPr lang="en-US" sz="2400" b="0">
            <a:latin typeface="宋体" panose="02010600030101010101" pitchFamily="2" charset="-122"/>
            <a:ea typeface="宋体" panose="02010600030101010101" pitchFamily="2" charset="-122"/>
          </a:endParaRPr>
        </a:p>
      </dgm:t>
    </dgm:pt>
    <dgm:pt modelId="{C832070E-F45E-7E4C-9748-067891BD092D}">
      <dgm:prSet phldrT="[Text]" custT="1"/>
      <dgm:spPr/>
      <dgm:t>
        <a:bodyPr/>
        <a:lstStyle/>
        <a:p>
          <a:r>
            <a:rPr lang="en-US" sz="2400" b="0" dirty="0">
              <a:latin typeface="宋体" panose="02010600030101010101" pitchFamily="2" charset="-122"/>
              <a:ea typeface="宋体" panose="02010600030101010101" pitchFamily="2" charset="-122"/>
            </a:rPr>
            <a:t>7</a:t>
          </a:r>
        </a:p>
      </dgm:t>
    </dgm:pt>
    <dgm:pt modelId="{333D2CD1-1B36-1742-94A2-E4B4944A17A7}" type="parTrans" cxnId="{80E43327-5F53-424C-BE1F-4876A6458EDF}">
      <dgm:prSet/>
      <dgm:spPr/>
      <dgm:t>
        <a:bodyPr/>
        <a:lstStyle/>
        <a:p>
          <a:endParaRPr lang="en-US" sz="2400" b="0">
            <a:latin typeface="宋体" panose="02010600030101010101" pitchFamily="2" charset="-122"/>
            <a:ea typeface="宋体" panose="02010600030101010101" pitchFamily="2" charset="-122"/>
          </a:endParaRPr>
        </a:p>
      </dgm:t>
    </dgm:pt>
    <dgm:pt modelId="{5506379D-2E83-DF4B-BE51-39FFF1F4565E}" type="sibTrans" cxnId="{80E43327-5F53-424C-BE1F-4876A6458EDF}">
      <dgm:prSet/>
      <dgm:spPr/>
      <dgm:t>
        <a:bodyPr/>
        <a:lstStyle/>
        <a:p>
          <a:endParaRPr lang="en-US" sz="2400" b="0">
            <a:latin typeface="宋体" panose="02010600030101010101" pitchFamily="2" charset="-122"/>
            <a:ea typeface="宋体" panose="02010600030101010101" pitchFamily="2" charset="-122"/>
          </a:endParaRPr>
        </a:p>
      </dgm:t>
    </dgm:pt>
    <dgm:pt modelId="{9342C4CA-054F-B642-8A42-F9D2C2AFD8D5}">
      <dgm:prSet phldrT="[Text]" custT="1"/>
      <dgm:spPr/>
      <dgm:t>
        <a:bodyPr/>
        <a:lstStyle/>
        <a:p>
          <a:r>
            <a:rPr lang="zh-CN" altLang="en-US" sz="2400" b="0" dirty="0">
              <a:solidFill>
                <a:schemeClr val="tx1">
                  <a:lumMod val="85000"/>
                  <a:lumOff val="15000"/>
                </a:schemeClr>
              </a:solidFill>
              <a:latin typeface="宋体" panose="02010600030101010101" pitchFamily="2" charset="-122"/>
              <a:ea typeface="宋体" panose="02010600030101010101" pitchFamily="2" charset="-122"/>
            </a:rPr>
            <a:t>能够以适合问题的形式重组文件</a:t>
          </a:r>
          <a:endParaRPr lang="en-US" sz="2400" b="0" dirty="0">
            <a:latin typeface="宋体" panose="02010600030101010101" pitchFamily="2" charset="-122"/>
            <a:ea typeface="宋体" panose="02010600030101010101" pitchFamily="2" charset="-122"/>
          </a:endParaRPr>
        </a:p>
      </dgm:t>
    </dgm:pt>
    <dgm:pt modelId="{FACBB8C7-D833-0B41-8EC7-05E327F86CD2}" type="parTrans" cxnId="{BD20AC92-412C-EB4E-AD6E-710246DA5BF4}">
      <dgm:prSet/>
      <dgm:spPr/>
      <dgm:t>
        <a:bodyPr/>
        <a:lstStyle/>
        <a:p>
          <a:endParaRPr lang="en-US" sz="2400" b="0">
            <a:latin typeface="宋体" panose="02010600030101010101" pitchFamily="2" charset="-122"/>
            <a:ea typeface="宋体" panose="02010600030101010101" pitchFamily="2" charset="-122"/>
          </a:endParaRPr>
        </a:p>
      </dgm:t>
    </dgm:pt>
    <dgm:pt modelId="{DBA76B96-A342-274D-9573-8041C6B260B6}" type="sibTrans" cxnId="{BD20AC92-412C-EB4E-AD6E-710246DA5BF4}">
      <dgm:prSet/>
      <dgm:spPr/>
      <dgm:t>
        <a:bodyPr/>
        <a:lstStyle/>
        <a:p>
          <a:endParaRPr lang="en-US" sz="2400" b="0">
            <a:latin typeface="宋体" panose="02010600030101010101" pitchFamily="2" charset="-122"/>
            <a:ea typeface="宋体" panose="02010600030101010101" pitchFamily="2" charset="-122"/>
          </a:endParaRPr>
        </a:p>
      </dgm:t>
    </dgm:pt>
    <dgm:pt modelId="{CBEA9541-F664-B043-B762-AD716A1271E1}">
      <dgm:prSet phldrT="[Text]" custT="1"/>
      <dgm:spPr/>
      <dgm:t>
        <a:bodyPr/>
        <a:lstStyle/>
        <a:p>
          <a:r>
            <a:rPr lang="zh-CN" altLang="en-US" sz="2400" b="0" dirty="0">
              <a:latin typeface="宋体" panose="02010600030101010101" pitchFamily="2" charset="-122"/>
              <a:ea typeface="宋体" panose="02010600030101010101" pitchFamily="2" charset="-122"/>
            </a:rPr>
            <a:t>能够在文件间移动数据</a:t>
          </a:r>
          <a:endParaRPr lang="en-US" sz="2400" b="0" dirty="0">
            <a:latin typeface="宋体" panose="02010600030101010101" pitchFamily="2" charset="-122"/>
            <a:ea typeface="宋体" panose="02010600030101010101" pitchFamily="2" charset="-122"/>
          </a:endParaRPr>
        </a:p>
      </dgm:t>
    </dgm:pt>
    <dgm:pt modelId="{18FAE800-F4B7-2644-9CF2-76022E971D1D}" type="parTrans" cxnId="{95D9A41B-E317-E242-AE0D-8F9DD97EF396}">
      <dgm:prSet/>
      <dgm:spPr/>
      <dgm:t>
        <a:bodyPr/>
        <a:lstStyle/>
        <a:p>
          <a:endParaRPr lang="en-US" sz="2400" b="0">
            <a:latin typeface="宋体" panose="02010600030101010101" pitchFamily="2" charset="-122"/>
            <a:ea typeface="宋体" panose="02010600030101010101" pitchFamily="2" charset="-122"/>
          </a:endParaRPr>
        </a:p>
      </dgm:t>
    </dgm:pt>
    <dgm:pt modelId="{CD14EE67-41A1-E94E-8FF8-9E24293DFF8F}" type="sibTrans" cxnId="{95D9A41B-E317-E242-AE0D-8F9DD97EF396}">
      <dgm:prSet/>
      <dgm:spPr/>
      <dgm:t>
        <a:bodyPr/>
        <a:lstStyle/>
        <a:p>
          <a:endParaRPr lang="en-US" sz="2400" b="0">
            <a:latin typeface="宋体" panose="02010600030101010101" pitchFamily="2" charset="-122"/>
            <a:ea typeface="宋体" panose="02010600030101010101" pitchFamily="2" charset="-122"/>
          </a:endParaRPr>
        </a:p>
      </dgm:t>
    </dgm:pt>
    <dgm:pt modelId="{4436C6DC-8306-0345-BE37-5E597C7FACF5}">
      <dgm:prSet phldrT="[Text]" custT="1"/>
      <dgm:spPr/>
      <dgm:t>
        <a:bodyPr/>
        <a:lstStyle/>
        <a:p>
          <a:r>
            <a:rPr lang="zh-CN" altLang="en-US" sz="2400" b="0" dirty="0">
              <a:latin typeface="宋体" panose="02010600030101010101" pitchFamily="2" charset="-122"/>
              <a:ea typeface="宋体" panose="02010600030101010101" pitchFamily="2" charset="-122"/>
            </a:rPr>
            <a:t>能够备份文件，且在文件遭到破坏时恢复文件</a:t>
          </a:r>
          <a:endParaRPr lang="en-US" sz="2400" b="0" dirty="0">
            <a:latin typeface="宋体" panose="02010600030101010101" pitchFamily="2" charset="-122"/>
            <a:ea typeface="宋体" panose="02010600030101010101" pitchFamily="2" charset="-122"/>
          </a:endParaRPr>
        </a:p>
      </dgm:t>
    </dgm:pt>
    <dgm:pt modelId="{081BE378-582C-2D4F-B078-201497D5557E}" type="parTrans" cxnId="{4AD76837-7E42-E142-8CC0-99CF7E16C5B8}">
      <dgm:prSet/>
      <dgm:spPr/>
      <dgm:t>
        <a:bodyPr/>
        <a:lstStyle/>
        <a:p>
          <a:endParaRPr lang="en-US" sz="2400" b="0">
            <a:latin typeface="宋体" panose="02010600030101010101" pitchFamily="2" charset="-122"/>
            <a:ea typeface="宋体" panose="02010600030101010101" pitchFamily="2" charset="-122"/>
          </a:endParaRPr>
        </a:p>
      </dgm:t>
    </dgm:pt>
    <dgm:pt modelId="{D5DE0C0D-0297-C344-88CA-7717C5C6F4EE}" type="sibTrans" cxnId="{4AD76837-7E42-E142-8CC0-99CF7E16C5B8}">
      <dgm:prSet/>
      <dgm:spPr/>
      <dgm:t>
        <a:bodyPr/>
        <a:lstStyle/>
        <a:p>
          <a:endParaRPr lang="en-US" sz="2400" b="0">
            <a:latin typeface="宋体" panose="02010600030101010101" pitchFamily="2" charset="-122"/>
            <a:ea typeface="宋体" panose="02010600030101010101" pitchFamily="2" charset="-122"/>
          </a:endParaRPr>
        </a:p>
      </dgm:t>
    </dgm:pt>
    <dgm:pt modelId="{0D98C5E9-5C30-E741-969A-85CA4BA3B0D2}">
      <dgm:prSet phldrT="[Text]" custT="1"/>
      <dgm:spPr/>
      <dgm:t>
        <a:bodyPr/>
        <a:lstStyle/>
        <a:p>
          <a:r>
            <a:rPr lang="zh-CN" altLang="en-US" sz="2400" b="0" dirty="0">
              <a:latin typeface="宋体" panose="02010600030101010101" pitchFamily="2" charset="-122"/>
              <a:ea typeface="宋体" panose="02010600030101010101" pitchFamily="2" charset="-122"/>
            </a:rPr>
            <a:t>能够通过名字而非数字标识符访问自己的文件</a:t>
          </a:r>
          <a:endParaRPr lang="en-US" sz="2400" b="0" dirty="0">
            <a:latin typeface="宋体" panose="02010600030101010101" pitchFamily="2" charset="-122"/>
            <a:ea typeface="宋体" panose="02010600030101010101" pitchFamily="2" charset="-122"/>
          </a:endParaRPr>
        </a:p>
      </dgm:t>
    </dgm:pt>
    <dgm:pt modelId="{8A1933AB-FDDC-A74E-8E0C-8A654F4159C0}" type="parTrans" cxnId="{436579A9-1605-B949-A805-C8769C593591}">
      <dgm:prSet/>
      <dgm:spPr/>
      <dgm:t>
        <a:bodyPr/>
        <a:lstStyle/>
        <a:p>
          <a:endParaRPr lang="en-US" sz="2400" b="0">
            <a:latin typeface="宋体" panose="02010600030101010101" pitchFamily="2" charset="-122"/>
            <a:ea typeface="宋体" panose="02010600030101010101" pitchFamily="2" charset="-122"/>
          </a:endParaRPr>
        </a:p>
      </dgm:t>
    </dgm:pt>
    <dgm:pt modelId="{9AAD7FC7-6BDF-8040-BB92-09E1E5C7AA96}" type="sibTrans" cxnId="{436579A9-1605-B949-A805-C8769C593591}">
      <dgm:prSet/>
      <dgm:spPr/>
      <dgm:t>
        <a:bodyPr/>
        <a:lstStyle/>
        <a:p>
          <a:endParaRPr lang="en-US" sz="2400" b="0">
            <a:latin typeface="宋体" panose="02010600030101010101" pitchFamily="2" charset="-122"/>
            <a:ea typeface="宋体" panose="02010600030101010101" pitchFamily="2" charset="-122"/>
          </a:endParaRPr>
        </a:p>
      </dgm:t>
    </dgm:pt>
    <dgm:pt modelId="{D54D0E1B-9280-4341-9E7F-3B42F2E5505B}" type="pres">
      <dgm:prSet presAssocID="{528A1370-4477-5F4D-8A3C-7F0C7A7487AB}" presName="linearFlow" presStyleCnt="0">
        <dgm:presLayoutVars>
          <dgm:dir/>
          <dgm:animLvl val="lvl"/>
          <dgm:resizeHandles val="exact"/>
        </dgm:presLayoutVars>
      </dgm:prSet>
      <dgm:spPr/>
    </dgm:pt>
    <dgm:pt modelId="{5E34B78D-3BA7-EF47-80FA-55A96C0D0B8E}" type="pres">
      <dgm:prSet presAssocID="{D159A90C-D82A-4049-B4D3-F7B8ABEE82ED}" presName="composite" presStyleCnt="0"/>
      <dgm:spPr/>
    </dgm:pt>
    <dgm:pt modelId="{E584AB35-CD05-3C4C-A203-46DBF2C27204}" type="pres">
      <dgm:prSet presAssocID="{D159A90C-D82A-4049-B4D3-F7B8ABEE82ED}" presName="parentText" presStyleLbl="alignNode1" presStyleIdx="0" presStyleCnt="7">
        <dgm:presLayoutVars>
          <dgm:chMax val="1"/>
          <dgm:bulletEnabled val="1"/>
        </dgm:presLayoutVars>
      </dgm:prSet>
      <dgm:spPr/>
    </dgm:pt>
    <dgm:pt modelId="{9D67446E-50C7-5B46-9159-88C1591D2DE1}" type="pres">
      <dgm:prSet presAssocID="{D159A90C-D82A-4049-B4D3-F7B8ABEE82ED}" presName="descendantText" presStyleLbl="alignAcc1" presStyleIdx="0" presStyleCnt="7">
        <dgm:presLayoutVars>
          <dgm:bulletEnabled val="1"/>
        </dgm:presLayoutVars>
      </dgm:prSet>
      <dgm:spPr/>
    </dgm:pt>
    <dgm:pt modelId="{8275DBB0-2628-9541-9F20-2B8D98DA74A2}" type="pres">
      <dgm:prSet presAssocID="{A21824C8-A1D8-B247-8D2E-1CABBDBDF49E}" presName="sp" presStyleCnt="0"/>
      <dgm:spPr/>
    </dgm:pt>
    <dgm:pt modelId="{137E644B-1D7C-EE45-A894-B05BE75BDFD0}" type="pres">
      <dgm:prSet presAssocID="{55385DFE-27B3-F14A-A01B-97FCFA9229C4}" presName="composite" presStyleCnt="0"/>
      <dgm:spPr/>
    </dgm:pt>
    <dgm:pt modelId="{606F8FF1-C684-354A-86A6-58A072021C7D}" type="pres">
      <dgm:prSet presAssocID="{55385DFE-27B3-F14A-A01B-97FCFA9229C4}" presName="parentText" presStyleLbl="alignNode1" presStyleIdx="1" presStyleCnt="7">
        <dgm:presLayoutVars>
          <dgm:chMax val="1"/>
          <dgm:bulletEnabled val="1"/>
        </dgm:presLayoutVars>
      </dgm:prSet>
      <dgm:spPr/>
    </dgm:pt>
    <dgm:pt modelId="{2F9E0808-9F4A-AF4B-ADC1-6D3471EDF53D}" type="pres">
      <dgm:prSet presAssocID="{55385DFE-27B3-F14A-A01B-97FCFA9229C4}" presName="descendantText" presStyleLbl="alignAcc1" presStyleIdx="1" presStyleCnt="7">
        <dgm:presLayoutVars>
          <dgm:bulletEnabled val="1"/>
        </dgm:presLayoutVars>
      </dgm:prSet>
      <dgm:spPr/>
    </dgm:pt>
    <dgm:pt modelId="{5D7B2452-49F8-2D42-BAE6-48220CCDF934}" type="pres">
      <dgm:prSet presAssocID="{756C6C76-0415-A045-8949-FA19DE571AE9}" presName="sp" presStyleCnt="0"/>
      <dgm:spPr/>
    </dgm:pt>
    <dgm:pt modelId="{3A90E36E-247B-334B-A296-391CCE42D1CD}" type="pres">
      <dgm:prSet presAssocID="{04CD413A-06E9-BD4D-9CEA-43B44BA1F8FC}" presName="composite" presStyleCnt="0"/>
      <dgm:spPr/>
    </dgm:pt>
    <dgm:pt modelId="{57A4CBB7-3207-2142-9B3E-466CC9C5CABD}" type="pres">
      <dgm:prSet presAssocID="{04CD413A-06E9-BD4D-9CEA-43B44BA1F8FC}" presName="parentText" presStyleLbl="alignNode1" presStyleIdx="2" presStyleCnt="7">
        <dgm:presLayoutVars>
          <dgm:chMax val="1"/>
          <dgm:bulletEnabled val="1"/>
        </dgm:presLayoutVars>
      </dgm:prSet>
      <dgm:spPr/>
    </dgm:pt>
    <dgm:pt modelId="{D39DD340-C988-3549-BA63-5C1E0F7A6E3D}" type="pres">
      <dgm:prSet presAssocID="{04CD413A-06E9-BD4D-9CEA-43B44BA1F8FC}" presName="descendantText" presStyleLbl="alignAcc1" presStyleIdx="2" presStyleCnt="7">
        <dgm:presLayoutVars>
          <dgm:bulletEnabled val="1"/>
        </dgm:presLayoutVars>
      </dgm:prSet>
      <dgm:spPr/>
    </dgm:pt>
    <dgm:pt modelId="{CB7DEB22-8A6C-C84A-B331-1295A846B764}" type="pres">
      <dgm:prSet presAssocID="{3B950B70-CD4B-674C-940A-251280244533}" presName="sp" presStyleCnt="0"/>
      <dgm:spPr/>
    </dgm:pt>
    <dgm:pt modelId="{AB96646C-7943-E64A-AF88-35E6A46AA1DF}" type="pres">
      <dgm:prSet presAssocID="{928C5B02-2570-6C4C-AD92-F9AB9C058662}" presName="composite" presStyleCnt="0"/>
      <dgm:spPr/>
    </dgm:pt>
    <dgm:pt modelId="{05E81EFF-5960-F642-83E5-CFFE5C0D3B1F}" type="pres">
      <dgm:prSet presAssocID="{928C5B02-2570-6C4C-AD92-F9AB9C058662}" presName="parentText" presStyleLbl="alignNode1" presStyleIdx="3" presStyleCnt="7">
        <dgm:presLayoutVars>
          <dgm:chMax val="1"/>
          <dgm:bulletEnabled val="1"/>
        </dgm:presLayoutVars>
      </dgm:prSet>
      <dgm:spPr/>
    </dgm:pt>
    <dgm:pt modelId="{08E13495-B58E-C142-9176-62103E2DD2F8}" type="pres">
      <dgm:prSet presAssocID="{928C5B02-2570-6C4C-AD92-F9AB9C058662}" presName="descendantText" presStyleLbl="alignAcc1" presStyleIdx="3" presStyleCnt="7">
        <dgm:presLayoutVars>
          <dgm:bulletEnabled val="1"/>
        </dgm:presLayoutVars>
      </dgm:prSet>
      <dgm:spPr/>
    </dgm:pt>
    <dgm:pt modelId="{01F3F54E-54DA-AE41-88C7-0012E7AA3887}" type="pres">
      <dgm:prSet presAssocID="{2360ABD3-0A42-B04E-9678-6ECF14E05A73}" presName="sp" presStyleCnt="0"/>
      <dgm:spPr/>
    </dgm:pt>
    <dgm:pt modelId="{B0AC72E0-3A61-344F-9D67-9D77A3DC01B7}" type="pres">
      <dgm:prSet presAssocID="{2030C878-323B-4642-9262-A607E08D3B54}" presName="composite" presStyleCnt="0"/>
      <dgm:spPr/>
    </dgm:pt>
    <dgm:pt modelId="{80BDEADD-D1A3-2543-8E8E-D0587A58F110}" type="pres">
      <dgm:prSet presAssocID="{2030C878-323B-4642-9262-A607E08D3B54}" presName="parentText" presStyleLbl="alignNode1" presStyleIdx="4" presStyleCnt="7">
        <dgm:presLayoutVars>
          <dgm:chMax val="1"/>
          <dgm:bulletEnabled val="1"/>
        </dgm:presLayoutVars>
      </dgm:prSet>
      <dgm:spPr/>
    </dgm:pt>
    <dgm:pt modelId="{0AF3C2C2-0DC2-E840-A124-FC4B4C770A7E}" type="pres">
      <dgm:prSet presAssocID="{2030C878-323B-4642-9262-A607E08D3B54}" presName="descendantText" presStyleLbl="alignAcc1" presStyleIdx="4" presStyleCnt="7">
        <dgm:presLayoutVars>
          <dgm:bulletEnabled val="1"/>
        </dgm:presLayoutVars>
      </dgm:prSet>
      <dgm:spPr/>
    </dgm:pt>
    <dgm:pt modelId="{F3F78A1B-E599-904B-892A-AD0E2F868B66}" type="pres">
      <dgm:prSet presAssocID="{4E896DEB-5E06-A247-90A5-6576F5CBCE49}" presName="sp" presStyleCnt="0"/>
      <dgm:spPr/>
    </dgm:pt>
    <dgm:pt modelId="{8B9A2D59-DB14-AB41-8FA5-18DDB944B8FF}" type="pres">
      <dgm:prSet presAssocID="{9277D39B-F3D0-104D-BD88-86072990F61B}" presName="composite" presStyleCnt="0"/>
      <dgm:spPr/>
    </dgm:pt>
    <dgm:pt modelId="{09BD881A-14B4-FF4A-BD3A-0798D1888686}" type="pres">
      <dgm:prSet presAssocID="{9277D39B-F3D0-104D-BD88-86072990F61B}" presName="parentText" presStyleLbl="alignNode1" presStyleIdx="5" presStyleCnt="7">
        <dgm:presLayoutVars>
          <dgm:chMax val="1"/>
          <dgm:bulletEnabled val="1"/>
        </dgm:presLayoutVars>
      </dgm:prSet>
      <dgm:spPr/>
    </dgm:pt>
    <dgm:pt modelId="{6F2EDF67-C025-904B-ABD9-288D572B022A}" type="pres">
      <dgm:prSet presAssocID="{9277D39B-F3D0-104D-BD88-86072990F61B}" presName="descendantText" presStyleLbl="alignAcc1" presStyleIdx="5" presStyleCnt="7">
        <dgm:presLayoutVars>
          <dgm:bulletEnabled val="1"/>
        </dgm:presLayoutVars>
      </dgm:prSet>
      <dgm:spPr/>
    </dgm:pt>
    <dgm:pt modelId="{0C1F0545-E08A-C440-83CB-C78221020440}" type="pres">
      <dgm:prSet presAssocID="{0FED68C8-32FB-2E45-8759-38A9D36F0D35}" presName="sp" presStyleCnt="0"/>
      <dgm:spPr/>
    </dgm:pt>
    <dgm:pt modelId="{0A85036C-1AA1-F942-8050-96637C10C4F1}" type="pres">
      <dgm:prSet presAssocID="{C832070E-F45E-7E4C-9748-067891BD092D}" presName="composite" presStyleCnt="0"/>
      <dgm:spPr/>
    </dgm:pt>
    <dgm:pt modelId="{AEA43BFA-489E-AD4C-B54A-E473A9E57613}" type="pres">
      <dgm:prSet presAssocID="{C832070E-F45E-7E4C-9748-067891BD092D}" presName="parentText" presStyleLbl="alignNode1" presStyleIdx="6" presStyleCnt="7">
        <dgm:presLayoutVars>
          <dgm:chMax val="1"/>
          <dgm:bulletEnabled val="1"/>
        </dgm:presLayoutVars>
      </dgm:prSet>
      <dgm:spPr/>
    </dgm:pt>
    <dgm:pt modelId="{363CBAD8-CD14-D549-A471-B74818AAA481}" type="pres">
      <dgm:prSet presAssocID="{C832070E-F45E-7E4C-9748-067891BD092D}" presName="descendantText" presStyleLbl="alignAcc1" presStyleIdx="6" presStyleCnt="7">
        <dgm:presLayoutVars>
          <dgm:bulletEnabled val="1"/>
        </dgm:presLayoutVars>
      </dgm:prSet>
      <dgm:spPr/>
    </dgm:pt>
  </dgm:ptLst>
  <dgm:cxnLst>
    <dgm:cxn modelId="{975D920C-AF7F-4E5E-90F4-08108D523A96}" type="presOf" srcId="{CBEA9541-F664-B043-B762-AD716A1271E1}" destId="{0AF3C2C2-0DC2-E840-A124-FC4B4C770A7E}" srcOrd="0" destOrd="0" presId="urn:microsoft.com/office/officeart/2005/8/layout/chevron2"/>
    <dgm:cxn modelId="{F5F3A40C-CF00-49F2-B6FE-996A1E35449F}" type="presOf" srcId="{EAE90DAF-D496-A442-8DF0-97B109A49E27}" destId="{D39DD340-C988-3549-BA63-5C1E0F7A6E3D}" srcOrd="0" destOrd="0" presId="urn:microsoft.com/office/officeart/2005/8/layout/chevron2"/>
    <dgm:cxn modelId="{977AEA11-BFAD-E044-844F-8742E098BA69}" srcId="{55385DFE-27B3-F14A-A01B-97FCFA9229C4}" destId="{0A8F612D-D183-5C40-8B53-53090D3C881E}" srcOrd="0" destOrd="0" parTransId="{C43EF51C-DBC2-9048-832E-2B0812DEA5A3}" sibTransId="{E584750C-7DBC-FF43-B0BF-1DC5A7346923}"/>
    <dgm:cxn modelId="{78074E14-60D5-4B11-8DBE-A71529AD2264}" type="presOf" srcId="{4436C6DC-8306-0345-BE37-5E597C7FACF5}" destId="{6F2EDF67-C025-904B-ABD9-288D572B022A}" srcOrd="0" destOrd="0" presId="urn:microsoft.com/office/officeart/2005/8/layout/chevron2"/>
    <dgm:cxn modelId="{B09EFE15-DF33-40A1-9C02-BE77314136A1}" type="presOf" srcId="{9342C4CA-054F-B642-8A42-F9D2C2AFD8D5}" destId="{08E13495-B58E-C142-9176-62103E2DD2F8}" srcOrd="0" destOrd="0" presId="urn:microsoft.com/office/officeart/2005/8/layout/chevron2"/>
    <dgm:cxn modelId="{95D9A41B-E317-E242-AE0D-8F9DD97EF396}" srcId="{2030C878-323B-4642-9262-A607E08D3B54}" destId="{CBEA9541-F664-B043-B762-AD716A1271E1}" srcOrd="0" destOrd="0" parTransId="{18FAE800-F4B7-2644-9CF2-76022E971D1D}" sibTransId="{CD14EE67-41A1-E94E-8FF8-9E24293DFF8F}"/>
    <dgm:cxn modelId="{6869E31C-3DDA-B643-B7CE-1E879A12EB1B}" srcId="{04CD413A-06E9-BD4D-9CEA-43B44BA1F8FC}" destId="{EAE90DAF-D496-A442-8DF0-97B109A49E27}" srcOrd="0" destOrd="0" parTransId="{95B0BC7A-BCEC-CC4D-8ECD-7DE48BE12BDA}" sibTransId="{D8FBE8F0-BC82-A541-8AF5-AB8BB1F17500}"/>
    <dgm:cxn modelId="{80E43327-5F53-424C-BE1F-4876A6458EDF}" srcId="{528A1370-4477-5F4D-8A3C-7F0C7A7487AB}" destId="{C832070E-F45E-7E4C-9748-067891BD092D}" srcOrd="6" destOrd="0" parTransId="{333D2CD1-1B36-1742-94A2-E4B4944A17A7}" sibTransId="{5506379D-2E83-DF4B-BE51-39FFF1F4565E}"/>
    <dgm:cxn modelId="{4AD76837-7E42-E142-8CC0-99CF7E16C5B8}" srcId="{9277D39B-F3D0-104D-BD88-86072990F61B}" destId="{4436C6DC-8306-0345-BE37-5E597C7FACF5}" srcOrd="0" destOrd="0" parTransId="{081BE378-582C-2D4F-B078-201497D5557E}" sibTransId="{D5DE0C0D-0297-C344-88CA-7717C5C6F4EE}"/>
    <dgm:cxn modelId="{1F066E3E-3D03-C54F-987E-D3391F022BF6}" srcId="{528A1370-4477-5F4D-8A3C-7F0C7A7487AB}" destId="{2030C878-323B-4642-9262-A607E08D3B54}" srcOrd="4" destOrd="0" parTransId="{63329AE2-5C8B-C14F-A854-69755970DCE1}" sibTransId="{4E896DEB-5E06-A247-90A5-6576F5CBCE49}"/>
    <dgm:cxn modelId="{FBFA2C44-30FC-42C1-BBBB-64A09EFCCA4F}" type="presOf" srcId="{7015AF6A-5F2C-2D41-9BBB-5AB1B91445F6}" destId="{9D67446E-50C7-5B46-9159-88C1591D2DE1}" srcOrd="0" destOrd="0" presId="urn:microsoft.com/office/officeart/2005/8/layout/chevron2"/>
    <dgm:cxn modelId="{A253D751-3201-4CF0-B811-196541DF443B}" type="presOf" srcId="{928C5B02-2570-6C4C-AD92-F9AB9C058662}" destId="{05E81EFF-5960-F642-83E5-CFFE5C0D3B1F}" srcOrd="0" destOrd="0" presId="urn:microsoft.com/office/officeart/2005/8/layout/chevron2"/>
    <dgm:cxn modelId="{C7D21F5D-FF8B-2043-A6CC-6F6FAD750EBB}" srcId="{528A1370-4477-5F4D-8A3C-7F0C7A7487AB}" destId="{9277D39B-F3D0-104D-BD88-86072990F61B}" srcOrd="5" destOrd="0" parTransId="{8F951BF6-C369-FA49-A47C-9D9C34D270BC}" sibTransId="{0FED68C8-32FB-2E45-8759-38A9D36F0D35}"/>
    <dgm:cxn modelId="{EAFBE860-27E6-0547-A573-57CBF354D648}" srcId="{528A1370-4477-5F4D-8A3C-7F0C7A7487AB}" destId="{928C5B02-2570-6C4C-AD92-F9AB9C058662}" srcOrd="3" destOrd="0" parTransId="{F865896E-0C73-8640-BEC3-5FA22C76C464}" sibTransId="{2360ABD3-0A42-B04E-9678-6ECF14E05A73}"/>
    <dgm:cxn modelId="{6EAE2E6C-3340-4CC1-9854-0F5E4A0ADA3B}" type="presOf" srcId="{04CD413A-06E9-BD4D-9CEA-43B44BA1F8FC}" destId="{57A4CBB7-3207-2142-9B3E-466CC9C5CABD}" srcOrd="0" destOrd="0" presId="urn:microsoft.com/office/officeart/2005/8/layout/chevron2"/>
    <dgm:cxn modelId="{1057A771-0FAF-EB44-BDB4-1A96FCF2E655}" srcId="{528A1370-4477-5F4D-8A3C-7F0C7A7487AB}" destId="{04CD413A-06E9-BD4D-9CEA-43B44BA1F8FC}" srcOrd="2" destOrd="0" parTransId="{4959807D-0313-F14D-B3EB-9298F22F9C3F}" sibTransId="{3B950B70-CD4B-674C-940A-251280244533}"/>
    <dgm:cxn modelId="{6249B877-09E4-4C78-BB97-666A6E60EE7F}" type="presOf" srcId="{528A1370-4477-5F4D-8A3C-7F0C7A7487AB}" destId="{D54D0E1B-9280-4341-9E7F-3B42F2E5505B}" srcOrd="0" destOrd="0" presId="urn:microsoft.com/office/officeart/2005/8/layout/chevron2"/>
    <dgm:cxn modelId="{BD20AC92-412C-EB4E-AD6E-710246DA5BF4}" srcId="{928C5B02-2570-6C4C-AD92-F9AB9C058662}" destId="{9342C4CA-054F-B642-8A42-F9D2C2AFD8D5}" srcOrd="0" destOrd="0" parTransId="{FACBB8C7-D833-0B41-8EC7-05E327F86CD2}" sibTransId="{DBA76B96-A342-274D-9573-8041C6B260B6}"/>
    <dgm:cxn modelId="{7D24F1A6-2BE0-4038-85E9-6D19152E03A3}" type="presOf" srcId="{D159A90C-D82A-4049-B4D3-F7B8ABEE82ED}" destId="{E584AB35-CD05-3C4C-A203-46DBF2C27204}" srcOrd="0" destOrd="0" presId="urn:microsoft.com/office/officeart/2005/8/layout/chevron2"/>
    <dgm:cxn modelId="{436579A9-1605-B949-A805-C8769C593591}" srcId="{C832070E-F45E-7E4C-9748-067891BD092D}" destId="{0D98C5E9-5C30-E741-969A-85CA4BA3B0D2}" srcOrd="0" destOrd="0" parTransId="{8A1933AB-FDDC-A74E-8E0C-8A654F4159C0}" sibTransId="{9AAD7FC7-6BDF-8040-BB92-09E1E5C7AA96}"/>
    <dgm:cxn modelId="{DD8EC9AB-F255-4AF7-9159-80125204647F}" type="presOf" srcId="{0D98C5E9-5C30-E741-969A-85CA4BA3B0D2}" destId="{363CBAD8-CD14-D549-A471-B74818AAA481}" srcOrd="0" destOrd="0" presId="urn:microsoft.com/office/officeart/2005/8/layout/chevron2"/>
    <dgm:cxn modelId="{63B15BAF-4F49-BC42-9487-28B3DD90D816}" srcId="{528A1370-4477-5F4D-8A3C-7F0C7A7487AB}" destId="{55385DFE-27B3-F14A-A01B-97FCFA9229C4}" srcOrd="1" destOrd="0" parTransId="{0B7BEF49-6749-664C-A3A9-4AF5D98E0400}" sibTransId="{756C6C76-0415-A045-8949-FA19DE571AE9}"/>
    <dgm:cxn modelId="{73B37FB6-A0CA-4450-AF22-BDEBA2CF8248}" type="presOf" srcId="{0A8F612D-D183-5C40-8B53-53090D3C881E}" destId="{2F9E0808-9F4A-AF4B-ADC1-6D3471EDF53D}" srcOrd="0" destOrd="0" presId="urn:microsoft.com/office/officeart/2005/8/layout/chevron2"/>
    <dgm:cxn modelId="{798493D6-E44E-4A67-9B4C-641FE1EF0977}" type="presOf" srcId="{C832070E-F45E-7E4C-9748-067891BD092D}" destId="{AEA43BFA-489E-AD4C-B54A-E473A9E57613}" srcOrd="0" destOrd="0" presId="urn:microsoft.com/office/officeart/2005/8/layout/chevron2"/>
    <dgm:cxn modelId="{B75B09D8-9901-4EA3-9A4D-3D1E1623FA52}" type="presOf" srcId="{9277D39B-F3D0-104D-BD88-86072990F61B}" destId="{09BD881A-14B4-FF4A-BD3A-0798D1888686}" srcOrd="0" destOrd="0" presId="urn:microsoft.com/office/officeart/2005/8/layout/chevron2"/>
    <dgm:cxn modelId="{25837CDF-09F5-4481-99D3-3AF83800D6BB}" type="presOf" srcId="{55385DFE-27B3-F14A-A01B-97FCFA9229C4}" destId="{606F8FF1-C684-354A-86A6-58A072021C7D}" srcOrd="0" destOrd="0" presId="urn:microsoft.com/office/officeart/2005/8/layout/chevron2"/>
    <dgm:cxn modelId="{A5F78FE1-02B1-B842-AA53-9245ABB9F16D}" srcId="{D159A90C-D82A-4049-B4D3-F7B8ABEE82ED}" destId="{7015AF6A-5F2C-2D41-9BBB-5AB1B91445F6}" srcOrd="0" destOrd="0" parTransId="{190E8533-2809-304D-BD7F-45D1E976FE17}" sibTransId="{DBBEA3FF-FCE6-6845-B07B-1079C194FD65}"/>
    <dgm:cxn modelId="{94D212E7-D38A-E147-BFBE-E504D4CBD3B5}" srcId="{528A1370-4477-5F4D-8A3C-7F0C7A7487AB}" destId="{D159A90C-D82A-4049-B4D3-F7B8ABEE82ED}" srcOrd="0" destOrd="0" parTransId="{65C7B26F-97CD-604A-A146-0FB1CBC0C2A2}" sibTransId="{A21824C8-A1D8-B247-8D2E-1CABBDBDF49E}"/>
    <dgm:cxn modelId="{C4D2D0F9-9016-41E9-BCAA-B6E1D932D9AF}" type="presOf" srcId="{2030C878-323B-4642-9262-A607E08D3B54}" destId="{80BDEADD-D1A3-2543-8E8E-D0587A58F110}" srcOrd="0" destOrd="0" presId="urn:microsoft.com/office/officeart/2005/8/layout/chevron2"/>
    <dgm:cxn modelId="{3F7631B1-5652-40C8-88E2-6AEAEE80B640}" type="presParOf" srcId="{D54D0E1B-9280-4341-9E7F-3B42F2E5505B}" destId="{5E34B78D-3BA7-EF47-80FA-55A96C0D0B8E}" srcOrd="0" destOrd="0" presId="urn:microsoft.com/office/officeart/2005/8/layout/chevron2"/>
    <dgm:cxn modelId="{68A58F74-DBEB-44FB-AD1B-F0A86B88D46B}" type="presParOf" srcId="{5E34B78D-3BA7-EF47-80FA-55A96C0D0B8E}" destId="{E584AB35-CD05-3C4C-A203-46DBF2C27204}" srcOrd="0" destOrd="0" presId="urn:microsoft.com/office/officeart/2005/8/layout/chevron2"/>
    <dgm:cxn modelId="{6E754B96-42BA-4B2E-9B05-C9D19BEAD86C}" type="presParOf" srcId="{5E34B78D-3BA7-EF47-80FA-55A96C0D0B8E}" destId="{9D67446E-50C7-5B46-9159-88C1591D2DE1}" srcOrd="1" destOrd="0" presId="urn:microsoft.com/office/officeart/2005/8/layout/chevron2"/>
    <dgm:cxn modelId="{8CD9EFF1-416C-4696-AA28-3CD68D80C103}" type="presParOf" srcId="{D54D0E1B-9280-4341-9E7F-3B42F2E5505B}" destId="{8275DBB0-2628-9541-9F20-2B8D98DA74A2}" srcOrd="1" destOrd="0" presId="urn:microsoft.com/office/officeart/2005/8/layout/chevron2"/>
    <dgm:cxn modelId="{55BCFE14-25D0-4D87-AABD-F228A16DE817}" type="presParOf" srcId="{D54D0E1B-9280-4341-9E7F-3B42F2E5505B}" destId="{137E644B-1D7C-EE45-A894-B05BE75BDFD0}" srcOrd="2" destOrd="0" presId="urn:microsoft.com/office/officeart/2005/8/layout/chevron2"/>
    <dgm:cxn modelId="{FE93ABE3-39B3-47CE-AF42-B77F619A8E16}" type="presParOf" srcId="{137E644B-1D7C-EE45-A894-B05BE75BDFD0}" destId="{606F8FF1-C684-354A-86A6-58A072021C7D}" srcOrd="0" destOrd="0" presId="urn:microsoft.com/office/officeart/2005/8/layout/chevron2"/>
    <dgm:cxn modelId="{5159DB7C-9D18-44A0-A7DA-0242E5A71658}" type="presParOf" srcId="{137E644B-1D7C-EE45-A894-B05BE75BDFD0}" destId="{2F9E0808-9F4A-AF4B-ADC1-6D3471EDF53D}" srcOrd="1" destOrd="0" presId="urn:microsoft.com/office/officeart/2005/8/layout/chevron2"/>
    <dgm:cxn modelId="{B2958F87-1F82-49EC-B087-901957A4CD16}" type="presParOf" srcId="{D54D0E1B-9280-4341-9E7F-3B42F2E5505B}" destId="{5D7B2452-49F8-2D42-BAE6-48220CCDF934}" srcOrd="3" destOrd="0" presId="urn:microsoft.com/office/officeart/2005/8/layout/chevron2"/>
    <dgm:cxn modelId="{BBBF7D6B-CA92-41BD-84B4-64A9D54BCD67}" type="presParOf" srcId="{D54D0E1B-9280-4341-9E7F-3B42F2E5505B}" destId="{3A90E36E-247B-334B-A296-391CCE42D1CD}" srcOrd="4" destOrd="0" presId="urn:microsoft.com/office/officeart/2005/8/layout/chevron2"/>
    <dgm:cxn modelId="{DF5893D7-5B4D-42CA-AE7D-BAC10F9E9062}" type="presParOf" srcId="{3A90E36E-247B-334B-A296-391CCE42D1CD}" destId="{57A4CBB7-3207-2142-9B3E-466CC9C5CABD}" srcOrd="0" destOrd="0" presId="urn:microsoft.com/office/officeart/2005/8/layout/chevron2"/>
    <dgm:cxn modelId="{C37E167F-1C04-4993-AF65-878EE28FD96D}" type="presParOf" srcId="{3A90E36E-247B-334B-A296-391CCE42D1CD}" destId="{D39DD340-C988-3549-BA63-5C1E0F7A6E3D}" srcOrd="1" destOrd="0" presId="urn:microsoft.com/office/officeart/2005/8/layout/chevron2"/>
    <dgm:cxn modelId="{6EDFF264-781B-48EC-BBB7-AA839F69CDE6}" type="presParOf" srcId="{D54D0E1B-9280-4341-9E7F-3B42F2E5505B}" destId="{CB7DEB22-8A6C-C84A-B331-1295A846B764}" srcOrd="5" destOrd="0" presId="urn:microsoft.com/office/officeart/2005/8/layout/chevron2"/>
    <dgm:cxn modelId="{DA268726-19E2-466B-B9F3-E3493CA2CA84}" type="presParOf" srcId="{D54D0E1B-9280-4341-9E7F-3B42F2E5505B}" destId="{AB96646C-7943-E64A-AF88-35E6A46AA1DF}" srcOrd="6" destOrd="0" presId="urn:microsoft.com/office/officeart/2005/8/layout/chevron2"/>
    <dgm:cxn modelId="{AB6737BF-811C-4DC1-BD25-959B40BC56E1}" type="presParOf" srcId="{AB96646C-7943-E64A-AF88-35E6A46AA1DF}" destId="{05E81EFF-5960-F642-83E5-CFFE5C0D3B1F}" srcOrd="0" destOrd="0" presId="urn:microsoft.com/office/officeart/2005/8/layout/chevron2"/>
    <dgm:cxn modelId="{00C19AFB-5404-48B1-978C-C258BF594499}" type="presParOf" srcId="{AB96646C-7943-E64A-AF88-35E6A46AA1DF}" destId="{08E13495-B58E-C142-9176-62103E2DD2F8}" srcOrd="1" destOrd="0" presId="urn:microsoft.com/office/officeart/2005/8/layout/chevron2"/>
    <dgm:cxn modelId="{FB69DAB0-D9BC-478B-A912-72C2FCD47F37}" type="presParOf" srcId="{D54D0E1B-9280-4341-9E7F-3B42F2E5505B}" destId="{01F3F54E-54DA-AE41-88C7-0012E7AA3887}" srcOrd="7" destOrd="0" presId="urn:microsoft.com/office/officeart/2005/8/layout/chevron2"/>
    <dgm:cxn modelId="{AF73C8C5-2A41-4A5B-B1D1-F7954514AAB0}" type="presParOf" srcId="{D54D0E1B-9280-4341-9E7F-3B42F2E5505B}" destId="{B0AC72E0-3A61-344F-9D67-9D77A3DC01B7}" srcOrd="8" destOrd="0" presId="urn:microsoft.com/office/officeart/2005/8/layout/chevron2"/>
    <dgm:cxn modelId="{649386A5-62BC-4EC9-AB36-0CF64B5206D8}" type="presParOf" srcId="{B0AC72E0-3A61-344F-9D67-9D77A3DC01B7}" destId="{80BDEADD-D1A3-2543-8E8E-D0587A58F110}" srcOrd="0" destOrd="0" presId="urn:microsoft.com/office/officeart/2005/8/layout/chevron2"/>
    <dgm:cxn modelId="{5EDA03F5-FEC3-45F7-91BE-B8D0C0B05944}" type="presParOf" srcId="{B0AC72E0-3A61-344F-9D67-9D77A3DC01B7}" destId="{0AF3C2C2-0DC2-E840-A124-FC4B4C770A7E}" srcOrd="1" destOrd="0" presId="urn:microsoft.com/office/officeart/2005/8/layout/chevron2"/>
    <dgm:cxn modelId="{93C175FA-BDF2-49C4-A95A-6E88CDEDBD45}" type="presParOf" srcId="{D54D0E1B-9280-4341-9E7F-3B42F2E5505B}" destId="{F3F78A1B-E599-904B-892A-AD0E2F868B66}" srcOrd="9" destOrd="0" presId="urn:microsoft.com/office/officeart/2005/8/layout/chevron2"/>
    <dgm:cxn modelId="{EB8F46A0-5DAD-4FC3-9E76-F1262A6FA83B}" type="presParOf" srcId="{D54D0E1B-9280-4341-9E7F-3B42F2E5505B}" destId="{8B9A2D59-DB14-AB41-8FA5-18DDB944B8FF}" srcOrd="10" destOrd="0" presId="urn:microsoft.com/office/officeart/2005/8/layout/chevron2"/>
    <dgm:cxn modelId="{DD5E72A8-B265-42E9-AE18-2A661026FA09}" type="presParOf" srcId="{8B9A2D59-DB14-AB41-8FA5-18DDB944B8FF}" destId="{09BD881A-14B4-FF4A-BD3A-0798D1888686}" srcOrd="0" destOrd="0" presId="urn:microsoft.com/office/officeart/2005/8/layout/chevron2"/>
    <dgm:cxn modelId="{6BC5CE19-CF3B-4029-95B8-49953BD762AF}" type="presParOf" srcId="{8B9A2D59-DB14-AB41-8FA5-18DDB944B8FF}" destId="{6F2EDF67-C025-904B-ABD9-288D572B022A}" srcOrd="1" destOrd="0" presId="urn:microsoft.com/office/officeart/2005/8/layout/chevron2"/>
    <dgm:cxn modelId="{3CA8B9BE-509E-418A-BFE4-ACA0892A9D0C}" type="presParOf" srcId="{D54D0E1B-9280-4341-9E7F-3B42F2E5505B}" destId="{0C1F0545-E08A-C440-83CB-C78221020440}" srcOrd="11" destOrd="0" presId="urn:microsoft.com/office/officeart/2005/8/layout/chevron2"/>
    <dgm:cxn modelId="{DB23F90B-A590-4C9C-A65F-3F739FFA810F}" type="presParOf" srcId="{D54D0E1B-9280-4341-9E7F-3B42F2E5505B}" destId="{0A85036C-1AA1-F942-8050-96637C10C4F1}" srcOrd="12" destOrd="0" presId="urn:microsoft.com/office/officeart/2005/8/layout/chevron2"/>
    <dgm:cxn modelId="{0E2F6F13-ECDE-4880-B7CD-23E13F9F0364}" type="presParOf" srcId="{0A85036C-1AA1-F942-8050-96637C10C4F1}" destId="{AEA43BFA-489E-AD4C-B54A-E473A9E57613}" srcOrd="0" destOrd="0" presId="urn:microsoft.com/office/officeart/2005/8/layout/chevron2"/>
    <dgm:cxn modelId="{AEDC6F36-19DE-484D-AAC9-0E5C0183469D}" type="presParOf" srcId="{0A85036C-1AA1-F942-8050-96637C10C4F1}" destId="{363CBAD8-CD14-D549-A471-B74818AAA48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43E396-FF23-BC48-B1F6-E6B7391E9EB2}"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B11E2EA7-D4DC-1B40-BC36-2BAD5AB17DC7}">
      <dgm:prSet custT="1"/>
      <dgm:spPr/>
      <dgm:t>
        <a:bodyPr/>
        <a:lstStyle/>
        <a:p>
          <a:pPr rtl="0"/>
          <a:r>
            <a:rPr lang="zh-CN" altLang="en-US" sz="2400" dirty="0"/>
            <a:t>使用户和应用程序能够访问记录</a:t>
          </a:r>
          <a:endParaRPr lang="en-US" sz="2400" dirty="0"/>
        </a:p>
      </dgm:t>
    </dgm:pt>
    <dgm:pt modelId="{68C7E5B7-B56C-0C49-9E13-DEA2E666FE2D}" type="parTrans" cxnId="{184FA74C-B097-574D-9FFC-EB6EA826A9B2}">
      <dgm:prSet/>
      <dgm:spPr/>
      <dgm:t>
        <a:bodyPr/>
        <a:lstStyle/>
        <a:p>
          <a:endParaRPr lang="en-US"/>
        </a:p>
      </dgm:t>
    </dgm:pt>
    <dgm:pt modelId="{F597B14A-FF19-E147-85B7-2CA5872B9FA3}" type="sibTrans" cxnId="{184FA74C-B097-574D-9FFC-EB6EA826A9B2}">
      <dgm:prSet/>
      <dgm:spPr>
        <a:solidFill>
          <a:schemeClr val="accent6"/>
        </a:solidFill>
      </dgm:spPr>
      <dgm:t>
        <a:bodyPr/>
        <a:lstStyle/>
        <a:p>
          <a:endParaRPr lang="en-US"/>
        </a:p>
      </dgm:t>
    </dgm:pt>
    <dgm:pt modelId="{B6439CBF-59AF-A14A-95BE-E98C064DB87C}">
      <dgm:prSet custT="1"/>
      <dgm:spPr/>
      <dgm:t>
        <a:bodyPr/>
        <a:lstStyle/>
        <a:p>
          <a:pPr rtl="0"/>
          <a:r>
            <a:rPr lang="zh-CN" altLang="en-US" sz="2400" dirty="0"/>
            <a:t>提供一种通用的记录</a:t>
          </a:r>
          <a:r>
            <a:rPr lang="en-US" altLang="zh-CN" sz="2400" dirty="0"/>
            <a:t>I/O</a:t>
          </a:r>
          <a:r>
            <a:rPr lang="zh-CN" altLang="en-US" sz="2400" dirty="0"/>
            <a:t>能力</a:t>
          </a:r>
          <a:endParaRPr lang="en-US" sz="2400" dirty="0"/>
        </a:p>
      </dgm:t>
    </dgm:pt>
    <dgm:pt modelId="{0AA8C597-8DAD-1C41-A6E3-4E1F550B68E1}" type="parTrans" cxnId="{B2222016-0F72-3E49-B1BA-A5DF3B212DEB}">
      <dgm:prSet/>
      <dgm:spPr/>
      <dgm:t>
        <a:bodyPr/>
        <a:lstStyle/>
        <a:p>
          <a:endParaRPr lang="en-US"/>
        </a:p>
      </dgm:t>
    </dgm:pt>
    <dgm:pt modelId="{B281BD54-C49B-CA4E-98D2-98519E109CCB}" type="sibTrans" cxnId="{B2222016-0F72-3E49-B1BA-A5DF3B212DEB}">
      <dgm:prSet/>
      <dgm:spPr>
        <a:solidFill>
          <a:schemeClr val="accent6"/>
        </a:solidFill>
      </dgm:spPr>
      <dgm:t>
        <a:bodyPr/>
        <a:lstStyle/>
        <a:p>
          <a:endParaRPr lang="en-US"/>
        </a:p>
      </dgm:t>
    </dgm:pt>
    <dgm:pt modelId="{BD76CF16-BBF8-BC48-90BB-58DFF4E7F8D5}">
      <dgm:prSet custT="1"/>
      <dgm:spPr/>
      <dgm:t>
        <a:bodyPr/>
        <a:lstStyle/>
        <a:p>
          <a:pPr rtl="0"/>
          <a:r>
            <a:rPr lang="zh-CN" altLang="en-US" sz="2400" dirty="0"/>
            <a:t>维护文件基本数据</a:t>
          </a:r>
          <a:endParaRPr lang="en-US" sz="2400" dirty="0"/>
        </a:p>
      </dgm:t>
    </dgm:pt>
    <dgm:pt modelId="{D404C853-53D4-8B4B-A5C6-ED90E598F61A}" type="parTrans" cxnId="{AEFC2D1B-47E9-6B48-9FCA-B3E05F57A636}">
      <dgm:prSet/>
      <dgm:spPr/>
      <dgm:t>
        <a:bodyPr/>
        <a:lstStyle/>
        <a:p>
          <a:endParaRPr lang="en-US"/>
        </a:p>
      </dgm:t>
    </dgm:pt>
    <dgm:pt modelId="{C9C77C93-02AB-FC42-9D73-823C2DA13C35}" type="sibTrans" cxnId="{AEFC2D1B-47E9-6B48-9FCA-B3E05F57A636}">
      <dgm:prSet/>
      <dgm:spPr/>
      <dgm:t>
        <a:bodyPr/>
        <a:lstStyle/>
        <a:p>
          <a:endParaRPr lang="en-US"/>
        </a:p>
      </dgm:t>
    </dgm:pt>
    <dgm:pt modelId="{42DCEF5F-F4C6-9A4A-BF69-3CD4E55D9CE0}" type="pres">
      <dgm:prSet presAssocID="{9343E396-FF23-BC48-B1F6-E6B7391E9EB2}" presName="Name0" presStyleCnt="0">
        <dgm:presLayoutVars>
          <dgm:dir/>
          <dgm:animLvl val="lvl"/>
          <dgm:resizeHandles val="exact"/>
        </dgm:presLayoutVars>
      </dgm:prSet>
      <dgm:spPr/>
    </dgm:pt>
    <dgm:pt modelId="{1AFD38FB-9FFC-4143-B6C0-B69503BD2F19}" type="pres">
      <dgm:prSet presAssocID="{9343E396-FF23-BC48-B1F6-E6B7391E9EB2}" presName="tSp" presStyleCnt="0"/>
      <dgm:spPr/>
    </dgm:pt>
    <dgm:pt modelId="{11B710E6-866F-FF41-92D7-39B697908AFF}" type="pres">
      <dgm:prSet presAssocID="{9343E396-FF23-BC48-B1F6-E6B7391E9EB2}" presName="bSp" presStyleCnt="0"/>
      <dgm:spPr/>
    </dgm:pt>
    <dgm:pt modelId="{615F7462-37B8-5340-9AE0-F360C4A8C889}" type="pres">
      <dgm:prSet presAssocID="{9343E396-FF23-BC48-B1F6-E6B7391E9EB2}" presName="process" presStyleCnt="0"/>
      <dgm:spPr/>
    </dgm:pt>
    <dgm:pt modelId="{1BE3A569-07DD-F547-9A71-0C1080B54B14}" type="pres">
      <dgm:prSet presAssocID="{B11E2EA7-D4DC-1B40-BC36-2BAD5AB17DC7}" presName="composite1" presStyleCnt="0"/>
      <dgm:spPr/>
    </dgm:pt>
    <dgm:pt modelId="{DF35A8BB-8E50-AB4D-AB0C-2835E6ABAD57}" type="pres">
      <dgm:prSet presAssocID="{B11E2EA7-D4DC-1B40-BC36-2BAD5AB17DC7}" presName="dummyNode1" presStyleLbl="node1" presStyleIdx="0" presStyleCnt="3"/>
      <dgm:spPr/>
    </dgm:pt>
    <dgm:pt modelId="{85BD1594-7DC3-CF47-8B20-50D7A96FA30D}" type="pres">
      <dgm:prSet presAssocID="{B11E2EA7-D4DC-1B40-BC36-2BAD5AB17DC7}" presName="childNode1" presStyleLbl="bgAcc1" presStyleIdx="0" presStyleCnt="3">
        <dgm:presLayoutVars>
          <dgm:bulletEnabled val="1"/>
        </dgm:presLayoutVars>
      </dgm:prSet>
      <dgm:spPr>
        <a:solidFill>
          <a:schemeClr val="accent2"/>
        </a:solidFill>
      </dgm:spPr>
    </dgm:pt>
    <dgm:pt modelId="{C95B78C1-965D-2E44-9CF9-BBD5BB0E4265}" type="pres">
      <dgm:prSet presAssocID="{B11E2EA7-D4DC-1B40-BC36-2BAD5AB17DC7}" presName="childNode1tx" presStyleLbl="bgAcc1" presStyleIdx="0" presStyleCnt="3">
        <dgm:presLayoutVars>
          <dgm:bulletEnabled val="1"/>
        </dgm:presLayoutVars>
      </dgm:prSet>
      <dgm:spPr/>
    </dgm:pt>
    <dgm:pt modelId="{37B8DF54-7117-7D42-BD86-40EE86E9F022}" type="pres">
      <dgm:prSet presAssocID="{B11E2EA7-D4DC-1B40-BC36-2BAD5AB17DC7}" presName="parentNode1" presStyleLbl="node1" presStyleIdx="0" presStyleCnt="3" custScaleX="113030" custScaleY="236927" custLinFactNeighborX="1239" custLinFactNeighborY="-33509">
        <dgm:presLayoutVars>
          <dgm:chMax val="1"/>
          <dgm:bulletEnabled val="1"/>
        </dgm:presLayoutVars>
      </dgm:prSet>
      <dgm:spPr/>
    </dgm:pt>
    <dgm:pt modelId="{7585FC54-D22E-C240-9A31-049D250070DB}" type="pres">
      <dgm:prSet presAssocID="{B11E2EA7-D4DC-1B40-BC36-2BAD5AB17DC7}" presName="connSite1" presStyleCnt="0"/>
      <dgm:spPr/>
    </dgm:pt>
    <dgm:pt modelId="{5952BED1-3013-3049-BBC2-29FB9B7C8CC5}" type="pres">
      <dgm:prSet presAssocID="{F597B14A-FF19-E147-85B7-2CA5872B9FA3}" presName="Name9" presStyleLbl="sibTrans2D1" presStyleIdx="0" presStyleCnt="2" custLinFactNeighborX="36865" custLinFactNeighborY="-14216"/>
      <dgm:spPr/>
    </dgm:pt>
    <dgm:pt modelId="{6D05B68A-42AE-8E46-9E68-BBE191858E09}" type="pres">
      <dgm:prSet presAssocID="{B6439CBF-59AF-A14A-95BE-E98C064DB87C}" presName="composite2" presStyleCnt="0"/>
      <dgm:spPr/>
    </dgm:pt>
    <dgm:pt modelId="{8757749B-0CBA-7A44-94F1-2A41E27AC70E}" type="pres">
      <dgm:prSet presAssocID="{B6439CBF-59AF-A14A-95BE-E98C064DB87C}" presName="dummyNode2" presStyleLbl="node1" presStyleIdx="0" presStyleCnt="3"/>
      <dgm:spPr/>
    </dgm:pt>
    <dgm:pt modelId="{522B1566-396B-CE49-BFB8-1F43996D809F}" type="pres">
      <dgm:prSet presAssocID="{B6439CBF-59AF-A14A-95BE-E98C064DB87C}" presName="childNode2" presStyleLbl="bgAcc1" presStyleIdx="1" presStyleCnt="3">
        <dgm:presLayoutVars>
          <dgm:bulletEnabled val="1"/>
        </dgm:presLayoutVars>
      </dgm:prSet>
      <dgm:spPr>
        <a:solidFill>
          <a:schemeClr val="accent2"/>
        </a:solidFill>
      </dgm:spPr>
    </dgm:pt>
    <dgm:pt modelId="{0494AD61-2344-BB44-83F8-FCB1E5FFC9E6}" type="pres">
      <dgm:prSet presAssocID="{B6439CBF-59AF-A14A-95BE-E98C064DB87C}" presName="childNode2tx" presStyleLbl="bgAcc1" presStyleIdx="1" presStyleCnt="3">
        <dgm:presLayoutVars>
          <dgm:bulletEnabled val="1"/>
        </dgm:presLayoutVars>
      </dgm:prSet>
      <dgm:spPr/>
    </dgm:pt>
    <dgm:pt modelId="{BEF0F7C0-72CA-CA49-8AEB-9F26B7D51F62}" type="pres">
      <dgm:prSet presAssocID="{B6439CBF-59AF-A14A-95BE-E98C064DB87C}" presName="parentNode2" presStyleLbl="node1" presStyleIdx="1" presStyleCnt="3" custScaleX="112432" custScaleY="257162" custLinFactNeighborX="-568" custLinFactNeighborY="24349">
        <dgm:presLayoutVars>
          <dgm:chMax val="0"/>
          <dgm:bulletEnabled val="1"/>
        </dgm:presLayoutVars>
      </dgm:prSet>
      <dgm:spPr/>
    </dgm:pt>
    <dgm:pt modelId="{7F62EEAB-A05A-C14F-A7D8-F05FD76CEAE7}" type="pres">
      <dgm:prSet presAssocID="{B6439CBF-59AF-A14A-95BE-E98C064DB87C}" presName="connSite2" presStyleCnt="0"/>
      <dgm:spPr/>
    </dgm:pt>
    <dgm:pt modelId="{BE9B5020-C21D-3545-8485-E5315A16C6A0}" type="pres">
      <dgm:prSet presAssocID="{B281BD54-C49B-CA4E-98D2-98519E109CCB}" presName="Name18" presStyleLbl="sibTrans2D1" presStyleIdx="1" presStyleCnt="2" custLinFactNeighborX="25719" custLinFactNeighborY="15229"/>
      <dgm:spPr/>
    </dgm:pt>
    <dgm:pt modelId="{CA464544-3491-2D4E-9239-C358C0FC5426}" type="pres">
      <dgm:prSet presAssocID="{BD76CF16-BBF8-BC48-90BB-58DFF4E7F8D5}" presName="composite1" presStyleCnt="0"/>
      <dgm:spPr/>
    </dgm:pt>
    <dgm:pt modelId="{6F3A6DA2-6169-AA41-A79C-8EADF38A6A4B}" type="pres">
      <dgm:prSet presAssocID="{BD76CF16-BBF8-BC48-90BB-58DFF4E7F8D5}" presName="dummyNode1" presStyleLbl="node1" presStyleIdx="1" presStyleCnt="3"/>
      <dgm:spPr/>
    </dgm:pt>
    <dgm:pt modelId="{FEFDA9C5-6B29-C645-ACA7-A69C27910FF0}" type="pres">
      <dgm:prSet presAssocID="{BD76CF16-BBF8-BC48-90BB-58DFF4E7F8D5}" presName="childNode1" presStyleLbl="bgAcc1" presStyleIdx="2" presStyleCnt="3">
        <dgm:presLayoutVars>
          <dgm:bulletEnabled val="1"/>
        </dgm:presLayoutVars>
      </dgm:prSet>
      <dgm:spPr>
        <a:solidFill>
          <a:schemeClr val="accent2"/>
        </a:solidFill>
      </dgm:spPr>
    </dgm:pt>
    <dgm:pt modelId="{7F5739F3-CD28-944A-89B3-B897626B9E94}" type="pres">
      <dgm:prSet presAssocID="{BD76CF16-BBF8-BC48-90BB-58DFF4E7F8D5}" presName="childNode1tx" presStyleLbl="bgAcc1" presStyleIdx="2" presStyleCnt="3">
        <dgm:presLayoutVars>
          <dgm:bulletEnabled val="1"/>
        </dgm:presLayoutVars>
      </dgm:prSet>
      <dgm:spPr/>
    </dgm:pt>
    <dgm:pt modelId="{73491CF4-FCEE-194C-8668-F3CD85DE306A}" type="pres">
      <dgm:prSet presAssocID="{BD76CF16-BBF8-BC48-90BB-58DFF4E7F8D5}" presName="parentNode1" presStyleLbl="node1" presStyleIdx="2" presStyleCnt="3" custScaleX="100219" custScaleY="299225">
        <dgm:presLayoutVars>
          <dgm:chMax val="1"/>
          <dgm:bulletEnabled val="1"/>
        </dgm:presLayoutVars>
      </dgm:prSet>
      <dgm:spPr/>
    </dgm:pt>
    <dgm:pt modelId="{5E8B0DCC-66E7-1440-9430-C2FDA2E1D01C}" type="pres">
      <dgm:prSet presAssocID="{BD76CF16-BBF8-BC48-90BB-58DFF4E7F8D5}" presName="connSite1" presStyleCnt="0"/>
      <dgm:spPr/>
    </dgm:pt>
  </dgm:ptLst>
  <dgm:cxnLst>
    <dgm:cxn modelId="{EC099907-396D-4E32-9174-B665CB3C2573}" type="presOf" srcId="{9343E396-FF23-BC48-B1F6-E6B7391E9EB2}" destId="{42DCEF5F-F4C6-9A4A-BF69-3CD4E55D9CE0}" srcOrd="0" destOrd="0" presId="urn:microsoft.com/office/officeart/2005/8/layout/hProcess4"/>
    <dgm:cxn modelId="{B2222016-0F72-3E49-B1BA-A5DF3B212DEB}" srcId="{9343E396-FF23-BC48-B1F6-E6B7391E9EB2}" destId="{B6439CBF-59AF-A14A-95BE-E98C064DB87C}" srcOrd="1" destOrd="0" parTransId="{0AA8C597-8DAD-1C41-A6E3-4E1F550B68E1}" sibTransId="{B281BD54-C49B-CA4E-98D2-98519E109CCB}"/>
    <dgm:cxn modelId="{AEFC2D1B-47E9-6B48-9FCA-B3E05F57A636}" srcId="{9343E396-FF23-BC48-B1F6-E6B7391E9EB2}" destId="{BD76CF16-BBF8-BC48-90BB-58DFF4E7F8D5}" srcOrd="2" destOrd="0" parTransId="{D404C853-53D4-8B4B-A5C6-ED90E598F61A}" sibTransId="{C9C77C93-02AB-FC42-9D73-823C2DA13C35}"/>
    <dgm:cxn modelId="{C74EE423-BC1D-4E9A-A85C-2FD35D12242F}" type="presOf" srcId="{BD76CF16-BBF8-BC48-90BB-58DFF4E7F8D5}" destId="{73491CF4-FCEE-194C-8668-F3CD85DE306A}" srcOrd="0" destOrd="0" presId="urn:microsoft.com/office/officeart/2005/8/layout/hProcess4"/>
    <dgm:cxn modelId="{CA05B52E-C681-450B-9722-444C4715674D}" type="presOf" srcId="{F597B14A-FF19-E147-85B7-2CA5872B9FA3}" destId="{5952BED1-3013-3049-BBC2-29FB9B7C8CC5}" srcOrd="0" destOrd="0" presId="urn:microsoft.com/office/officeart/2005/8/layout/hProcess4"/>
    <dgm:cxn modelId="{184FA74C-B097-574D-9FFC-EB6EA826A9B2}" srcId="{9343E396-FF23-BC48-B1F6-E6B7391E9EB2}" destId="{B11E2EA7-D4DC-1B40-BC36-2BAD5AB17DC7}" srcOrd="0" destOrd="0" parTransId="{68C7E5B7-B56C-0C49-9E13-DEA2E666FE2D}" sibTransId="{F597B14A-FF19-E147-85B7-2CA5872B9FA3}"/>
    <dgm:cxn modelId="{1277C161-F004-4CED-B64B-70FEDD8EBF86}" type="presOf" srcId="{B11E2EA7-D4DC-1B40-BC36-2BAD5AB17DC7}" destId="{37B8DF54-7117-7D42-BD86-40EE86E9F022}" srcOrd="0" destOrd="0" presId="urn:microsoft.com/office/officeart/2005/8/layout/hProcess4"/>
    <dgm:cxn modelId="{58313B9D-830F-4CEC-AA5E-E2D5FD9A6024}" type="presOf" srcId="{B6439CBF-59AF-A14A-95BE-E98C064DB87C}" destId="{BEF0F7C0-72CA-CA49-8AEB-9F26B7D51F62}" srcOrd="0" destOrd="0" presId="urn:microsoft.com/office/officeart/2005/8/layout/hProcess4"/>
    <dgm:cxn modelId="{340F6DD4-61DC-4450-88BC-3D9F10C39811}" type="presOf" srcId="{B281BD54-C49B-CA4E-98D2-98519E109CCB}" destId="{BE9B5020-C21D-3545-8485-E5315A16C6A0}" srcOrd="0" destOrd="0" presId="urn:microsoft.com/office/officeart/2005/8/layout/hProcess4"/>
    <dgm:cxn modelId="{F65901CC-B9BB-4FF0-86D8-0E723A9D1239}" type="presParOf" srcId="{42DCEF5F-F4C6-9A4A-BF69-3CD4E55D9CE0}" destId="{1AFD38FB-9FFC-4143-B6C0-B69503BD2F19}" srcOrd="0" destOrd="0" presId="urn:microsoft.com/office/officeart/2005/8/layout/hProcess4"/>
    <dgm:cxn modelId="{43579689-F740-43A4-A925-F1011B91AB68}" type="presParOf" srcId="{42DCEF5F-F4C6-9A4A-BF69-3CD4E55D9CE0}" destId="{11B710E6-866F-FF41-92D7-39B697908AFF}" srcOrd="1" destOrd="0" presId="urn:microsoft.com/office/officeart/2005/8/layout/hProcess4"/>
    <dgm:cxn modelId="{85D8E5FA-99A3-4E6A-86DC-91A58A23389C}" type="presParOf" srcId="{42DCEF5F-F4C6-9A4A-BF69-3CD4E55D9CE0}" destId="{615F7462-37B8-5340-9AE0-F360C4A8C889}" srcOrd="2" destOrd="0" presId="urn:microsoft.com/office/officeart/2005/8/layout/hProcess4"/>
    <dgm:cxn modelId="{6E5E790E-0C7E-4929-826E-B99DA3840DEF}" type="presParOf" srcId="{615F7462-37B8-5340-9AE0-F360C4A8C889}" destId="{1BE3A569-07DD-F547-9A71-0C1080B54B14}" srcOrd="0" destOrd="0" presId="urn:microsoft.com/office/officeart/2005/8/layout/hProcess4"/>
    <dgm:cxn modelId="{3FA193C2-4C5B-433D-A65D-6C507DD1D8D6}" type="presParOf" srcId="{1BE3A569-07DD-F547-9A71-0C1080B54B14}" destId="{DF35A8BB-8E50-AB4D-AB0C-2835E6ABAD57}" srcOrd="0" destOrd="0" presId="urn:microsoft.com/office/officeart/2005/8/layout/hProcess4"/>
    <dgm:cxn modelId="{F277C1E5-90D5-49EE-8F2F-CE64C3FCB2AC}" type="presParOf" srcId="{1BE3A569-07DD-F547-9A71-0C1080B54B14}" destId="{85BD1594-7DC3-CF47-8B20-50D7A96FA30D}" srcOrd="1" destOrd="0" presId="urn:microsoft.com/office/officeart/2005/8/layout/hProcess4"/>
    <dgm:cxn modelId="{608AEBD3-6367-44F3-B135-8902FCB64810}" type="presParOf" srcId="{1BE3A569-07DD-F547-9A71-0C1080B54B14}" destId="{C95B78C1-965D-2E44-9CF9-BBD5BB0E4265}" srcOrd="2" destOrd="0" presId="urn:microsoft.com/office/officeart/2005/8/layout/hProcess4"/>
    <dgm:cxn modelId="{3CF1C4F7-3E0F-41DD-AC3A-D4DC905CE6BA}" type="presParOf" srcId="{1BE3A569-07DD-F547-9A71-0C1080B54B14}" destId="{37B8DF54-7117-7D42-BD86-40EE86E9F022}" srcOrd="3" destOrd="0" presId="urn:microsoft.com/office/officeart/2005/8/layout/hProcess4"/>
    <dgm:cxn modelId="{2B215852-7B4B-4BD3-98A6-1CF13ACE3F77}" type="presParOf" srcId="{1BE3A569-07DD-F547-9A71-0C1080B54B14}" destId="{7585FC54-D22E-C240-9A31-049D250070DB}" srcOrd="4" destOrd="0" presId="urn:microsoft.com/office/officeart/2005/8/layout/hProcess4"/>
    <dgm:cxn modelId="{D1886CD0-D8FD-4F16-93F8-28BE86021ACA}" type="presParOf" srcId="{615F7462-37B8-5340-9AE0-F360C4A8C889}" destId="{5952BED1-3013-3049-BBC2-29FB9B7C8CC5}" srcOrd="1" destOrd="0" presId="urn:microsoft.com/office/officeart/2005/8/layout/hProcess4"/>
    <dgm:cxn modelId="{081C8040-5441-4A9F-AC13-417CBA35CC0A}" type="presParOf" srcId="{615F7462-37B8-5340-9AE0-F360C4A8C889}" destId="{6D05B68A-42AE-8E46-9E68-BBE191858E09}" srcOrd="2" destOrd="0" presId="urn:microsoft.com/office/officeart/2005/8/layout/hProcess4"/>
    <dgm:cxn modelId="{53F95F58-6413-4836-9EBD-198B3F3CAC35}" type="presParOf" srcId="{6D05B68A-42AE-8E46-9E68-BBE191858E09}" destId="{8757749B-0CBA-7A44-94F1-2A41E27AC70E}" srcOrd="0" destOrd="0" presId="urn:microsoft.com/office/officeart/2005/8/layout/hProcess4"/>
    <dgm:cxn modelId="{B08B5E6D-1995-4592-A43B-C318C7692ED1}" type="presParOf" srcId="{6D05B68A-42AE-8E46-9E68-BBE191858E09}" destId="{522B1566-396B-CE49-BFB8-1F43996D809F}" srcOrd="1" destOrd="0" presId="urn:microsoft.com/office/officeart/2005/8/layout/hProcess4"/>
    <dgm:cxn modelId="{5BBEE6C0-7751-442C-8F32-2F657E54AAB9}" type="presParOf" srcId="{6D05B68A-42AE-8E46-9E68-BBE191858E09}" destId="{0494AD61-2344-BB44-83F8-FCB1E5FFC9E6}" srcOrd="2" destOrd="0" presId="urn:microsoft.com/office/officeart/2005/8/layout/hProcess4"/>
    <dgm:cxn modelId="{55C9C5E5-B479-46A1-9853-A4B130D25EA0}" type="presParOf" srcId="{6D05B68A-42AE-8E46-9E68-BBE191858E09}" destId="{BEF0F7C0-72CA-CA49-8AEB-9F26B7D51F62}" srcOrd="3" destOrd="0" presId="urn:microsoft.com/office/officeart/2005/8/layout/hProcess4"/>
    <dgm:cxn modelId="{3C4D8FD3-6F84-48A2-B1E4-A40538C7C921}" type="presParOf" srcId="{6D05B68A-42AE-8E46-9E68-BBE191858E09}" destId="{7F62EEAB-A05A-C14F-A7D8-F05FD76CEAE7}" srcOrd="4" destOrd="0" presId="urn:microsoft.com/office/officeart/2005/8/layout/hProcess4"/>
    <dgm:cxn modelId="{9AC404A2-0F4D-4BCC-BA6E-B83965828803}" type="presParOf" srcId="{615F7462-37B8-5340-9AE0-F360C4A8C889}" destId="{BE9B5020-C21D-3545-8485-E5315A16C6A0}" srcOrd="3" destOrd="0" presId="urn:microsoft.com/office/officeart/2005/8/layout/hProcess4"/>
    <dgm:cxn modelId="{C3ECC9C7-20B2-47AF-8F8A-83D1F985AA0A}" type="presParOf" srcId="{615F7462-37B8-5340-9AE0-F360C4A8C889}" destId="{CA464544-3491-2D4E-9239-C358C0FC5426}" srcOrd="4" destOrd="0" presId="urn:microsoft.com/office/officeart/2005/8/layout/hProcess4"/>
    <dgm:cxn modelId="{63425438-FBEE-4DD7-A6D4-B59C4F151D4F}" type="presParOf" srcId="{CA464544-3491-2D4E-9239-C358C0FC5426}" destId="{6F3A6DA2-6169-AA41-A79C-8EADF38A6A4B}" srcOrd="0" destOrd="0" presId="urn:microsoft.com/office/officeart/2005/8/layout/hProcess4"/>
    <dgm:cxn modelId="{D6F1DAAF-15D9-4AF2-B2FF-0E52673AF097}" type="presParOf" srcId="{CA464544-3491-2D4E-9239-C358C0FC5426}" destId="{FEFDA9C5-6B29-C645-ACA7-A69C27910FF0}" srcOrd="1" destOrd="0" presId="urn:microsoft.com/office/officeart/2005/8/layout/hProcess4"/>
    <dgm:cxn modelId="{3C388F49-BEE8-4E4B-AC60-C5668A53C37F}" type="presParOf" srcId="{CA464544-3491-2D4E-9239-C358C0FC5426}" destId="{7F5739F3-CD28-944A-89B3-B897626B9E94}" srcOrd="2" destOrd="0" presId="urn:microsoft.com/office/officeart/2005/8/layout/hProcess4"/>
    <dgm:cxn modelId="{65CD39A1-1367-4A0B-BD3A-E7FEE3AA5099}" type="presParOf" srcId="{CA464544-3491-2D4E-9239-C358C0FC5426}" destId="{73491CF4-FCEE-194C-8668-F3CD85DE306A}" srcOrd="3" destOrd="0" presId="urn:microsoft.com/office/officeart/2005/8/layout/hProcess4"/>
    <dgm:cxn modelId="{4543BA3D-C082-44D1-8449-3DEFAB198646}" type="presParOf" srcId="{CA464544-3491-2D4E-9239-C358C0FC5426}" destId="{5E8B0DCC-66E7-1440-9430-C2FDA2E1D01C}"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B62CA6-9BCF-2749-AAB3-C623A53520EE}" type="doc">
      <dgm:prSet loTypeId="urn:microsoft.com/office/officeart/2005/8/layout/radial5" loCatId="relationship" qsTypeId="urn:microsoft.com/office/officeart/2005/8/quickstyle/simple4" qsCatId="simple" csTypeId="urn:microsoft.com/office/officeart/2005/8/colors/accent1_2" csCatId="accent1" phldr="1"/>
      <dgm:spPr/>
      <dgm:t>
        <a:bodyPr/>
        <a:lstStyle/>
        <a:p>
          <a:endParaRPr lang="en-US"/>
        </a:p>
      </dgm:t>
    </dgm:pt>
    <dgm:pt modelId="{3A7F664B-6A3D-1944-AD75-0018C2F3CED3}">
      <dgm:prSet custT="1"/>
      <dgm:spPr>
        <a:solidFill>
          <a:srgbClr val="E06B0A"/>
        </a:solidFill>
        <a:effectLst>
          <a:softEdge rad="76200"/>
        </a:effectLst>
      </dgm:spPr>
      <dgm:t>
        <a:bodyPr/>
        <a:lstStyle/>
        <a:p>
          <a:pPr rtl="0"/>
          <a:r>
            <a:rPr lang="zh-CN" altLang="en-US" sz="2400" b="1" dirty="0"/>
            <a:t>五种基本</a:t>
          </a:r>
          <a:endParaRPr lang="en-US" altLang="zh-CN" sz="2400" b="1" dirty="0"/>
        </a:p>
        <a:p>
          <a:pPr rtl="0"/>
          <a:r>
            <a:rPr lang="zh-CN" altLang="en-US" sz="2400" b="1" dirty="0"/>
            <a:t>文件组织</a:t>
          </a:r>
          <a:endParaRPr lang="en-US" sz="2400" b="1" dirty="0"/>
        </a:p>
      </dgm:t>
    </dgm:pt>
    <dgm:pt modelId="{4FC6B099-6830-BC46-8B8E-E9D427C09997}" type="parTrans" cxnId="{C122D778-1321-2A48-8B19-20EA05EFAA0B}">
      <dgm:prSet/>
      <dgm:spPr/>
      <dgm:t>
        <a:bodyPr/>
        <a:lstStyle/>
        <a:p>
          <a:endParaRPr lang="en-US" sz="2400" b="1"/>
        </a:p>
      </dgm:t>
    </dgm:pt>
    <dgm:pt modelId="{DB6578ED-3F87-F448-BF98-FD87E9F04FA5}" type="sibTrans" cxnId="{C122D778-1321-2A48-8B19-20EA05EFAA0B}">
      <dgm:prSet/>
      <dgm:spPr/>
      <dgm:t>
        <a:bodyPr/>
        <a:lstStyle/>
        <a:p>
          <a:endParaRPr lang="en-US" sz="2400" b="1"/>
        </a:p>
      </dgm:t>
    </dgm:pt>
    <dgm:pt modelId="{6EAE51F9-8BFC-CE48-AFC8-E7FF531FF5F2}">
      <dgm:prSet custT="1"/>
      <dgm:spPr>
        <a:solidFill>
          <a:srgbClr val="C00000"/>
        </a:solidFill>
        <a:effectLst>
          <a:softEdge rad="76200"/>
        </a:effectLst>
      </dgm:spPr>
      <dgm:t>
        <a:bodyPr/>
        <a:lstStyle/>
        <a:p>
          <a:pPr rtl="0"/>
          <a:r>
            <a:rPr lang="zh-CN" altLang="en-US" sz="2400" b="1" dirty="0"/>
            <a:t>堆</a:t>
          </a:r>
          <a:endParaRPr lang="en-US" sz="2400" b="1" dirty="0"/>
        </a:p>
      </dgm:t>
    </dgm:pt>
    <dgm:pt modelId="{86FBFEB4-C36B-9344-9206-D0ACC7AD7609}" type="parTrans" cxnId="{90BE89EF-EA65-E14D-A791-67E54AA70FDD}">
      <dgm:prSet custT="1"/>
      <dgm:spPr>
        <a:solidFill>
          <a:schemeClr val="accent6"/>
        </a:solidFill>
        <a:effectLst>
          <a:glow rad="101600">
            <a:schemeClr val="accent2">
              <a:alpha val="75000"/>
            </a:schemeClr>
          </a:glow>
        </a:effectLst>
      </dgm:spPr>
      <dgm:t>
        <a:bodyPr/>
        <a:lstStyle/>
        <a:p>
          <a:endParaRPr lang="en-US" sz="2400" b="1"/>
        </a:p>
      </dgm:t>
    </dgm:pt>
    <dgm:pt modelId="{DCD1A1E0-9779-6647-BE05-268DC8E59025}" type="sibTrans" cxnId="{90BE89EF-EA65-E14D-A791-67E54AA70FDD}">
      <dgm:prSet/>
      <dgm:spPr/>
      <dgm:t>
        <a:bodyPr/>
        <a:lstStyle/>
        <a:p>
          <a:endParaRPr lang="en-US" sz="2400" b="1"/>
        </a:p>
      </dgm:t>
    </dgm:pt>
    <dgm:pt modelId="{689156DB-18C0-494F-B0EF-FC5CEFAA7D0F}">
      <dgm:prSet custT="1"/>
      <dgm:spPr>
        <a:solidFill>
          <a:srgbClr val="7030A0"/>
        </a:solidFill>
        <a:effectLst>
          <a:softEdge rad="76200"/>
        </a:effectLst>
      </dgm:spPr>
      <dgm:t>
        <a:bodyPr/>
        <a:lstStyle/>
        <a:p>
          <a:pPr rtl="0"/>
          <a:r>
            <a:rPr lang="zh-CN" altLang="en-US" sz="2400" b="1" dirty="0"/>
            <a:t>顺序</a:t>
          </a:r>
          <a:endParaRPr lang="en-US" altLang="zh-CN" sz="2400" b="1" dirty="0"/>
        </a:p>
        <a:p>
          <a:pPr rtl="0"/>
          <a:r>
            <a:rPr lang="zh-CN" altLang="en-US" sz="2400" b="1" dirty="0"/>
            <a:t>文件</a:t>
          </a:r>
          <a:endParaRPr lang="en-NZ" sz="2400" b="1" dirty="0"/>
        </a:p>
      </dgm:t>
    </dgm:pt>
    <dgm:pt modelId="{2CADB271-22AF-D84A-BEFC-DD2372D00FAF}" type="parTrans" cxnId="{72D2C291-A8FE-1949-A69D-10C34C353110}">
      <dgm:prSet custT="1"/>
      <dgm:spPr>
        <a:solidFill>
          <a:schemeClr val="accent6"/>
        </a:solidFill>
        <a:effectLst>
          <a:glow rad="101600">
            <a:schemeClr val="accent2">
              <a:alpha val="75000"/>
            </a:schemeClr>
          </a:glow>
        </a:effectLst>
      </dgm:spPr>
      <dgm:t>
        <a:bodyPr/>
        <a:lstStyle/>
        <a:p>
          <a:endParaRPr lang="en-US" sz="2400" b="1"/>
        </a:p>
      </dgm:t>
    </dgm:pt>
    <dgm:pt modelId="{79FD0155-0BBD-EC42-9B94-B95F09274196}" type="sibTrans" cxnId="{72D2C291-A8FE-1949-A69D-10C34C353110}">
      <dgm:prSet/>
      <dgm:spPr/>
      <dgm:t>
        <a:bodyPr/>
        <a:lstStyle/>
        <a:p>
          <a:endParaRPr lang="en-US" sz="2400" b="1"/>
        </a:p>
      </dgm:t>
    </dgm:pt>
    <dgm:pt modelId="{B4F4F5A1-ABD9-F34F-B6A8-41847D6F22C1}">
      <dgm:prSet custT="1"/>
      <dgm:spPr>
        <a:solidFill>
          <a:srgbClr val="00B050"/>
        </a:solidFill>
        <a:effectLst>
          <a:softEdge rad="76200"/>
        </a:effectLst>
      </dgm:spPr>
      <dgm:t>
        <a:bodyPr/>
        <a:lstStyle/>
        <a:p>
          <a:pPr rtl="0"/>
          <a:r>
            <a:rPr lang="zh-CN" altLang="en-US" sz="2400" b="1" dirty="0"/>
            <a:t>索引顺序文件</a:t>
          </a:r>
          <a:endParaRPr lang="en-NZ" sz="2400" b="1" dirty="0"/>
        </a:p>
      </dgm:t>
    </dgm:pt>
    <dgm:pt modelId="{E7F84950-2BEA-EE49-8B09-ED99D557F75D}" type="parTrans" cxnId="{B5B5CF5B-92E5-5A4A-9FDB-B619CB15A7A5}">
      <dgm:prSet custT="1"/>
      <dgm:spPr>
        <a:solidFill>
          <a:schemeClr val="accent6"/>
        </a:solidFill>
        <a:effectLst>
          <a:glow rad="101600">
            <a:schemeClr val="accent2">
              <a:alpha val="75000"/>
            </a:schemeClr>
          </a:glow>
        </a:effectLst>
      </dgm:spPr>
      <dgm:t>
        <a:bodyPr/>
        <a:lstStyle/>
        <a:p>
          <a:endParaRPr lang="en-US" sz="2400" b="1"/>
        </a:p>
      </dgm:t>
    </dgm:pt>
    <dgm:pt modelId="{363BE0D9-F7BB-F948-9FB8-42A969343FEC}" type="sibTrans" cxnId="{B5B5CF5B-92E5-5A4A-9FDB-B619CB15A7A5}">
      <dgm:prSet/>
      <dgm:spPr/>
      <dgm:t>
        <a:bodyPr/>
        <a:lstStyle/>
        <a:p>
          <a:endParaRPr lang="en-US" sz="2400" b="1"/>
        </a:p>
      </dgm:t>
    </dgm:pt>
    <dgm:pt modelId="{DD08F506-D5B4-7F40-BA36-77BDBCF78377}">
      <dgm:prSet custT="1"/>
      <dgm:spPr>
        <a:solidFill>
          <a:srgbClr val="FFC000"/>
        </a:solidFill>
        <a:effectLst>
          <a:softEdge rad="76200"/>
        </a:effectLst>
      </dgm:spPr>
      <dgm:t>
        <a:bodyPr/>
        <a:lstStyle/>
        <a:p>
          <a:pPr rtl="0"/>
          <a:r>
            <a:rPr lang="zh-CN" altLang="en-US" sz="2400" b="1" dirty="0"/>
            <a:t>索引文件</a:t>
          </a:r>
          <a:endParaRPr lang="en-NZ" sz="2400" b="1" dirty="0"/>
        </a:p>
      </dgm:t>
    </dgm:pt>
    <dgm:pt modelId="{76E35102-3F51-8248-B809-9F128F88F885}" type="parTrans" cxnId="{ECC5F9A3-E065-8B43-A883-B939F4DD8532}">
      <dgm:prSet custT="1"/>
      <dgm:spPr>
        <a:solidFill>
          <a:schemeClr val="accent6"/>
        </a:solidFill>
        <a:effectLst>
          <a:glow rad="101600">
            <a:schemeClr val="accent2">
              <a:alpha val="75000"/>
            </a:schemeClr>
          </a:glow>
        </a:effectLst>
      </dgm:spPr>
      <dgm:t>
        <a:bodyPr/>
        <a:lstStyle/>
        <a:p>
          <a:endParaRPr lang="en-US" sz="2400" b="1"/>
        </a:p>
      </dgm:t>
    </dgm:pt>
    <dgm:pt modelId="{2E106C92-6641-E844-B0F0-7CDD42B3201A}" type="sibTrans" cxnId="{ECC5F9A3-E065-8B43-A883-B939F4DD8532}">
      <dgm:prSet/>
      <dgm:spPr/>
      <dgm:t>
        <a:bodyPr/>
        <a:lstStyle/>
        <a:p>
          <a:endParaRPr lang="en-US" sz="2400" b="1"/>
        </a:p>
      </dgm:t>
    </dgm:pt>
    <dgm:pt modelId="{B92D1787-C86F-174F-9C0F-A7E334B1C7BC}">
      <dgm:prSet custT="1"/>
      <dgm:spPr>
        <a:solidFill>
          <a:srgbClr val="00B0F0"/>
        </a:solidFill>
        <a:effectLst>
          <a:softEdge rad="76200"/>
        </a:effectLst>
      </dgm:spPr>
      <dgm:t>
        <a:bodyPr/>
        <a:lstStyle/>
        <a:p>
          <a:pPr rtl="0"/>
          <a:r>
            <a:rPr lang="zh-CN" altLang="en-US" sz="2400" b="1" dirty="0"/>
            <a:t>直接</a:t>
          </a:r>
          <a:endParaRPr lang="en-US" altLang="zh-CN" sz="2400" b="1" dirty="0"/>
        </a:p>
        <a:p>
          <a:pPr rtl="0"/>
          <a:r>
            <a:rPr lang="zh-CN" altLang="en-US" sz="2400" b="1" dirty="0"/>
            <a:t>或散列</a:t>
          </a:r>
          <a:endParaRPr lang="en-US" altLang="zh-CN" sz="2400" b="1" dirty="0"/>
        </a:p>
        <a:p>
          <a:pPr rtl="0"/>
          <a:r>
            <a:rPr lang="zh-CN" altLang="en-US" sz="2400" b="1" dirty="0"/>
            <a:t>文件</a:t>
          </a:r>
          <a:endParaRPr lang="en-US" sz="2400" b="1" dirty="0"/>
        </a:p>
      </dgm:t>
    </dgm:pt>
    <dgm:pt modelId="{1886B3AD-45B0-F043-808D-7AC6150F2DB1}" type="parTrans" cxnId="{1145C0DF-BF19-F944-8D2F-57AB6F28E624}">
      <dgm:prSet custT="1"/>
      <dgm:spPr>
        <a:solidFill>
          <a:schemeClr val="accent6"/>
        </a:solidFill>
        <a:effectLst>
          <a:glow rad="101600">
            <a:schemeClr val="accent2">
              <a:alpha val="75000"/>
            </a:schemeClr>
          </a:glow>
        </a:effectLst>
      </dgm:spPr>
      <dgm:t>
        <a:bodyPr/>
        <a:lstStyle/>
        <a:p>
          <a:endParaRPr lang="en-US" sz="2400" b="1"/>
        </a:p>
      </dgm:t>
    </dgm:pt>
    <dgm:pt modelId="{4259DD5D-16E9-1849-B523-60B586280406}" type="sibTrans" cxnId="{1145C0DF-BF19-F944-8D2F-57AB6F28E624}">
      <dgm:prSet/>
      <dgm:spPr/>
      <dgm:t>
        <a:bodyPr/>
        <a:lstStyle/>
        <a:p>
          <a:endParaRPr lang="en-US" sz="2400" b="1"/>
        </a:p>
      </dgm:t>
    </dgm:pt>
    <dgm:pt modelId="{C6CC78E9-50FC-C54E-AFED-75D9E17A54A2}" type="pres">
      <dgm:prSet presAssocID="{57B62CA6-9BCF-2749-AAB3-C623A53520EE}" presName="Name0" presStyleCnt="0">
        <dgm:presLayoutVars>
          <dgm:chMax val="1"/>
          <dgm:dir/>
          <dgm:animLvl val="ctr"/>
          <dgm:resizeHandles val="exact"/>
        </dgm:presLayoutVars>
      </dgm:prSet>
      <dgm:spPr/>
    </dgm:pt>
    <dgm:pt modelId="{CB2226F2-B4F3-A143-8044-D2FFCD16BACF}" type="pres">
      <dgm:prSet presAssocID="{3A7F664B-6A3D-1944-AD75-0018C2F3CED3}" presName="centerShape" presStyleLbl="node0" presStyleIdx="0" presStyleCnt="1" custScaleX="180942" custScaleY="177607" custLinFactNeighborX="298" custLinFactNeighborY="20378"/>
      <dgm:spPr/>
    </dgm:pt>
    <dgm:pt modelId="{0C4FE177-856E-1F40-8992-61CB4810C4D5}" type="pres">
      <dgm:prSet presAssocID="{86FBFEB4-C36B-9344-9206-D0ACC7AD7609}" presName="parTrans" presStyleLbl="sibTrans2D1" presStyleIdx="0" presStyleCnt="5"/>
      <dgm:spPr/>
    </dgm:pt>
    <dgm:pt modelId="{92ED011D-C4B0-6A4C-9F45-9FE6883B837C}" type="pres">
      <dgm:prSet presAssocID="{86FBFEB4-C36B-9344-9206-D0ACC7AD7609}" presName="connectorText" presStyleLbl="sibTrans2D1" presStyleIdx="0" presStyleCnt="5"/>
      <dgm:spPr/>
    </dgm:pt>
    <dgm:pt modelId="{B1E5EA25-BF3A-5E44-AF68-530FB20B127C}" type="pres">
      <dgm:prSet presAssocID="{6EAE51F9-8BFC-CE48-AFC8-E7FF531FF5F2}" presName="node" presStyleLbl="node1" presStyleIdx="0" presStyleCnt="5" custRadScaleRad="90987" custRadScaleInc="-7452">
        <dgm:presLayoutVars>
          <dgm:bulletEnabled val="1"/>
        </dgm:presLayoutVars>
      </dgm:prSet>
      <dgm:spPr/>
    </dgm:pt>
    <dgm:pt modelId="{DD68DA6B-1F80-5044-908B-918741E80A82}" type="pres">
      <dgm:prSet presAssocID="{2CADB271-22AF-D84A-BEFC-DD2372D00FAF}" presName="parTrans" presStyleLbl="sibTrans2D1" presStyleIdx="1" presStyleCnt="5"/>
      <dgm:spPr/>
    </dgm:pt>
    <dgm:pt modelId="{4888FBEA-C24C-964D-A6D5-F7E3954A3E0D}" type="pres">
      <dgm:prSet presAssocID="{2CADB271-22AF-D84A-BEFC-DD2372D00FAF}" presName="connectorText" presStyleLbl="sibTrans2D1" presStyleIdx="1" presStyleCnt="5"/>
      <dgm:spPr/>
    </dgm:pt>
    <dgm:pt modelId="{8C968693-8919-F244-80D5-6A12496F8285}" type="pres">
      <dgm:prSet presAssocID="{689156DB-18C0-494F-B0EF-FC5CEFAA7D0F}" presName="node" presStyleLbl="node1" presStyleIdx="1" presStyleCnt="5" custScaleX="112132" custScaleY="111715" custRadScaleRad="131484" custRadScaleInc="-2498">
        <dgm:presLayoutVars>
          <dgm:bulletEnabled val="1"/>
        </dgm:presLayoutVars>
      </dgm:prSet>
      <dgm:spPr/>
    </dgm:pt>
    <dgm:pt modelId="{361F4EAF-959C-944A-90B8-5C6A4813F205}" type="pres">
      <dgm:prSet presAssocID="{E7F84950-2BEA-EE49-8B09-ED99D557F75D}" presName="parTrans" presStyleLbl="sibTrans2D1" presStyleIdx="2" presStyleCnt="5"/>
      <dgm:spPr/>
    </dgm:pt>
    <dgm:pt modelId="{DDD92059-CB2F-A04B-BB30-321C5BB82EBD}" type="pres">
      <dgm:prSet presAssocID="{E7F84950-2BEA-EE49-8B09-ED99D557F75D}" presName="connectorText" presStyleLbl="sibTrans2D1" presStyleIdx="2" presStyleCnt="5"/>
      <dgm:spPr/>
    </dgm:pt>
    <dgm:pt modelId="{3047A34E-EB48-474C-8698-321CC52A9EDF}" type="pres">
      <dgm:prSet presAssocID="{B4F4F5A1-ABD9-F34F-B6A8-41847D6F22C1}" presName="node" presStyleLbl="node1" presStyleIdx="2" presStyleCnt="5" custScaleX="119957" custScaleY="115377" custRadScaleRad="155421" custRadScaleInc="-73326">
        <dgm:presLayoutVars>
          <dgm:bulletEnabled val="1"/>
        </dgm:presLayoutVars>
      </dgm:prSet>
      <dgm:spPr/>
    </dgm:pt>
    <dgm:pt modelId="{5D94A210-1942-7D49-8A48-87C78CFB0E33}" type="pres">
      <dgm:prSet presAssocID="{76E35102-3F51-8248-B809-9F128F88F885}" presName="parTrans" presStyleLbl="sibTrans2D1" presStyleIdx="3" presStyleCnt="5"/>
      <dgm:spPr/>
    </dgm:pt>
    <dgm:pt modelId="{BA3FEA0B-B7F8-F34C-906A-683E1BBCDF0C}" type="pres">
      <dgm:prSet presAssocID="{76E35102-3F51-8248-B809-9F128F88F885}" presName="connectorText" presStyleLbl="sibTrans2D1" presStyleIdx="3" presStyleCnt="5"/>
      <dgm:spPr/>
    </dgm:pt>
    <dgm:pt modelId="{8CF4C973-14CA-3543-B9B4-9D064D52E167}" type="pres">
      <dgm:prSet presAssocID="{DD08F506-D5B4-7F40-BA36-77BDBCF78377}" presName="node" presStyleLbl="node1" presStyleIdx="3" presStyleCnt="5" custRadScaleRad="157077" custRadScaleInc="67824">
        <dgm:presLayoutVars>
          <dgm:bulletEnabled val="1"/>
        </dgm:presLayoutVars>
      </dgm:prSet>
      <dgm:spPr/>
    </dgm:pt>
    <dgm:pt modelId="{F7C13A29-FD28-2846-95A3-486EE2CFEFD5}" type="pres">
      <dgm:prSet presAssocID="{1886B3AD-45B0-F043-808D-7AC6150F2DB1}" presName="parTrans" presStyleLbl="sibTrans2D1" presStyleIdx="4" presStyleCnt="5"/>
      <dgm:spPr/>
    </dgm:pt>
    <dgm:pt modelId="{C2938807-7A83-D946-BF4D-8117DCB7AD52}" type="pres">
      <dgm:prSet presAssocID="{1886B3AD-45B0-F043-808D-7AC6150F2DB1}" presName="connectorText" presStyleLbl="sibTrans2D1" presStyleIdx="4" presStyleCnt="5"/>
      <dgm:spPr/>
    </dgm:pt>
    <dgm:pt modelId="{A4271AD1-DFDF-6B47-A6F3-4EF7823B5FEA}" type="pres">
      <dgm:prSet presAssocID="{B92D1787-C86F-174F-9C0F-A7E334B1C7BC}" presName="node" presStyleLbl="node1" presStyleIdx="4" presStyleCnt="5" custScaleX="122686" custScaleY="112023" custRadScaleRad="133036" custRadScaleInc="-8302">
        <dgm:presLayoutVars>
          <dgm:bulletEnabled val="1"/>
        </dgm:presLayoutVars>
      </dgm:prSet>
      <dgm:spPr/>
    </dgm:pt>
  </dgm:ptLst>
  <dgm:cxnLst>
    <dgm:cxn modelId="{B8EF9D02-2045-4D05-92DF-5479D7F1C169}" type="presOf" srcId="{2CADB271-22AF-D84A-BEFC-DD2372D00FAF}" destId="{4888FBEA-C24C-964D-A6D5-F7E3954A3E0D}" srcOrd="1" destOrd="0" presId="urn:microsoft.com/office/officeart/2005/8/layout/radial5"/>
    <dgm:cxn modelId="{6BA55603-68E0-4995-BAA3-685E9059C97D}" type="presOf" srcId="{6EAE51F9-8BFC-CE48-AFC8-E7FF531FF5F2}" destId="{B1E5EA25-BF3A-5E44-AF68-530FB20B127C}" srcOrd="0" destOrd="0" presId="urn:microsoft.com/office/officeart/2005/8/layout/radial5"/>
    <dgm:cxn modelId="{3B46E706-B71E-4CED-9F3E-28A94DD4EBF7}" type="presOf" srcId="{86FBFEB4-C36B-9344-9206-D0ACC7AD7609}" destId="{0C4FE177-856E-1F40-8992-61CB4810C4D5}" srcOrd="0" destOrd="0" presId="urn:microsoft.com/office/officeart/2005/8/layout/radial5"/>
    <dgm:cxn modelId="{F1286B14-61BD-4BCB-949F-EC146A8E7C52}" type="presOf" srcId="{B4F4F5A1-ABD9-F34F-B6A8-41847D6F22C1}" destId="{3047A34E-EB48-474C-8698-321CC52A9EDF}" srcOrd="0" destOrd="0" presId="urn:microsoft.com/office/officeart/2005/8/layout/radial5"/>
    <dgm:cxn modelId="{B5146F22-E511-4C1B-8EB9-D943C4FB0C33}" type="presOf" srcId="{3A7F664B-6A3D-1944-AD75-0018C2F3CED3}" destId="{CB2226F2-B4F3-A143-8044-D2FFCD16BACF}" srcOrd="0" destOrd="0" presId="urn:microsoft.com/office/officeart/2005/8/layout/radial5"/>
    <dgm:cxn modelId="{ECDF6748-2A6B-4237-9664-1DFC9DFFD769}" type="presOf" srcId="{B92D1787-C86F-174F-9C0F-A7E334B1C7BC}" destId="{A4271AD1-DFDF-6B47-A6F3-4EF7823B5FEA}" srcOrd="0" destOrd="0" presId="urn:microsoft.com/office/officeart/2005/8/layout/radial5"/>
    <dgm:cxn modelId="{B5B5CF5B-92E5-5A4A-9FDB-B619CB15A7A5}" srcId="{3A7F664B-6A3D-1944-AD75-0018C2F3CED3}" destId="{B4F4F5A1-ABD9-F34F-B6A8-41847D6F22C1}" srcOrd="2" destOrd="0" parTransId="{E7F84950-2BEA-EE49-8B09-ED99D557F75D}" sibTransId="{363BE0D9-F7BB-F948-9FB8-42A969343FEC}"/>
    <dgm:cxn modelId="{31548168-C326-4023-AE11-701F7F355F93}" type="presOf" srcId="{57B62CA6-9BCF-2749-AAB3-C623A53520EE}" destId="{C6CC78E9-50FC-C54E-AFED-75D9E17A54A2}" srcOrd="0" destOrd="0" presId="urn:microsoft.com/office/officeart/2005/8/layout/radial5"/>
    <dgm:cxn modelId="{ACC70069-1514-4A61-AF32-F402E8BC0679}" type="presOf" srcId="{2CADB271-22AF-D84A-BEFC-DD2372D00FAF}" destId="{DD68DA6B-1F80-5044-908B-918741E80A82}" srcOrd="0" destOrd="0" presId="urn:microsoft.com/office/officeart/2005/8/layout/radial5"/>
    <dgm:cxn modelId="{C122D778-1321-2A48-8B19-20EA05EFAA0B}" srcId="{57B62CA6-9BCF-2749-AAB3-C623A53520EE}" destId="{3A7F664B-6A3D-1944-AD75-0018C2F3CED3}" srcOrd="0" destOrd="0" parTransId="{4FC6B099-6830-BC46-8B8E-E9D427C09997}" sibTransId="{DB6578ED-3F87-F448-BF98-FD87E9F04FA5}"/>
    <dgm:cxn modelId="{0D131C80-E802-42D0-8B07-41B768FD5BA3}" type="presOf" srcId="{86FBFEB4-C36B-9344-9206-D0ACC7AD7609}" destId="{92ED011D-C4B0-6A4C-9F45-9FE6883B837C}" srcOrd="1" destOrd="0" presId="urn:microsoft.com/office/officeart/2005/8/layout/radial5"/>
    <dgm:cxn modelId="{69E05C80-E236-4D09-A7B2-01BA7EBE711B}" type="presOf" srcId="{E7F84950-2BEA-EE49-8B09-ED99D557F75D}" destId="{361F4EAF-959C-944A-90B8-5C6A4813F205}" srcOrd="0" destOrd="0" presId="urn:microsoft.com/office/officeart/2005/8/layout/radial5"/>
    <dgm:cxn modelId="{72D2C291-A8FE-1949-A69D-10C34C353110}" srcId="{3A7F664B-6A3D-1944-AD75-0018C2F3CED3}" destId="{689156DB-18C0-494F-B0EF-FC5CEFAA7D0F}" srcOrd="1" destOrd="0" parTransId="{2CADB271-22AF-D84A-BEFC-DD2372D00FAF}" sibTransId="{79FD0155-0BBD-EC42-9B94-B95F09274196}"/>
    <dgm:cxn modelId="{40A5FE9C-9145-4FF4-8FCA-FC1FCEE94E48}" type="presOf" srcId="{1886B3AD-45B0-F043-808D-7AC6150F2DB1}" destId="{C2938807-7A83-D946-BF4D-8117DCB7AD52}" srcOrd="1" destOrd="0" presId="urn:microsoft.com/office/officeart/2005/8/layout/radial5"/>
    <dgm:cxn modelId="{ECC5F9A3-E065-8B43-A883-B939F4DD8532}" srcId="{3A7F664B-6A3D-1944-AD75-0018C2F3CED3}" destId="{DD08F506-D5B4-7F40-BA36-77BDBCF78377}" srcOrd="3" destOrd="0" parTransId="{76E35102-3F51-8248-B809-9F128F88F885}" sibTransId="{2E106C92-6641-E844-B0F0-7CDD42B3201A}"/>
    <dgm:cxn modelId="{140DD5A8-5D8B-42AB-BA84-9DE8C32BA77C}" type="presOf" srcId="{E7F84950-2BEA-EE49-8B09-ED99D557F75D}" destId="{DDD92059-CB2F-A04B-BB30-321C5BB82EBD}" srcOrd="1" destOrd="0" presId="urn:microsoft.com/office/officeart/2005/8/layout/radial5"/>
    <dgm:cxn modelId="{6975E7DD-017D-4970-B10B-93E37C08725E}" type="presOf" srcId="{1886B3AD-45B0-F043-808D-7AC6150F2DB1}" destId="{F7C13A29-FD28-2846-95A3-486EE2CFEFD5}" srcOrd="0" destOrd="0" presId="urn:microsoft.com/office/officeart/2005/8/layout/radial5"/>
    <dgm:cxn modelId="{1145C0DF-BF19-F944-8D2F-57AB6F28E624}" srcId="{3A7F664B-6A3D-1944-AD75-0018C2F3CED3}" destId="{B92D1787-C86F-174F-9C0F-A7E334B1C7BC}" srcOrd="4" destOrd="0" parTransId="{1886B3AD-45B0-F043-808D-7AC6150F2DB1}" sibTransId="{4259DD5D-16E9-1849-B523-60B586280406}"/>
    <dgm:cxn modelId="{90BE89EF-EA65-E14D-A791-67E54AA70FDD}" srcId="{3A7F664B-6A3D-1944-AD75-0018C2F3CED3}" destId="{6EAE51F9-8BFC-CE48-AFC8-E7FF531FF5F2}" srcOrd="0" destOrd="0" parTransId="{86FBFEB4-C36B-9344-9206-D0ACC7AD7609}" sibTransId="{DCD1A1E0-9779-6647-BE05-268DC8E59025}"/>
    <dgm:cxn modelId="{A6D3FAF6-588F-4B3C-9D3C-29564AEFDD57}" type="presOf" srcId="{689156DB-18C0-494F-B0EF-FC5CEFAA7D0F}" destId="{8C968693-8919-F244-80D5-6A12496F8285}" srcOrd="0" destOrd="0" presId="urn:microsoft.com/office/officeart/2005/8/layout/radial5"/>
    <dgm:cxn modelId="{E5E879F8-01D5-48C4-BF63-E900E2A0223B}" type="presOf" srcId="{DD08F506-D5B4-7F40-BA36-77BDBCF78377}" destId="{8CF4C973-14CA-3543-B9B4-9D064D52E167}" srcOrd="0" destOrd="0" presId="urn:microsoft.com/office/officeart/2005/8/layout/radial5"/>
    <dgm:cxn modelId="{544B41FE-D955-45E0-9A0E-B71B77132B4A}" type="presOf" srcId="{76E35102-3F51-8248-B809-9F128F88F885}" destId="{5D94A210-1942-7D49-8A48-87C78CFB0E33}" srcOrd="0" destOrd="0" presId="urn:microsoft.com/office/officeart/2005/8/layout/radial5"/>
    <dgm:cxn modelId="{8E7673FF-8A31-4EE0-8AFF-3E78F0BB4441}" type="presOf" srcId="{76E35102-3F51-8248-B809-9F128F88F885}" destId="{BA3FEA0B-B7F8-F34C-906A-683E1BBCDF0C}" srcOrd="1" destOrd="0" presId="urn:microsoft.com/office/officeart/2005/8/layout/radial5"/>
    <dgm:cxn modelId="{C3CABAEF-2E98-49FF-9F0B-555CBF226642}" type="presParOf" srcId="{C6CC78E9-50FC-C54E-AFED-75D9E17A54A2}" destId="{CB2226F2-B4F3-A143-8044-D2FFCD16BACF}" srcOrd="0" destOrd="0" presId="urn:microsoft.com/office/officeart/2005/8/layout/radial5"/>
    <dgm:cxn modelId="{2A43EB9A-8C8A-42D1-ADA1-826CE9D4E5E9}" type="presParOf" srcId="{C6CC78E9-50FC-C54E-AFED-75D9E17A54A2}" destId="{0C4FE177-856E-1F40-8992-61CB4810C4D5}" srcOrd="1" destOrd="0" presId="urn:microsoft.com/office/officeart/2005/8/layout/radial5"/>
    <dgm:cxn modelId="{05440D2C-4EB9-415D-8B89-CBC3C407A884}" type="presParOf" srcId="{0C4FE177-856E-1F40-8992-61CB4810C4D5}" destId="{92ED011D-C4B0-6A4C-9F45-9FE6883B837C}" srcOrd="0" destOrd="0" presId="urn:microsoft.com/office/officeart/2005/8/layout/radial5"/>
    <dgm:cxn modelId="{B883550A-4688-49DC-9FA5-45461DAFACEB}" type="presParOf" srcId="{C6CC78E9-50FC-C54E-AFED-75D9E17A54A2}" destId="{B1E5EA25-BF3A-5E44-AF68-530FB20B127C}" srcOrd="2" destOrd="0" presId="urn:microsoft.com/office/officeart/2005/8/layout/radial5"/>
    <dgm:cxn modelId="{C88F1FAC-DF83-4C0C-8321-73776B6ED966}" type="presParOf" srcId="{C6CC78E9-50FC-C54E-AFED-75D9E17A54A2}" destId="{DD68DA6B-1F80-5044-908B-918741E80A82}" srcOrd="3" destOrd="0" presId="urn:microsoft.com/office/officeart/2005/8/layout/radial5"/>
    <dgm:cxn modelId="{E312DC0F-AF72-4198-8392-523F46602177}" type="presParOf" srcId="{DD68DA6B-1F80-5044-908B-918741E80A82}" destId="{4888FBEA-C24C-964D-A6D5-F7E3954A3E0D}" srcOrd="0" destOrd="0" presId="urn:microsoft.com/office/officeart/2005/8/layout/radial5"/>
    <dgm:cxn modelId="{E20B64C9-ED9D-4B18-B162-2BCD07E690C7}" type="presParOf" srcId="{C6CC78E9-50FC-C54E-AFED-75D9E17A54A2}" destId="{8C968693-8919-F244-80D5-6A12496F8285}" srcOrd="4" destOrd="0" presId="urn:microsoft.com/office/officeart/2005/8/layout/radial5"/>
    <dgm:cxn modelId="{CA1BA388-0FB6-4A71-80BC-5CDE6C35CD7B}" type="presParOf" srcId="{C6CC78E9-50FC-C54E-AFED-75D9E17A54A2}" destId="{361F4EAF-959C-944A-90B8-5C6A4813F205}" srcOrd="5" destOrd="0" presId="urn:microsoft.com/office/officeart/2005/8/layout/radial5"/>
    <dgm:cxn modelId="{ADD53D56-3772-4AA8-9458-2274206402EB}" type="presParOf" srcId="{361F4EAF-959C-944A-90B8-5C6A4813F205}" destId="{DDD92059-CB2F-A04B-BB30-321C5BB82EBD}" srcOrd="0" destOrd="0" presId="urn:microsoft.com/office/officeart/2005/8/layout/radial5"/>
    <dgm:cxn modelId="{274A5D22-7977-4B1A-8F59-64C7B7D03110}" type="presParOf" srcId="{C6CC78E9-50FC-C54E-AFED-75D9E17A54A2}" destId="{3047A34E-EB48-474C-8698-321CC52A9EDF}" srcOrd="6" destOrd="0" presId="urn:microsoft.com/office/officeart/2005/8/layout/radial5"/>
    <dgm:cxn modelId="{92A6E8C2-70C5-49F0-96EB-510F6C52DF49}" type="presParOf" srcId="{C6CC78E9-50FC-C54E-AFED-75D9E17A54A2}" destId="{5D94A210-1942-7D49-8A48-87C78CFB0E33}" srcOrd="7" destOrd="0" presId="urn:microsoft.com/office/officeart/2005/8/layout/radial5"/>
    <dgm:cxn modelId="{76AD4EA2-A0C5-4D89-86BC-AB0B62A2D5DA}" type="presParOf" srcId="{5D94A210-1942-7D49-8A48-87C78CFB0E33}" destId="{BA3FEA0B-B7F8-F34C-906A-683E1BBCDF0C}" srcOrd="0" destOrd="0" presId="urn:microsoft.com/office/officeart/2005/8/layout/radial5"/>
    <dgm:cxn modelId="{3AA7133C-F83B-4411-9E9C-4D53A9D95047}" type="presParOf" srcId="{C6CC78E9-50FC-C54E-AFED-75D9E17A54A2}" destId="{8CF4C973-14CA-3543-B9B4-9D064D52E167}" srcOrd="8" destOrd="0" presId="urn:microsoft.com/office/officeart/2005/8/layout/radial5"/>
    <dgm:cxn modelId="{0F1C6641-8FE3-40C6-BF15-37EC27B73C9C}" type="presParOf" srcId="{C6CC78E9-50FC-C54E-AFED-75D9E17A54A2}" destId="{F7C13A29-FD28-2846-95A3-486EE2CFEFD5}" srcOrd="9" destOrd="0" presId="urn:microsoft.com/office/officeart/2005/8/layout/radial5"/>
    <dgm:cxn modelId="{60A67134-2A5E-4C36-95F4-79CA36BEE221}" type="presParOf" srcId="{F7C13A29-FD28-2846-95A3-486EE2CFEFD5}" destId="{C2938807-7A83-D946-BF4D-8117DCB7AD52}" srcOrd="0" destOrd="0" presId="urn:microsoft.com/office/officeart/2005/8/layout/radial5"/>
    <dgm:cxn modelId="{D82E3C68-F87A-4557-A8B5-5D64AC974F1A}" type="presParOf" srcId="{C6CC78E9-50FC-C54E-AFED-75D9E17A54A2}" destId="{A4271AD1-DFDF-6B47-A6F3-4EF7823B5FEA}" srcOrd="10"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74214E-EC57-514A-A15F-CB4D8A29FC3E}"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5BF214E7-89FC-E449-A620-C9D32C369CAE}">
      <dgm:prSet phldrT="[Text]"/>
      <dgm:spPr>
        <a:solidFill>
          <a:schemeClr val="accent2"/>
        </a:solidFill>
        <a:effectLst>
          <a:softEdge rad="38100"/>
        </a:effectLst>
      </dgm:spPr>
      <dgm:t>
        <a:bodyPr/>
        <a:lstStyle/>
        <a:p>
          <a:r>
            <a:rPr lang="zh-CN" altLang="en-US" dirty="0">
              <a:solidFill>
                <a:schemeClr val="tx1"/>
              </a:solidFill>
            </a:rPr>
            <a:t>例子</a:t>
          </a:r>
          <a:r>
            <a:rPr lang="en-NZ" dirty="0">
              <a:solidFill>
                <a:schemeClr val="tx1"/>
              </a:solidFill>
            </a:rPr>
            <a:t>: </a:t>
          </a:r>
          <a:endParaRPr lang="en-US" dirty="0">
            <a:solidFill>
              <a:schemeClr val="tx1"/>
            </a:solidFill>
          </a:endParaRPr>
        </a:p>
      </dgm:t>
    </dgm:pt>
    <dgm:pt modelId="{79DC378E-5226-2F46-A0A6-68BF4F1D4D6F}" type="parTrans" cxnId="{8EB0713A-CDD8-5B4E-936A-042989487A77}">
      <dgm:prSet/>
      <dgm:spPr/>
      <dgm:t>
        <a:bodyPr/>
        <a:lstStyle/>
        <a:p>
          <a:endParaRPr lang="en-US"/>
        </a:p>
      </dgm:t>
    </dgm:pt>
    <dgm:pt modelId="{13B86B2D-A26F-1A47-A6AD-E261D7D66079}" type="sibTrans" cxnId="{8EB0713A-CDD8-5B4E-936A-042989487A77}">
      <dgm:prSet/>
      <dgm:spPr/>
      <dgm:t>
        <a:bodyPr/>
        <a:lstStyle/>
        <a:p>
          <a:endParaRPr lang="en-US"/>
        </a:p>
      </dgm:t>
    </dgm:pt>
    <dgm:pt modelId="{18EAE557-6812-2C4A-8731-F418FD0E12DA}">
      <dgm:prSet/>
      <dgm:spPr>
        <a:solidFill>
          <a:schemeClr val="bg1"/>
        </a:solidFill>
        <a:ln>
          <a:solidFill>
            <a:schemeClr val="accent1"/>
          </a:solidFill>
        </a:ln>
        <a:effectLst>
          <a:softEdge rad="38100"/>
        </a:effectLst>
      </dgm:spPr>
      <dgm:t>
        <a:bodyPr/>
        <a:lstStyle/>
        <a:p>
          <a:pPr>
            <a:lnSpc>
              <a:spcPct val="125000"/>
            </a:lnSpc>
          </a:pPr>
          <a:r>
            <a:rPr lang="zh-CN" altLang="en-US" dirty="0"/>
            <a:t>目录</a:t>
          </a:r>
          <a:r>
            <a:rPr lang="en-NZ" dirty="0"/>
            <a:t> </a:t>
          </a:r>
        </a:p>
      </dgm:t>
    </dgm:pt>
    <dgm:pt modelId="{08CA1944-E7A4-D844-9823-22FD515EEE6B}" type="parTrans" cxnId="{AFE88686-7F40-4C4C-A12C-DDE81B6BC0EA}">
      <dgm:prSet/>
      <dgm:spPr/>
      <dgm:t>
        <a:bodyPr/>
        <a:lstStyle/>
        <a:p>
          <a:endParaRPr lang="en-US"/>
        </a:p>
      </dgm:t>
    </dgm:pt>
    <dgm:pt modelId="{216F524F-C1B4-4743-8EA0-EC1430DC7C32}" type="sibTrans" cxnId="{AFE88686-7F40-4C4C-A12C-DDE81B6BC0EA}">
      <dgm:prSet/>
      <dgm:spPr/>
      <dgm:t>
        <a:bodyPr/>
        <a:lstStyle/>
        <a:p>
          <a:endParaRPr lang="en-US"/>
        </a:p>
      </dgm:t>
    </dgm:pt>
    <dgm:pt modelId="{BED540BD-E851-3343-B693-F126F9BBBA29}">
      <dgm:prSet/>
      <dgm:spPr>
        <a:solidFill>
          <a:schemeClr val="bg1"/>
        </a:solidFill>
        <a:ln>
          <a:solidFill>
            <a:schemeClr val="accent1"/>
          </a:solidFill>
        </a:ln>
        <a:effectLst>
          <a:softEdge rad="38100"/>
        </a:effectLst>
      </dgm:spPr>
      <dgm:t>
        <a:bodyPr/>
        <a:lstStyle/>
        <a:p>
          <a:pPr>
            <a:lnSpc>
              <a:spcPct val="125000"/>
            </a:lnSpc>
          </a:pPr>
          <a:r>
            <a:rPr lang="zh-CN" altLang="en-US" dirty="0"/>
            <a:t>价格表</a:t>
          </a:r>
          <a:endParaRPr lang="en-NZ" dirty="0"/>
        </a:p>
      </dgm:t>
    </dgm:pt>
    <dgm:pt modelId="{CC4B4DE9-3CFD-6543-B75F-1D21B15D8B6E}" type="parTrans" cxnId="{BF6CDAE1-004B-A04A-969C-5DF8E8857EEA}">
      <dgm:prSet/>
      <dgm:spPr/>
      <dgm:t>
        <a:bodyPr/>
        <a:lstStyle/>
        <a:p>
          <a:endParaRPr lang="en-US"/>
        </a:p>
      </dgm:t>
    </dgm:pt>
    <dgm:pt modelId="{6DED9BE5-C4AE-5348-AFD8-5ACFDFC9BE77}" type="sibTrans" cxnId="{BF6CDAE1-004B-A04A-969C-5DF8E8857EEA}">
      <dgm:prSet/>
      <dgm:spPr/>
      <dgm:t>
        <a:bodyPr/>
        <a:lstStyle/>
        <a:p>
          <a:endParaRPr lang="en-US"/>
        </a:p>
      </dgm:t>
    </dgm:pt>
    <dgm:pt modelId="{7C37DDFD-1AAA-6649-B7BF-15FA1804E282}">
      <dgm:prSet/>
      <dgm:spPr>
        <a:solidFill>
          <a:schemeClr val="bg1"/>
        </a:solidFill>
        <a:ln>
          <a:solidFill>
            <a:schemeClr val="accent1"/>
          </a:solidFill>
        </a:ln>
        <a:effectLst>
          <a:softEdge rad="38100"/>
        </a:effectLst>
      </dgm:spPr>
      <dgm:t>
        <a:bodyPr/>
        <a:lstStyle/>
        <a:p>
          <a:pPr>
            <a:lnSpc>
              <a:spcPct val="125000"/>
            </a:lnSpc>
          </a:pPr>
          <a:r>
            <a:rPr lang="zh-CN" altLang="en-US" dirty="0"/>
            <a:t>调度</a:t>
          </a:r>
          <a:endParaRPr lang="en-NZ" dirty="0"/>
        </a:p>
      </dgm:t>
    </dgm:pt>
    <dgm:pt modelId="{920A949F-2987-5244-9843-EC0480BBE806}" type="parTrans" cxnId="{ECEDFA31-1C8B-C149-98DD-C367205A9024}">
      <dgm:prSet/>
      <dgm:spPr/>
      <dgm:t>
        <a:bodyPr/>
        <a:lstStyle/>
        <a:p>
          <a:endParaRPr lang="en-US"/>
        </a:p>
      </dgm:t>
    </dgm:pt>
    <dgm:pt modelId="{E5A7617D-3CD4-604F-A98A-25F97B3883D8}" type="sibTrans" cxnId="{ECEDFA31-1C8B-C149-98DD-C367205A9024}">
      <dgm:prSet/>
      <dgm:spPr/>
      <dgm:t>
        <a:bodyPr/>
        <a:lstStyle/>
        <a:p>
          <a:endParaRPr lang="en-US"/>
        </a:p>
      </dgm:t>
    </dgm:pt>
    <dgm:pt modelId="{22DDCD93-254C-A844-99BF-5AB58A6FB0D0}">
      <dgm:prSet/>
      <dgm:spPr>
        <a:solidFill>
          <a:schemeClr val="bg1"/>
        </a:solidFill>
        <a:ln>
          <a:solidFill>
            <a:schemeClr val="accent1"/>
          </a:solidFill>
        </a:ln>
        <a:effectLst>
          <a:softEdge rad="38100"/>
        </a:effectLst>
      </dgm:spPr>
      <dgm:t>
        <a:bodyPr/>
        <a:lstStyle/>
        <a:p>
          <a:pPr>
            <a:lnSpc>
              <a:spcPct val="125000"/>
            </a:lnSpc>
          </a:pPr>
          <a:r>
            <a:rPr lang="zh-CN" altLang="en-US" dirty="0"/>
            <a:t>名字列表</a:t>
          </a:r>
          <a:endParaRPr lang="en-US" dirty="0"/>
        </a:p>
      </dgm:t>
    </dgm:pt>
    <dgm:pt modelId="{C1FDA4A4-A459-D64F-A2F6-22AFC1B80932}" type="parTrans" cxnId="{A52B8828-33AB-D44A-9E31-B0E9F7A71589}">
      <dgm:prSet/>
      <dgm:spPr/>
      <dgm:t>
        <a:bodyPr/>
        <a:lstStyle/>
        <a:p>
          <a:endParaRPr lang="en-US"/>
        </a:p>
      </dgm:t>
    </dgm:pt>
    <dgm:pt modelId="{7586A6DA-FE77-574B-84B4-06C51159DC36}" type="sibTrans" cxnId="{A52B8828-33AB-D44A-9E31-B0E9F7A71589}">
      <dgm:prSet/>
      <dgm:spPr/>
      <dgm:t>
        <a:bodyPr/>
        <a:lstStyle/>
        <a:p>
          <a:endParaRPr lang="en-US"/>
        </a:p>
      </dgm:t>
    </dgm:pt>
    <dgm:pt modelId="{BAB460A9-2774-5243-8B3D-EF0CF9D1FEC0}" type="pres">
      <dgm:prSet presAssocID="{9774214E-EC57-514A-A15F-CB4D8A29FC3E}" presName="Name0" presStyleCnt="0">
        <dgm:presLayoutVars>
          <dgm:dir/>
          <dgm:animLvl val="lvl"/>
          <dgm:resizeHandles val="exact"/>
        </dgm:presLayoutVars>
      </dgm:prSet>
      <dgm:spPr/>
    </dgm:pt>
    <dgm:pt modelId="{D6D744FA-7A1D-C444-8444-F261D4BC7DBF}" type="pres">
      <dgm:prSet presAssocID="{5BF214E7-89FC-E449-A620-C9D32C369CAE}" presName="composite" presStyleCnt="0"/>
      <dgm:spPr/>
    </dgm:pt>
    <dgm:pt modelId="{715EC265-9F5A-754A-B7D3-F4C8BC448496}" type="pres">
      <dgm:prSet presAssocID="{5BF214E7-89FC-E449-A620-C9D32C369CAE}" presName="parTx" presStyleLbl="alignNode1" presStyleIdx="0" presStyleCnt="1">
        <dgm:presLayoutVars>
          <dgm:chMax val="0"/>
          <dgm:chPref val="0"/>
          <dgm:bulletEnabled val="1"/>
        </dgm:presLayoutVars>
      </dgm:prSet>
      <dgm:spPr/>
    </dgm:pt>
    <dgm:pt modelId="{BB72E17C-F20C-F549-8A12-11F6063C1203}" type="pres">
      <dgm:prSet presAssocID="{5BF214E7-89FC-E449-A620-C9D32C369CAE}" presName="desTx" presStyleLbl="alignAccFollowNode1" presStyleIdx="0" presStyleCnt="1" custLinFactNeighborX="-2703" custLinFactNeighborY="202">
        <dgm:presLayoutVars>
          <dgm:bulletEnabled val="1"/>
        </dgm:presLayoutVars>
      </dgm:prSet>
      <dgm:spPr/>
    </dgm:pt>
  </dgm:ptLst>
  <dgm:cxnLst>
    <dgm:cxn modelId="{30559011-7B16-43BE-B4E0-80DE6AC0532C}" type="presOf" srcId="{7C37DDFD-1AAA-6649-B7BF-15FA1804E282}" destId="{BB72E17C-F20C-F549-8A12-11F6063C1203}" srcOrd="0" destOrd="2" presId="urn:microsoft.com/office/officeart/2005/8/layout/hList1"/>
    <dgm:cxn modelId="{CFB2121E-5144-40D2-A5DE-90CB8289ADD9}" type="presOf" srcId="{18EAE557-6812-2C4A-8731-F418FD0E12DA}" destId="{BB72E17C-F20C-F549-8A12-11F6063C1203}" srcOrd="0" destOrd="0" presId="urn:microsoft.com/office/officeart/2005/8/layout/hList1"/>
    <dgm:cxn modelId="{A52B8828-33AB-D44A-9E31-B0E9F7A71589}" srcId="{5BF214E7-89FC-E449-A620-C9D32C369CAE}" destId="{22DDCD93-254C-A844-99BF-5AB58A6FB0D0}" srcOrd="3" destOrd="0" parTransId="{C1FDA4A4-A459-D64F-A2F6-22AFC1B80932}" sibTransId="{7586A6DA-FE77-574B-84B4-06C51159DC36}"/>
    <dgm:cxn modelId="{F9FA9A29-5573-4639-A304-E0FC9FF06806}" type="presOf" srcId="{9774214E-EC57-514A-A15F-CB4D8A29FC3E}" destId="{BAB460A9-2774-5243-8B3D-EF0CF9D1FEC0}" srcOrd="0" destOrd="0" presId="urn:microsoft.com/office/officeart/2005/8/layout/hList1"/>
    <dgm:cxn modelId="{ECEDFA31-1C8B-C149-98DD-C367205A9024}" srcId="{5BF214E7-89FC-E449-A620-C9D32C369CAE}" destId="{7C37DDFD-1AAA-6649-B7BF-15FA1804E282}" srcOrd="2" destOrd="0" parTransId="{920A949F-2987-5244-9843-EC0480BBE806}" sibTransId="{E5A7617D-3CD4-604F-A98A-25F97B3883D8}"/>
    <dgm:cxn modelId="{0EF4D238-9A2D-435C-8387-82DAB9F8D995}" type="presOf" srcId="{22DDCD93-254C-A844-99BF-5AB58A6FB0D0}" destId="{BB72E17C-F20C-F549-8A12-11F6063C1203}" srcOrd="0" destOrd="3" presId="urn:microsoft.com/office/officeart/2005/8/layout/hList1"/>
    <dgm:cxn modelId="{8EB0713A-CDD8-5B4E-936A-042989487A77}" srcId="{9774214E-EC57-514A-A15F-CB4D8A29FC3E}" destId="{5BF214E7-89FC-E449-A620-C9D32C369CAE}" srcOrd="0" destOrd="0" parTransId="{79DC378E-5226-2F46-A0A6-68BF4F1D4D6F}" sibTransId="{13B86B2D-A26F-1A47-A6AD-E261D7D66079}"/>
    <dgm:cxn modelId="{AFE88686-7F40-4C4C-A12C-DDE81B6BC0EA}" srcId="{5BF214E7-89FC-E449-A620-C9D32C369CAE}" destId="{18EAE557-6812-2C4A-8731-F418FD0E12DA}" srcOrd="0" destOrd="0" parTransId="{08CA1944-E7A4-D844-9823-22FD515EEE6B}" sibTransId="{216F524F-C1B4-4743-8EA0-EC1430DC7C32}"/>
    <dgm:cxn modelId="{DA394888-0DEC-4567-B1F1-23FE298647E4}" type="presOf" srcId="{5BF214E7-89FC-E449-A620-C9D32C369CAE}" destId="{715EC265-9F5A-754A-B7D3-F4C8BC448496}" srcOrd="0" destOrd="0" presId="urn:microsoft.com/office/officeart/2005/8/layout/hList1"/>
    <dgm:cxn modelId="{314C35DB-CCFB-41C6-B7A7-A6114679045C}" type="presOf" srcId="{BED540BD-E851-3343-B693-F126F9BBBA29}" destId="{BB72E17C-F20C-F549-8A12-11F6063C1203}" srcOrd="0" destOrd="1" presId="urn:microsoft.com/office/officeart/2005/8/layout/hList1"/>
    <dgm:cxn modelId="{BF6CDAE1-004B-A04A-969C-5DF8E8857EEA}" srcId="{5BF214E7-89FC-E449-A620-C9D32C369CAE}" destId="{BED540BD-E851-3343-B693-F126F9BBBA29}" srcOrd="1" destOrd="0" parTransId="{CC4B4DE9-3CFD-6543-B75F-1D21B15D8B6E}" sibTransId="{6DED9BE5-C4AE-5348-AFD8-5ACFDFC9BE77}"/>
    <dgm:cxn modelId="{43C730E5-9CA8-4E98-A5AD-56A5E56F43AB}" type="presParOf" srcId="{BAB460A9-2774-5243-8B3D-EF0CF9D1FEC0}" destId="{D6D744FA-7A1D-C444-8444-F261D4BC7DBF}" srcOrd="0" destOrd="0" presId="urn:microsoft.com/office/officeart/2005/8/layout/hList1"/>
    <dgm:cxn modelId="{ECB9A408-432E-4F0F-A944-4EC3DAB1DB6D}" type="presParOf" srcId="{D6D744FA-7A1D-C444-8444-F261D4BC7DBF}" destId="{715EC265-9F5A-754A-B7D3-F4C8BC448496}" srcOrd="0" destOrd="0" presId="urn:microsoft.com/office/officeart/2005/8/layout/hList1"/>
    <dgm:cxn modelId="{6A7FC95C-2E68-4B37-BECC-90A43CBB824C}" type="presParOf" srcId="{D6D744FA-7A1D-C444-8444-F261D4BC7DBF}" destId="{BB72E17C-F20C-F549-8A12-11F6063C120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0D36408-ED1E-4A37-A3E9-6D4167ECE3E4}" type="doc">
      <dgm:prSet loTypeId="urn:microsoft.com/office/officeart/2005/8/layout/radial5" loCatId="relationship" qsTypeId="urn:microsoft.com/office/officeart/2005/8/quickstyle/simple2" qsCatId="simple" csTypeId="urn:microsoft.com/office/officeart/2005/8/colors/colorful1" csCatId="colorful" phldr="1"/>
      <dgm:spPr/>
      <dgm:t>
        <a:bodyPr/>
        <a:lstStyle/>
        <a:p>
          <a:endParaRPr lang="zh-CN" altLang="en-US"/>
        </a:p>
      </dgm:t>
    </dgm:pt>
    <dgm:pt modelId="{5A4EECE3-B72B-4994-A4CE-D6FEE2A8936A}">
      <dgm:prSet phldrT="[文本]"/>
      <dgm:spPr/>
      <dgm:t>
        <a:bodyPr/>
        <a:lstStyle/>
        <a:p>
          <a:r>
            <a:rPr lang="zh-CN" altLang="en-US" b="1" dirty="0"/>
            <a:t>目录信息单元</a:t>
          </a:r>
        </a:p>
      </dgm:t>
    </dgm:pt>
    <dgm:pt modelId="{D3EFDAFF-42EB-4719-8DDC-6FCDB3B2D2A8}" type="parTrans" cxnId="{4B78A942-939E-4843-800B-69DE597D9E89}">
      <dgm:prSet/>
      <dgm:spPr/>
      <dgm:t>
        <a:bodyPr/>
        <a:lstStyle/>
        <a:p>
          <a:endParaRPr lang="zh-CN" altLang="en-US" b="1"/>
        </a:p>
      </dgm:t>
    </dgm:pt>
    <dgm:pt modelId="{11A01D48-238B-4EA2-A21C-6294A3C4B080}" type="sibTrans" cxnId="{4B78A942-939E-4843-800B-69DE597D9E89}">
      <dgm:prSet/>
      <dgm:spPr/>
      <dgm:t>
        <a:bodyPr/>
        <a:lstStyle/>
        <a:p>
          <a:endParaRPr lang="zh-CN" altLang="en-US" b="1"/>
        </a:p>
      </dgm:t>
    </dgm:pt>
    <dgm:pt modelId="{C3BBEB95-42FB-44FB-A2D7-B6B8E82BD8F0}">
      <dgm:prSet phldrT="[文本]"/>
      <dgm:spPr/>
      <dgm:t>
        <a:bodyPr/>
        <a:lstStyle/>
        <a:p>
          <a:r>
            <a:rPr lang="zh-CN" altLang="en-US" b="1" dirty="0"/>
            <a:t>基本</a:t>
          </a:r>
          <a:endParaRPr lang="en-US" altLang="zh-CN" b="1" dirty="0"/>
        </a:p>
        <a:p>
          <a:r>
            <a:rPr lang="zh-CN" altLang="en-US" b="1" dirty="0"/>
            <a:t>信息</a:t>
          </a:r>
        </a:p>
      </dgm:t>
    </dgm:pt>
    <dgm:pt modelId="{27097201-484C-446C-BBB5-78700CA6014B}" type="parTrans" cxnId="{4F444536-4E04-4A98-92E6-00D574712DA0}">
      <dgm:prSet/>
      <dgm:spPr/>
      <dgm:t>
        <a:bodyPr/>
        <a:lstStyle/>
        <a:p>
          <a:endParaRPr lang="zh-CN" altLang="en-US" b="1"/>
        </a:p>
      </dgm:t>
    </dgm:pt>
    <dgm:pt modelId="{0D851C8E-BC64-4B31-B44E-EF3198EE7971}" type="sibTrans" cxnId="{4F444536-4E04-4A98-92E6-00D574712DA0}">
      <dgm:prSet/>
      <dgm:spPr/>
      <dgm:t>
        <a:bodyPr/>
        <a:lstStyle/>
        <a:p>
          <a:endParaRPr lang="zh-CN" altLang="en-US" b="1"/>
        </a:p>
      </dgm:t>
    </dgm:pt>
    <dgm:pt modelId="{6AC16064-D0D7-4D1E-82BC-3CB94F0781A4}">
      <dgm:prSet phldrT="[文本]"/>
      <dgm:spPr>
        <a:solidFill>
          <a:srgbClr val="00B0F0"/>
        </a:solidFill>
      </dgm:spPr>
      <dgm:t>
        <a:bodyPr/>
        <a:lstStyle/>
        <a:p>
          <a:r>
            <a:rPr lang="zh-CN" altLang="en-US" b="1" dirty="0"/>
            <a:t>地址</a:t>
          </a:r>
          <a:endParaRPr lang="en-US" altLang="zh-CN" b="1" dirty="0"/>
        </a:p>
        <a:p>
          <a:r>
            <a:rPr lang="zh-CN" altLang="en-US" b="1" dirty="0"/>
            <a:t>信息</a:t>
          </a:r>
        </a:p>
      </dgm:t>
    </dgm:pt>
    <dgm:pt modelId="{D6477043-6DE2-4252-A301-4F69935BF77F}" type="parTrans" cxnId="{71EC874F-872C-4225-A310-288FE45451A4}">
      <dgm:prSet/>
      <dgm:spPr/>
      <dgm:t>
        <a:bodyPr/>
        <a:lstStyle/>
        <a:p>
          <a:endParaRPr lang="zh-CN" altLang="en-US" b="1"/>
        </a:p>
      </dgm:t>
    </dgm:pt>
    <dgm:pt modelId="{29AD84B6-6448-4E92-AF9B-9AEA686F3C0D}" type="sibTrans" cxnId="{71EC874F-872C-4225-A310-288FE45451A4}">
      <dgm:prSet/>
      <dgm:spPr/>
      <dgm:t>
        <a:bodyPr/>
        <a:lstStyle/>
        <a:p>
          <a:endParaRPr lang="zh-CN" altLang="en-US" b="1"/>
        </a:p>
      </dgm:t>
    </dgm:pt>
    <dgm:pt modelId="{F32B0DCD-7BAB-4931-A2C3-90A80210DBD2}">
      <dgm:prSet phldrT="[文本]"/>
      <dgm:spPr>
        <a:solidFill>
          <a:srgbClr val="7030A0"/>
        </a:solidFill>
      </dgm:spPr>
      <dgm:t>
        <a:bodyPr/>
        <a:lstStyle/>
        <a:p>
          <a:r>
            <a:rPr lang="zh-CN" altLang="en-US" b="1" dirty="0"/>
            <a:t>访问控制信息</a:t>
          </a:r>
        </a:p>
      </dgm:t>
    </dgm:pt>
    <dgm:pt modelId="{08269CB6-66FB-4659-B746-EC6398523947}" type="parTrans" cxnId="{E114A035-770D-4EF7-B735-45F7A3E96F19}">
      <dgm:prSet/>
      <dgm:spPr/>
      <dgm:t>
        <a:bodyPr/>
        <a:lstStyle/>
        <a:p>
          <a:endParaRPr lang="zh-CN" altLang="en-US" b="1"/>
        </a:p>
      </dgm:t>
    </dgm:pt>
    <dgm:pt modelId="{121F7FCA-4ADE-4C6F-97A2-E35622F3FE54}" type="sibTrans" cxnId="{E114A035-770D-4EF7-B735-45F7A3E96F19}">
      <dgm:prSet/>
      <dgm:spPr/>
      <dgm:t>
        <a:bodyPr/>
        <a:lstStyle/>
        <a:p>
          <a:endParaRPr lang="zh-CN" altLang="en-US" b="1"/>
        </a:p>
      </dgm:t>
    </dgm:pt>
    <dgm:pt modelId="{B9FF0098-B2A7-439F-8C56-8E992B352BC9}">
      <dgm:prSet phldrT="[文本]"/>
      <dgm:spPr>
        <a:solidFill>
          <a:srgbClr val="92D050"/>
        </a:solidFill>
      </dgm:spPr>
      <dgm:t>
        <a:bodyPr/>
        <a:lstStyle/>
        <a:p>
          <a:r>
            <a:rPr lang="zh-CN" altLang="en-US" b="1" dirty="0"/>
            <a:t>使用</a:t>
          </a:r>
          <a:endParaRPr lang="en-US" altLang="zh-CN" b="1" dirty="0"/>
        </a:p>
        <a:p>
          <a:r>
            <a:rPr lang="zh-CN" altLang="en-US" b="1" dirty="0"/>
            <a:t>信息</a:t>
          </a:r>
        </a:p>
      </dgm:t>
    </dgm:pt>
    <dgm:pt modelId="{DFD69680-0355-40D0-839F-D09BF4C336AF}" type="parTrans" cxnId="{3D62FCDE-AAC4-440C-A9AC-FAE78E92D3E7}">
      <dgm:prSet/>
      <dgm:spPr/>
      <dgm:t>
        <a:bodyPr/>
        <a:lstStyle/>
        <a:p>
          <a:endParaRPr lang="zh-CN" altLang="en-US" b="1"/>
        </a:p>
      </dgm:t>
    </dgm:pt>
    <dgm:pt modelId="{0E1F6FAB-D2F0-4646-9852-BC5CE0C0271A}" type="sibTrans" cxnId="{3D62FCDE-AAC4-440C-A9AC-FAE78E92D3E7}">
      <dgm:prSet/>
      <dgm:spPr/>
      <dgm:t>
        <a:bodyPr/>
        <a:lstStyle/>
        <a:p>
          <a:endParaRPr lang="zh-CN" altLang="en-US" b="1"/>
        </a:p>
      </dgm:t>
    </dgm:pt>
    <dgm:pt modelId="{88FE349E-5E32-4216-BF53-AA7F0E17A7A6}" type="pres">
      <dgm:prSet presAssocID="{50D36408-ED1E-4A37-A3E9-6D4167ECE3E4}" presName="Name0" presStyleCnt="0">
        <dgm:presLayoutVars>
          <dgm:chMax val="1"/>
          <dgm:dir/>
          <dgm:animLvl val="ctr"/>
          <dgm:resizeHandles val="exact"/>
        </dgm:presLayoutVars>
      </dgm:prSet>
      <dgm:spPr/>
    </dgm:pt>
    <dgm:pt modelId="{4E3EC6A0-8381-4E8E-A303-6E8A40E02731}" type="pres">
      <dgm:prSet presAssocID="{5A4EECE3-B72B-4994-A4CE-D6FEE2A8936A}" presName="centerShape" presStyleLbl="node0" presStyleIdx="0" presStyleCnt="1"/>
      <dgm:spPr/>
    </dgm:pt>
    <dgm:pt modelId="{B23244F3-6696-4034-AB07-56D0FDF92DB3}" type="pres">
      <dgm:prSet presAssocID="{27097201-484C-446C-BBB5-78700CA6014B}" presName="parTrans" presStyleLbl="sibTrans2D1" presStyleIdx="0" presStyleCnt="4"/>
      <dgm:spPr/>
    </dgm:pt>
    <dgm:pt modelId="{D6A8B221-001B-4B34-8DE2-B4396984D310}" type="pres">
      <dgm:prSet presAssocID="{27097201-484C-446C-BBB5-78700CA6014B}" presName="connectorText" presStyleLbl="sibTrans2D1" presStyleIdx="0" presStyleCnt="4"/>
      <dgm:spPr/>
    </dgm:pt>
    <dgm:pt modelId="{6F6DB63A-64F6-40C4-B6F9-0227D73A1FF4}" type="pres">
      <dgm:prSet presAssocID="{C3BBEB95-42FB-44FB-A2D7-B6B8E82BD8F0}" presName="node" presStyleLbl="node1" presStyleIdx="0" presStyleCnt="4">
        <dgm:presLayoutVars>
          <dgm:bulletEnabled val="1"/>
        </dgm:presLayoutVars>
      </dgm:prSet>
      <dgm:spPr/>
    </dgm:pt>
    <dgm:pt modelId="{2ACA982D-36D2-43D9-8BDE-1FD5E886827F}" type="pres">
      <dgm:prSet presAssocID="{D6477043-6DE2-4252-A301-4F69935BF77F}" presName="parTrans" presStyleLbl="sibTrans2D1" presStyleIdx="1" presStyleCnt="4"/>
      <dgm:spPr/>
    </dgm:pt>
    <dgm:pt modelId="{B8C71103-8789-4593-8EA9-01BA9483A6CB}" type="pres">
      <dgm:prSet presAssocID="{D6477043-6DE2-4252-A301-4F69935BF77F}" presName="connectorText" presStyleLbl="sibTrans2D1" presStyleIdx="1" presStyleCnt="4"/>
      <dgm:spPr/>
    </dgm:pt>
    <dgm:pt modelId="{2B1BC590-F7DB-41F5-89BA-0ECE299A9E70}" type="pres">
      <dgm:prSet presAssocID="{6AC16064-D0D7-4D1E-82BC-3CB94F0781A4}" presName="node" presStyleLbl="node1" presStyleIdx="1" presStyleCnt="4">
        <dgm:presLayoutVars>
          <dgm:bulletEnabled val="1"/>
        </dgm:presLayoutVars>
      </dgm:prSet>
      <dgm:spPr/>
    </dgm:pt>
    <dgm:pt modelId="{C63F9917-DEA9-488C-9A1C-15E3768E5823}" type="pres">
      <dgm:prSet presAssocID="{08269CB6-66FB-4659-B746-EC6398523947}" presName="parTrans" presStyleLbl="sibTrans2D1" presStyleIdx="2" presStyleCnt="4"/>
      <dgm:spPr/>
    </dgm:pt>
    <dgm:pt modelId="{BA069A46-8626-4303-90E7-69BF412AD7DB}" type="pres">
      <dgm:prSet presAssocID="{08269CB6-66FB-4659-B746-EC6398523947}" presName="connectorText" presStyleLbl="sibTrans2D1" presStyleIdx="2" presStyleCnt="4"/>
      <dgm:spPr/>
    </dgm:pt>
    <dgm:pt modelId="{4F621585-4151-4A3C-BDD0-210939707467}" type="pres">
      <dgm:prSet presAssocID="{F32B0DCD-7BAB-4931-A2C3-90A80210DBD2}" presName="node" presStyleLbl="node1" presStyleIdx="2" presStyleCnt="4">
        <dgm:presLayoutVars>
          <dgm:bulletEnabled val="1"/>
        </dgm:presLayoutVars>
      </dgm:prSet>
      <dgm:spPr/>
    </dgm:pt>
    <dgm:pt modelId="{E7D815AE-2F2B-414F-9440-40EE73102174}" type="pres">
      <dgm:prSet presAssocID="{DFD69680-0355-40D0-839F-D09BF4C336AF}" presName="parTrans" presStyleLbl="sibTrans2D1" presStyleIdx="3" presStyleCnt="4"/>
      <dgm:spPr/>
    </dgm:pt>
    <dgm:pt modelId="{323690D3-5526-43DD-B347-16D5911DB0C1}" type="pres">
      <dgm:prSet presAssocID="{DFD69680-0355-40D0-839F-D09BF4C336AF}" presName="connectorText" presStyleLbl="sibTrans2D1" presStyleIdx="3" presStyleCnt="4"/>
      <dgm:spPr/>
    </dgm:pt>
    <dgm:pt modelId="{E72E4D62-16F7-4947-A3C0-EE54DE091EDE}" type="pres">
      <dgm:prSet presAssocID="{B9FF0098-B2A7-439F-8C56-8E992B352BC9}" presName="node" presStyleLbl="node1" presStyleIdx="3" presStyleCnt="4">
        <dgm:presLayoutVars>
          <dgm:bulletEnabled val="1"/>
        </dgm:presLayoutVars>
      </dgm:prSet>
      <dgm:spPr/>
    </dgm:pt>
  </dgm:ptLst>
  <dgm:cxnLst>
    <dgm:cxn modelId="{9516E903-EBE0-4E6A-8642-F25CDD2F76D4}" type="presOf" srcId="{B9FF0098-B2A7-439F-8C56-8E992B352BC9}" destId="{E72E4D62-16F7-4947-A3C0-EE54DE091EDE}" srcOrd="0" destOrd="0" presId="urn:microsoft.com/office/officeart/2005/8/layout/radial5"/>
    <dgm:cxn modelId="{57D54111-8C1A-42A5-BCE0-8F96A93C801A}" type="presOf" srcId="{6AC16064-D0D7-4D1E-82BC-3CB94F0781A4}" destId="{2B1BC590-F7DB-41F5-89BA-0ECE299A9E70}" srcOrd="0" destOrd="0" presId="urn:microsoft.com/office/officeart/2005/8/layout/radial5"/>
    <dgm:cxn modelId="{E114A035-770D-4EF7-B735-45F7A3E96F19}" srcId="{5A4EECE3-B72B-4994-A4CE-D6FEE2A8936A}" destId="{F32B0DCD-7BAB-4931-A2C3-90A80210DBD2}" srcOrd="2" destOrd="0" parTransId="{08269CB6-66FB-4659-B746-EC6398523947}" sibTransId="{121F7FCA-4ADE-4C6F-97A2-E35622F3FE54}"/>
    <dgm:cxn modelId="{4F444536-4E04-4A98-92E6-00D574712DA0}" srcId="{5A4EECE3-B72B-4994-A4CE-D6FEE2A8936A}" destId="{C3BBEB95-42FB-44FB-A2D7-B6B8E82BD8F0}" srcOrd="0" destOrd="0" parTransId="{27097201-484C-446C-BBB5-78700CA6014B}" sibTransId="{0D851C8E-BC64-4B31-B44E-EF3198EE7971}"/>
    <dgm:cxn modelId="{F3AF8138-3058-46FA-878A-509AD70F1D73}" type="presOf" srcId="{08269CB6-66FB-4659-B746-EC6398523947}" destId="{BA069A46-8626-4303-90E7-69BF412AD7DB}" srcOrd="1" destOrd="0" presId="urn:microsoft.com/office/officeart/2005/8/layout/radial5"/>
    <dgm:cxn modelId="{4B78A942-939E-4843-800B-69DE597D9E89}" srcId="{50D36408-ED1E-4A37-A3E9-6D4167ECE3E4}" destId="{5A4EECE3-B72B-4994-A4CE-D6FEE2A8936A}" srcOrd="0" destOrd="0" parTransId="{D3EFDAFF-42EB-4719-8DDC-6FCDB3B2D2A8}" sibTransId="{11A01D48-238B-4EA2-A21C-6294A3C4B080}"/>
    <dgm:cxn modelId="{A72A8B4B-2B84-40BA-8AF1-DA38047F2298}" type="presOf" srcId="{F32B0DCD-7BAB-4931-A2C3-90A80210DBD2}" destId="{4F621585-4151-4A3C-BDD0-210939707467}" srcOrd="0" destOrd="0" presId="urn:microsoft.com/office/officeart/2005/8/layout/radial5"/>
    <dgm:cxn modelId="{6DCDFA4E-A1B5-4AAD-8AB9-A56C9141A165}" type="presOf" srcId="{50D36408-ED1E-4A37-A3E9-6D4167ECE3E4}" destId="{88FE349E-5E32-4216-BF53-AA7F0E17A7A6}" srcOrd="0" destOrd="0" presId="urn:microsoft.com/office/officeart/2005/8/layout/radial5"/>
    <dgm:cxn modelId="{71EC874F-872C-4225-A310-288FE45451A4}" srcId="{5A4EECE3-B72B-4994-A4CE-D6FEE2A8936A}" destId="{6AC16064-D0D7-4D1E-82BC-3CB94F0781A4}" srcOrd="1" destOrd="0" parTransId="{D6477043-6DE2-4252-A301-4F69935BF77F}" sibTransId="{29AD84B6-6448-4E92-AF9B-9AEA686F3C0D}"/>
    <dgm:cxn modelId="{DC18A899-448F-4151-846F-C85B3B4A4A6D}" type="presOf" srcId="{DFD69680-0355-40D0-839F-D09BF4C336AF}" destId="{E7D815AE-2F2B-414F-9440-40EE73102174}" srcOrd="0" destOrd="0" presId="urn:microsoft.com/office/officeart/2005/8/layout/radial5"/>
    <dgm:cxn modelId="{72D45E9B-68C9-4D6B-91B0-90830A493559}" type="presOf" srcId="{D6477043-6DE2-4252-A301-4F69935BF77F}" destId="{B8C71103-8789-4593-8EA9-01BA9483A6CB}" srcOrd="1" destOrd="0" presId="urn:microsoft.com/office/officeart/2005/8/layout/radial5"/>
    <dgm:cxn modelId="{BF28E3A2-73EF-40A6-923F-C649969271A8}" type="presOf" srcId="{DFD69680-0355-40D0-839F-D09BF4C336AF}" destId="{323690D3-5526-43DD-B347-16D5911DB0C1}" srcOrd="1" destOrd="0" presId="urn:microsoft.com/office/officeart/2005/8/layout/radial5"/>
    <dgm:cxn modelId="{15FD5FA5-DF9C-4D0D-BF8C-F81FCD790FC7}" type="presOf" srcId="{5A4EECE3-B72B-4994-A4CE-D6FEE2A8936A}" destId="{4E3EC6A0-8381-4E8E-A303-6E8A40E02731}" srcOrd="0" destOrd="0" presId="urn:microsoft.com/office/officeart/2005/8/layout/radial5"/>
    <dgm:cxn modelId="{FAF049BC-7D40-46A4-8A4B-19D3E2A2F2F6}" type="presOf" srcId="{08269CB6-66FB-4659-B746-EC6398523947}" destId="{C63F9917-DEA9-488C-9A1C-15E3768E5823}" srcOrd="0" destOrd="0" presId="urn:microsoft.com/office/officeart/2005/8/layout/radial5"/>
    <dgm:cxn modelId="{EF3498BC-EE85-4AF9-A45F-D91503CA46E5}" type="presOf" srcId="{27097201-484C-446C-BBB5-78700CA6014B}" destId="{B23244F3-6696-4034-AB07-56D0FDF92DB3}" srcOrd="0" destOrd="0" presId="urn:microsoft.com/office/officeart/2005/8/layout/radial5"/>
    <dgm:cxn modelId="{3D62FCDE-AAC4-440C-A9AC-FAE78E92D3E7}" srcId="{5A4EECE3-B72B-4994-A4CE-D6FEE2A8936A}" destId="{B9FF0098-B2A7-439F-8C56-8E992B352BC9}" srcOrd="3" destOrd="0" parTransId="{DFD69680-0355-40D0-839F-D09BF4C336AF}" sibTransId="{0E1F6FAB-D2F0-4646-9852-BC5CE0C0271A}"/>
    <dgm:cxn modelId="{2FE5A1DF-1E5F-4F72-9D97-B5112469075F}" type="presOf" srcId="{D6477043-6DE2-4252-A301-4F69935BF77F}" destId="{2ACA982D-36D2-43D9-8BDE-1FD5E886827F}" srcOrd="0" destOrd="0" presId="urn:microsoft.com/office/officeart/2005/8/layout/radial5"/>
    <dgm:cxn modelId="{EB1BAEE9-B793-4444-A95A-A4A20B439788}" type="presOf" srcId="{27097201-484C-446C-BBB5-78700CA6014B}" destId="{D6A8B221-001B-4B34-8DE2-B4396984D310}" srcOrd="1" destOrd="0" presId="urn:microsoft.com/office/officeart/2005/8/layout/radial5"/>
    <dgm:cxn modelId="{61187AF6-F32C-4242-8CCB-FFEAD0851B88}" type="presOf" srcId="{C3BBEB95-42FB-44FB-A2D7-B6B8E82BD8F0}" destId="{6F6DB63A-64F6-40C4-B6F9-0227D73A1FF4}" srcOrd="0" destOrd="0" presId="urn:microsoft.com/office/officeart/2005/8/layout/radial5"/>
    <dgm:cxn modelId="{DF06D16F-6711-4076-9A58-7AA2BF072969}" type="presParOf" srcId="{88FE349E-5E32-4216-BF53-AA7F0E17A7A6}" destId="{4E3EC6A0-8381-4E8E-A303-6E8A40E02731}" srcOrd="0" destOrd="0" presId="urn:microsoft.com/office/officeart/2005/8/layout/radial5"/>
    <dgm:cxn modelId="{D514578E-3B4C-4906-B33E-E82C9C03BF35}" type="presParOf" srcId="{88FE349E-5E32-4216-BF53-AA7F0E17A7A6}" destId="{B23244F3-6696-4034-AB07-56D0FDF92DB3}" srcOrd="1" destOrd="0" presId="urn:microsoft.com/office/officeart/2005/8/layout/radial5"/>
    <dgm:cxn modelId="{77AE3C92-88DF-40EA-A12B-CF24C0109DBA}" type="presParOf" srcId="{B23244F3-6696-4034-AB07-56D0FDF92DB3}" destId="{D6A8B221-001B-4B34-8DE2-B4396984D310}" srcOrd="0" destOrd="0" presId="urn:microsoft.com/office/officeart/2005/8/layout/radial5"/>
    <dgm:cxn modelId="{84A21B53-E231-4FA6-9B85-618339919D4B}" type="presParOf" srcId="{88FE349E-5E32-4216-BF53-AA7F0E17A7A6}" destId="{6F6DB63A-64F6-40C4-B6F9-0227D73A1FF4}" srcOrd="2" destOrd="0" presId="urn:microsoft.com/office/officeart/2005/8/layout/radial5"/>
    <dgm:cxn modelId="{71491B10-7536-43DA-A1BB-A8AE356C6837}" type="presParOf" srcId="{88FE349E-5E32-4216-BF53-AA7F0E17A7A6}" destId="{2ACA982D-36D2-43D9-8BDE-1FD5E886827F}" srcOrd="3" destOrd="0" presId="urn:microsoft.com/office/officeart/2005/8/layout/radial5"/>
    <dgm:cxn modelId="{E8EDF13C-2383-4922-8582-516C56B9F6B9}" type="presParOf" srcId="{2ACA982D-36D2-43D9-8BDE-1FD5E886827F}" destId="{B8C71103-8789-4593-8EA9-01BA9483A6CB}" srcOrd="0" destOrd="0" presId="urn:microsoft.com/office/officeart/2005/8/layout/radial5"/>
    <dgm:cxn modelId="{9D0DC5D4-E31D-4D84-A200-412D0348EA2E}" type="presParOf" srcId="{88FE349E-5E32-4216-BF53-AA7F0E17A7A6}" destId="{2B1BC590-F7DB-41F5-89BA-0ECE299A9E70}" srcOrd="4" destOrd="0" presId="urn:microsoft.com/office/officeart/2005/8/layout/radial5"/>
    <dgm:cxn modelId="{55D9B15B-FA28-495C-8F06-5A96BAC27FAB}" type="presParOf" srcId="{88FE349E-5E32-4216-BF53-AA7F0E17A7A6}" destId="{C63F9917-DEA9-488C-9A1C-15E3768E5823}" srcOrd="5" destOrd="0" presId="urn:microsoft.com/office/officeart/2005/8/layout/radial5"/>
    <dgm:cxn modelId="{3E086955-6F91-4AE6-A5B2-1608027DDE0A}" type="presParOf" srcId="{C63F9917-DEA9-488C-9A1C-15E3768E5823}" destId="{BA069A46-8626-4303-90E7-69BF412AD7DB}" srcOrd="0" destOrd="0" presId="urn:microsoft.com/office/officeart/2005/8/layout/radial5"/>
    <dgm:cxn modelId="{E4EDA96D-5C11-43CE-A42C-ABA15A92886D}" type="presParOf" srcId="{88FE349E-5E32-4216-BF53-AA7F0E17A7A6}" destId="{4F621585-4151-4A3C-BDD0-210939707467}" srcOrd="6" destOrd="0" presId="urn:microsoft.com/office/officeart/2005/8/layout/radial5"/>
    <dgm:cxn modelId="{9415CCE2-A141-4A8F-8070-61A1499FCEB9}" type="presParOf" srcId="{88FE349E-5E32-4216-BF53-AA7F0E17A7A6}" destId="{E7D815AE-2F2B-414F-9440-40EE73102174}" srcOrd="7" destOrd="0" presId="urn:microsoft.com/office/officeart/2005/8/layout/radial5"/>
    <dgm:cxn modelId="{1E89EFF6-008C-47D9-8C6E-52B3670D8746}" type="presParOf" srcId="{E7D815AE-2F2B-414F-9440-40EE73102174}" destId="{323690D3-5526-43DD-B347-16D5911DB0C1}" srcOrd="0" destOrd="0" presId="urn:microsoft.com/office/officeart/2005/8/layout/radial5"/>
    <dgm:cxn modelId="{1A99C744-F1A0-44F9-B30C-E4329303A24B}" type="presParOf" srcId="{88FE349E-5E32-4216-BF53-AA7F0E17A7A6}" destId="{E72E4D62-16F7-4947-A3C0-EE54DE091EDE}"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534974D-AFE8-1844-A402-D5B05B849315}" type="doc">
      <dgm:prSet loTypeId="urn:microsoft.com/office/officeart/2005/8/layout/chevron1" loCatId="process" qsTypeId="urn:microsoft.com/office/officeart/2005/8/quickstyle/simple4" qsCatId="simple" csTypeId="urn:microsoft.com/office/officeart/2005/8/colors/accent1_2" csCatId="accent1" phldr="1"/>
      <dgm:spPr/>
    </dgm:pt>
    <dgm:pt modelId="{B52968C9-AEAF-4E4C-AA1C-2DC657A2B3D0}">
      <dgm:prSet phldrT="[Text]"/>
      <dgm:spPr/>
      <dgm:t>
        <a:bodyPr/>
        <a:lstStyle/>
        <a:p>
          <a:r>
            <a:rPr lang="zh-CN" altLang="en-US" dirty="0"/>
            <a:t>查找</a:t>
          </a:r>
          <a:endParaRPr lang="en-US" dirty="0"/>
        </a:p>
      </dgm:t>
    </dgm:pt>
    <dgm:pt modelId="{CE7EE588-93C5-B040-9BB4-F13B85441D37}" type="parTrans" cxnId="{2DCDEF29-1110-5B4A-8F5E-049EEA60CE49}">
      <dgm:prSet/>
      <dgm:spPr/>
      <dgm:t>
        <a:bodyPr/>
        <a:lstStyle/>
        <a:p>
          <a:endParaRPr lang="en-US"/>
        </a:p>
      </dgm:t>
    </dgm:pt>
    <dgm:pt modelId="{474CC80F-8B83-A84B-96CB-C89A28218C1A}" type="sibTrans" cxnId="{2DCDEF29-1110-5B4A-8F5E-049EEA60CE49}">
      <dgm:prSet/>
      <dgm:spPr/>
      <dgm:t>
        <a:bodyPr/>
        <a:lstStyle/>
        <a:p>
          <a:endParaRPr lang="en-US"/>
        </a:p>
      </dgm:t>
    </dgm:pt>
    <dgm:pt modelId="{AD18459B-4532-A345-B11E-249B324F746B}">
      <dgm:prSet/>
      <dgm:spPr/>
      <dgm:t>
        <a:bodyPr/>
        <a:lstStyle/>
        <a:p>
          <a:r>
            <a:rPr lang="zh-CN" altLang="en-US" dirty="0"/>
            <a:t>创建</a:t>
          </a:r>
          <a:endParaRPr lang="en-US" altLang="zh-CN" dirty="0"/>
        </a:p>
        <a:p>
          <a:r>
            <a:rPr lang="zh-CN" altLang="en-US" dirty="0"/>
            <a:t>文件</a:t>
          </a:r>
          <a:endParaRPr lang="en-NZ" dirty="0"/>
        </a:p>
      </dgm:t>
    </dgm:pt>
    <dgm:pt modelId="{3D5C1B55-84A9-814F-83C9-244D6AE7C72F}" type="parTrans" cxnId="{F605CBE2-88E2-CE44-B13C-FB67605BB91B}">
      <dgm:prSet/>
      <dgm:spPr/>
      <dgm:t>
        <a:bodyPr/>
        <a:lstStyle/>
        <a:p>
          <a:endParaRPr lang="en-US"/>
        </a:p>
      </dgm:t>
    </dgm:pt>
    <dgm:pt modelId="{E208305A-61F2-5B40-9F9F-182B3F643C94}" type="sibTrans" cxnId="{F605CBE2-88E2-CE44-B13C-FB67605BB91B}">
      <dgm:prSet/>
      <dgm:spPr/>
      <dgm:t>
        <a:bodyPr/>
        <a:lstStyle/>
        <a:p>
          <a:endParaRPr lang="en-US"/>
        </a:p>
      </dgm:t>
    </dgm:pt>
    <dgm:pt modelId="{B9653BE5-A59B-274F-8953-64C4902F2E3A}">
      <dgm:prSet/>
      <dgm:spPr/>
      <dgm:t>
        <a:bodyPr/>
        <a:lstStyle/>
        <a:p>
          <a:r>
            <a:rPr lang="zh-CN" altLang="en-US" dirty="0"/>
            <a:t>删除</a:t>
          </a:r>
          <a:endParaRPr lang="en-US" altLang="zh-CN" dirty="0"/>
        </a:p>
        <a:p>
          <a:r>
            <a:rPr lang="zh-CN" altLang="en-US" dirty="0"/>
            <a:t>文件</a:t>
          </a:r>
          <a:endParaRPr lang="en-NZ" dirty="0"/>
        </a:p>
      </dgm:t>
    </dgm:pt>
    <dgm:pt modelId="{4D9BE09E-E718-4E44-AC13-DE8355F75BA6}" type="parTrans" cxnId="{FC8BE9E8-0DEC-B942-8D60-816108CFE5A1}">
      <dgm:prSet/>
      <dgm:spPr/>
      <dgm:t>
        <a:bodyPr/>
        <a:lstStyle/>
        <a:p>
          <a:endParaRPr lang="en-US"/>
        </a:p>
      </dgm:t>
    </dgm:pt>
    <dgm:pt modelId="{B936E034-4F03-B84D-8312-BD18B0075748}" type="sibTrans" cxnId="{FC8BE9E8-0DEC-B942-8D60-816108CFE5A1}">
      <dgm:prSet/>
      <dgm:spPr/>
      <dgm:t>
        <a:bodyPr/>
        <a:lstStyle/>
        <a:p>
          <a:endParaRPr lang="en-US"/>
        </a:p>
      </dgm:t>
    </dgm:pt>
    <dgm:pt modelId="{24E34E05-1341-974B-8095-4C02F48B38C4}">
      <dgm:prSet/>
      <dgm:spPr/>
      <dgm:t>
        <a:bodyPr/>
        <a:lstStyle/>
        <a:p>
          <a:r>
            <a:rPr lang="zh-CN" altLang="en-US" dirty="0"/>
            <a:t>显示</a:t>
          </a:r>
          <a:endParaRPr lang="en-US" altLang="zh-CN" dirty="0"/>
        </a:p>
        <a:p>
          <a:r>
            <a:rPr lang="zh-CN" altLang="en-US" dirty="0"/>
            <a:t>目录</a:t>
          </a:r>
          <a:endParaRPr lang="en-NZ" dirty="0"/>
        </a:p>
      </dgm:t>
    </dgm:pt>
    <dgm:pt modelId="{2DBFC34A-03DA-E948-B40E-16FAC00A6DD6}" type="parTrans" cxnId="{5AD972C6-79B7-1747-9122-A1AED91CDAED}">
      <dgm:prSet/>
      <dgm:spPr/>
      <dgm:t>
        <a:bodyPr/>
        <a:lstStyle/>
        <a:p>
          <a:endParaRPr lang="en-US"/>
        </a:p>
      </dgm:t>
    </dgm:pt>
    <dgm:pt modelId="{8EB23DD0-60B3-FB47-ADA6-7674ABDBBEA6}" type="sibTrans" cxnId="{5AD972C6-79B7-1747-9122-A1AED91CDAED}">
      <dgm:prSet/>
      <dgm:spPr/>
      <dgm:t>
        <a:bodyPr/>
        <a:lstStyle/>
        <a:p>
          <a:endParaRPr lang="en-US"/>
        </a:p>
      </dgm:t>
    </dgm:pt>
    <dgm:pt modelId="{DADB38E5-B574-E744-A826-3966454B75EE}">
      <dgm:prSet/>
      <dgm:spPr/>
      <dgm:t>
        <a:bodyPr/>
        <a:lstStyle/>
        <a:p>
          <a:r>
            <a:rPr lang="zh-CN" altLang="en-US" dirty="0"/>
            <a:t>修改</a:t>
          </a:r>
          <a:endParaRPr lang="en-US" altLang="zh-CN" dirty="0"/>
        </a:p>
        <a:p>
          <a:r>
            <a:rPr lang="zh-CN" altLang="en-US" dirty="0"/>
            <a:t>目录</a:t>
          </a:r>
          <a:endParaRPr lang="en-NZ" dirty="0"/>
        </a:p>
      </dgm:t>
    </dgm:pt>
    <dgm:pt modelId="{3A123BBE-5078-824F-8FC4-759DC30407A2}" type="parTrans" cxnId="{97A770F6-78A0-E741-847D-41A026993AF4}">
      <dgm:prSet/>
      <dgm:spPr/>
      <dgm:t>
        <a:bodyPr/>
        <a:lstStyle/>
        <a:p>
          <a:endParaRPr lang="en-US"/>
        </a:p>
      </dgm:t>
    </dgm:pt>
    <dgm:pt modelId="{3401F76A-83AD-E244-A4DF-2C7CFCC21469}" type="sibTrans" cxnId="{97A770F6-78A0-E741-847D-41A026993AF4}">
      <dgm:prSet/>
      <dgm:spPr/>
      <dgm:t>
        <a:bodyPr/>
        <a:lstStyle/>
        <a:p>
          <a:endParaRPr lang="en-US"/>
        </a:p>
      </dgm:t>
    </dgm:pt>
    <dgm:pt modelId="{308CCA7D-773D-CE43-8815-C3755BE391A9}" type="pres">
      <dgm:prSet presAssocID="{2534974D-AFE8-1844-A402-D5B05B849315}" presName="Name0" presStyleCnt="0">
        <dgm:presLayoutVars>
          <dgm:dir/>
          <dgm:animLvl val="lvl"/>
          <dgm:resizeHandles val="exact"/>
        </dgm:presLayoutVars>
      </dgm:prSet>
      <dgm:spPr/>
    </dgm:pt>
    <dgm:pt modelId="{2A17D098-156B-2546-91B5-EB717F87B6F0}" type="pres">
      <dgm:prSet presAssocID="{B52968C9-AEAF-4E4C-AA1C-2DC657A2B3D0}" presName="parTxOnly" presStyleLbl="node1" presStyleIdx="0" presStyleCnt="5">
        <dgm:presLayoutVars>
          <dgm:chMax val="0"/>
          <dgm:chPref val="0"/>
          <dgm:bulletEnabled val="1"/>
        </dgm:presLayoutVars>
      </dgm:prSet>
      <dgm:spPr/>
    </dgm:pt>
    <dgm:pt modelId="{A0084772-E1C5-E94E-8D6C-DA6F1628B758}" type="pres">
      <dgm:prSet presAssocID="{474CC80F-8B83-A84B-96CB-C89A28218C1A}" presName="parTxOnlySpace" presStyleCnt="0"/>
      <dgm:spPr/>
    </dgm:pt>
    <dgm:pt modelId="{E08C861E-7205-6948-8F3C-9B4FC2C0BE0D}" type="pres">
      <dgm:prSet presAssocID="{AD18459B-4532-A345-B11E-249B324F746B}" presName="parTxOnly" presStyleLbl="node1" presStyleIdx="1" presStyleCnt="5">
        <dgm:presLayoutVars>
          <dgm:chMax val="0"/>
          <dgm:chPref val="0"/>
          <dgm:bulletEnabled val="1"/>
        </dgm:presLayoutVars>
      </dgm:prSet>
      <dgm:spPr/>
    </dgm:pt>
    <dgm:pt modelId="{E0EEC17B-7237-D042-85BE-A23B7D8FEB43}" type="pres">
      <dgm:prSet presAssocID="{E208305A-61F2-5B40-9F9F-182B3F643C94}" presName="parTxOnlySpace" presStyleCnt="0"/>
      <dgm:spPr/>
    </dgm:pt>
    <dgm:pt modelId="{27817D0E-CF0E-284C-AE79-D01208B9CCAC}" type="pres">
      <dgm:prSet presAssocID="{B9653BE5-A59B-274F-8953-64C4902F2E3A}" presName="parTxOnly" presStyleLbl="node1" presStyleIdx="2" presStyleCnt="5">
        <dgm:presLayoutVars>
          <dgm:chMax val="0"/>
          <dgm:chPref val="0"/>
          <dgm:bulletEnabled val="1"/>
        </dgm:presLayoutVars>
      </dgm:prSet>
      <dgm:spPr/>
    </dgm:pt>
    <dgm:pt modelId="{8AF0503E-FC28-7046-AB84-0D9B6F65D347}" type="pres">
      <dgm:prSet presAssocID="{B936E034-4F03-B84D-8312-BD18B0075748}" presName="parTxOnlySpace" presStyleCnt="0"/>
      <dgm:spPr/>
    </dgm:pt>
    <dgm:pt modelId="{7C0D7984-AA89-B54D-8DB3-5B6201C4C76B}" type="pres">
      <dgm:prSet presAssocID="{24E34E05-1341-974B-8095-4C02F48B38C4}" presName="parTxOnly" presStyleLbl="node1" presStyleIdx="3" presStyleCnt="5">
        <dgm:presLayoutVars>
          <dgm:chMax val="0"/>
          <dgm:chPref val="0"/>
          <dgm:bulletEnabled val="1"/>
        </dgm:presLayoutVars>
      </dgm:prSet>
      <dgm:spPr/>
    </dgm:pt>
    <dgm:pt modelId="{AB0388FC-3751-E64C-8AC4-8B59D72C8663}" type="pres">
      <dgm:prSet presAssocID="{8EB23DD0-60B3-FB47-ADA6-7674ABDBBEA6}" presName="parTxOnlySpace" presStyleCnt="0"/>
      <dgm:spPr/>
    </dgm:pt>
    <dgm:pt modelId="{BF68B8FE-85CE-ED42-9F2E-9A2A3F0B4517}" type="pres">
      <dgm:prSet presAssocID="{DADB38E5-B574-E744-A826-3966454B75EE}" presName="parTxOnly" presStyleLbl="node1" presStyleIdx="4" presStyleCnt="5">
        <dgm:presLayoutVars>
          <dgm:chMax val="0"/>
          <dgm:chPref val="0"/>
          <dgm:bulletEnabled val="1"/>
        </dgm:presLayoutVars>
      </dgm:prSet>
      <dgm:spPr/>
    </dgm:pt>
  </dgm:ptLst>
  <dgm:cxnLst>
    <dgm:cxn modelId="{2DCDEF29-1110-5B4A-8F5E-049EEA60CE49}" srcId="{2534974D-AFE8-1844-A402-D5B05B849315}" destId="{B52968C9-AEAF-4E4C-AA1C-2DC657A2B3D0}" srcOrd="0" destOrd="0" parTransId="{CE7EE588-93C5-B040-9BB4-F13B85441D37}" sibTransId="{474CC80F-8B83-A84B-96CB-C89A28218C1A}"/>
    <dgm:cxn modelId="{F1CA7B2C-C654-4108-AFD6-F18585391750}" type="presOf" srcId="{AD18459B-4532-A345-B11E-249B324F746B}" destId="{E08C861E-7205-6948-8F3C-9B4FC2C0BE0D}" srcOrd="0" destOrd="0" presId="urn:microsoft.com/office/officeart/2005/8/layout/chevron1"/>
    <dgm:cxn modelId="{9073E834-3B7B-4E4D-9763-3117095DEBCF}" type="presOf" srcId="{B9653BE5-A59B-274F-8953-64C4902F2E3A}" destId="{27817D0E-CF0E-284C-AE79-D01208B9CCAC}" srcOrd="0" destOrd="0" presId="urn:microsoft.com/office/officeart/2005/8/layout/chevron1"/>
    <dgm:cxn modelId="{6984BD65-E4C0-4BE0-9D00-D2386FF066F7}" type="presOf" srcId="{2534974D-AFE8-1844-A402-D5B05B849315}" destId="{308CCA7D-773D-CE43-8815-C3755BE391A9}" srcOrd="0" destOrd="0" presId="urn:microsoft.com/office/officeart/2005/8/layout/chevron1"/>
    <dgm:cxn modelId="{026C8868-3618-4B3D-A787-F5E98AD8885F}" type="presOf" srcId="{B52968C9-AEAF-4E4C-AA1C-2DC657A2B3D0}" destId="{2A17D098-156B-2546-91B5-EB717F87B6F0}" srcOrd="0" destOrd="0" presId="urn:microsoft.com/office/officeart/2005/8/layout/chevron1"/>
    <dgm:cxn modelId="{699FC06C-45CA-4DA8-807F-53AC9A2A245E}" type="presOf" srcId="{24E34E05-1341-974B-8095-4C02F48B38C4}" destId="{7C0D7984-AA89-B54D-8DB3-5B6201C4C76B}" srcOrd="0" destOrd="0" presId="urn:microsoft.com/office/officeart/2005/8/layout/chevron1"/>
    <dgm:cxn modelId="{D18D9C76-2C23-411E-9D77-22065E90D600}" type="presOf" srcId="{DADB38E5-B574-E744-A826-3966454B75EE}" destId="{BF68B8FE-85CE-ED42-9F2E-9A2A3F0B4517}" srcOrd="0" destOrd="0" presId="urn:microsoft.com/office/officeart/2005/8/layout/chevron1"/>
    <dgm:cxn modelId="{5AD972C6-79B7-1747-9122-A1AED91CDAED}" srcId="{2534974D-AFE8-1844-A402-D5B05B849315}" destId="{24E34E05-1341-974B-8095-4C02F48B38C4}" srcOrd="3" destOrd="0" parTransId="{2DBFC34A-03DA-E948-B40E-16FAC00A6DD6}" sibTransId="{8EB23DD0-60B3-FB47-ADA6-7674ABDBBEA6}"/>
    <dgm:cxn modelId="{F605CBE2-88E2-CE44-B13C-FB67605BB91B}" srcId="{2534974D-AFE8-1844-A402-D5B05B849315}" destId="{AD18459B-4532-A345-B11E-249B324F746B}" srcOrd="1" destOrd="0" parTransId="{3D5C1B55-84A9-814F-83C9-244D6AE7C72F}" sibTransId="{E208305A-61F2-5B40-9F9F-182B3F643C94}"/>
    <dgm:cxn modelId="{FC8BE9E8-0DEC-B942-8D60-816108CFE5A1}" srcId="{2534974D-AFE8-1844-A402-D5B05B849315}" destId="{B9653BE5-A59B-274F-8953-64C4902F2E3A}" srcOrd="2" destOrd="0" parTransId="{4D9BE09E-E718-4E44-AC13-DE8355F75BA6}" sibTransId="{B936E034-4F03-B84D-8312-BD18B0075748}"/>
    <dgm:cxn modelId="{97A770F6-78A0-E741-847D-41A026993AF4}" srcId="{2534974D-AFE8-1844-A402-D5B05B849315}" destId="{DADB38E5-B574-E744-A826-3966454B75EE}" srcOrd="4" destOrd="0" parTransId="{3A123BBE-5078-824F-8FC4-759DC30407A2}" sibTransId="{3401F76A-83AD-E244-A4DF-2C7CFCC21469}"/>
    <dgm:cxn modelId="{A670692D-B3A2-4AEF-86AD-1ACC12BDD608}" type="presParOf" srcId="{308CCA7D-773D-CE43-8815-C3755BE391A9}" destId="{2A17D098-156B-2546-91B5-EB717F87B6F0}" srcOrd="0" destOrd="0" presId="urn:microsoft.com/office/officeart/2005/8/layout/chevron1"/>
    <dgm:cxn modelId="{632A47AB-AF53-4D9D-80B0-0F748EFAAE01}" type="presParOf" srcId="{308CCA7D-773D-CE43-8815-C3755BE391A9}" destId="{A0084772-E1C5-E94E-8D6C-DA6F1628B758}" srcOrd="1" destOrd="0" presId="urn:microsoft.com/office/officeart/2005/8/layout/chevron1"/>
    <dgm:cxn modelId="{DAFAC2FE-E426-4BDE-8678-D34A8EC29E79}" type="presParOf" srcId="{308CCA7D-773D-CE43-8815-C3755BE391A9}" destId="{E08C861E-7205-6948-8F3C-9B4FC2C0BE0D}" srcOrd="2" destOrd="0" presId="urn:microsoft.com/office/officeart/2005/8/layout/chevron1"/>
    <dgm:cxn modelId="{229C4503-EA9A-485A-9F99-B5833CD8E829}" type="presParOf" srcId="{308CCA7D-773D-CE43-8815-C3755BE391A9}" destId="{E0EEC17B-7237-D042-85BE-A23B7D8FEB43}" srcOrd="3" destOrd="0" presId="urn:microsoft.com/office/officeart/2005/8/layout/chevron1"/>
    <dgm:cxn modelId="{94A0742F-C54C-481A-BE43-C57E95064CC7}" type="presParOf" srcId="{308CCA7D-773D-CE43-8815-C3755BE391A9}" destId="{27817D0E-CF0E-284C-AE79-D01208B9CCAC}" srcOrd="4" destOrd="0" presId="urn:microsoft.com/office/officeart/2005/8/layout/chevron1"/>
    <dgm:cxn modelId="{A0C37A01-CFFA-442C-BE6C-973A12A7B6EC}" type="presParOf" srcId="{308CCA7D-773D-CE43-8815-C3755BE391A9}" destId="{8AF0503E-FC28-7046-AB84-0D9B6F65D347}" srcOrd="5" destOrd="0" presId="urn:microsoft.com/office/officeart/2005/8/layout/chevron1"/>
    <dgm:cxn modelId="{67D452A4-1B60-41A5-9F0B-AAD415D2DA33}" type="presParOf" srcId="{308CCA7D-773D-CE43-8815-C3755BE391A9}" destId="{7C0D7984-AA89-B54D-8DB3-5B6201C4C76B}" srcOrd="6" destOrd="0" presId="urn:microsoft.com/office/officeart/2005/8/layout/chevron1"/>
    <dgm:cxn modelId="{2D56014D-0CB6-4FE9-A566-DD0EA5694F7F}" type="presParOf" srcId="{308CCA7D-773D-CE43-8815-C3755BE391A9}" destId="{AB0388FC-3751-E64C-8AC4-8B59D72C8663}" srcOrd="7" destOrd="0" presId="urn:microsoft.com/office/officeart/2005/8/layout/chevron1"/>
    <dgm:cxn modelId="{49D6E36A-68EC-4AC4-8528-D35FECB859CD}" type="presParOf" srcId="{308CCA7D-773D-CE43-8815-C3755BE391A9}" destId="{BF68B8FE-85CE-ED42-9F2E-9A2A3F0B4517}"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D8D8486-3EB8-1844-A83F-1B65E5AAEF92}"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AFE521DF-9232-4B45-85EF-6C0D498D3962}">
      <dgm:prSet custT="1"/>
      <dgm:spPr/>
      <dgm:t>
        <a:bodyPr/>
        <a:lstStyle/>
        <a:p>
          <a:pPr rtl="0"/>
          <a:r>
            <a:rPr lang="zh-CN" altLang="en-US" sz="2400" dirty="0"/>
            <a:t>文件共享</a:t>
          </a:r>
          <a:endParaRPr lang="en-US" sz="2400" dirty="0"/>
        </a:p>
      </dgm:t>
    </dgm:pt>
    <dgm:pt modelId="{75AD38B5-2872-5F48-8C24-9B41334C34F0}" type="parTrans" cxnId="{1B189275-1B5E-194F-989F-45E0CE472E6D}">
      <dgm:prSet/>
      <dgm:spPr/>
      <dgm:t>
        <a:bodyPr/>
        <a:lstStyle/>
        <a:p>
          <a:endParaRPr lang="en-US" sz="2400"/>
        </a:p>
      </dgm:t>
    </dgm:pt>
    <dgm:pt modelId="{33D61C5C-AA12-B04E-B9C9-60D9AB9DD9ED}" type="sibTrans" cxnId="{1B189275-1B5E-194F-989F-45E0CE472E6D}">
      <dgm:prSet/>
      <dgm:spPr/>
      <dgm:t>
        <a:bodyPr/>
        <a:lstStyle/>
        <a:p>
          <a:endParaRPr lang="en-US" sz="2400"/>
        </a:p>
      </dgm:t>
    </dgm:pt>
    <dgm:pt modelId="{E724B505-F8CD-1A48-87BE-82E57734541A}">
      <dgm:prSet custT="1"/>
      <dgm:spPr/>
      <dgm:t>
        <a:bodyPr/>
        <a:lstStyle/>
        <a:p>
          <a:pPr rtl="0"/>
          <a:r>
            <a:rPr lang="zh-CN" altLang="en-US" sz="2000" dirty="0"/>
            <a:t>用户共享</a:t>
          </a:r>
          <a:endParaRPr lang="en-US" altLang="zh-CN" sz="2000" dirty="0"/>
        </a:p>
      </dgm:t>
    </dgm:pt>
    <dgm:pt modelId="{344E96D3-3E12-1046-AFEC-842F41B5087E}" type="parTrans" cxnId="{B5CC7F78-4F2B-AF43-B303-6A04E5D7926A}">
      <dgm:prSet/>
      <dgm:spPr>
        <a:ln>
          <a:solidFill>
            <a:schemeClr val="accent6"/>
          </a:solidFill>
        </a:ln>
      </dgm:spPr>
      <dgm:t>
        <a:bodyPr/>
        <a:lstStyle/>
        <a:p>
          <a:endParaRPr lang="en-US" sz="2400" dirty="0"/>
        </a:p>
      </dgm:t>
    </dgm:pt>
    <dgm:pt modelId="{376556D9-A63B-8F43-B16D-D60DA0836F6E}" type="sibTrans" cxnId="{B5CC7F78-4F2B-AF43-B303-6A04E5D7926A}">
      <dgm:prSet/>
      <dgm:spPr/>
      <dgm:t>
        <a:bodyPr/>
        <a:lstStyle/>
        <a:p>
          <a:endParaRPr lang="en-US" sz="2400"/>
        </a:p>
      </dgm:t>
    </dgm:pt>
    <dgm:pt modelId="{2AD08979-F257-8A4E-84F3-B4FDB1DFB463}">
      <dgm:prSet custT="1"/>
      <dgm:spPr/>
      <dgm:t>
        <a:bodyPr/>
        <a:lstStyle/>
        <a:p>
          <a:pPr rtl="0"/>
          <a:r>
            <a:rPr lang="zh-CN" altLang="en-US" sz="2000" dirty="0"/>
            <a:t>实体共享</a:t>
          </a:r>
          <a:endParaRPr lang="en-US" sz="2000" dirty="0"/>
        </a:p>
      </dgm:t>
    </dgm:pt>
    <dgm:pt modelId="{75D36A71-8D95-FE4B-A642-A20023B9F5EC}" type="parTrans" cxnId="{BB15BBF7-C443-D744-B598-3602FA4BA2E5}">
      <dgm:prSet/>
      <dgm:spPr>
        <a:ln>
          <a:solidFill>
            <a:schemeClr val="accent6"/>
          </a:solidFill>
        </a:ln>
      </dgm:spPr>
      <dgm:t>
        <a:bodyPr/>
        <a:lstStyle/>
        <a:p>
          <a:endParaRPr lang="en-US" sz="2400" dirty="0"/>
        </a:p>
      </dgm:t>
    </dgm:pt>
    <dgm:pt modelId="{7EC9A167-1205-4345-8C60-BA1E50289E05}" type="sibTrans" cxnId="{BB15BBF7-C443-D744-B598-3602FA4BA2E5}">
      <dgm:prSet/>
      <dgm:spPr/>
      <dgm:t>
        <a:bodyPr/>
        <a:lstStyle/>
        <a:p>
          <a:endParaRPr lang="en-US" sz="2400"/>
        </a:p>
      </dgm:t>
    </dgm:pt>
    <dgm:pt modelId="{57F16329-03F9-4ACB-96FC-A8299CEB101F}">
      <dgm:prSet custT="1"/>
      <dgm:spPr/>
      <dgm:t>
        <a:bodyPr/>
        <a:lstStyle/>
        <a:p>
          <a:r>
            <a:rPr lang="zh-CN" altLang="en-US" sz="1600" dirty="0"/>
            <a:t>多个用户共享一个文件</a:t>
          </a:r>
        </a:p>
      </dgm:t>
    </dgm:pt>
    <dgm:pt modelId="{EAD5E237-92B5-4B4A-82A9-1AEBA666D21C}" type="parTrans" cxnId="{CE6F91B5-57AA-449F-A8F4-29F2E1CED784}">
      <dgm:prSet/>
      <dgm:spPr/>
      <dgm:t>
        <a:bodyPr/>
        <a:lstStyle/>
        <a:p>
          <a:endParaRPr lang="zh-CN" altLang="en-US" sz="2400"/>
        </a:p>
      </dgm:t>
    </dgm:pt>
    <dgm:pt modelId="{EC3D40DF-4645-4D97-9AA3-E6076467F024}" type="sibTrans" cxnId="{CE6F91B5-57AA-449F-A8F4-29F2E1CED784}">
      <dgm:prSet/>
      <dgm:spPr/>
      <dgm:t>
        <a:bodyPr/>
        <a:lstStyle/>
        <a:p>
          <a:endParaRPr lang="zh-CN" altLang="en-US" sz="2400"/>
        </a:p>
      </dgm:t>
    </dgm:pt>
    <dgm:pt modelId="{F7986126-3263-46B6-8D6E-03DB53CF2E9F}">
      <dgm:prSet custT="1"/>
      <dgm:spPr/>
      <dgm:t>
        <a:bodyPr/>
        <a:lstStyle/>
        <a:p>
          <a:r>
            <a:rPr lang="zh-CN" altLang="en-US" sz="1600" dirty="0"/>
            <a:t>同一个文件实体多个别名</a:t>
          </a:r>
        </a:p>
      </dgm:t>
    </dgm:pt>
    <dgm:pt modelId="{48573E91-E0B9-48E0-BB2E-092F99D4E350}" type="parTrans" cxnId="{01BF8385-5BF0-44FB-8CC0-BBF227752CAA}">
      <dgm:prSet/>
      <dgm:spPr/>
      <dgm:t>
        <a:bodyPr/>
        <a:lstStyle/>
        <a:p>
          <a:endParaRPr lang="zh-CN" altLang="en-US" sz="2400"/>
        </a:p>
      </dgm:t>
    </dgm:pt>
    <dgm:pt modelId="{737661CA-F08B-469F-BBD6-B0939E8C71BC}" type="sibTrans" cxnId="{01BF8385-5BF0-44FB-8CC0-BBF227752CAA}">
      <dgm:prSet/>
      <dgm:spPr/>
      <dgm:t>
        <a:bodyPr/>
        <a:lstStyle/>
        <a:p>
          <a:endParaRPr lang="zh-CN" altLang="en-US" sz="2400"/>
        </a:p>
      </dgm:t>
    </dgm:pt>
    <dgm:pt modelId="{846759D4-9623-EF47-B28E-9171390077D3}" type="pres">
      <dgm:prSet presAssocID="{7D8D8486-3EB8-1844-A83F-1B65E5AAEF92}" presName="hierChild1" presStyleCnt="0">
        <dgm:presLayoutVars>
          <dgm:chPref val="1"/>
          <dgm:dir/>
          <dgm:animOne val="branch"/>
          <dgm:animLvl val="lvl"/>
          <dgm:resizeHandles/>
        </dgm:presLayoutVars>
      </dgm:prSet>
      <dgm:spPr/>
    </dgm:pt>
    <dgm:pt modelId="{0756C1BB-180F-5940-9716-EF9EFBD79957}" type="pres">
      <dgm:prSet presAssocID="{AFE521DF-9232-4B45-85EF-6C0D498D3962}" presName="hierRoot1" presStyleCnt="0"/>
      <dgm:spPr/>
    </dgm:pt>
    <dgm:pt modelId="{A76908B4-85DA-6848-9671-A54A9A25F185}" type="pres">
      <dgm:prSet presAssocID="{AFE521DF-9232-4B45-85EF-6C0D498D3962}" presName="composite" presStyleCnt="0"/>
      <dgm:spPr/>
    </dgm:pt>
    <dgm:pt modelId="{F423F480-3513-CD40-A6E5-5355CE84696A}" type="pres">
      <dgm:prSet presAssocID="{AFE521DF-9232-4B45-85EF-6C0D498D3962}" presName="background" presStyleLbl="node0" presStyleIdx="0" presStyleCnt="1"/>
      <dgm:spPr/>
    </dgm:pt>
    <dgm:pt modelId="{4CC33283-D7AE-9046-9A4B-3DC738CAB55F}" type="pres">
      <dgm:prSet presAssocID="{AFE521DF-9232-4B45-85EF-6C0D498D3962}" presName="text" presStyleLbl="fgAcc0" presStyleIdx="0" presStyleCnt="1">
        <dgm:presLayoutVars>
          <dgm:chPref val="3"/>
        </dgm:presLayoutVars>
      </dgm:prSet>
      <dgm:spPr/>
    </dgm:pt>
    <dgm:pt modelId="{E5089297-4596-8A45-B833-A0DD823E4ADA}" type="pres">
      <dgm:prSet presAssocID="{AFE521DF-9232-4B45-85EF-6C0D498D3962}" presName="hierChild2" presStyleCnt="0"/>
      <dgm:spPr/>
    </dgm:pt>
    <dgm:pt modelId="{2E67F3DC-7AAD-334B-992A-3EEB2B8B89E6}" type="pres">
      <dgm:prSet presAssocID="{344E96D3-3E12-1046-AFEC-842F41B5087E}" presName="Name10" presStyleLbl="parChTrans1D2" presStyleIdx="0" presStyleCnt="2"/>
      <dgm:spPr/>
    </dgm:pt>
    <dgm:pt modelId="{F92F4DDF-369B-5144-9EF2-F89976500B5A}" type="pres">
      <dgm:prSet presAssocID="{E724B505-F8CD-1A48-87BE-82E57734541A}" presName="hierRoot2" presStyleCnt="0"/>
      <dgm:spPr/>
    </dgm:pt>
    <dgm:pt modelId="{3502B233-A33E-4B44-82BB-3B76E30ABFDA}" type="pres">
      <dgm:prSet presAssocID="{E724B505-F8CD-1A48-87BE-82E57734541A}" presName="composite2" presStyleCnt="0"/>
      <dgm:spPr/>
    </dgm:pt>
    <dgm:pt modelId="{35BDA6AF-0199-D049-BE7F-3FB9F5D50133}" type="pres">
      <dgm:prSet presAssocID="{E724B505-F8CD-1A48-87BE-82E57734541A}" presName="background2" presStyleLbl="node2" presStyleIdx="0" presStyleCnt="2"/>
      <dgm:spPr>
        <a:solidFill>
          <a:schemeClr val="accent1">
            <a:hueOff val="0"/>
            <a:satOff val="0"/>
            <a:lumOff val="0"/>
          </a:schemeClr>
        </a:solidFill>
      </dgm:spPr>
    </dgm:pt>
    <dgm:pt modelId="{6578B974-B14E-1E4A-82BB-2DCCB80CC6AF}" type="pres">
      <dgm:prSet presAssocID="{E724B505-F8CD-1A48-87BE-82E57734541A}" presName="text2" presStyleLbl="fgAcc2" presStyleIdx="0" presStyleCnt="2">
        <dgm:presLayoutVars>
          <dgm:chPref val="3"/>
        </dgm:presLayoutVars>
      </dgm:prSet>
      <dgm:spPr/>
    </dgm:pt>
    <dgm:pt modelId="{624C1B6B-EEEB-A644-9050-53DECAEA0EB1}" type="pres">
      <dgm:prSet presAssocID="{E724B505-F8CD-1A48-87BE-82E57734541A}" presName="hierChild3" presStyleCnt="0"/>
      <dgm:spPr/>
    </dgm:pt>
    <dgm:pt modelId="{43652699-C44E-4951-BFED-85B8A977B30C}" type="pres">
      <dgm:prSet presAssocID="{EAD5E237-92B5-4B4A-82A9-1AEBA666D21C}" presName="Name17" presStyleLbl="parChTrans1D3" presStyleIdx="0" presStyleCnt="2"/>
      <dgm:spPr/>
    </dgm:pt>
    <dgm:pt modelId="{99EA0C36-E2F0-4DE5-AB24-5BBBEE501D4E}" type="pres">
      <dgm:prSet presAssocID="{57F16329-03F9-4ACB-96FC-A8299CEB101F}" presName="hierRoot3" presStyleCnt="0"/>
      <dgm:spPr/>
    </dgm:pt>
    <dgm:pt modelId="{71D670B4-2AC2-49EA-A5D2-BE04E1742270}" type="pres">
      <dgm:prSet presAssocID="{57F16329-03F9-4ACB-96FC-A8299CEB101F}" presName="composite3" presStyleCnt="0"/>
      <dgm:spPr/>
    </dgm:pt>
    <dgm:pt modelId="{D3DFFDB7-3CAA-45E1-ADE5-6BE533832D0A}" type="pres">
      <dgm:prSet presAssocID="{57F16329-03F9-4ACB-96FC-A8299CEB101F}" presName="background3" presStyleLbl="node3" presStyleIdx="0" presStyleCnt="2"/>
      <dgm:spPr/>
    </dgm:pt>
    <dgm:pt modelId="{5511010F-F299-4BC4-AB5E-E49CD40E9026}" type="pres">
      <dgm:prSet presAssocID="{57F16329-03F9-4ACB-96FC-A8299CEB101F}" presName="text3" presStyleLbl="fgAcc3" presStyleIdx="0" presStyleCnt="2">
        <dgm:presLayoutVars>
          <dgm:chPref val="3"/>
        </dgm:presLayoutVars>
      </dgm:prSet>
      <dgm:spPr/>
    </dgm:pt>
    <dgm:pt modelId="{67FE5747-98CB-4612-97AB-EBEAE96CC831}" type="pres">
      <dgm:prSet presAssocID="{57F16329-03F9-4ACB-96FC-A8299CEB101F}" presName="hierChild4" presStyleCnt="0"/>
      <dgm:spPr/>
    </dgm:pt>
    <dgm:pt modelId="{36197221-EA41-8A48-8D00-8B8043E785AE}" type="pres">
      <dgm:prSet presAssocID="{75D36A71-8D95-FE4B-A642-A20023B9F5EC}" presName="Name10" presStyleLbl="parChTrans1D2" presStyleIdx="1" presStyleCnt="2"/>
      <dgm:spPr/>
    </dgm:pt>
    <dgm:pt modelId="{8BF316F4-011F-5649-A305-B4F45E837943}" type="pres">
      <dgm:prSet presAssocID="{2AD08979-F257-8A4E-84F3-B4FDB1DFB463}" presName="hierRoot2" presStyleCnt="0"/>
      <dgm:spPr/>
    </dgm:pt>
    <dgm:pt modelId="{1DFF6BBF-B5B9-3446-B57A-4FD21C11B0E8}" type="pres">
      <dgm:prSet presAssocID="{2AD08979-F257-8A4E-84F3-B4FDB1DFB463}" presName="composite2" presStyleCnt="0"/>
      <dgm:spPr/>
    </dgm:pt>
    <dgm:pt modelId="{0B38DFC1-EE9B-1B4C-863F-D6EA17CD5D12}" type="pres">
      <dgm:prSet presAssocID="{2AD08979-F257-8A4E-84F3-B4FDB1DFB463}" presName="background2" presStyleLbl="node2" presStyleIdx="1" presStyleCnt="2"/>
      <dgm:spPr/>
    </dgm:pt>
    <dgm:pt modelId="{5E4CC9B4-9AEF-9744-9B8C-06254393E26C}" type="pres">
      <dgm:prSet presAssocID="{2AD08979-F257-8A4E-84F3-B4FDB1DFB463}" presName="text2" presStyleLbl="fgAcc2" presStyleIdx="1" presStyleCnt="2">
        <dgm:presLayoutVars>
          <dgm:chPref val="3"/>
        </dgm:presLayoutVars>
      </dgm:prSet>
      <dgm:spPr/>
    </dgm:pt>
    <dgm:pt modelId="{55C5BB7B-2C40-2C47-87EC-E56490DE1ACD}" type="pres">
      <dgm:prSet presAssocID="{2AD08979-F257-8A4E-84F3-B4FDB1DFB463}" presName="hierChild3" presStyleCnt="0"/>
      <dgm:spPr/>
    </dgm:pt>
    <dgm:pt modelId="{CBB36313-FB43-4373-8CC2-C2F61B921B4A}" type="pres">
      <dgm:prSet presAssocID="{48573E91-E0B9-48E0-BB2E-092F99D4E350}" presName="Name17" presStyleLbl="parChTrans1D3" presStyleIdx="1" presStyleCnt="2"/>
      <dgm:spPr/>
    </dgm:pt>
    <dgm:pt modelId="{D506133C-80A4-4DE3-A520-B437D69707DA}" type="pres">
      <dgm:prSet presAssocID="{F7986126-3263-46B6-8D6E-03DB53CF2E9F}" presName="hierRoot3" presStyleCnt="0"/>
      <dgm:spPr/>
    </dgm:pt>
    <dgm:pt modelId="{19B5938F-8CAD-4D60-BE05-5B67C30548DE}" type="pres">
      <dgm:prSet presAssocID="{F7986126-3263-46B6-8D6E-03DB53CF2E9F}" presName="composite3" presStyleCnt="0"/>
      <dgm:spPr/>
    </dgm:pt>
    <dgm:pt modelId="{1A6A32B9-70C5-42FC-B84B-433D9507C8A4}" type="pres">
      <dgm:prSet presAssocID="{F7986126-3263-46B6-8D6E-03DB53CF2E9F}" presName="background3" presStyleLbl="node3" presStyleIdx="1" presStyleCnt="2"/>
      <dgm:spPr/>
    </dgm:pt>
    <dgm:pt modelId="{1701BF3C-D7F1-42F0-A86E-6BE508E2F4C3}" type="pres">
      <dgm:prSet presAssocID="{F7986126-3263-46B6-8D6E-03DB53CF2E9F}" presName="text3" presStyleLbl="fgAcc3" presStyleIdx="1" presStyleCnt="2">
        <dgm:presLayoutVars>
          <dgm:chPref val="3"/>
        </dgm:presLayoutVars>
      </dgm:prSet>
      <dgm:spPr/>
    </dgm:pt>
    <dgm:pt modelId="{3C16CCE9-A5A0-4BBF-8F73-3464B8AABAC1}" type="pres">
      <dgm:prSet presAssocID="{F7986126-3263-46B6-8D6E-03DB53CF2E9F}" presName="hierChild4" presStyleCnt="0"/>
      <dgm:spPr/>
    </dgm:pt>
  </dgm:ptLst>
  <dgm:cxnLst>
    <dgm:cxn modelId="{378CF51D-ED07-4ED6-AF1B-F316B3417E08}" type="presOf" srcId="{EAD5E237-92B5-4B4A-82A9-1AEBA666D21C}" destId="{43652699-C44E-4951-BFED-85B8A977B30C}" srcOrd="0" destOrd="0" presId="urn:microsoft.com/office/officeart/2005/8/layout/hierarchy1"/>
    <dgm:cxn modelId="{4EF9663A-80C0-432C-9D1B-66EBA62AD0AE}" type="presOf" srcId="{48573E91-E0B9-48E0-BB2E-092F99D4E350}" destId="{CBB36313-FB43-4373-8CC2-C2F61B921B4A}" srcOrd="0" destOrd="0" presId="urn:microsoft.com/office/officeart/2005/8/layout/hierarchy1"/>
    <dgm:cxn modelId="{163A9463-E9F0-4D39-9BF6-ED010327CCB4}" type="presOf" srcId="{F7986126-3263-46B6-8D6E-03DB53CF2E9F}" destId="{1701BF3C-D7F1-42F0-A86E-6BE508E2F4C3}" srcOrd="0" destOrd="0" presId="urn:microsoft.com/office/officeart/2005/8/layout/hierarchy1"/>
    <dgm:cxn modelId="{1B189275-1B5E-194F-989F-45E0CE472E6D}" srcId="{7D8D8486-3EB8-1844-A83F-1B65E5AAEF92}" destId="{AFE521DF-9232-4B45-85EF-6C0D498D3962}" srcOrd="0" destOrd="0" parTransId="{75AD38B5-2872-5F48-8C24-9B41334C34F0}" sibTransId="{33D61C5C-AA12-B04E-B9C9-60D9AB9DD9ED}"/>
    <dgm:cxn modelId="{B5CC7F78-4F2B-AF43-B303-6A04E5D7926A}" srcId="{AFE521DF-9232-4B45-85EF-6C0D498D3962}" destId="{E724B505-F8CD-1A48-87BE-82E57734541A}" srcOrd="0" destOrd="0" parTransId="{344E96D3-3E12-1046-AFEC-842F41B5087E}" sibTransId="{376556D9-A63B-8F43-B16D-D60DA0836F6E}"/>
    <dgm:cxn modelId="{46DD5981-D2C5-4598-8AA8-9C985D0FC881}" type="presOf" srcId="{2AD08979-F257-8A4E-84F3-B4FDB1DFB463}" destId="{5E4CC9B4-9AEF-9744-9B8C-06254393E26C}" srcOrd="0" destOrd="0" presId="urn:microsoft.com/office/officeart/2005/8/layout/hierarchy1"/>
    <dgm:cxn modelId="{01BF8385-5BF0-44FB-8CC0-BBF227752CAA}" srcId="{2AD08979-F257-8A4E-84F3-B4FDB1DFB463}" destId="{F7986126-3263-46B6-8D6E-03DB53CF2E9F}" srcOrd="0" destOrd="0" parTransId="{48573E91-E0B9-48E0-BB2E-092F99D4E350}" sibTransId="{737661CA-F08B-469F-BBD6-B0939E8C71BC}"/>
    <dgm:cxn modelId="{3E288BB4-9E0B-4F1B-B7F1-1F8E6B28BA11}" type="presOf" srcId="{75D36A71-8D95-FE4B-A642-A20023B9F5EC}" destId="{36197221-EA41-8A48-8D00-8B8043E785AE}" srcOrd="0" destOrd="0" presId="urn:microsoft.com/office/officeart/2005/8/layout/hierarchy1"/>
    <dgm:cxn modelId="{CE6F91B5-57AA-449F-A8F4-29F2E1CED784}" srcId="{E724B505-F8CD-1A48-87BE-82E57734541A}" destId="{57F16329-03F9-4ACB-96FC-A8299CEB101F}" srcOrd="0" destOrd="0" parTransId="{EAD5E237-92B5-4B4A-82A9-1AEBA666D21C}" sibTransId="{EC3D40DF-4645-4D97-9AA3-E6076467F024}"/>
    <dgm:cxn modelId="{11B8F1BC-F27D-47D4-970A-D7D1E43BD4C0}" type="presOf" srcId="{E724B505-F8CD-1A48-87BE-82E57734541A}" destId="{6578B974-B14E-1E4A-82BB-2DCCB80CC6AF}" srcOrd="0" destOrd="0" presId="urn:microsoft.com/office/officeart/2005/8/layout/hierarchy1"/>
    <dgm:cxn modelId="{C70DA4DC-A474-47CD-939C-72D0870068B9}" type="presOf" srcId="{344E96D3-3E12-1046-AFEC-842F41B5087E}" destId="{2E67F3DC-7AAD-334B-992A-3EEB2B8B89E6}" srcOrd="0" destOrd="0" presId="urn:microsoft.com/office/officeart/2005/8/layout/hierarchy1"/>
    <dgm:cxn modelId="{2B857AE5-A200-4452-8EE5-39B9A8FFD4C8}" type="presOf" srcId="{AFE521DF-9232-4B45-85EF-6C0D498D3962}" destId="{4CC33283-D7AE-9046-9A4B-3DC738CAB55F}" srcOrd="0" destOrd="0" presId="urn:microsoft.com/office/officeart/2005/8/layout/hierarchy1"/>
    <dgm:cxn modelId="{BFC310EA-B8F9-4C79-B7EB-FA012D693099}" type="presOf" srcId="{7D8D8486-3EB8-1844-A83F-1B65E5AAEF92}" destId="{846759D4-9623-EF47-B28E-9171390077D3}" srcOrd="0" destOrd="0" presId="urn:microsoft.com/office/officeart/2005/8/layout/hierarchy1"/>
    <dgm:cxn modelId="{EBC2C3EF-AB49-41AE-B8DC-8BA4E1DDC7C2}" type="presOf" srcId="{57F16329-03F9-4ACB-96FC-A8299CEB101F}" destId="{5511010F-F299-4BC4-AB5E-E49CD40E9026}" srcOrd="0" destOrd="0" presId="urn:microsoft.com/office/officeart/2005/8/layout/hierarchy1"/>
    <dgm:cxn modelId="{BB15BBF7-C443-D744-B598-3602FA4BA2E5}" srcId="{AFE521DF-9232-4B45-85EF-6C0D498D3962}" destId="{2AD08979-F257-8A4E-84F3-B4FDB1DFB463}" srcOrd="1" destOrd="0" parTransId="{75D36A71-8D95-FE4B-A642-A20023B9F5EC}" sibTransId="{7EC9A167-1205-4345-8C60-BA1E50289E05}"/>
    <dgm:cxn modelId="{07A8EEA5-69E2-462F-8C34-8AF415C10E05}" type="presParOf" srcId="{846759D4-9623-EF47-B28E-9171390077D3}" destId="{0756C1BB-180F-5940-9716-EF9EFBD79957}" srcOrd="0" destOrd="0" presId="urn:microsoft.com/office/officeart/2005/8/layout/hierarchy1"/>
    <dgm:cxn modelId="{44D57053-4AF6-468F-BE88-5D4E008EB7CF}" type="presParOf" srcId="{0756C1BB-180F-5940-9716-EF9EFBD79957}" destId="{A76908B4-85DA-6848-9671-A54A9A25F185}" srcOrd="0" destOrd="0" presId="urn:microsoft.com/office/officeart/2005/8/layout/hierarchy1"/>
    <dgm:cxn modelId="{DD9F5ECD-0DCD-42CA-A21E-ED8E8B38F501}" type="presParOf" srcId="{A76908B4-85DA-6848-9671-A54A9A25F185}" destId="{F423F480-3513-CD40-A6E5-5355CE84696A}" srcOrd="0" destOrd="0" presId="urn:microsoft.com/office/officeart/2005/8/layout/hierarchy1"/>
    <dgm:cxn modelId="{65252B6E-6AC9-4857-99EA-BC7CEB6F5BAD}" type="presParOf" srcId="{A76908B4-85DA-6848-9671-A54A9A25F185}" destId="{4CC33283-D7AE-9046-9A4B-3DC738CAB55F}" srcOrd="1" destOrd="0" presId="urn:microsoft.com/office/officeart/2005/8/layout/hierarchy1"/>
    <dgm:cxn modelId="{B3CE0B12-2935-47B2-9A20-DB2545315DD1}" type="presParOf" srcId="{0756C1BB-180F-5940-9716-EF9EFBD79957}" destId="{E5089297-4596-8A45-B833-A0DD823E4ADA}" srcOrd="1" destOrd="0" presId="urn:microsoft.com/office/officeart/2005/8/layout/hierarchy1"/>
    <dgm:cxn modelId="{C055EDB4-D44B-4685-9F2D-83B090043CDD}" type="presParOf" srcId="{E5089297-4596-8A45-B833-A0DD823E4ADA}" destId="{2E67F3DC-7AAD-334B-992A-3EEB2B8B89E6}" srcOrd="0" destOrd="0" presId="urn:microsoft.com/office/officeart/2005/8/layout/hierarchy1"/>
    <dgm:cxn modelId="{323178EC-0C99-4E3E-B9BA-1DF9AD7DA686}" type="presParOf" srcId="{E5089297-4596-8A45-B833-A0DD823E4ADA}" destId="{F92F4DDF-369B-5144-9EF2-F89976500B5A}" srcOrd="1" destOrd="0" presId="urn:microsoft.com/office/officeart/2005/8/layout/hierarchy1"/>
    <dgm:cxn modelId="{5A9354AC-2A47-40BE-98F1-2A7FB43B8E98}" type="presParOf" srcId="{F92F4DDF-369B-5144-9EF2-F89976500B5A}" destId="{3502B233-A33E-4B44-82BB-3B76E30ABFDA}" srcOrd="0" destOrd="0" presId="urn:microsoft.com/office/officeart/2005/8/layout/hierarchy1"/>
    <dgm:cxn modelId="{655B7883-7B24-4733-8045-36CBE060308B}" type="presParOf" srcId="{3502B233-A33E-4B44-82BB-3B76E30ABFDA}" destId="{35BDA6AF-0199-D049-BE7F-3FB9F5D50133}" srcOrd="0" destOrd="0" presId="urn:microsoft.com/office/officeart/2005/8/layout/hierarchy1"/>
    <dgm:cxn modelId="{9188F65D-2D9C-498F-8FE3-1715DE46EC40}" type="presParOf" srcId="{3502B233-A33E-4B44-82BB-3B76E30ABFDA}" destId="{6578B974-B14E-1E4A-82BB-2DCCB80CC6AF}" srcOrd="1" destOrd="0" presId="urn:microsoft.com/office/officeart/2005/8/layout/hierarchy1"/>
    <dgm:cxn modelId="{50840313-B328-4387-9F0D-ECC6E481B795}" type="presParOf" srcId="{F92F4DDF-369B-5144-9EF2-F89976500B5A}" destId="{624C1B6B-EEEB-A644-9050-53DECAEA0EB1}" srcOrd="1" destOrd="0" presId="urn:microsoft.com/office/officeart/2005/8/layout/hierarchy1"/>
    <dgm:cxn modelId="{4375A2AB-4230-4C27-AAFF-E9E2BC519A3E}" type="presParOf" srcId="{624C1B6B-EEEB-A644-9050-53DECAEA0EB1}" destId="{43652699-C44E-4951-BFED-85B8A977B30C}" srcOrd="0" destOrd="0" presId="urn:microsoft.com/office/officeart/2005/8/layout/hierarchy1"/>
    <dgm:cxn modelId="{C1E157BC-C282-454A-A7FC-9E18A3222E39}" type="presParOf" srcId="{624C1B6B-EEEB-A644-9050-53DECAEA0EB1}" destId="{99EA0C36-E2F0-4DE5-AB24-5BBBEE501D4E}" srcOrd="1" destOrd="0" presId="urn:microsoft.com/office/officeart/2005/8/layout/hierarchy1"/>
    <dgm:cxn modelId="{F6568E88-3D7C-4D50-B137-E4636D2CB0B4}" type="presParOf" srcId="{99EA0C36-E2F0-4DE5-AB24-5BBBEE501D4E}" destId="{71D670B4-2AC2-49EA-A5D2-BE04E1742270}" srcOrd="0" destOrd="0" presId="urn:microsoft.com/office/officeart/2005/8/layout/hierarchy1"/>
    <dgm:cxn modelId="{ACE25AB1-D0C0-4A90-987D-742E706FB341}" type="presParOf" srcId="{71D670B4-2AC2-49EA-A5D2-BE04E1742270}" destId="{D3DFFDB7-3CAA-45E1-ADE5-6BE533832D0A}" srcOrd="0" destOrd="0" presId="urn:microsoft.com/office/officeart/2005/8/layout/hierarchy1"/>
    <dgm:cxn modelId="{B99B7A79-CBFE-4145-9F96-726D93BFDDE6}" type="presParOf" srcId="{71D670B4-2AC2-49EA-A5D2-BE04E1742270}" destId="{5511010F-F299-4BC4-AB5E-E49CD40E9026}" srcOrd="1" destOrd="0" presId="urn:microsoft.com/office/officeart/2005/8/layout/hierarchy1"/>
    <dgm:cxn modelId="{77D94FC7-01B6-405D-8955-3E20A2954374}" type="presParOf" srcId="{99EA0C36-E2F0-4DE5-AB24-5BBBEE501D4E}" destId="{67FE5747-98CB-4612-97AB-EBEAE96CC831}" srcOrd="1" destOrd="0" presId="urn:microsoft.com/office/officeart/2005/8/layout/hierarchy1"/>
    <dgm:cxn modelId="{2C5BBE41-FC70-4D11-B442-6927CD86EAB3}" type="presParOf" srcId="{E5089297-4596-8A45-B833-A0DD823E4ADA}" destId="{36197221-EA41-8A48-8D00-8B8043E785AE}" srcOrd="2" destOrd="0" presId="urn:microsoft.com/office/officeart/2005/8/layout/hierarchy1"/>
    <dgm:cxn modelId="{752CA2E5-AD40-4734-AFAA-CB8A103CE3F0}" type="presParOf" srcId="{E5089297-4596-8A45-B833-A0DD823E4ADA}" destId="{8BF316F4-011F-5649-A305-B4F45E837943}" srcOrd="3" destOrd="0" presId="urn:microsoft.com/office/officeart/2005/8/layout/hierarchy1"/>
    <dgm:cxn modelId="{AE789C2F-5D81-4901-AD30-D26D6DF616EE}" type="presParOf" srcId="{8BF316F4-011F-5649-A305-B4F45E837943}" destId="{1DFF6BBF-B5B9-3446-B57A-4FD21C11B0E8}" srcOrd="0" destOrd="0" presId="urn:microsoft.com/office/officeart/2005/8/layout/hierarchy1"/>
    <dgm:cxn modelId="{708FE2F3-EB0C-440D-879C-91E8839749A7}" type="presParOf" srcId="{1DFF6BBF-B5B9-3446-B57A-4FD21C11B0E8}" destId="{0B38DFC1-EE9B-1B4C-863F-D6EA17CD5D12}" srcOrd="0" destOrd="0" presId="urn:microsoft.com/office/officeart/2005/8/layout/hierarchy1"/>
    <dgm:cxn modelId="{4B789735-4339-4BE5-89CE-DB7545E5E110}" type="presParOf" srcId="{1DFF6BBF-B5B9-3446-B57A-4FD21C11B0E8}" destId="{5E4CC9B4-9AEF-9744-9B8C-06254393E26C}" srcOrd="1" destOrd="0" presId="urn:microsoft.com/office/officeart/2005/8/layout/hierarchy1"/>
    <dgm:cxn modelId="{CEAB178A-4B72-4E8B-827D-9A134A419E2E}" type="presParOf" srcId="{8BF316F4-011F-5649-A305-B4F45E837943}" destId="{55C5BB7B-2C40-2C47-87EC-E56490DE1ACD}" srcOrd="1" destOrd="0" presId="urn:microsoft.com/office/officeart/2005/8/layout/hierarchy1"/>
    <dgm:cxn modelId="{123A17BC-F020-475A-B77E-90696243AFD7}" type="presParOf" srcId="{55C5BB7B-2C40-2C47-87EC-E56490DE1ACD}" destId="{CBB36313-FB43-4373-8CC2-C2F61B921B4A}" srcOrd="0" destOrd="0" presId="urn:microsoft.com/office/officeart/2005/8/layout/hierarchy1"/>
    <dgm:cxn modelId="{8CE27FF5-86C4-416E-B4A8-3D0BA672E0A7}" type="presParOf" srcId="{55C5BB7B-2C40-2C47-87EC-E56490DE1ACD}" destId="{D506133C-80A4-4DE3-A520-B437D69707DA}" srcOrd="1" destOrd="0" presId="urn:microsoft.com/office/officeart/2005/8/layout/hierarchy1"/>
    <dgm:cxn modelId="{0ACFEB6C-796A-4F56-9FD8-6A4BAF8B5F29}" type="presParOf" srcId="{D506133C-80A4-4DE3-A520-B437D69707DA}" destId="{19B5938F-8CAD-4D60-BE05-5B67C30548DE}" srcOrd="0" destOrd="0" presId="urn:microsoft.com/office/officeart/2005/8/layout/hierarchy1"/>
    <dgm:cxn modelId="{38BDAFBF-8C3F-4D63-81DB-02104B6D5C14}" type="presParOf" srcId="{19B5938F-8CAD-4D60-BE05-5B67C30548DE}" destId="{1A6A32B9-70C5-42FC-B84B-433D9507C8A4}" srcOrd="0" destOrd="0" presId="urn:microsoft.com/office/officeart/2005/8/layout/hierarchy1"/>
    <dgm:cxn modelId="{03A43CEF-65F2-4171-8734-850BBD75B1A7}" type="presParOf" srcId="{19B5938F-8CAD-4D60-BE05-5B67C30548DE}" destId="{1701BF3C-D7F1-42F0-A86E-6BE508E2F4C3}" srcOrd="1" destOrd="0" presId="urn:microsoft.com/office/officeart/2005/8/layout/hierarchy1"/>
    <dgm:cxn modelId="{A94B2A11-B211-4B0D-9198-ACCB2B540BB1}" type="presParOf" srcId="{D506133C-80A4-4DE3-A520-B437D69707DA}" destId="{3C16CCE9-A5A0-4BBF-8F73-3464B8AABAC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493CA8-BCEE-104B-8960-85FB30FD9CF4}">
      <dsp:nvSpPr>
        <dsp:cNvPr id="0" name=""/>
        <dsp:cNvSpPr/>
      </dsp:nvSpPr>
      <dsp:spPr>
        <a:xfrm>
          <a:off x="55965" y="148898"/>
          <a:ext cx="3132590" cy="548840"/>
        </a:xfrm>
        <a:prstGeom prst="roundRect">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长期存在</a:t>
          </a:r>
          <a:endParaRPr lang="en-US" sz="2400" kern="1200" dirty="0"/>
        </a:p>
      </dsp:txBody>
      <dsp:txXfrm>
        <a:off x="82757" y="175690"/>
        <a:ext cx="3079006" cy="495256"/>
      </dsp:txXfrm>
    </dsp:sp>
    <dsp:sp modelId="{6681C056-890B-4D43-8B61-7CB15A69B1E2}">
      <dsp:nvSpPr>
        <dsp:cNvPr id="0" name=""/>
        <dsp:cNvSpPr/>
      </dsp:nvSpPr>
      <dsp:spPr>
        <a:xfrm>
          <a:off x="0" y="801145"/>
          <a:ext cx="8820472" cy="550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050" tIns="25400" rIns="142240" bIns="25400" numCol="1" spcCol="1270" anchor="t" anchorCtr="0">
          <a:noAutofit/>
        </a:bodyPr>
        <a:lstStyle/>
        <a:p>
          <a:pPr marL="228600" lvl="1" indent="-228600" algn="l" defTabSz="889000">
            <a:lnSpc>
              <a:spcPct val="90000"/>
            </a:lnSpc>
            <a:spcBef>
              <a:spcPct val="0"/>
            </a:spcBef>
            <a:spcAft>
              <a:spcPct val="20000"/>
            </a:spcAft>
            <a:buFont typeface="Wingdings" pitchFamily="2" charset="2"/>
            <a:buChar char="Ø"/>
          </a:pPr>
          <a:r>
            <a:rPr lang="zh-CN" altLang="en-US" sz="2000" kern="1200" dirty="0"/>
            <a:t>文件存储在硬盘或其它辅存中，用户退出系统时文件不会消失</a:t>
          </a:r>
          <a:endParaRPr lang="en-NZ" sz="2000" kern="1200" dirty="0"/>
        </a:p>
      </dsp:txBody>
      <dsp:txXfrm>
        <a:off x="0" y="801145"/>
        <a:ext cx="8820472" cy="550025"/>
      </dsp:txXfrm>
    </dsp:sp>
    <dsp:sp modelId="{D0906443-942C-5545-9BAC-609427B0FF41}">
      <dsp:nvSpPr>
        <dsp:cNvPr id="0" name=""/>
        <dsp:cNvSpPr/>
      </dsp:nvSpPr>
      <dsp:spPr>
        <a:xfrm>
          <a:off x="79472" y="1275701"/>
          <a:ext cx="2973557" cy="569183"/>
        </a:xfrm>
        <a:prstGeom prst="roundRect">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可在进程间共享</a:t>
          </a:r>
          <a:endParaRPr lang="en-NZ" sz="2400" kern="1200" dirty="0"/>
        </a:p>
      </dsp:txBody>
      <dsp:txXfrm>
        <a:off x="107257" y="1303486"/>
        <a:ext cx="2917987" cy="513613"/>
      </dsp:txXfrm>
    </dsp:sp>
    <dsp:sp modelId="{FC99B2A6-9BFE-474E-9F23-62E7498A1213}">
      <dsp:nvSpPr>
        <dsp:cNvPr id="0" name=""/>
        <dsp:cNvSpPr/>
      </dsp:nvSpPr>
      <dsp:spPr>
        <a:xfrm>
          <a:off x="0" y="1912949"/>
          <a:ext cx="8820472" cy="288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050" tIns="25400" rIns="142240" bIns="25400" numCol="1" spcCol="1270" anchor="t" anchorCtr="0">
          <a:noAutofit/>
        </a:bodyPr>
        <a:lstStyle/>
        <a:p>
          <a:pPr marL="228600" lvl="1" indent="-228600" algn="l" defTabSz="889000">
            <a:lnSpc>
              <a:spcPct val="90000"/>
            </a:lnSpc>
            <a:spcBef>
              <a:spcPct val="0"/>
            </a:spcBef>
            <a:spcAft>
              <a:spcPct val="20000"/>
            </a:spcAft>
            <a:buFont typeface="Wingdings" pitchFamily="2" charset="2"/>
            <a:buChar char="Ø"/>
          </a:pPr>
          <a:r>
            <a:rPr lang="zh-CN" altLang="en-US" sz="2000" kern="1200" dirty="0"/>
            <a:t>文件有名字，具有允许受控共享的相关访问权限</a:t>
          </a:r>
          <a:endParaRPr lang="en-NZ" sz="2000" kern="1200" dirty="0"/>
        </a:p>
      </dsp:txBody>
      <dsp:txXfrm>
        <a:off x="0" y="1912949"/>
        <a:ext cx="8820472" cy="288223"/>
      </dsp:txXfrm>
    </dsp:sp>
    <dsp:sp modelId="{18DF84C2-68D6-DD44-A821-EC4240583B12}">
      <dsp:nvSpPr>
        <dsp:cNvPr id="0" name=""/>
        <dsp:cNvSpPr/>
      </dsp:nvSpPr>
      <dsp:spPr>
        <a:xfrm>
          <a:off x="33473" y="2360974"/>
          <a:ext cx="3224499" cy="487690"/>
        </a:xfrm>
        <a:prstGeom prst="roundRect">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结构</a:t>
          </a:r>
          <a:endParaRPr lang="en-NZ" sz="2400" kern="1200" dirty="0"/>
        </a:p>
      </dsp:txBody>
      <dsp:txXfrm>
        <a:off x="57280" y="2384781"/>
        <a:ext cx="3176885" cy="44007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97221-EA41-8A48-8D00-8B8043E785AE}">
      <dsp:nvSpPr>
        <dsp:cNvPr id="0" name=""/>
        <dsp:cNvSpPr/>
      </dsp:nvSpPr>
      <dsp:spPr>
        <a:xfrm>
          <a:off x="3536397" y="1592039"/>
          <a:ext cx="1529956" cy="728120"/>
        </a:xfrm>
        <a:custGeom>
          <a:avLst/>
          <a:gdLst/>
          <a:ahLst/>
          <a:cxnLst/>
          <a:rect l="0" t="0" r="0" b="0"/>
          <a:pathLst>
            <a:path>
              <a:moveTo>
                <a:pt x="0" y="0"/>
              </a:moveTo>
              <a:lnTo>
                <a:pt x="0" y="496192"/>
              </a:lnTo>
              <a:lnTo>
                <a:pt x="1529956" y="496192"/>
              </a:lnTo>
              <a:lnTo>
                <a:pt x="1529956" y="728120"/>
              </a:lnTo>
            </a:path>
          </a:pathLst>
        </a:custGeom>
        <a:noFill/>
        <a:ln w="952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2E67F3DC-7AAD-334B-992A-3EEB2B8B89E6}">
      <dsp:nvSpPr>
        <dsp:cNvPr id="0" name=""/>
        <dsp:cNvSpPr/>
      </dsp:nvSpPr>
      <dsp:spPr>
        <a:xfrm>
          <a:off x="2006440" y="1592039"/>
          <a:ext cx="1529956" cy="728120"/>
        </a:xfrm>
        <a:custGeom>
          <a:avLst/>
          <a:gdLst/>
          <a:ahLst/>
          <a:cxnLst/>
          <a:rect l="0" t="0" r="0" b="0"/>
          <a:pathLst>
            <a:path>
              <a:moveTo>
                <a:pt x="1529956" y="0"/>
              </a:moveTo>
              <a:lnTo>
                <a:pt x="1529956" y="496192"/>
              </a:lnTo>
              <a:lnTo>
                <a:pt x="0" y="496192"/>
              </a:lnTo>
              <a:lnTo>
                <a:pt x="0" y="728120"/>
              </a:lnTo>
            </a:path>
          </a:pathLst>
        </a:custGeom>
        <a:noFill/>
        <a:ln w="952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F423F480-3513-CD40-A6E5-5355CE84696A}">
      <dsp:nvSpPr>
        <dsp:cNvPr id="0" name=""/>
        <dsp:cNvSpPr/>
      </dsp:nvSpPr>
      <dsp:spPr>
        <a:xfrm>
          <a:off x="2284614" y="2275"/>
          <a:ext cx="2503564" cy="158976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CC33283-D7AE-9046-9A4B-3DC738CAB55F}">
      <dsp:nvSpPr>
        <dsp:cNvPr id="0" name=""/>
        <dsp:cNvSpPr/>
      </dsp:nvSpPr>
      <dsp:spPr>
        <a:xfrm>
          <a:off x="2562788" y="266541"/>
          <a:ext cx="2503564" cy="158976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zh-CN" altLang="en-US" sz="2200" b="0" i="0" kern="1200" dirty="0"/>
            <a:t>允许多个用户之间共享文件时出现的两个问题</a:t>
          </a:r>
          <a:r>
            <a:rPr lang="en-US" sz="2200" kern="1200" dirty="0"/>
            <a:t>:</a:t>
          </a:r>
        </a:p>
      </dsp:txBody>
      <dsp:txXfrm>
        <a:off x="2609351" y="313104"/>
        <a:ext cx="2410438" cy="1496637"/>
      </dsp:txXfrm>
    </dsp:sp>
    <dsp:sp modelId="{35BDA6AF-0199-D049-BE7F-3FB9F5D50133}">
      <dsp:nvSpPr>
        <dsp:cNvPr id="0" name=""/>
        <dsp:cNvSpPr/>
      </dsp:nvSpPr>
      <dsp:spPr>
        <a:xfrm>
          <a:off x="754658" y="2320159"/>
          <a:ext cx="2503564" cy="158976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578B974-B14E-1E4A-82BB-2DCCB80CC6AF}">
      <dsp:nvSpPr>
        <dsp:cNvPr id="0" name=""/>
        <dsp:cNvSpPr/>
      </dsp:nvSpPr>
      <dsp:spPr>
        <a:xfrm>
          <a:off x="1032832" y="2584424"/>
          <a:ext cx="2503564" cy="158976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zh-CN" altLang="en-US" sz="2200" kern="1200" dirty="0"/>
            <a:t>访问权限</a:t>
          </a:r>
          <a:endParaRPr lang="en-US" sz="2200" kern="1200" dirty="0"/>
        </a:p>
      </dsp:txBody>
      <dsp:txXfrm>
        <a:off x="1079395" y="2630987"/>
        <a:ext cx="2410438" cy="1496637"/>
      </dsp:txXfrm>
    </dsp:sp>
    <dsp:sp modelId="{0B38DFC1-EE9B-1B4C-863F-D6EA17CD5D12}">
      <dsp:nvSpPr>
        <dsp:cNvPr id="0" name=""/>
        <dsp:cNvSpPr/>
      </dsp:nvSpPr>
      <dsp:spPr>
        <a:xfrm>
          <a:off x="3814570" y="2320159"/>
          <a:ext cx="2503564" cy="158976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E4CC9B4-9AEF-9744-9B8C-06254393E26C}">
      <dsp:nvSpPr>
        <dsp:cNvPr id="0" name=""/>
        <dsp:cNvSpPr/>
      </dsp:nvSpPr>
      <dsp:spPr>
        <a:xfrm>
          <a:off x="4092744" y="2584424"/>
          <a:ext cx="2503564" cy="158976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zh-CN" altLang="en-US" sz="2200" kern="1200" dirty="0"/>
            <a:t>并发控制</a:t>
          </a:r>
          <a:endParaRPr lang="en-US" sz="2200" kern="1200" dirty="0"/>
        </a:p>
      </dsp:txBody>
      <dsp:txXfrm>
        <a:off x="4139307" y="2630987"/>
        <a:ext cx="2410438" cy="149663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41846-E8DF-1545-BFDA-F94AE887182A}">
      <dsp:nvSpPr>
        <dsp:cNvPr id="0" name=""/>
        <dsp:cNvSpPr/>
      </dsp:nvSpPr>
      <dsp:spPr>
        <a:xfrm>
          <a:off x="1855" y="0"/>
          <a:ext cx="1820707" cy="4038600"/>
        </a:xfrm>
        <a:prstGeom prst="roundRect">
          <a:avLst>
            <a:gd name="adj" fmla="val 10000"/>
          </a:avLst>
        </a:prstGeom>
        <a:solidFill>
          <a:schemeClr val="bg2">
            <a:lumMod val="9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文件主</a:t>
          </a:r>
          <a:endParaRPr lang="en-US" sz="2800" kern="1200" dirty="0"/>
        </a:p>
      </dsp:txBody>
      <dsp:txXfrm>
        <a:off x="1855" y="0"/>
        <a:ext cx="1820707" cy="1211580"/>
      </dsp:txXfrm>
    </dsp:sp>
    <dsp:sp modelId="{648E4223-BB38-E146-B305-BDBCD4F06ACC}">
      <dsp:nvSpPr>
        <dsp:cNvPr id="0" name=""/>
        <dsp:cNvSpPr/>
      </dsp:nvSpPr>
      <dsp:spPr>
        <a:xfrm>
          <a:off x="183926" y="1211925"/>
          <a:ext cx="1456565" cy="79342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zh-CN" altLang="en-US" sz="1700" b="0" i="0" kern="1200" dirty="0"/>
            <a:t>通常是文件的初始创建者</a:t>
          </a:r>
          <a:endParaRPr lang="en-US" sz="1700" kern="1200" dirty="0"/>
        </a:p>
      </dsp:txBody>
      <dsp:txXfrm>
        <a:off x="207165" y="1235164"/>
        <a:ext cx="1410087" cy="746945"/>
      </dsp:txXfrm>
    </dsp:sp>
    <dsp:sp modelId="{D88DA2BC-3588-E841-8E55-38A091B56E6F}">
      <dsp:nvSpPr>
        <dsp:cNvPr id="0" name=""/>
        <dsp:cNvSpPr/>
      </dsp:nvSpPr>
      <dsp:spPr>
        <a:xfrm>
          <a:off x="183926" y="2127413"/>
          <a:ext cx="1456565" cy="79342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zh-CN" altLang="en-US" sz="1700" kern="1200" dirty="0"/>
            <a:t>全部权限</a:t>
          </a:r>
          <a:endParaRPr lang="en-US" sz="1700" kern="1200" dirty="0"/>
        </a:p>
      </dsp:txBody>
      <dsp:txXfrm>
        <a:off x="207165" y="2150652"/>
        <a:ext cx="1410087" cy="746945"/>
      </dsp:txXfrm>
    </dsp:sp>
    <dsp:sp modelId="{5AF89341-01B8-D545-B3C8-F5665B3D4A15}">
      <dsp:nvSpPr>
        <dsp:cNvPr id="0" name=""/>
        <dsp:cNvSpPr/>
      </dsp:nvSpPr>
      <dsp:spPr>
        <a:xfrm>
          <a:off x="183926" y="3042901"/>
          <a:ext cx="1456565" cy="79342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zh-CN" altLang="en-US" sz="1700" kern="1200" dirty="0"/>
            <a:t>给其他用户授权</a:t>
          </a:r>
          <a:endParaRPr lang="en-US" sz="1700" kern="1200" dirty="0"/>
        </a:p>
      </dsp:txBody>
      <dsp:txXfrm>
        <a:off x="207165" y="3066140"/>
        <a:ext cx="1410087" cy="746945"/>
      </dsp:txXfrm>
    </dsp:sp>
    <dsp:sp modelId="{DB0D742E-A0FB-8B49-BFF8-72B06A325F7F}">
      <dsp:nvSpPr>
        <dsp:cNvPr id="0" name=""/>
        <dsp:cNvSpPr/>
      </dsp:nvSpPr>
      <dsp:spPr>
        <a:xfrm>
          <a:off x="1959115" y="0"/>
          <a:ext cx="1820707" cy="4038600"/>
        </a:xfrm>
        <a:prstGeom prst="roundRect">
          <a:avLst>
            <a:gd name="adj" fmla="val 10000"/>
          </a:avLst>
        </a:prstGeom>
        <a:solidFill>
          <a:schemeClr val="bg2">
            <a:lumMod val="9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特定用户</a:t>
          </a:r>
          <a:endParaRPr lang="en-US" sz="2800" kern="1200" dirty="0"/>
        </a:p>
      </dsp:txBody>
      <dsp:txXfrm>
        <a:off x="1959115" y="0"/>
        <a:ext cx="1820707" cy="1211580"/>
      </dsp:txXfrm>
    </dsp:sp>
    <dsp:sp modelId="{1B516091-6E8F-144A-B411-6233FF7A9677}">
      <dsp:nvSpPr>
        <dsp:cNvPr id="0" name=""/>
        <dsp:cNvSpPr/>
      </dsp:nvSpPr>
      <dsp:spPr>
        <a:xfrm>
          <a:off x="2141186" y="1211580"/>
          <a:ext cx="1456565" cy="262509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zh-CN" altLang="en-US" sz="1700" kern="1200" dirty="0"/>
            <a:t>由用户</a:t>
          </a:r>
          <a:r>
            <a:rPr lang="en-US" altLang="zh-CN" sz="1700" kern="1200" dirty="0"/>
            <a:t>ID</a:t>
          </a:r>
          <a:r>
            <a:rPr lang="zh-CN" altLang="en-US" sz="1700" kern="1200" dirty="0"/>
            <a:t>指定的用户集合</a:t>
          </a:r>
          <a:endParaRPr lang="en-US" sz="1700" kern="1200" dirty="0"/>
        </a:p>
      </dsp:txBody>
      <dsp:txXfrm>
        <a:off x="2183847" y="1254241"/>
        <a:ext cx="1371243" cy="2539768"/>
      </dsp:txXfrm>
    </dsp:sp>
    <dsp:sp modelId="{C49F3C61-B89C-184E-A182-7592720ABFC2}">
      <dsp:nvSpPr>
        <dsp:cNvPr id="0" name=""/>
        <dsp:cNvSpPr/>
      </dsp:nvSpPr>
      <dsp:spPr>
        <a:xfrm>
          <a:off x="3916376" y="0"/>
          <a:ext cx="1820707" cy="4038600"/>
        </a:xfrm>
        <a:prstGeom prst="roundRect">
          <a:avLst>
            <a:gd name="adj" fmla="val 10000"/>
          </a:avLst>
        </a:prstGeom>
        <a:solidFill>
          <a:schemeClr val="bg2">
            <a:lumMod val="9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组用户</a:t>
          </a:r>
          <a:endParaRPr lang="en-US" sz="2800" kern="1200" dirty="0"/>
        </a:p>
      </dsp:txBody>
      <dsp:txXfrm>
        <a:off x="3916376" y="0"/>
        <a:ext cx="1820707" cy="1211580"/>
      </dsp:txXfrm>
    </dsp:sp>
    <dsp:sp modelId="{08A9B48A-73E5-8948-ACF5-9B5CF99BB1B8}">
      <dsp:nvSpPr>
        <dsp:cNvPr id="0" name=""/>
        <dsp:cNvSpPr/>
      </dsp:nvSpPr>
      <dsp:spPr>
        <a:xfrm>
          <a:off x="4098447" y="1211580"/>
          <a:ext cx="1456565" cy="262509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zh-CN" altLang="en-US" sz="1700" kern="1200" dirty="0"/>
            <a:t>非单独定义的一组用户</a:t>
          </a:r>
          <a:endParaRPr lang="en-US" sz="1700" kern="1200" dirty="0"/>
        </a:p>
      </dsp:txBody>
      <dsp:txXfrm>
        <a:off x="4141108" y="1254241"/>
        <a:ext cx="1371243" cy="2539768"/>
      </dsp:txXfrm>
    </dsp:sp>
    <dsp:sp modelId="{D6114748-BAAC-564D-A53A-B59506D8F26B}">
      <dsp:nvSpPr>
        <dsp:cNvPr id="0" name=""/>
        <dsp:cNvSpPr/>
      </dsp:nvSpPr>
      <dsp:spPr>
        <a:xfrm>
          <a:off x="5873637" y="0"/>
          <a:ext cx="1820707" cy="4038600"/>
        </a:xfrm>
        <a:prstGeom prst="roundRect">
          <a:avLst>
            <a:gd name="adj" fmla="val 10000"/>
          </a:avLst>
        </a:prstGeom>
        <a:solidFill>
          <a:schemeClr val="bg2">
            <a:lumMod val="9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全部</a:t>
          </a:r>
          <a:endParaRPr lang="en-US" sz="2800" kern="1200" dirty="0"/>
        </a:p>
      </dsp:txBody>
      <dsp:txXfrm>
        <a:off x="5873637" y="0"/>
        <a:ext cx="1820707" cy="1211580"/>
      </dsp:txXfrm>
    </dsp:sp>
    <dsp:sp modelId="{39EE4791-275D-224E-AC13-080CD3A85AB3}">
      <dsp:nvSpPr>
        <dsp:cNvPr id="0" name=""/>
        <dsp:cNvSpPr/>
      </dsp:nvSpPr>
      <dsp:spPr>
        <a:xfrm>
          <a:off x="6055707" y="1212763"/>
          <a:ext cx="1456565" cy="1217693"/>
        </a:xfrm>
        <a:prstGeom prst="roundRect">
          <a:avLst>
            <a:gd name="adj" fmla="val 10000"/>
          </a:avLst>
        </a:prstGeom>
        <a:solidFill>
          <a:schemeClr val="accent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zh-CN" altLang="en-US" sz="1700" kern="1200" dirty="0"/>
            <a:t>有权访问该系统的所有用户</a:t>
          </a:r>
          <a:endParaRPr lang="en-US" sz="1700" kern="1200" dirty="0"/>
        </a:p>
      </dsp:txBody>
      <dsp:txXfrm>
        <a:off x="6091372" y="1248428"/>
        <a:ext cx="1385235" cy="1146363"/>
      </dsp:txXfrm>
    </dsp:sp>
    <dsp:sp modelId="{4748FB64-615F-1546-BE00-F89F2BE6DD56}">
      <dsp:nvSpPr>
        <dsp:cNvPr id="0" name=""/>
        <dsp:cNvSpPr/>
      </dsp:nvSpPr>
      <dsp:spPr>
        <a:xfrm>
          <a:off x="6055707" y="2617793"/>
          <a:ext cx="1456565" cy="1217693"/>
        </a:xfrm>
        <a:prstGeom prst="roundRect">
          <a:avLst>
            <a:gd name="adj" fmla="val 10000"/>
          </a:avLst>
        </a:prstGeom>
        <a:solidFill>
          <a:schemeClr val="accent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zh-CN" altLang="en-US" sz="1700" kern="1200" dirty="0"/>
            <a:t>公共文件</a:t>
          </a:r>
          <a:endParaRPr lang="en-US" sz="1700" kern="1200" dirty="0"/>
        </a:p>
      </dsp:txBody>
      <dsp:txXfrm>
        <a:off x="6091372" y="2653458"/>
        <a:ext cx="1385235" cy="114636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2EC7AE-C09D-4ACB-9654-BFE9DF31E7BA}">
      <dsp:nvSpPr>
        <dsp:cNvPr id="0" name=""/>
        <dsp:cNvSpPr/>
      </dsp:nvSpPr>
      <dsp:spPr>
        <a:xfrm rot="5400000">
          <a:off x="2633472" y="-969142"/>
          <a:ext cx="693130" cy="2804741"/>
        </a:xfrm>
        <a:prstGeom prst="round2Same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rtl="0">
            <a:lnSpc>
              <a:spcPct val="90000"/>
            </a:lnSpc>
            <a:spcBef>
              <a:spcPct val="0"/>
            </a:spcBef>
            <a:spcAft>
              <a:spcPct val="15000"/>
            </a:spcAft>
            <a:buChar char="•"/>
          </a:pPr>
          <a:r>
            <a:rPr lang="zh-CN" sz="2900" kern="1200" baseline="0" dirty="0"/>
            <a:t>基于索引结点</a:t>
          </a:r>
          <a:endParaRPr lang="zh-CN" sz="2900" kern="1200" dirty="0"/>
        </a:p>
      </dsp:txBody>
      <dsp:txXfrm rot="-5400000">
        <a:off x="1577667" y="120499"/>
        <a:ext cx="2770905" cy="625458"/>
      </dsp:txXfrm>
    </dsp:sp>
    <dsp:sp modelId="{7CD051A7-B84A-4D57-B2CB-A976FEF4E82B}">
      <dsp:nvSpPr>
        <dsp:cNvPr id="0" name=""/>
        <dsp:cNvSpPr/>
      </dsp:nvSpPr>
      <dsp:spPr>
        <a:xfrm>
          <a:off x="0" y="21"/>
          <a:ext cx="1577667" cy="866412"/>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rtl="0">
            <a:lnSpc>
              <a:spcPct val="90000"/>
            </a:lnSpc>
            <a:spcBef>
              <a:spcPct val="0"/>
            </a:spcBef>
            <a:spcAft>
              <a:spcPct val="35000"/>
            </a:spcAft>
            <a:buNone/>
          </a:pPr>
          <a:r>
            <a:rPr lang="zh-CN" altLang="en-US" sz="2300" kern="1200" baseline="0" dirty="0"/>
            <a:t>硬链接</a:t>
          </a:r>
          <a:br>
            <a:rPr lang="en-US" altLang="zh-CN" sz="2300" kern="1200" baseline="0" dirty="0"/>
          </a:br>
          <a:r>
            <a:rPr lang="en-US" altLang="zh-CN" sz="2300" kern="1200" baseline="0" dirty="0"/>
            <a:t>Hard Link</a:t>
          </a:r>
          <a:endParaRPr lang="zh-CN" sz="2300" kern="1200" dirty="0"/>
        </a:p>
      </dsp:txBody>
      <dsp:txXfrm>
        <a:off x="42295" y="42316"/>
        <a:ext cx="1493077" cy="781822"/>
      </dsp:txXfrm>
    </dsp:sp>
    <dsp:sp modelId="{131C6BA7-A1AE-4F74-88C9-81AF2B431EC5}">
      <dsp:nvSpPr>
        <dsp:cNvPr id="0" name=""/>
        <dsp:cNvSpPr/>
      </dsp:nvSpPr>
      <dsp:spPr>
        <a:xfrm rot="5400000">
          <a:off x="2633472" y="-59409"/>
          <a:ext cx="693130" cy="2804741"/>
        </a:xfrm>
        <a:prstGeom prst="round2SameRect">
          <a:avLst/>
        </a:prstGeom>
        <a:solidFill>
          <a:schemeClr val="tx2">
            <a:lumMod val="40000"/>
            <a:lumOff val="60000"/>
            <a:alpha val="9000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rtl="0">
            <a:lnSpc>
              <a:spcPct val="90000"/>
            </a:lnSpc>
            <a:spcBef>
              <a:spcPct val="0"/>
            </a:spcBef>
            <a:spcAft>
              <a:spcPct val="15000"/>
            </a:spcAft>
            <a:buChar char="•"/>
          </a:pPr>
          <a:r>
            <a:rPr lang="zh-CN" sz="2900" kern="1200" baseline="0" dirty="0"/>
            <a:t>基于符号</a:t>
          </a:r>
          <a:r>
            <a:rPr lang="zh-CN" altLang="en-US" sz="2900" kern="1200" baseline="0" dirty="0"/>
            <a:t>链接</a:t>
          </a:r>
          <a:endParaRPr lang="zh-CN" sz="2900" kern="1200" dirty="0"/>
        </a:p>
      </dsp:txBody>
      <dsp:txXfrm rot="-5400000">
        <a:off x="1577667" y="1030232"/>
        <a:ext cx="2770905" cy="625458"/>
      </dsp:txXfrm>
    </dsp:sp>
    <dsp:sp modelId="{3AE1C464-B10B-450C-ABFA-11C82B722611}">
      <dsp:nvSpPr>
        <dsp:cNvPr id="0" name=""/>
        <dsp:cNvSpPr/>
      </dsp:nvSpPr>
      <dsp:spPr>
        <a:xfrm>
          <a:off x="0" y="909755"/>
          <a:ext cx="1577667" cy="866412"/>
        </a:xfrm>
        <a:prstGeom prst="roundRect">
          <a:avLst/>
        </a:prstGeom>
        <a:solidFill>
          <a:schemeClr val="tx2">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rtl="0">
            <a:lnSpc>
              <a:spcPct val="90000"/>
            </a:lnSpc>
            <a:spcBef>
              <a:spcPct val="0"/>
            </a:spcBef>
            <a:spcAft>
              <a:spcPct val="35000"/>
            </a:spcAft>
            <a:buNone/>
          </a:pPr>
          <a:r>
            <a:rPr lang="zh-CN" altLang="en-US" sz="2300" kern="1200" baseline="0" dirty="0"/>
            <a:t>软连接</a:t>
          </a:r>
          <a:br>
            <a:rPr lang="en-US" altLang="zh-CN" sz="2300" kern="1200" baseline="0" dirty="0"/>
          </a:br>
          <a:r>
            <a:rPr lang="en-US" altLang="zh-CN" sz="2300" kern="1200" baseline="0" dirty="0"/>
            <a:t>Soft Link</a:t>
          </a:r>
          <a:endParaRPr lang="zh-CN" sz="2300" kern="1200" dirty="0"/>
        </a:p>
      </dsp:txBody>
      <dsp:txXfrm>
        <a:off x="42295" y="952050"/>
        <a:ext cx="1493077" cy="78182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775C2-35A8-499D-8197-4BE3D7347ABA}">
      <dsp:nvSpPr>
        <dsp:cNvPr id="0" name=""/>
        <dsp:cNvSpPr/>
      </dsp:nvSpPr>
      <dsp:spPr>
        <a:xfrm>
          <a:off x="1411427" y="264159"/>
          <a:ext cx="3413760" cy="3413760"/>
        </a:xfrm>
        <a:prstGeom prst="pie">
          <a:avLst>
            <a:gd name="adj1" fmla="val 16200000"/>
            <a:gd name="adj2" fmla="val 1800000"/>
          </a:avLst>
        </a:prstGeom>
        <a:solidFill>
          <a:srgbClr val="C0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空闲空间管理</a:t>
          </a:r>
        </a:p>
      </dsp:txBody>
      <dsp:txXfrm>
        <a:off x="3210560" y="987551"/>
        <a:ext cx="1219200" cy="1016000"/>
      </dsp:txXfrm>
    </dsp:sp>
    <dsp:sp modelId="{3E7C545C-DFE0-4643-8E57-FEC7BA52B5DE}">
      <dsp:nvSpPr>
        <dsp:cNvPr id="0" name=""/>
        <dsp:cNvSpPr/>
      </dsp:nvSpPr>
      <dsp:spPr>
        <a:xfrm>
          <a:off x="1341120" y="386079"/>
          <a:ext cx="3413760" cy="3413760"/>
        </a:xfrm>
        <a:prstGeom prst="pie">
          <a:avLst>
            <a:gd name="adj1" fmla="val 1800000"/>
            <a:gd name="adj2" fmla="val 9000000"/>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卷</a:t>
          </a:r>
        </a:p>
      </dsp:txBody>
      <dsp:txXfrm>
        <a:off x="2153920" y="2600960"/>
        <a:ext cx="1828800" cy="894080"/>
      </dsp:txXfrm>
    </dsp:sp>
    <dsp:sp modelId="{3C58EF7D-3ABF-4B58-989F-1FB1DF4871B4}">
      <dsp:nvSpPr>
        <dsp:cNvPr id="0" name=""/>
        <dsp:cNvSpPr/>
      </dsp:nvSpPr>
      <dsp:spPr>
        <a:xfrm>
          <a:off x="1270812" y="264159"/>
          <a:ext cx="3413760" cy="3413760"/>
        </a:xfrm>
        <a:prstGeom prst="pie">
          <a:avLst>
            <a:gd name="adj1" fmla="val 9000000"/>
            <a:gd name="adj2" fmla="val 16200000"/>
          </a:avLst>
        </a:prstGeom>
        <a:solidFill>
          <a:srgbClr val="7030A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文件</a:t>
          </a:r>
          <a:endParaRPr lang="en-US" altLang="zh-CN" sz="2600" kern="1200" dirty="0"/>
        </a:p>
        <a:p>
          <a:pPr marL="0" lvl="0" indent="0" algn="ctr" defTabSz="1155700">
            <a:lnSpc>
              <a:spcPct val="90000"/>
            </a:lnSpc>
            <a:spcBef>
              <a:spcPct val="0"/>
            </a:spcBef>
            <a:spcAft>
              <a:spcPct val="35000"/>
            </a:spcAft>
            <a:buNone/>
          </a:pPr>
          <a:r>
            <a:rPr lang="zh-CN" altLang="en-US" sz="2600" kern="1200" dirty="0"/>
            <a:t>分配</a:t>
          </a:r>
        </a:p>
      </dsp:txBody>
      <dsp:txXfrm>
        <a:off x="1666240" y="987551"/>
        <a:ext cx="1219200" cy="1016000"/>
      </dsp:txXfrm>
    </dsp:sp>
    <dsp:sp modelId="{FEB22FA0-C233-422C-B149-AB16330CCE1F}">
      <dsp:nvSpPr>
        <dsp:cNvPr id="0" name=""/>
        <dsp:cNvSpPr/>
      </dsp:nvSpPr>
      <dsp:spPr>
        <a:xfrm>
          <a:off x="1200380" y="52831"/>
          <a:ext cx="3836416" cy="3836416"/>
        </a:xfrm>
        <a:prstGeom prst="circularArrow">
          <a:avLst>
            <a:gd name="adj1" fmla="val 5085"/>
            <a:gd name="adj2" fmla="val 327528"/>
            <a:gd name="adj3" fmla="val 1472472"/>
            <a:gd name="adj4" fmla="val 16199432"/>
            <a:gd name="adj5" fmla="val 5932"/>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57EDC25C-7B11-46DA-96DF-3CCF9EA305B6}">
      <dsp:nvSpPr>
        <dsp:cNvPr id="0" name=""/>
        <dsp:cNvSpPr/>
      </dsp:nvSpPr>
      <dsp:spPr>
        <a:xfrm>
          <a:off x="1129792" y="174536"/>
          <a:ext cx="3836416" cy="3836416"/>
        </a:xfrm>
        <a:prstGeom prst="circularArrow">
          <a:avLst>
            <a:gd name="adj1" fmla="val 5085"/>
            <a:gd name="adj2" fmla="val 327528"/>
            <a:gd name="adj3" fmla="val 8671970"/>
            <a:gd name="adj4" fmla="val 1800502"/>
            <a:gd name="adj5" fmla="val 5932"/>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AB84CD5C-D66B-48FF-8FE6-EFBE9595DFCF}">
      <dsp:nvSpPr>
        <dsp:cNvPr id="0" name=""/>
        <dsp:cNvSpPr/>
      </dsp:nvSpPr>
      <dsp:spPr>
        <a:xfrm>
          <a:off x="1059203" y="52831"/>
          <a:ext cx="3836416" cy="3836416"/>
        </a:xfrm>
        <a:prstGeom prst="circularArrow">
          <a:avLst>
            <a:gd name="adj1" fmla="val 5085"/>
            <a:gd name="adj2" fmla="val 327528"/>
            <a:gd name="adj3" fmla="val 15873039"/>
            <a:gd name="adj4" fmla="val 9000000"/>
            <a:gd name="adj5" fmla="val 5932"/>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E47047-050B-D942-8763-87C9F36BDF3D}">
      <dsp:nvSpPr>
        <dsp:cNvPr id="0" name=""/>
        <dsp:cNvSpPr/>
      </dsp:nvSpPr>
      <dsp:spPr>
        <a:xfrm rot="16200000">
          <a:off x="-453891" y="457324"/>
          <a:ext cx="4216400" cy="3301751"/>
        </a:xfrm>
        <a:prstGeom prst="flowChartManualOperation">
          <a:avLst/>
        </a:prstGeom>
        <a:solidFill>
          <a:schemeClr val="accent1">
            <a:lumMod val="20000"/>
            <a:lumOff val="8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0" tIns="0" rIns="145551" bIns="0" numCol="1" spcCol="1270" anchor="t" anchorCtr="0">
          <a:noAutofit/>
        </a:bodyPr>
        <a:lstStyle/>
        <a:p>
          <a:pPr marL="0" lvl="0" indent="0" algn="l" defTabSz="1022350">
            <a:lnSpc>
              <a:spcPct val="90000"/>
            </a:lnSpc>
            <a:spcBef>
              <a:spcPct val="0"/>
            </a:spcBef>
            <a:spcAft>
              <a:spcPct val="35000"/>
            </a:spcAft>
            <a:buNone/>
          </a:pPr>
          <a:r>
            <a:rPr lang="zh-CN" altLang="en-US" sz="2300" b="1" kern="1200" dirty="0">
              <a:solidFill>
                <a:schemeClr val="tx1"/>
              </a:solidFill>
            </a:rPr>
            <a:t>大小可变的大规模连续分区</a:t>
          </a:r>
          <a:endParaRPr lang="en-US" sz="2300" b="1" kern="1200" dirty="0">
            <a:solidFill>
              <a:schemeClr val="tx1"/>
            </a:solidFill>
          </a:endParaRPr>
        </a:p>
        <a:p>
          <a:pPr marL="171450" lvl="1" indent="-171450" algn="l" defTabSz="800100">
            <a:lnSpc>
              <a:spcPct val="90000"/>
            </a:lnSpc>
            <a:spcBef>
              <a:spcPct val="0"/>
            </a:spcBef>
            <a:spcAft>
              <a:spcPct val="15000"/>
            </a:spcAft>
            <a:buChar char="•"/>
          </a:pPr>
          <a:r>
            <a:rPr lang="zh-CN" altLang="en-US" sz="1800" kern="1200" dirty="0">
              <a:solidFill>
                <a:schemeClr val="tx1"/>
              </a:solidFill>
            </a:rPr>
            <a:t>性能较好</a:t>
          </a:r>
          <a:endParaRPr lang="en-NZ" sz="1800" kern="1200" dirty="0">
            <a:solidFill>
              <a:schemeClr val="tx1"/>
            </a:solidFill>
          </a:endParaRPr>
        </a:p>
        <a:p>
          <a:pPr marL="171450" lvl="1" indent="-171450" algn="l" defTabSz="800100">
            <a:lnSpc>
              <a:spcPct val="90000"/>
            </a:lnSpc>
            <a:spcBef>
              <a:spcPct val="0"/>
            </a:spcBef>
            <a:spcAft>
              <a:spcPct val="15000"/>
            </a:spcAft>
            <a:buChar char="•"/>
          </a:pPr>
          <a:r>
            <a:rPr lang="zh-CN" altLang="en-US" sz="1800" kern="1200" dirty="0">
              <a:solidFill>
                <a:schemeClr val="tx1"/>
              </a:solidFill>
            </a:rPr>
            <a:t>避免浪费</a:t>
          </a:r>
          <a:endParaRPr lang="en-NZ" sz="1800" kern="1200" dirty="0">
            <a:solidFill>
              <a:schemeClr val="tx1"/>
            </a:solidFill>
          </a:endParaRPr>
        </a:p>
        <a:p>
          <a:pPr marL="171450" lvl="1" indent="-171450" algn="l" defTabSz="800100">
            <a:lnSpc>
              <a:spcPct val="90000"/>
            </a:lnSpc>
            <a:spcBef>
              <a:spcPct val="0"/>
            </a:spcBef>
            <a:spcAft>
              <a:spcPct val="15000"/>
            </a:spcAft>
            <a:buChar char="•"/>
          </a:pPr>
          <a:r>
            <a:rPr lang="zh-CN" altLang="en-US" sz="1800" kern="1200" dirty="0">
              <a:solidFill>
                <a:schemeClr val="tx1"/>
              </a:solidFill>
            </a:rPr>
            <a:t>文件分配表较小</a:t>
          </a:r>
          <a:endParaRPr lang="en-US" sz="1800" kern="1200" dirty="0">
            <a:solidFill>
              <a:schemeClr val="tx1"/>
            </a:solidFill>
          </a:endParaRPr>
        </a:p>
        <a:p>
          <a:pPr marL="171450" lvl="1" indent="-171450" algn="l" defTabSz="800100">
            <a:lnSpc>
              <a:spcPct val="90000"/>
            </a:lnSpc>
            <a:spcBef>
              <a:spcPct val="0"/>
            </a:spcBef>
            <a:spcAft>
              <a:spcPct val="15000"/>
            </a:spcAft>
            <a:buChar char="•"/>
          </a:pPr>
          <a:r>
            <a:rPr lang="zh-CN" altLang="en-US" sz="1800" kern="1200" dirty="0">
              <a:solidFill>
                <a:schemeClr val="tx1"/>
              </a:solidFill>
            </a:rPr>
            <a:t>空间难以再次利用</a:t>
          </a:r>
          <a:endParaRPr lang="en-US" sz="1800" kern="1200" dirty="0">
            <a:solidFill>
              <a:schemeClr val="tx1"/>
            </a:solidFill>
          </a:endParaRPr>
        </a:p>
      </dsp:txBody>
      <dsp:txXfrm rot="5400000">
        <a:off x="3434" y="843279"/>
        <a:ext cx="3301751" cy="2529840"/>
      </dsp:txXfrm>
    </dsp:sp>
    <dsp:sp modelId="{6CD21F77-3BAF-B64B-ABE5-02FA4C5025D3}">
      <dsp:nvSpPr>
        <dsp:cNvPr id="0" name=""/>
        <dsp:cNvSpPr/>
      </dsp:nvSpPr>
      <dsp:spPr>
        <a:xfrm rot="16200000">
          <a:off x="3095491" y="457324"/>
          <a:ext cx="4216400" cy="3301751"/>
        </a:xfrm>
        <a:prstGeom prst="flowChartManualOperation">
          <a:avLst/>
        </a:prstGeom>
        <a:solidFill>
          <a:schemeClr val="accent1">
            <a:lumMod val="20000"/>
            <a:lumOff val="8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0" tIns="0" rIns="145551" bIns="0" numCol="1" spcCol="1270" anchor="t" anchorCtr="0">
          <a:noAutofit/>
        </a:bodyPr>
        <a:lstStyle/>
        <a:p>
          <a:pPr marL="0" lvl="0" indent="0" algn="l" defTabSz="1022350">
            <a:lnSpc>
              <a:spcPct val="90000"/>
            </a:lnSpc>
            <a:spcBef>
              <a:spcPct val="0"/>
            </a:spcBef>
            <a:spcAft>
              <a:spcPct val="35000"/>
            </a:spcAft>
            <a:buNone/>
          </a:pPr>
          <a:r>
            <a:rPr lang="zh-CN" altLang="en-US" sz="2300" b="1" kern="1200" dirty="0">
              <a:solidFill>
                <a:schemeClr val="tx1"/>
              </a:solidFill>
            </a:rPr>
            <a:t>块</a:t>
          </a:r>
          <a:endParaRPr lang="en-US" sz="2300" kern="1200" dirty="0">
            <a:solidFill>
              <a:schemeClr val="tx1"/>
            </a:solidFill>
          </a:endParaRPr>
        </a:p>
        <a:p>
          <a:pPr marL="171450" lvl="1" indent="-171450" algn="l" defTabSz="800100">
            <a:lnSpc>
              <a:spcPct val="90000"/>
            </a:lnSpc>
            <a:spcBef>
              <a:spcPct val="0"/>
            </a:spcBef>
            <a:spcAft>
              <a:spcPct val="15000"/>
            </a:spcAft>
            <a:buChar char="•"/>
          </a:pPr>
          <a:r>
            <a:rPr lang="zh-CN" altLang="en-US" sz="1800" kern="1200" dirty="0">
              <a:solidFill>
                <a:schemeClr val="tx1"/>
              </a:solidFill>
            </a:rPr>
            <a:t>小的固定分区能提供更大的灵活性</a:t>
          </a:r>
          <a:endParaRPr lang="en-NZ" sz="1800" kern="1200" dirty="0">
            <a:solidFill>
              <a:schemeClr val="tx1"/>
            </a:solidFill>
          </a:endParaRPr>
        </a:p>
        <a:p>
          <a:pPr marL="171450" lvl="1" indent="-171450" algn="l" defTabSz="800100">
            <a:lnSpc>
              <a:spcPct val="90000"/>
            </a:lnSpc>
            <a:spcBef>
              <a:spcPct val="0"/>
            </a:spcBef>
            <a:spcAft>
              <a:spcPct val="15000"/>
            </a:spcAft>
            <a:buChar char="•"/>
          </a:pPr>
          <a:r>
            <a:rPr lang="zh-CN" altLang="en-US" sz="1800" kern="1200" dirty="0">
              <a:solidFill>
                <a:schemeClr val="tx1"/>
              </a:solidFill>
            </a:rPr>
            <a:t>需要较大表或更复杂的结构来管理块的分配情况</a:t>
          </a:r>
          <a:endParaRPr lang="en-NZ" sz="1800" kern="1200" dirty="0">
            <a:solidFill>
              <a:schemeClr val="tx1"/>
            </a:solidFill>
          </a:endParaRPr>
        </a:p>
        <a:p>
          <a:pPr marL="171450" lvl="1" indent="-171450" algn="l" defTabSz="800100">
            <a:lnSpc>
              <a:spcPct val="90000"/>
            </a:lnSpc>
            <a:spcBef>
              <a:spcPct val="0"/>
            </a:spcBef>
            <a:spcAft>
              <a:spcPct val="15000"/>
            </a:spcAft>
            <a:buChar char="•"/>
          </a:pPr>
          <a:r>
            <a:rPr lang="zh-CN" altLang="en-US" sz="1800" kern="1200" dirty="0">
              <a:solidFill>
                <a:schemeClr val="tx1"/>
              </a:solidFill>
            </a:rPr>
            <a:t>邻近性不再是主要目的</a:t>
          </a:r>
          <a:endParaRPr lang="en-NZ" sz="1800" kern="1200" dirty="0">
            <a:solidFill>
              <a:schemeClr val="tx1"/>
            </a:solidFill>
          </a:endParaRPr>
        </a:p>
        <a:p>
          <a:pPr marL="171450" lvl="1" indent="-171450" algn="l" defTabSz="800100">
            <a:lnSpc>
              <a:spcPct val="90000"/>
            </a:lnSpc>
            <a:spcBef>
              <a:spcPct val="0"/>
            </a:spcBef>
            <a:spcAft>
              <a:spcPct val="15000"/>
            </a:spcAft>
            <a:buChar char="•"/>
          </a:pPr>
          <a:r>
            <a:rPr lang="zh-CN" altLang="en-US" sz="1800" kern="1200" dirty="0">
              <a:solidFill>
                <a:schemeClr val="tx1"/>
              </a:solidFill>
            </a:rPr>
            <a:t>主要目的是根据需要来分配块</a:t>
          </a:r>
          <a:endParaRPr lang="en-NZ" sz="1800" kern="1200" dirty="0">
            <a:solidFill>
              <a:schemeClr val="tx1"/>
            </a:solidFill>
          </a:endParaRPr>
        </a:p>
      </dsp:txBody>
      <dsp:txXfrm rot="5400000">
        <a:off x="3552816" y="843279"/>
        <a:ext cx="3301751" cy="252984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86385-C3D6-8F41-8225-434F5B428377}">
      <dsp:nvSpPr>
        <dsp:cNvPr id="0" name=""/>
        <dsp:cNvSpPr/>
      </dsp:nvSpPr>
      <dsp:spPr>
        <a:xfrm>
          <a:off x="0" y="81606"/>
          <a:ext cx="5760640" cy="740363"/>
        </a:xfrm>
        <a:prstGeom prst="rect">
          <a:avLst/>
        </a:prstGeom>
        <a:solidFill>
          <a:schemeClr val="bg1"/>
        </a:solidFill>
        <a:ln w="9525" cap="flat" cmpd="sng" algn="ctr">
          <a:noFill/>
          <a:prstDash val="solid"/>
        </a:ln>
        <a:effectLst>
          <a:glow rad="101600">
            <a:schemeClr val="accent1">
              <a:alpha val="75000"/>
            </a:schemeClr>
          </a:glow>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latin typeface="+mn-ea"/>
              <a:ea typeface="+mn-ea"/>
            </a:rPr>
            <a:t>优点</a:t>
          </a:r>
          <a:r>
            <a:rPr lang="en-NZ" sz="2400" kern="1200" dirty="0">
              <a:solidFill>
                <a:schemeClr val="tx1"/>
              </a:solidFill>
              <a:latin typeface="+mn-ea"/>
              <a:ea typeface="+mn-ea"/>
            </a:rPr>
            <a:t>:</a:t>
          </a:r>
          <a:endParaRPr lang="en-US" sz="2400" kern="1200" dirty="0">
            <a:solidFill>
              <a:schemeClr val="tx1"/>
            </a:solidFill>
            <a:latin typeface="+mn-ea"/>
            <a:ea typeface="+mn-ea"/>
          </a:endParaRPr>
        </a:p>
      </dsp:txBody>
      <dsp:txXfrm>
        <a:off x="0" y="81606"/>
        <a:ext cx="5760640" cy="740363"/>
      </dsp:txXfrm>
    </dsp:sp>
    <dsp:sp modelId="{6644024E-82F7-DB4A-9792-F874F90E5F96}">
      <dsp:nvSpPr>
        <dsp:cNvPr id="0" name=""/>
        <dsp:cNvSpPr/>
      </dsp:nvSpPr>
      <dsp:spPr>
        <a:xfrm>
          <a:off x="0" y="754349"/>
          <a:ext cx="5760640" cy="1531710"/>
        </a:xfrm>
        <a:prstGeom prst="rect">
          <a:avLst/>
        </a:prstGeom>
        <a:solidFill>
          <a:schemeClr val="accent1">
            <a:lumMod val="20000"/>
            <a:lumOff val="80000"/>
          </a:schemeClr>
        </a:solidFill>
        <a:ln w="9525" cap="flat" cmpd="sng" algn="ctr">
          <a:solidFill>
            <a:schemeClr val="accent1">
              <a:alpha val="90000"/>
              <a:tint val="40000"/>
              <a:hueOff val="0"/>
              <a:satOff val="0"/>
              <a:lumOff val="0"/>
              <a:alphaOff val="0"/>
            </a:schemeClr>
          </a:solidFill>
          <a:prstDash val="solid"/>
        </a:ln>
        <a:effectLst>
          <a:glow rad="101600">
            <a:schemeClr val="accent1">
              <a:alpha val="75000"/>
            </a:schemeClr>
          </a:glow>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a:latin typeface="宋体" panose="02010600030101010101" pitchFamily="2" charset="-122"/>
              <a:ea typeface="宋体" panose="02010600030101010101" pitchFamily="2" charset="-122"/>
            </a:rPr>
            <a:t>适用于任何文件分配方法</a:t>
          </a:r>
          <a:endParaRPr lang="en-NZ" sz="2400" kern="1200" dirty="0">
            <a:latin typeface="宋体" panose="02010600030101010101" pitchFamily="2" charset="-122"/>
            <a:ea typeface="宋体" panose="02010600030101010101" pitchFamily="2" charset="-122"/>
          </a:endParaRPr>
        </a:p>
        <a:p>
          <a:pPr marL="228600" lvl="1" indent="-228600" algn="l" defTabSz="1066800">
            <a:lnSpc>
              <a:spcPct val="90000"/>
            </a:lnSpc>
            <a:spcBef>
              <a:spcPct val="0"/>
            </a:spcBef>
            <a:spcAft>
              <a:spcPct val="15000"/>
            </a:spcAft>
            <a:buChar char="•"/>
          </a:pPr>
          <a:r>
            <a:rPr lang="zh-CN" altLang="en-US" sz="2400" kern="1200" dirty="0">
              <a:latin typeface="宋体" panose="02010600030101010101" pitchFamily="2" charset="-122"/>
              <a:ea typeface="宋体" panose="02010600030101010101" pitchFamily="2" charset="-122"/>
            </a:rPr>
            <a:t>非常小</a:t>
          </a:r>
          <a:endParaRPr lang="en-NZ" sz="2400" kern="1200" dirty="0">
            <a:latin typeface="宋体" panose="02010600030101010101" pitchFamily="2" charset="-122"/>
            <a:ea typeface="宋体" panose="02010600030101010101" pitchFamily="2" charset="-122"/>
          </a:endParaRPr>
        </a:p>
        <a:p>
          <a:pPr marL="228600" lvl="1" indent="-228600" algn="l" defTabSz="1066800">
            <a:lnSpc>
              <a:spcPct val="90000"/>
            </a:lnSpc>
            <a:spcBef>
              <a:spcPct val="0"/>
            </a:spcBef>
            <a:spcAft>
              <a:spcPct val="15000"/>
            </a:spcAft>
            <a:buChar char="•"/>
          </a:pPr>
          <a:r>
            <a:rPr lang="zh-CN" altLang="en-US" sz="2400" kern="1200" dirty="0">
              <a:latin typeface="宋体" panose="02010600030101010101" pitchFamily="2" charset="-122"/>
              <a:ea typeface="宋体" panose="02010600030101010101" pitchFamily="2" charset="-122"/>
            </a:rPr>
            <a:t>很容易找到一个或一组连续的空闲块</a:t>
          </a:r>
          <a:endParaRPr lang="en-NZ" sz="2400" kern="1200" dirty="0">
            <a:latin typeface="宋体" panose="02010600030101010101" pitchFamily="2" charset="-122"/>
            <a:ea typeface="宋体" panose="02010600030101010101" pitchFamily="2" charset="-122"/>
          </a:endParaRPr>
        </a:p>
      </dsp:txBody>
      <dsp:txXfrm>
        <a:off x="0" y="754349"/>
        <a:ext cx="5760640" cy="153171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10FA3-C85D-C04D-B13F-F1C1D51D3572}">
      <dsp:nvSpPr>
        <dsp:cNvPr id="0" name=""/>
        <dsp:cNvSpPr/>
      </dsp:nvSpPr>
      <dsp:spPr>
        <a:xfrm>
          <a:off x="0" y="162200"/>
          <a:ext cx="6096000" cy="576000"/>
        </a:xfrm>
        <a:prstGeom prst="rect">
          <a:avLst/>
        </a:prstGeom>
        <a:solidFill>
          <a:schemeClr val="tx2">
            <a:lumMod val="20000"/>
            <a:lumOff val="80000"/>
          </a:schemeClr>
        </a:solidFill>
        <a:ln w="9525" cap="flat" cmpd="sng" algn="ctr">
          <a:noFill/>
          <a:prstDash val="solid"/>
        </a:ln>
        <a:effectLst>
          <a:glow rad="101600">
            <a:schemeClr val="accent2">
              <a:alpha val="75000"/>
            </a:schemeClr>
          </a:glo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1"/>
              </a:solidFill>
            </a:rPr>
            <a:t>缺点</a:t>
          </a:r>
          <a:r>
            <a:rPr lang="en-NZ" sz="2000" kern="1200" dirty="0">
              <a:solidFill>
                <a:schemeClr val="tx1"/>
              </a:solidFill>
            </a:rPr>
            <a:t>:</a:t>
          </a:r>
          <a:endParaRPr lang="en-US" sz="2000" kern="1200" dirty="0">
            <a:solidFill>
              <a:schemeClr val="tx1"/>
            </a:solidFill>
          </a:endParaRPr>
        </a:p>
      </dsp:txBody>
      <dsp:txXfrm>
        <a:off x="0" y="162200"/>
        <a:ext cx="6096000" cy="576000"/>
      </dsp:txXfrm>
    </dsp:sp>
    <dsp:sp modelId="{3CAC45B9-07EC-7A43-93D4-245B6453042D}">
      <dsp:nvSpPr>
        <dsp:cNvPr id="0" name=""/>
        <dsp:cNvSpPr/>
      </dsp:nvSpPr>
      <dsp:spPr>
        <a:xfrm>
          <a:off x="0" y="738200"/>
          <a:ext cx="6096000" cy="1207799"/>
        </a:xfrm>
        <a:prstGeom prst="rect">
          <a:avLst/>
        </a:prstGeom>
        <a:solidFill>
          <a:schemeClr val="bg1"/>
        </a:solidFill>
        <a:ln w="9525" cap="flat" cmpd="sng" algn="ctr">
          <a:noFill/>
          <a:prstDash val="solid"/>
        </a:ln>
        <a:effectLst>
          <a:glow rad="101600">
            <a:schemeClr val="accent2">
              <a:alpha val="75000"/>
            </a:schemeClr>
          </a:glow>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latin typeface="宋体" panose="02010600030101010101" pitchFamily="2" charset="-122"/>
              <a:ea typeface="宋体" panose="02010600030101010101" pitchFamily="2" charset="-122"/>
            </a:rPr>
            <a:t>存在碎片</a:t>
          </a:r>
          <a:endParaRPr lang="en-NZ" sz="2000" kern="1200" dirty="0">
            <a:latin typeface="宋体" panose="02010600030101010101" pitchFamily="2" charset="-122"/>
            <a:ea typeface="宋体" panose="02010600030101010101" pitchFamily="2" charset="-122"/>
          </a:endParaRPr>
        </a:p>
        <a:p>
          <a:pPr marL="228600" lvl="1" indent="-228600" algn="l" defTabSz="889000">
            <a:lnSpc>
              <a:spcPct val="90000"/>
            </a:lnSpc>
            <a:spcBef>
              <a:spcPct val="0"/>
            </a:spcBef>
            <a:spcAft>
              <a:spcPct val="15000"/>
            </a:spcAft>
            <a:buChar char="•"/>
          </a:pPr>
          <a:r>
            <a:rPr lang="zh-CN" altLang="en-US" sz="2000" kern="1200" dirty="0">
              <a:latin typeface="宋体" panose="02010600030101010101" pitchFamily="2" charset="-122"/>
              <a:ea typeface="宋体" panose="02010600030101010101" pitchFamily="2" charset="-122"/>
            </a:rPr>
            <a:t>每次分配块时，在把数据写到块中之前，需要先读取这个块，以便找到指向新的第一个空闲块的指针</a:t>
          </a:r>
          <a:endParaRPr lang="en-NZ" sz="2000" kern="1200" dirty="0">
            <a:latin typeface="宋体" panose="02010600030101010101" pitchFamily="2" charset="-122"/>
            <a:ea typeface="宋体" panose="02010600030101010101" pitchFamily="2" charset="-122"/>
          </a:endParaRPr>
        </a:p>
      </dsp:txBody>
      <dsp:txXfrm>
        <a:off x="0" y="738200"/>
        <a:ext cx="6096000" cy="120779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B3123-A77F-514E-8514-808EE8A39065}">
      <dsp:nvSpPr>
        <dsp:cNvPr id="0" name=""/>
        <dsp:cNvSpPr/>
      </dsp:nvSpPr>
      <dsp:spPr>
        <a:xfrm>
          <a:off x="967" y="190983"/>
          <a:ext cx="2263675" cy="113183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l" defTabSz="977900" rtl="0">
            <a:lnSpc>
              <a:spcPct val="90000"/>
            </a:lnSpc>
            <a:spcBef>
              <a:spcPct val="0"/>
            </a:spcBef>
            <a:spcAft>
              <a:spcPct val="35000"/>
            </a:spcAft>
            <a:buNone/>
          </a:pPr>
          <a:r>
            <a:rPr lang="zh-CN" altLang="en-US" sz="2200" kern="1200" dirty="0">
              <a:latin typeface="Times New Roman" panose="02020603050405020304" pitchFamily="18" charset="0"/>
              <a:ea typeface="宋体" panose="02010600030101010101" pitchFamily="2" charset="-122"/>
              <a:cs typeface="Times New Roman" panose="02020603050405020304" pitchFamily="18" charset="0"/>
            </a:rPr>
            <a:t>每个块指定一个序号</a:t>
          </a:r>
          <a:endParaRPr lang="en-US" sz="2200" kern="1200" dirty="0">
            <a:latin typeface="Times New Roman" panose="02020603050405020304" pitchFamily="18" charset="0"/>
            <a:ea typeface="宋体" panose="02010600030101010101" pitchFamily="2" charset="-122"/>
            <a:cs typeface="Times New Roman" panose="02020603050405020304" pitchFamily="18" charset="0"/>
          </a:endParaRPr>
        </a:p>
      </dsp:txBody>
      <dsp:txXfrm>
        <a:off x="34117" y="224133"/>
        <a:ext cx="2197375" cy="1065537"/>
      </dsp:txXfrm>
    </dsp:sp>
    <dsp:sp modelId="{08B41EA6-7455-6544-8F70-0A96BEC31A44}">
      <dsp:nvSpPr>
        <dsp:cNvPr id="0" name=""/>
        <dsp:cNvSpPr/>
      </dsp:nvSpPr>
      <dsp:spPr>
        <a:xfrm>
          <a:off x="227334" y="1322821"/>
          <a:ext cx="226367" cy="1311658"/>
        </a:xfrm>
        <a:custGeom>
          <a:avLst/>
          <a:gdLst/>
          <a:ahLst/>
          <a:cxnLst/>
          <a:rect l="0" t="0" r="0" b="0"/>
          <a:pathLst>
            <a:path>
              <a:moveTo>
                <a:pt x="0" y="0"/>
              </a:moveTo>
              <a:lnTo>
                <a:pt x="0" y="1311658"/>
              </a:lnTo>
              <a:lnTo>
                <a:pt x="226367" y="131165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7FDAAD3-B73A-8044-98AA-89D8EDF7C16D}">
      <dsp:nvSpPr>
        <dsp:cNvPr id="0" name=""/>
        <dsp:cNvSpPr/>
      </dsp:nvSpPr>
      <dsp:spPr>
        <a:xfrm>
          <a:off x="453702" y="1605781"/>
          <a:ext cx="1810940" cy="205739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l" defTabSz="755650" rtl="0">
            <a:lnSpc>
              <a:spcPct val="90000"/>
            </a:lnSpc>
            <a:spcBef>
              <a:spcPct val="0"/>
            </a:spcBef>
            <a:spcAft>
              <a:spcPct val="35000"/>
            </a:spcAft>
            <a:buNone/>
          </a:pPr>
          <a:r>
            <a:rPr lang="zh-CN" altLang="en-US" sz="1700" kern="1200" dirty="0">
              <a:latin typeface="Times New Roman" panose="02020603050405020304" pitchFamily="18" charset="0"/>
              <a:ea typeface="宋体" panose="02010600030101010101" pitchFamily="2" charset="-122"/>
              <a:cs typeface="Times New Roman" panose="02020603050405020304" pitchFamily="18" charset="0"/>
            </a:rPr>
            <a:t>所有空闲块的序号保存在磁盘的一个保留区中</a:t>
          </a:r>
          <a:endParaRPr lang="en-US" sz="1700" kern="1200" dirty="0">
            <a:latin typeface="Times New Roman" panose="02020603050405020304" pitchFamily="18" charset="0"/>
            <a:ea typeface="宋体" panose="02010600030101010101" pitchFamily="2" charset="-122"/>
            <a:cs typeface="Times New Roman" panose="02020603050405020304" pitchFamily="18" charset="0"/>
          </a:endParaRPr>
        </a:p>
      </dsp:txBody>
      <dsp:txXfrm>
        <a:off x="506743" y="1658822"/>
        <a:ext cx="1704858" cy="1951316"/>
      </dsp:txXfrm>
    </dsp:sp>
    <dsp:sp modelId="{225624A9-84C8-9049-9CCE-3773AD4A94DD}">
      <dsp:nvSpPr>
        <dsp:cNvPr id="0" name=""/>
        <dsp:cNvSpPr/>
      </dsp:nvSpPr>
      <dsp:spPr>
        <a:xfrm>
          <a:off x="2830562" y="190983"/>
          <a:ext cx="2263675" cy="113183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l" defTabSz="977900" rtl="0">
            <a:lnSpc>
              <a:spcPct val="90000"/>
            </a:lnSpc>
            <a:spcBef>
              <a:spcPct val="0"/>
            </a:spcBef>
            <a:spcAft>
              <a:spcPct val="35000"/>
            </a:spcAft>
            <a:buNone/>
          </a:pPr>
          <a:r>
            <a:rPr lang="zh-CN" altLang="en-US" sz="2200" kern="1200" dirty="0">
              <a:latin typeface="Times New Roman" panose="02020603050405020304" pitchFamily="18" charset="0"/>
              <a:ea typeface="宋体" panose="02010600030101010101" pitchFamily="2" charset="-122"/>
              <a:cs typeface="Times New Roman" panose="02020603050405020304" pitchFamily="18" charset="0"/>
            </a:rPr>
            <a:t>根据磁盘的大小，存储一个块号需要</a:t>
          </a:r>
          <a:r>
            <a:rPr lang="en-US" altLang="zh-CN" sz="2200" kern="1200" dirty="0">
              <a:latin typeface="Times New Roman" panose="02020603050405020304" pitchFamily="18" charset="0"/>
              <a:ea typeface="宋体" panose="02010600030101010101" pitchFamily="2" charset="-122"/>
              <a:cs typeface="Times New Roman" panose="02020603050405020304" pitchFamily="18" charset="0"/>
            </a:rPr>
            <a:t>24</a:t>
          </a:r>
          <a:r>
            <a:rPr lang="zh-CN" altLang="en-US" sz="2200" kern="1200" dirty="0">
              <a:latin typeface="Times New Roman" panose="02020603050405020304" pitchFamily="18" charset="0"/>
              <a:ea typeface="宋体" panose="02010600030101010101" pitchFamily="2" charset="-122"/>
              <a:cs typeface="Times New Roman" panose="02020603050405020304" pitchFamily="18" charset="0"/>
            </a:rPr>
            <a:t>位或</a:t>
          </a:r>
          <a:r>
            <a:rPr lang="en-US" altLang="zh-CN" sz="2200" kern="1200" dirty="0">
              <a:latin typeface="Times New Roman" panose="02020603050405020304" pitchFamily="18" charset="0"/>
              <a:ea typeface="宋体" panose="02010600030101010101" pitchFamily="2" charset="-122"/>
              <a:cs typeface="Times New Roman" panose="02020603050405020304" pitchFamily="18" charset="0"/>
            </a:rPr>
            <a:t>32</a:t>
          </a:r>
          <a:r>
            <a:rPr lang="zh-CN" altLang="en-US" sz="2200" kern="1200" dirty="0">
              <a:latin typeface="Times New Roman" panose="02020603050405020304" pitchFamily="18" charset="0"/>
              <a:ea typeface="宋体" panose="02010600030101010101" pitchFamily="2" charset="-122"/>
              <a:cs typeface="Times New Roman" panose="02020603050405020304" pitchFamily="18" charset="0"/>
            </a:rPr>
            <a:t>位</a:t>
          </a:r>
          <a:endParaRPr lang="en-US" sz="2200" kern="1200" dirty="0">
            <a:latin typeface="Times New Roman" panose="02020603050405020304" pitchFamily="18" charset="0"/>
            <a:ea typeface="宋体" panose="02010600030101010101" pitchFamily="2" charset="-122"/>
            <a:cs typeface="Times New Roman" panose="02020603050405020304" pitchFamily="18" charset="0"/>
          </a:endParaRPr>
        </a:p>
      </dsp:txBody>
      <dsp:txXfrm>
        <a:off x="2863712" y="224133"/>
        <a:ext cx="2197375" cy="1065537"/>
      </dsp:txXfrm>
    </dsp:sp>
    <dsp:sp modelId="{898C0F77-824B-0543-9D2A-6B324CD85F7F}">
      <dsp:nvSpPr>
        <dsp:cNvPr id="0" name=""/>
        <dsp:cNvSpPr/>
      </dsp:nvSpPr>
      <dsp:spPr>
        <a:xfrm>
          <a:off x="3056929" y="1322821"/>
          <a:ext cx="226367" cy="1311658"/>
        </a:xfrm>
        <a:custGeom>
          <a:avLst/>
          <a:gdLst/>
          <a:ahLst/>
          <a:cxnLst/>
          <a:rect l="0" t="0" r="0" b="0"/>
          <a:pathLst>
            <a:path>
              <a:moveTo>
                <a:pt x="0" y="0"/>
              </a:moveTo>
              <a:lnTo>
                <a:pt x="0" y="1311658"/>
              </a:lnTo>
              <a:lnTo>
                <a:pt x="226367" y="131165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EE5C4F0-32CE-D841-B043-87C0A5470C49}">
      <dsp:nvSpPr>
        <dsp:cNvPr id="0" name=""/>
        <dsp:cNvSpPr/>
      </dsp:nvSpPr>
      <dsp:spPr>
        <a:xfrm>
          <a:off x="3283297" y="1605781"/>
          <a:ext cx="1810940" cy="205739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l" defTabSz="755650" rtl="0">
            <a:lnSpc>
              <a:spcPct val="90000"/>
            </a:lnSpc>
            <a:spcBef>
              <a:spcPct val="0"/>
            </a:spcBef>
            <a:spcAft>
              <a:spcPct val="35000"/>
            </a:spcAft>
            <a:buNone/>
          </a:pPr>
          <a:r>
            <a:rPr lang="zh-CN" altLang="en-US" sz="1700" kern="1200" dirty="0">
              <a:latin typeface="Times New Roman" panose="02020603050405020304" pitchFamily="18" charset="0"/>
              <a:ea typeface="宋体" panose="02010600030101010101" pitchFamily="2" charset="-122"/>
              <a:cs typeface="Times New Roman" panose="02020603050405020304" pitchFamily="18" charset="0"/>
            </a:rPr>
            <a:t>空闲块列表的大小是</a:t>
          </a:r>
          <a:r>
            <a:rPr lang="en-US" altLang="zh-CN" sz="1700" kern="1200" dirty="0">
              <a:latin typeface="Times New Roman" panose="02020603050405020304" pitchFamily="18" charset="0"/>
              <a:ea typeface="宋体" panose="02010600030101010101" pitchFamily="2" charset="-122"/>
              <a:cs typeface="Times New Roman" panose="02020603050405020304" pitchFamily="18" charset="0"/>
            </a:rPr>
            <a:t>24</a:t>
          </a:r>
          <a:r>
            <a:rPr lang="zh-CN" altLang="en-US" sz="1700" kern="1200" dirty="0">
              <a:latin typeface="Times New Roman" panose="02020603050405020304" pitchFamily="18" charset="0"/>
              <a:ea typeface="宋体" panose="02010600030101010101" pitchFamily="2" charset="-122"/>
              <a:cs typeface="Times New Roman" panose="02020603050405020304" pitchFamily="18" charset="0"/>
            </a:rPr>
            <a:t>或</a:t>
          </a:r>
          <a:r>
            <a:rPr lang="en-US" altLang="zh-CN" sz="1700" kern="1200" dirty="0">
              <a:latin typeface="Times New Roman" panose="02020603050405020304" pitchFamily="18" charset="0"/>
              <a:ea typeface="宋体" panose="02010600030101010101" pitchFamily="2" charset="-122"/>
              <a:cs typeface="Times New Roman" panose="02020603050405020304" pitchFamily="18" charset="0"/>
            </a:rPr>
            <a:t>32</a:t>
          </a:r>
          <a:r>
            <a:rPr lang="zh-CN" altLang="en-US" sz="1700" kern="1200" dirty="0">
              <a:latin typeface="Times New Roman" panose="02020603050405020304" pitchFamily="18" charset="0"/>
              <a:ea typeface="宋体" panose="02010600030101010101" pitchFamily="2" charset="-122"/>
              <a:cs typeface="Times New Roman" panose="02020603050405020304" pitchFamily="18" charset="0"/>
            </a:rPr>
            <a:t>乘以相应的位表大小</a:t>
          </a:r>
          <a:endParaRPr lang="en-US" sz="1700" kern="1200" dirty="0">
            <a:latin typeface="Times New Roman" panose="02020603050405020304" pitchFamily="18" charset="0"/>
            <a:ea typeface="宋体" panose="02010600030101010101" pitchFamily="2" charset="-122"/>
            <a:cs typeface="Times New Roman" panose="02020603050405020304" pitchFamily="18" charset="0"/>
          </a:endParaRPr>
        </a:p>
      </dsp:txBody>
      <dsp:txXfrm>
        <a:off x="3336338" y="1658822"/>
        <a:ext cx="1704858" cy="1951316"/>
      </dsp:txXfrm>
    </dsp:sp>
    <dsp:sp modelId="{E2434AFB-1954-D342-8C72-B133449BCB77}">
      <dsp:nvSpPr>
        <dsp:cNvPr id="0" name=""/>
        <dsp:cNvSpPr/>
      </dsp:nvSpPr>
      <dsp:spPr>
        <a:xfrm>
          <a:off x="5660156" y="190983"/>
          <a:ext cx="2263675" cy="113183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l" defTabSz="977900" rtl="0">
            <a:lnSpc>
              <a:spcPct val="90000"/>
            </a:lnSpc>
            <a:spcBef>
              <a:spcPct val="0"/>
            </a:spcBef>
            <a:spcAft>
              <a:spcPct val="35000"/>
            </a:spcAft>
            <a:buNone/>
          </a:pPr>
          <a:r>
            <a:rPr lang="zh-CN" altLang="en-US" sz="2200" kern="1200" dirty="0">
              <a:latin typeface="Times New Roman" panose="02020603050405020304" pitchFamily="18" charset="0"/>
              <a:ea typeface="宋体" panose="02010600030101010101" pitchFamily="2" charset="-122"/>
              <a:cs typeface="Times New Roman" panose="02020603050405020304" pitchFamily="18" charset="0"/>
            </a:rPr>
            <a:t>可把该表的一小部分保存到内存中的两种技术</a:t>
          </a:r>
          <a:r>
            <a:rPr lang="en-US" sz="2200" kern="1200" dirty="0">
              <a:latin typeface="Times New Roman" panose="02020603050405020304" pitchFamily="18" charset="0"/>
              <a:ea typeface="宋体" panose="02010600030101010101" pitchFamily="2" charset="-122"/>
              <a:cs typeface="Times New Roman" panose="02020603050405020304" pitchFamily="18" charset="0"/>
            </a:rPr>
            <a:t>:</a:t>
          </a:r>
        </a:p>
      </dsp:txBody>
      <dsp:txXfrm>
        <a:off x="5693306" y="224133"/>
        <a:ext cx="2197375" cy="1065537"/>
      </dsp:txXfrm>
    </dsp:sp>
    <dsp:sp modelId="{8B8E513C-3D78-1047-BFBB-7CF55C334A45}">
      <dsp:nvSpPr>
        <dsp:cNvPr id="0" name=""/>
        <dsp:cNvSpPr/>
      </dsp:nvSpPr>
      <dsp:spPr>
        <a:xfrm>
          <a:off x="5886524" y="1322821"/>
          <a:ext cx="226367" cy="848878"/>
        </a:xfrm>
        <a:custGeom>
          <a:avLst/>
          <a:gdLst/>
          <a:ahLst/>
          <a:cxnLst/>
          <a:rect l="0" t="0" r="0" b="0"/>
          <a:pathLst>
            <a:path>
              <a:moveTo>
                <a:pt x="0" y="0"/>
              </a:moveTo>
              <a:lnTo>
                <a:pt x="0" y="848878"/>
              </a:lnTo>
              <a:lnTo>
                <a:pt x="226367" y="84887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9DAF411-0FCE-8A46-A016-1AFE0D90D033}">
      <dsp:nvSpPr>
        <dsp:cNvPr id="0" name=""/>
        <dsp:cNvSpPr/>
      </dsp:nvSpPr>
      <dsp:spPr>
        <a:xfrm>
          <a:off x="6112891" y="1605781"/>
          <a:ext cx="1810940" cy="113183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l" defTabSz="755650" rtl="0">
            <a:lnSpc>
              <a:spcPct val="90000"/>
            </a:lnSpc>
            <a:spcBef>
              <a:spcPct val="0"/>
            </a:spcBef>
            <a:spcAft>
              <a:spcPct val="35000"/>
            </a:spcAft>
            <a:buNone/>
          </a:pPr>
          <a:r>
            <a:rPr lang="zh-CN" altLang="en-US" sz="1700" kern="1200" dirty="0">
              <a:latin typeface="Times New Roman" panose="02020603050405020304" pitchFamily="18" charset="0"/>
              <a:ea typeface="宋体" panose="02010600030101010101" pitchFamily="2" charset="-122"/>
              <a:cs typeface="Times New Roman" panose="02020603050405020304" pitchFamily="18" charset="0"/>
            </a:rPr>
            <a:t>该表可视为一个下推栈，栈中靠前的数千个元素可保留在内存中</a:t>
          </a:r>
          <a:endParaRPr lang="en-US" sz="1700" kern="1200" dirty="0">
            <a:latin typeface="Times New Roman" panose="02020603050405020304" pitchFamily="18" charset="0"/>
            <a:ea typeface="宋体" panose="02010600030101010101" pitchFamily="2" charset="-122"/>
            <a:cs typeface="Times New Roman" panose="02020603050405020304" pitchFamily="18" charset="0"/>
          </a:endParaRPr>
        </a:p>
      </dsp:txBody>
      <dsp:txXfrm>
        <a:off x="6146041" y="1638931"/>
        <a:ext cx="1744640" cy="1065537"/>
      </dsp:txXfrm>
    </dsp:sp>
    <dsp:sp modelId="{C00474F9-778A-784A-B1FB-C68DDB67FE44}">
      <dsp:nvSpPr>
        <dsp:cNvPr id="0" name=""/>
        <dsp:cNvSpPr/>
      </dsp:nvSpPr>
      <dsp:spPr>
        <a:xfrm>
          <a:off x="5886524" y="1322821"/>
          <a:ext cx="226367" cy="2263675"/>
        </a:xfrm>
        <a:custGeom>
          <a:avLst/>
          <a:gdLst/>
          <a:ahLst/>
          <a:cxnLst/>
          <a:rect l="0" t="0" r="0" b="0"/>
          <a:pathLst>
            <a:path>
              <a:moveTo>
                <a:pt x="0" y="0"/>
              </a:moveTo>
              <a:lnTo>
                <a:pt x="0" y="2263675"/>
              </a:lnTo>
              <a:lnTo>
                <a:pt x="226367" y="2263675"/>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0511925-1C80-5944-BB41-0CE92A408481}">
      <dsp:nvSpPr>
        <dsp:cNvPr id="0" name=""/>
        <dsp:cNvSpPr/>
      </dsp:nvSpPr>
      <dsp:spPr>
        <a:xfrm>
          <a:off x="6112891" y="3020578"/>
          <a:ext cx="1810940" cy="113183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l" defTabSz="755650" rtl="0">
            <a:lnSpc>
              <a:spcPct val="90000"/>
            </a:lnSpc>
            <a:spcBef>
              <a:spcPct val="0"/>
            </a:spcBef>
            <a:spcAft>
              <a:spcPct val="35000"/>
            </a:spcAft>
            <a:buNone/>
          </a:pPr>
          <a:r>
            <a:rPr lang="zh-CN" altLang="en-US" sz="1700" kern="1200" dirty="0">
              <a:latin typeface="Times New Roman" panose="02020603050405020304" pitchFamily="18" charset="0"/>
              <a:ea typeface="宋体" panose="02010600030101010101" pitchFamily="2" charset="-122"/>
              <a:cs typeface="Times New Roman" panose="02020603050405020304" pitchFamily="18" charset="0"/>
            </a:rPr>
            <a:t>该表可视为一个</a:t>
          </a:r>
          <a:r>
            <a:rPr lang="en-US" altLang="zh-CN" sz="1700" kern="1200" dirty="0">
              <a:latin typeface="Times New Roman" panose="02020603050405020304" pitchFamily="18" charset="0"/>
              <a:ea typeface="宋体" panose="02010600030101010101" pitchFamily="2" charset="-122"/>
              <a:cs typeface="Times New Roman" panose="02020603050405020304" pitchFamily="18" charset="0"/>
            </a:rPr>
            <a:t>FIFO</a:t>
          </a:r>
          <a:r>
            <a:rPr lang="zh-CN" altLang="en-US" sz="1700" kern="1200" dirty="0">
              <a:latin typeface="Times New Roman" panose="02020603050405020304" pitchFamily="18" charset="0"/>
              <a:ea typeface="宋体" panose="02010600030101010101" pitchFamily="2" charset="-122"/>
              <a:cs typeface="Times New Roman" panose="02020603050405020304" pitchFamily="18" charset="0"/>
            </a:rPr>
            <a:t>队列，队列头和队列尾的几千项在内存中</a:t>
          </a:r>
          <a:endParaRPr lang="en-US" sz="1700" kern="1200" dirty="0">
            <a:latin typeface="Times New Roman" panose="02020603050405020304" pitchFamily="18" charset="0"/>
            <a:ea typeface="宋体" panose="02010600030101010101" pitchFamily="2" charset="-122"/>
            <a:cs typeface="Times New Roman" panose="02020603050405020304" pitchFamily="18" charset="0"/>
          </a:endParaRPr>
        </a:p>
      </dsp:txBody>
      <dsp:txXfrm>
        <a:off x="6146041" y="3053728"/>
        <a:ext cx="1744640" cy="106553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A54E5C-145B-6946-823F-C1F1458E132C}">
      <dsp:nvSpPr>
        <dsp:cNvPr id="0" name=""/>
        <dsp:cNvSpPr/>
      </dsp:nvSpPr>
      <dsp:spPr>
        <a:xfrm>
          <a:off x="0" y="314899"/>
          <a:ext cx="8176964" cy="6063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4623" tIns="291592" rIns="634623"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可存储任意数据，视为字节流，保存在一个或多个数据块中</a:t>
          </a:r>
          <a:endParaRPr lang="en-US" sz="1400" kern="1200" dirty="0"/>
        </a:p>
      </dsp:txBody>
      <dsp:txXfrm>
        <a:off x="0" y="314899"/>
        <a:ext cx="8176964" cy="606375"/>
      </dsp:txXfrm>
    </dsp:sp>
    <dsp:sp modelId="{10E92C13-F29B-B64D-BEE8-D4CC2DBA530C}">
      <dsp:nvSpPr>
        <dsp:cNvPr id="0" name=""/>
        <dsp:cNvSpPr/>
      </dsp:nvSpPr>
      <dsp:spPr>
        <a:xfrm>
          <a:off x="408848" y="108259"/>
          <a:ext cx="5723874"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6349" tIns="0" rIns="216349" bIns="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t>普通文件（</a:t>
          </a:r>
          <a:r>
            <a:rPr lang="en-US" sz="1600" b="1" kern="1200" dirty="0"/>
            <a:t>Regular, or ordinary</a:t>
          </a:r>
          <a:r>
            <a:rPr lang="zh-CN" altLang="en-US" sz="1600" b="1" kern="1200" dirty="0"/>
            <a:t>）</a:t>
          </a:r>
          <a:endParaRPr lang="en-US" sz="1600" kern="1200" dirty="0"/>
        </a:p>
      </dsp:txBody>
      <dsp:txXfrm>
        <a:off x="429023" y="128434"/>
        <a:ext cx="5683524" cy="372930"/>
      </dsp:txXfrm>
    </dsp:sp>
    <dsp:sp modelId="{7BBC54F8-AF5E-B645-8A16-3430638BCB4B}">
      <dsp:nvSpPr>
        <dsp:cNvPr id="0" name=""/>
        <dsp:cNvSpPr/>
      </dsp:nvSpPr>
      <dsp:spPr>
        <a:xfrm>
          <a:off x="0" y="1203514"/>
          <a:ext cx="8176964" cy="6063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4623" tIns="291592" rIns="634623"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包含文件名列表和指向与之相关联的索引节点（</a:t>
          </a:r>
          <a:r>
            <a:rPr lang="en-US" altLang="zh-CN" sz="1400" kern="1200" dirty="0"/>
            <a:t>index node</a:t>
          </a:r>
          <a:r>
            <a:rPr lang="zh-CN" altLang="en-US" sz="1400" kern="1200" dirty="0"/>
            <a:t>）的指针</a:t>
          </a:r>
          <a:endParaRPr lang="en-US" sz="1400" kern="1200" dirty="0"/>
        </a:p>
      </dsp:txBody>
      <dsp:txXfrm>
        <a:off x="0" y="1203514"/>
        <a:ext cx="8176964" cy="606375"/>
      </dsp:txXfrm>
    </dsp:sp>
    <dsp:sp modelId="{6D6323C1-1333-6B48-A9C9-7B72E82BE956}">
      <dsp:nvSpPr>
        <dsp:cNvPr id="0" name=""/>
        <dsp:cNvSpPr/>
      </dsp:nvSpPr>
      <dsp:spPr>
        <a:xfrm>
          <a:off x="408848" y="996874"/>
          <a:ext cx="5723874"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6349" tIns="0" rIns="216349" bIns="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t>目录（</a:t>
          </a:r>
          <a:r>
            <a:rPr lang="en-US" sz="1600" b="1" kern="1200" dirty="0"/>
            <a:t>Directory</a:t>
          </a:r>
          <a:r>
            <a:rPr lang="zh-CN" altLang="en-US" sz="1600" b="1" kern="1200" dirty="0"/>
            <a:t>）</a:t>
          </a:r>
          <a:endParaRPr lang="en-US" sz="1600" b="1" kern="1200" dirty="0"/>
        </a:p>
      </dsp:txBody>
      <dsp:txXfrm>
        <a:off x="429023" y="1017049"/>
        <a:ext cx="5683524" cy="372930"/>
      </dsp:txXfrm>
    </dsp:sp>
    <dsp:sp modelId="{D1799544-7BE3-C74D-B932-75048D49B04E}">
      <dsp:nvSpPr>
        <dsp:cNvPr id="0" name=""/>
        <dsp:cNvSpPr/>
      </dsp:nvSpPr>
      <dsp:spPr>
        <a:xfrm>
          <a:off x="0" y="2092129"/>
          <a:ext cx="8176964" cy="6063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4623" tIns="291592" rIns="634623"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不包含数据，但提供一个将物理设备映射到一个文件名的机制</a:t>
          </a:r>
          <a:endParaRPr lang="en-US" sz="1400" kern="1200" dirty="0"/>
        </a:p>
      </dsp:txBody>
      <dsp:txXfrm>
        <a:off x="0" y="2092129"/>
        <a:ext cx="8176964" cy="606375"/>
      </dsp:txXfrm>
    </dsp:sp>
    <dsp:sp modelId="{C3B6C95A-969A-E449-9C57-2250E5158031}">
      <dsp:nvSpPr>
        <dsp:cNvPr id="0" name=""/>
        <dsp:cNvSpPr/>
      </dsp:nvSpPr>
      <dsp:spPr>
        <a:xfrm>
          <a:off x="408848" y="1885489"/>
          <a:ext cx="5723874"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6349" tIns="0" rIns="216349" bIns="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t>特殊文件（</a:t>
          </a:r>
          <a:r>
            <a:rPr lang="en-US" sz="1600" b="1" kern="1200" dirty="0"/>
            <a:t>Special</a:t>
          </a:r>
          <a:r>
            <a:rPr lang="zh-CN" altLang="en-US" sz="1600" b="1" kern="1200" dirty="0"/>
            <a:t>）</a:t>
          </a:r>
          <a:endParaRPr lang="en-US" sz="1600" b="1" kern="1200" dirty="0"/>
        </a:p>
      </dsp:txBody>
      <dsp:txXfrm>
        <a:off x="429023" y="1905664"/>
        <a:ext cx="5683524" cy="372930"/>
      </dsp:txXfrm>
    </dsp:sp>
    <dsp:sp modelId="{87C24E1F-EE05-FE43-AADE-FD52A3A2E1BA}">
      <dsp:nvSpPr>
        <dsp:cNvPr id="0" name=""/>
        <dsp:cNvSpPr/>
      </dsp:nvSpPr>
      <dsp:spPr>
        <a:xfrm>
          <a:off x="0" y="2980744"/>
          <a:ext cx="8176964" cy="6063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4623" tIns="291592" rIns="634623"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进程间通信的基础设施</a:t>
          </a:r>
          <a:endParaRPr lang="en-US" sz="1400" kern="1200" dirty="0"/>
        </a:p>
      </dsp:txBody>
      <dsp:txXfrm>
        <a:off x="0" y="2980744"/>
        <a:ext cx="8176964" cy="606375"/>
      </dsp:txXfrm>
    </dsp:sp>
    <dsp:sp modelId="{9C10D7F6-CA27-364D-BD9C-E6CF4D8894A4}">
      <dsp:nvSpPr>
        <dsp:cNvPr id="0" name=""/>
        <dsp:cNvSpPr/>
      </dsp:nvSpPr>
      <dsp:spPr>
        <a:xfrm>
          <a:off x="408848" y="2774104"/>
          <a:ext cx="5723874"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6349" tIns="0" rIns="216349" bIns="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t>命名管道（</a:t>
          </a:r>
          <a:r>
            <a:rPr lang="en-US" sz="1600" b="1" kern="1200" dirty="0"/>
            <a:t>Named pipes</a:t>
          </a:r>
          <a:r>
            <a:rPr lang="zh-CN" altLang="en-US" sz="1600" b="1" kern="1200" dirty="0"/>
            <a:t>）</a:t>
          </a:r>
          <a:endParaRPr lang="en-US" sz="1600" b="1" kern="1200" dirty="0"/>
        </a:p>
      </dsp:txBody>
      <dsp:txXfrm>
        <a:off x="429023" y="2794279"/>
        <a:ext cx="5683524" cy="372930"/>
      </dsp:txXfrm>
    </dsp:sp>
    <dsp:sp modelId="{DEB8FD72-BB5B-6B49-8084-EDC2A413FB70}">
      <dsp:nvSpPr>
        <dsp:cNvPr id="0" name=""/>
        <dsp:cNvSpPr/>
      </dsp:nvSpPr>
      <dsp:spPr>
        <a:xfrm>
          <a:off x="0" y="3869359"/>
          <a:ext cx="8176964" cy="6063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4623" tIns="291592" rIns="634623"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一个文件的别名</a:t>
          </a:r>
          <a:endParaRPr lang="en-US" sz="1400" kern="1200" dirty="0"/>
        </a:p>
      </dsp:txBody>
      <dsp:txXfrm>
        <a:off x="0" y="3869359"/>
        <a:ext cx="8176964" cy="606375"/>
      </dsp:txXfrm>
    </dsp:sp>
    <dsp:sp modelId="{2FAB4B00-E6F2-344E-80EF-18F3B27F710B}">
      <dsp:nvSpPr>
        <dsp:cNvPr id="0" name=""/>
        <dsp:cNvSpPr/>
      </dsp:nvSpPr>
      <dsp:spPr>
        <a:xfrm>
          <a:off x="408848" y="3662719"/>
          <a:ext cx="5723874"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6349" tIns="0" rIns="216349" bIns="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t>链接文件（</a:t>
          </a:r>
          <a:r>
            <a:rPr lang="en-US" sz="1600" b="1" kern="1200" dirty="0"/>
            <a:t>Links</a:t>
          </a:r>
          <a:r>
            <a:rPr lang="zh-CN" altLang="en-US" sz="1600" b="1" kern="1200" dirty="0"/>
            <a:t>）</a:t>
          </a:r>
          <a:endParaRPr lang="en-US" sz="1600" b="1" kern="1200" dirty="0"/>
        </a:p>
      </dsp:txBody>
      <dsp:txXfrm>
        <a:off x="429023" y="3682894"/>
        <a:ext cx="5683524" cy="372930"/>
      </dsp:txXfrm>
    </dsp:sp>
    <dsp:sp modelId="{290A9CB9-89EA-2242-BA44-4E9E256D5D40}">
      <dsp:nvSpPr>
        <dsp:cNvPr id="0" name=""/>
        <dsp:cNvSpPr/>
      </dsp:nvSpPr>
      <dsp:spPr>
        <a:xfrm>
          <a:off x="0" y="4757974"/>
          <a:ext cx="8176964" cy="6063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4623" tIns="291592" rIns="634623"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一个数据文件，包含其所链接的文件的文件名</a:t>
          </a:r>
          <a:endParaRPr lang="en-US" sz="1400" kern="1200" dirty="0"/>
        </a:p>
      </dsp:txBody>
      <dsp:txXfrm>
        <a:off x="0" y="4757974"/>
        <a:ext cx="8176964" cy="606375"/>
      </dsp:txXfrm>
    </dsp:sp>
    <dsp:sp modelId="{E5842B57-4041-E144-BD39-57510C87B0C8}">
      <dsp:nvSpPr>
        <dsp:cNvPr id="0" name=""/>
        <dsp:cNvSpPr/>
      </dsp:nvSpPr>
      <dsp:spPr>
        <a:xfrm>
          <a:off x="408848" y="4551334"/>
          <a:ext cx="5723874"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6349" tIns="0" rIns="216349" bIns="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t>符号链接（</a:t>
          </a:r>
          <a:r>
            <a:rPr lang="en-US" sz="1600" b="1" kern="1200" dirty="0"/>
            <a:t>Symbolic links</a:t>
          </a:r>
          <a:r>
            <a:rPr lang="zh-CN" altLang="en-US" sz="1600" b="1" kern="1200" dirty="0"/>
            <a:t>）</a:t>
          </a:r>
          <a:endParaRPr lang="en-US" sz="1600" b="1" kern="1200" dirty="0"/>
        </a:p>
      </dsp:txBody>
      <dsp:txXfrm>
        <a:off x="429023" y="4571509"/>
        <a:ext cx="5683524" cy="37293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260F23-A5FE-2047-AEA5-D300C219AC4D}">
      <dsp:nvSpPr>
        <dsp:cNvPr id="0" name=""/>
        <dsp:cNvSpPr/>
      </dsp:nvSpPr>
      <dsp:spPr>
        <a:xfrm>
          <a:off x="1788" y="0"/>
          <a:ext cx="1754614" cy="4051176"/>
        </a:xfrm>
        <a:prstGeom prst="roundRect">
          <a:avLst>
            <a:gd name="adj" fmla="val 10000"/>
          </a:avLst>
        </a:prstGeom>
        <a:solidFill>
          <a:schemeClr val="bg2">
            <a:lumMod val="9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zh-CN" altLang="en-US" sz="2100" b="1" kern="1200" dirty="0"/>
            <a:t>引导块</a:t>
          </a:r>
          <a:endParaRPr lang="en-US" altLang="zh-CN" sz="2100" b="1" kern="1200" dirty="0"/>
        </a:p>
        <a:p>
          <a:pPr marL="0" lvl="0" indent="0" algn="ctr" defTabSz="933450" rtl="0">
            <a:lnSpc>
              <a:spcPct val="90000"/>
            </a:lnSpc>
            <a:spcBef>
              <a:spcPct val="0"/>
            </a:spcBef>
            <a:spcAft>
              <a:spcPct val="35000"/>
            </a:spcAft>
            <a:buNone/>
          </a:pPr>
          <a:r>
            <a:rPr lang="zh-CN" altLang="en-US" sz="2100" b="1" kern="1200" dirty="0"/>
            <a:t>（</a:t>
          </a:r>
          <a:r>
            <a:rPr lang="en-US" sz="2100" b="1" kern="1200" dirty="0"/>
            <a:t>Boot block</a:t>
          </a:r>
          <a:r>
            <a:rPr lang="zh-CN" altLang="en-US" sz="2100" b="1" kern="1200" dirty="0"/>
            <a:t>）</a:t>
          </a:r>
          <a:endParaRPr lang="en-US" sz="2100" kern="1200" dirty="0"/>
        </a:p>
      </dsp:txBody>
      <dsp:txXfrm>
        <a:off x="1788" y="0"/>
        <a:ext cx="1754614" cy="1215352"/>
      </dsp:txXfrm>
    </dsp:sp>
    <dsp:sp modelId="{63C4002E-A045-264D-9B01-70FB237DBF79}">
      <dsp:nvSpPr>
        <dsp:cNvPr id="0" name=""/>
        <dsp:cNvSpPr/>
      </dsp:nvSpPr>
      <dsp:spPr>
        <a:xfrm>
          <a:off x="177249" y="1215352"/>
          <a:ext cx="1403691" cy="2633264"/>
        </a:xfrm>
        <a:prstGeom prst="roundRect">
          <a:avLst>
            <a:gd name="adj" fmla="val 10000"/>
          </a:avLst>
        </a:prstGeom>
        <a:solidFill>
          <a:schemeClr val="tx2">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solidFill>
                <a:srgbClr val="C00000"/>
              </a:solidFill>
            </a:rPr>
            <a:t>包含引导操作系统的代码</a:t>
          </a:r>
          <a:endParaRPr lang="en-US" sz="2000" kern="1200" dirty="0">
            <a:solidFill>
              <a:srgbClr val="C00000"/>
            </a:solidFill>
          </a:endParaRPr>
        </a:p>
      </dsp:txBody>
      <dsp:txXfrm>
        <a:off x="218362" y="1256465"/>
        <a:ext cx="1321465" cy="2551038"/>
      </dsp:txXfrm>
    </dsp:sp>
    <dsp:sp modelId="{4D949673-5CEF-D747-BAD5-0F595B2C9AB0}">
      <dsp:nvSpPr>
        <dsp:cNvPr id="0" name=""/>
        <dsp:cNvSpPr/>
      </dsp:nvSpPr>
      <dsp:spPr>
        <a:xfrm>
          <a:off x="1887999" y="0"/>
          <a:ext cx="1754614" cy="4051176"/>
        </a:xfrm>
        <a:prstGeom prst="roundRect">
          <a:avLst>
            <a:gd name="adj" fmla="val 10000"/>
          </a:avLst>
        </a:prstGeom>
        <a:solidFill>
          <a:schemeClr val="bg2">
            <a:lumMod val="9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zh-CN" altLang="en-US" sz="2100" b="1" kern="1200" dirty="0"/>
            <a:t>　超级块</a:t>
          </a:r>
          <a:endParaRPr lang="en-US" altLang="zh-CN" sz="2100" b="1" kern="1200" dirty="0"/>
        </a:p>
        <a:p>
          <a:pPr marL="0" lvl="0" indent="0" algn="ctr" defTabSz="933450" rtl="0">
            <a:lnSpc>
              <a:spcPct val="90000"/>
            </a:lnSpc>
            <a:spcBef>
              <a:spcPct val="0"/>
            </a:spcBef>
            <a:spcAft>
              <a:spcPct val="35000"/>
            </a:spcAft>
            <a:buNone/>
          </a:pPr>
          <a:r>
            <a:rPr lang="zh-CN" altLang="en-US" sz="2100" b="1" kern="1200" dirty="0"/>
            <a:t>（</a:t>
          </a:r>
          <a:r>
            <a:rPr lang="en-US" sz="2100" b="1" kern="1200" dirty="0"/>
            <a:t>Superblock</a:t>
          </a:r>
          <a:r>
            <a:rPr lang="zh-CN" altLang="en-US" sz="2100" b="1" kern="1200" dirty="0"/>
            <a:t>）</a:t>
          </a:r>
          <a:endParaRPr lang="en-US" sz="2100" kern="1200" dirty="0"/>
        </a:p>
      </dsp:txBody>
      <dsp:txXfrm>
        <a:off x="1887999" y="0"/>
        <a:ext cx="1754614" cy="1215352"/>
      </dsp:txXfrm>
    </dsp:sp>
    <dsp:sp modelId="{F5735537-C71D-034E-8A94-5EF847A9B6AF}">
      <dsp:nvSpPr>
        <dsp:cNvPr id="0" name=""/>
        <dsp:cNvSpPr/>
      </dsp:nvSpPr>
      <dsp:spPr>
        <a:xfrm>
          <a:off x="1963279" y="1215352"/>
          <a:ext cx="1604054" cy="2633264"/>
        </a:xfrm>
        <a:prstGeom prst="roundRect">
          <a:avLst>
            <a:gd name="adj" fmla="val 10000"/>
          </a:avLst>
        </a:prstGeom>
        <a:solidFill>
          <a:schemeClr val="tx2">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solidFill>
                <a:srgbClr val="C00000"/>
              </a:solidFill>
            </a:rPr>
            <a:t>包含有关文件系统的属性和信息，如分区大小、索引节点表的大小</a:t>
          </a:r>
          <a:endParaRPr lang="en-US" sz="2000" kern="1200" dirty="0">
            <a:solidFill>
              <a:srgbClr val="C00000"/>
            </a:solidFill>
          </a:endParaRPr>
        </a:p>
      </dsp:txBody>
      <dsp:txXfrm>
        <a:off x="2010260" y="1262333"/>
        <a:ext cx="1510092" cy="2539302"/>
      </dsp:txXfrm>
    </dsp:sp>
    <dsp:sp modelId="{532B00A8-0EF3-8144-AD3D-1C0E7C444FB6}">
      <dsp:nvSpPr>
        <dsp:cNvPr id="0" name=""/>
        <dsp:cNvSpPr/>
      </dsp:nvSpPr>
      <dsp:spPr>
        <a:xfrm>
          <a:off x="3774210" y="0"/>
          <a:ext cx="1754614" cy="4051176"/>
        </a:xfrm>
        <a:prstGeom prst="roundRect">
          <a:avLst>
            <a:gd name="adj" fmla="val 10000"/>
          </a:avLst>
        </a:prstGeom>
        <a:solidFill>
          <a:schemeClr val="bg2">
            <a:lumMod val="9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zh-CN" altLang="en-US" sz="2100" b="1" kern="1200" dirty="0"/>
            <a:t>索引节点表</a:t>
          </a:r>
          <a:endParaRPr lang="en-US" sz="2100" b="1" kern="1200" dirty="0"/>
        </a:p>
        <a:p>
          <a:pPr marL="0" lvl="0" indent="0" algn="ctr" defTabSz="933450" rtl="0">
            <a:lnSpc>
              <a:spcPct val="90000"/>
            </a:lnSpc>
            <a:spcBef>
              <a:spcPct val="0"/>
            </a:spcBef>
            <a:spcAft>
              <a:spcPct val="35000"/>
            </a:spcAft>
            <a:buNone/>
          </a:pPr>
          <a:r>
            <a:rPr lang="zh-CN" altLang="en-US" sz="2100" b="1" kern="1200" dirty="0"/>
            <a:t>（</a:t>
          </a:r>
          <a:r>
            <a:rPr lang="en-US" sz="2100" b="1" kern="1200" dirty="0" err="1"/>
            <a:t>Inode</a:t>
          </a:r>
          <a:r>
            <a:rPr lang="en-US" sz="2100" b="1" kern="1200" dirty="0"/>
            <a:t> table</a:t>
          </a:r>
          <a:r>
            <a:rPr lang="zh-CN" altLang="en-US" sz="2100" b="1" kern="1200" dirty="0"/>
            <a:t>）</a:t>
          </a:r>
          <a:endParaRPr lang="en-US" sz="2100" kern="1200" dirty="0"/>
        </a:p>
      </dsp:txBody>
      <dsp:txXfrm>
        <a:off x="3774210" y="0"/>
        <a:ext cx="1754614" cy="1215352"/>
      </dsp:txXfrm>
    </dsp:sp>
    <dsp:sp modelId="{6062A38B-EBBC-FB4C-867C-6BDF0EB36816}">
      <dsp:nvSpPr>
        <dsp:cNvPr id="0" name=""/>
        <dsp:cNvSpPr/>
      </dsp:nvSpPr>
      <dsp:spPr>
        <a:xfrm>
          <a:off x="3949671" y="1215352"/>
          <a:ext cx="1403691" cy="2633264"/>
        </a:xfrm>
        <a:prstGeom prst="roundRect">
          <a:avLst>
            <a:gd name="adj" fmla="val 10000"/>
          </a:avLst>
        </a:prstGeom>
        <a:solidFill>
          <a:schemeClr val="tx2">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rtl="0">
            <a:lnSpc>
              <a:spcPct val="90000"/>
            </a:lnSpc>
            <a:spcBef>
              <a:spcPct val="0"/>
            </a:spcBef>
            <a:spcAft>
              <a:spcPct val="35000"/>
            </a:spcAft>
            <a:buNone/>
          </a:pPr>
          <a:r>
            <a:rPr lang="zh-CN" altLang="en-US" sz="1800" kern="1200" dirty="0">
              <a:solidFill>
                <a:srgbClr val="C00000"/>
              </a:solidFill>
            </a:rPr>
            <a:t>所有文件的索引节点集</a:t>
          </a:r>
          <a:endParaRPr lang="en-US" sz="1800" kern="1200" dirty="0">
            <a:solidFill>
              <a:srgbClr val="C00000"/>
            </a:solidFill>
          </a:endParaRPr>
        </a:p>
      </dsp:txBody>
      <dsp:txXfrm>
        <a:off x="3990784" y="1256465"/>
        <a:ext cx="1321465" cy="2551038"/>
      </dsp:txXfrm>
    </dsp:sp>
    <dsp:sp modelId="{ECBB1D82-1D2B-C349-8D00-909B13233261}">
      <dsp:nvSpPr>
        <dsp:cNvPr id="0" name=""/>
        <dsp:cNvSpPr/>
      </dsp:nvSpPr>
      <dsp:spPr>
        <a:xfrm>
          <a:off x="5660421" y="0"/>
          <a:ext cx="1754614" cy="4051176"/>
        </a:xfrm>
        <a:prstGeom prst="roundRect">
          <a:avLst>
            <a:gd name="adj" fmla="val 10000"/>
          </a:avLst>
        </a:prstGeom>
        <a:solidFill>
          <a:schemeClr val="bg2">
            <a:lumMod val="9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zh-CN" altLang="en-US" sz="2100" b="1" kern="1200" dirty="0"/>
            <a:t>数据块</a:t>
          </a:r>
          <a:endParaRPr lang="en-US" altLang="zh-CN" sz="2100" b="1" kern="1200" dirty="0"/>
        </a:p>
        <a:p>
          <a:pPr marL="0" lvl="0" indent="0" algn="ctr" defTabSz="933450" rtl="0">
            <a:lnSpc>
              <a:spcPct val="90000"/>
            </a:lnSpc>
            <a:spcBef>
              <a:spcPct val="0"/>
            </a:spcBef>
            <a:spcAft>
              <a:spcPct val="35000"/>
            </a:spcAft>
            <a:buNone/>
          </a:pPr>
          <a:r>
            <a:rPr lang="zh-CN" altLang="en-US" sz="2100" b="1" kern="1200" dirty="0"/>
            <a:t>（</a:t>
          </a:r>
          <a:r>
            <a:rPr lang="en-US" sz="2100" b="1" kern="1200" dirty="0"/>
            <a:t>Data blocks</a:t>
          </a:r>
          <a:r>
            <a:rPr lang="zh-CN" altLang="en-US" sz="2100" b="1" kern="1200" dirty="0"/>
            <a:t>）</a:t>
          </a:r>
          <a:endParaRPr lang="en-US" sz="2100" kern="1200" dirty="0"/>
        </a:p>
      </dsp:txBody>
      <dsp:txXfrm>
        <a:off x="5660421" y="0"/>
        <a:ext cx="1754614" cy="1215352"/>
      </dsp:txXfrm>
    </dsp:sp>
    <dsp:sp modelId="{296A1147-E4D1-884E-B1F9-19D221B2F0A8}">
      <dsp:nvSpPr>
        <dsp:cNvPr id="0" name=""/>
        <dsp:cNvSpPr/>
      </dsp:nvSpPr>
      <dsp:spPr>
        <a:xfrm>
          <a:off x="5671692" y="1215352"/>
          <a:ext cx="1732071" cy="2633264"/>
        </a:xfrm>
        <a:prstGeom prst="roundRect">
          <a:avLst>
            <a:gd name="adj" fmla="val 10000"/>
          </a:avLst>
        </a:prstGeom>
        <a:solidFill>
          <a:schemeClr val="tx2">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rtl="0">
            <a:lnSpc>
              <a:spcPct val="90000"/>
            </a:lnSpc>
            <a:spcBef>
              <a:spcPct val="0"/>
            </a:spcBef>
            <a:spcAft>
              <a:spcPct val="35000"/>
            </a:spcAft>
            <a:buNone/>
          </a:pPr>
          <a:r>
            <a:rPr lang="zh-CN" altLang="en-US" sz="1800" kern="1200" dirty="0">
              <a:solidFill>
                <a:srgbClr val="C00000"/>
              </a:solidFill>
            </a:rPr>
            <a:t>数据文件和子目录文件所需的存储空间</a:t>
          </a:r>
          <a:endParaRPr lang="en-US" sz="1800" kern="1200" dirty="0">
            <a:solidFill>
              <a:srgbClr val="C00000"/>
            </a:solidFill>
          </a:endParaRPr>
        </a:p>
      </dsp:txBody>
      <dsp:txXfrm>
        <a:off x="5722423" y="1266083"/>
        <a:ext cx="1630609" cy="25318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F2F759-86E2-4147-9527-AB31EC631D82}">
      <dsp:nvSpPr>
        <dsp:cNvPr id="0" name=""/>
        <dsp:cNvSpPr/>
      </dsp:nvSpPr>
      <dsp:spPr>
        <a:xfrm>
          <a:off x="3872046" y="2009788"/>
          <a:ext cx="2981667" cy="473000"/>
        </a:xfrm>
        <a:custGeom>
          <a:avLst/>
          <a:gdLst/>
          <a:ahLst/>
          <a:cxnLst/>
          <a:rect l="0" t="0" r="0" b="0"/>
          <a:pathLst>
            <a:path>
              <a:moveTo>
                <a:pt x="0" y="0"/>
              </a:moveTo>
              <a:lnTo>
                <a:pt x="0" y="322336"/>
              </a:lnTo>
              <a:lnTo>
                <a:pt x="2981667" y="322336"/>
              </a:lnTo>
              <a:lnTo>
                <a:pt x="2981667" y="47300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0B5A5E9-2C43-C040-8884-DEE5B3A4A1AE}">
      <dsp:nvSpPr>
        <dsp:cNvPr id="0" name=""/>
        <dsp:cNvSpPr/>
      </dsp:nvSpPr>
      <dsp:spPr>
        <a:xfrm>
          <a:off x="3872046" y="2009788"/>
          <a:ext cx="916848" cy="473000"/>
        </a:xfrm>
        <a:custGeom>
          <a:avLst/>
          <a:gdLst/>
          <a:ahLst/>
          <a:cxnLst/>
          <a:rect l="0" t="0" r="0" b="0"/>
          <a:pathLst>
            <a:path>
              <a:moveTo>
                <a:pt x="0" y="0"/>
              </a:moveTo>
              <a:lnTo>
                <a:pt x="0" y="322336"/>
              </a:lnTo>
              <a:lnTo>
                <a:pt x="916848" y="322336"/>
              </a:lnTo>
              <a:lnTo>
                <a:pt x="916848" y="47300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F3DF3BB-DDBD-3046-873A-A4511443B9F5}">
      <dsp:nvSpPr>
        <dsp:cNvPr id="0" name=""/>
        <dsp:cNvSpPr/>
      </dsp:nvSpPr>
      <dsp:spPr>
        <a:xfrm>
          <a:off x="2801116" y="2009788"/>
          <a:ext cx="1070929" cy="473000"/>
        </a:xfrm>
        <a:custGeom>
          <a:avLst/>
          <a:gdLst/>
          <a:ahLst/>
          <a:cxnLst/>
          <a:rect l="0" t="0" r="0" b="0"/>
          <a:pathLst>
            <a:path>
              <a:moveTo>
                <a:pt x="1070929" y="0"/>
              </a:moveTo>
              <a:lnTo>
                <a:pt x="1070929" y="322336"/>
              </a:lnTo>
              <a:lnTo>
                <a:pt x="0" y="322336"/>
              </a:lnTo>
              <a:lnTo>
                <a:pt x="0" y="47300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426E0D2-BCF4-864E-A32F-C65AB56756C4}">
      <dsp:nvSpPr>
        <dsp:cNvPr id="0" name=""/>
        <dsp:cNvSpPr/>
      </dsp:nvSpPr>
      <dsp:spPr>
        <a:xfrm>
          <a:off x="813338" y="2009788"/>
          <a:ext cx="3058708" cy="473000"/>
        </a:xfrm>
        <a:custGeom>
          <a:avLst/>
          <a:gdLst/>
          <a:ahLst/>
          <a:cxnLst/>
          <a:rect l="0" t="0" r="0" b="0"/>
          <a:pathLst>
            <a:path>
              <a:moveTo>
                <a:pt x="3058708" y="0"/>
              </a:moveTo>
              <a:lnTo>
                <a:pt x="3058708" y="322336"/>
              </a:lnTo>
              <a:lnTo>
                <a:pt x="0" y="322336"/>
              </a:lnTo>
              <a:lnTo>
                <a:pt x="0" y="47300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A66E666-AECB-E845-A4C7-B3694BB66F70}">
      <dsp:nvSpPr>
        <dsp:cNvPr id="0" name=""/>
        <dsp:cNvSpPr/>
      </dsp:nvSpPr>
      <dsp:spPr>
        <a:xfrm>
          <a:off x="1981203" y="381000"/>
          <a:ext cx="3781686" cy="162878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sp>
    <dsp:sp modelId="{135254D4-18FE-5C49-9367-0B38361C2432}">
      <dsp:nvSpPr>
        <dsp:cNvPr id="0" name=""/>
        <dsp:cNvSpPr/>
      </dsp:nvSpPr>
      <dsp:spPr>
        <a:xfrm>
          <a:off x="2161910" y="552672"/>
          <a:ext cx="3781686" cy="162878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四个术语</a:t>
          </a:r>
          <a:r>
            <a:rPr lang="en-US" sz="2800" kern="1200" dirty="0"/>
            <a:t>:</a:t>
          </a:r>
        </a:p>
      </dsp:txBody>
      <dsp:txXfrm>
        <a:off x="2209616" y="600378"/>
        <a:ext cx="3686274" cy="1533375"/>
      </dsp:txXfrm>
    </dsp:sp>
    <dsp:sp modelId="{348ECF5B-3EE2-1E45-9D6B-57C40CF89F67}">
      <dsp:nvSpPr>
        <dsp:cNvPr id="0" name=""/>
        <dsp:cNvSpPr/>
      </dsp:nvSpPr>
      <dsp:spPr>
        <a:xfrm>
          <a:off x="156" y="2482789"/>
          <a:ext cx="1626363" cy="103274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BC2EF49-3A00-B740-B24E-2601F997E19D}">
      <dsp:nvSpPr>
        <dsp:cNvPr id="0" name=""/>
        <dsp:cNvSpPr/>
      </dsp:nvSpPr>
      <dsp:spPr>
        <a:xfrm>
          <a:off x="180863" y="2654460"/>
          <a:ext cx="1626363" cy="103274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域</a:t>
          </a:r>
          <a:endParaRPr lang="en-US" sz="2800" kern="1200" dirty="0"/>
        </a:p>
      </dsp:txBody>
      <dsp:txXfrm>
        <a:off x="211111" y="2684708"/>
        <a:ext cx="1565867" cy="972245"/>
      </dsp:txXfrm>
    </dsp:sp>
    <dsp:sp modelId="{C708EC25-0655-F348-B3C6-7735C9375F08}">
      <dsp:nvSpPr>
        <dsp:cNvPr id="0" name=""/>
        <dsp:cNvSpPr/>
      </dsp:nvSpPr>
      <dsp:spPr>
        <a:xfrm>
          <a:off x="1987934" y="2482789"/>
          <a:ext cx="1626363" cy="103274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36054F3-B357-7945-A195-AF2F6D08F54A}">
      <dsp:nvSpPr>
        <dsp:cNvPr id="0" name=""/>
        <dsp:cNvSpPr/>
      </dsp:nvSpPr>
      <dsp:spPr>
        <a:xfrm>
          <a:off x="2168641" y="2654460"/>
          <a:ext cx="1626363" cy="103274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记录</a:t>
          </a:r>
          <a:endParaRPr lang="en-US" sz="2800" kern="1200" dirty="0"/>
        </a:p>
      </dsp:txBody>
      <dsp:txXfrm>
        <a:off x="2198889" y="2684708"/>
        <a:ext cx="1565867" cy="972245"/>
      </dsp:txXfrm>
    </dsp:sp>
    <dsp:sp modelId="{2041D32A-7C58-944B-AE48-E1F459C70BE2}">
      <dsp:nvSpPr>
        <dsp:cNvPr id="0" name=""/>
        <dsp:cNvSpPr/>
      </dsp:nvSpPr>
      <dsp:spPr>
        <a:xfrm>
          <a:off x="3975712" y="2482789"/>
          <a:ext cx="1626363" cy="103274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5B7CDE5-8D8B-9945-A882-7FB6F18333ED}">
      <dsp:nvSpPr>
        <dsp:cNvPr id="0" name=""/>
        <dsp:cNvSpPr/>
      </dsp:nvSpPr>
      <dsp:spPr>
        <a:xfrm>
          <a:off x="4156419" y="2654460"/>
          <a:ext cx="1626363" cy="103274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文件</a:t>
          </a:r>
          <a:endParaRPr lang="en-US" sz="2800" kern="1200" dirty="0"/>
        </a:p>
      </dsp:txBody>
      <dsp:txXfrm>
        <a:off x="4186667" y="2684708"/>
        <a:ext cx="1565867" cy="972245"/>
      </dsp:txXfrm>
    </dsp:sp>
    <dsp:sp modelId="{3B00128F-3F47-A948-95B9-868745CF4B7C}">
      <dsp:nvSpPr>
        <dsp:cNvPr id="0" name=""/>
        <dsp:cNvSpPr/>
      </dsp:nvSpPr>
      <dsp:spPr>
        <a:xfrm>
          <a:off x="5963490" y="2482789"/>
          <a:ext cx="1780445" cy="107933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EA8391C-CA03-074D-861E-E07A7C6092A6}">
      <dsp:nvSpPr>
        <dsp:cNvPr id="0" name=""/>
        <dsp:cNvSpPr/>
      </dsp:nvSpPr>
      <dsp:spPr>
        <a:xfrm>
          <a:off x="6144198" y="2654460"/>
          <a:ext cx="1780445" cy="1079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数据库</a:t>
          </a:r>
          <a:endParaRPr lang="en-NZ" sz="2800" kern="1200" dirty="0"/>
        </a:p>
      </dsp:txBody>
      <dsp:txXfrm>
        <a:off x="6175811" y="2686073"/>
        <a:ext cx="1717219" cy="101611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8E7DCE-6A26-1A49-B357-BC8339CF1CAD}">
      <dsp:nvSpPr>
        <dsp:cNvPr id="0" name=""/>
        <dsp:cNvSpPr/>
      </dsp:nvSpPr>
      <dsp:spPr>
        <a:xfrm rot="5400000">
          <a:off x="4807403" y="-1859258"/>
          <a:ext cx="1520437" cy="5240115"/>
        </a:xfrm>
        <a:prstGeom prst="round2SameRect">
          <a:avLst/>
        </a:prstGeom>
        <a:solidFill>
          <a:schemeClr val="bg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t>硬盘中最小的物理存储单元</a:t>
          </a:r>
          <a:endParaRPr lang="en-US" sz="1600" kern="1200" dirty="0"/>
        </a:p>
        <a:p>
          <a:pPr marL="171450" lvl="1" indent="-171450" algn="l" defTabSz="711200">
            <a:lnSpc>
              <a:spcPct val="90000"/>
            </a:lnSpc>
            <a:spcBef>
              <a:spcPct val="0"/>
            </a:spcBef>
            <a:spcAft>
              <a:spcPct val="15000"/>
            </a:spcAft>
            <a:buChar char="•"/>
          </a:pPr>
          <a:r>
            <a:rPr lang="zh-CN" altLang="en-US" sz="1600" kern="1200" dirty="0"/>
            <a:t>一个扇区中存储的数据量是</a:t>
          </a:r>
          <a:r>
            <a:rPr lang="en-US" altLang="zh-CN" sz="1600" kern="1200" dirty="0"/>
            <a:t>2</a:t>
          </a:r>
          <a:r>
            <a:rPr lang="zh-CN" altLang="en-US" sz="1600" kern="1200" dirty="0"/>
            <a:t>的冥，通常为</a:t>
          </a:r>
          <a:r>
            <a:rPr lang="en-US" altLang="zh-CN" sz="1600" kern="1200" dirty="0"/>
            <a:t>512</a:t>
          </a:r>
          <a:r>
            <a:rPr lang="zh-CN" altLang="en-US" sz="1600" kern="1200" dirty="0"/>
            <a:t>字节</a:t>
          </a:r>
          <a:endParaRPr lang="en-US" sz="1600" kern="1200" dirty="0"/>
        </a:p>
      </dsp:txBody>
      <dsp:txXfrm rot="-5400000">
        <a:off x="2947564" y="74803"/>
        <a:ext cx="5165893" cy="1371993"/>
      </dsp:txXfrm>
    </dsp:sp>
    <dsp:sp modelId="{033BC950-5E23-AE44-8948-5F22502CBA20}">
      <dsp:nvSpPr>
        <dsp:cNvPr id="0" name=""/>
        <dsp:cNvSpPr/>
      </dsp:nvSpPr>
      <dsp:spPr>
        <a:xfrm>
          <a:off x="0" y="172646"/>
          <a:ext cx="2947564" cy="117630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t>扇区</a:t>
          </a:r>
          <a:endParaRPr lang="en-US" altLang="zh-CN" sz="2400" b="1" kern="1200" dirty="0"/>
        </a:p>
        <a:p>
          <a:pPr marL="0" lvl="0" indent="0" algn="ctr" defTabSz="1066800">
            <a:lnSpc>
              <a:spcPct val="90000"/>
            </a:lnSpc>
            <a:spcBef>
              <a:spcPct val="0"/>
            </a:spcBef>
            <a:spcAft>
              <a:spcPct val="35000"/>
            </a:spcAft>
            <a:buNone/>
          </a:pPr>
          <a:r>
            <a:rPr lang="zh-CN" altLang="en-US" sz="2400" b="1" kern="1200" dirty="0"/>
            <a:t>（</a:t>
          </a:r>
          <a:r>
            <a:rPr lang="en-US" sz="2400" b="1" kern="1200" dirty="0"/>
            <a:t>Sector</a:t>
          </a:r>
          <a:r>
            <a:rPr lang="zh-CN" altLang="en-US" sz="2400" b="1" kern="1200" dirty="0"/>
            <a:t>）</a:t>
          </a:r>
          <a:endParaRPr lang="en-US" sz="2400" kern="1200" dirty="0"/>
        </a:p>
      </dsp:txBody>
      <dsp:txXfrm>
        <a:off x="57422" y="230068"/>
        <a:ext cx="2832720" cy="1061461"/>
      </dsp:txXfrm>
    </dsp:sp>
    <dsp:sp modelId="{0890098F-E106-E846-949F-EE9492D0EF3E}">
      <dsp:nvSpPr>
        <dsp:cNvPr id="0" name=""/>
        <dsp:cNvSpPr/>
      </dsp:nvSpPr>
      <dsp:spPr>
        <a:xfrm rot="5400000">
          <a:off x="4807403" y="-243793"/>
          <a:ext cx="1520437" cy="5240115"/>
        </a:xfrm>
        <a:prstGeom prst="round2SameRect">
          <a:avLst/>
        </a:prstGeom>
        <a:solidFill>
          <a:schemeClr val="bg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t>一个或多个连续的扇区</a:t>
          </a:r>
          <a:endParaRPr lang="en-US" sz="1600" kern="1200" dirty="0"/>
        </a:p>
        <a:p>
          <a:pPr marL="171450" lvl="1" indent="-171450" algn="l" defTabSz="711200">
            <a:lnSpc>
              <a:spcPct val="90000"/>
            </a:lnSpc>
            <a:spcBef>
              <a:spcPct val="0"/>
            </a:spcBef>
            <a:spcAft>
              <a:spcPct val="15000"/>
            </a:spcAft>
            <a:buChar char="•"/>
          </a:pPr>
          <a:r>
            <a:rPr lang="zh-CN" altLang="en-US" sz="1600" kern="1200" dirty="0"/>
            <a:t>一个簇中的扇区数量也是</a:t>
          </a:r>
          <a:r>
            <a:rPr lang="en-US" altLang="zh-CN" sz="1600" kern="1200" dirty="0"/>
            <a:t>2</a:t>
          </a:r>
          <a:r>
            <a:rPr lang="zh-CN" altLang="en-US" sz="1600" kern="1200" dirty="0"/>
            <a:t>的冥</a:t>
          </a:r>
          <a:endParaRPr lang="en-US" sz="1600" kern="1200" dirty="0"/>
        </a:p>
      </dsp:txBody>
      <dsp:txXfrm rot="-5400000">
        <a:off x="2947564" y="1690268"/>
        <a:ext cx="5165893" cy="1371993"/>
      </dsp:txXfrm>
    </dsp:sp>
    <dsp:sp modelId="{F6E29D23-B458-F64A-BF30-F21ADD4D13DB}">
      <dsp:nvSpPr>
        <dsp:cNvPr id="0" name=""/>
        <dsp:cNvSpPr/>
      </dsp:nvSpPr>
      <dsp:spPr>
        <a:xfrm>
          <a:off x="0" y="1658797"/>
          <a:ext cx="2947564" cy="143493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t>簇</a:t>
          </a:r>
          <a:endParaRPr lang="en-US" altLang="zh-CN" sz="2400" b="1" kern="1200" dirty="0"/>
        </a:p>
        <a:p>
          <a:pPr marL="0" lvl="0" indent="0" algn="ctr" defTabSz="1066800">
            <a:lnSpc>
              <a:spcPct val="90000"/>
            </a:lnSpc>
            <a:spcBef>
              <a:spcPct val="0"/>
            </a:spcBef>
            <a:spcAft>
              <a:spcPct val="35000"/>
            </a:spcAft>
            <a:buNone/>
          </a:pPr>
          <a:r>
            <a:rPr lang="zh-CN" altLang="en-US" sz="2400" b="1" kern="1200" dirty="0"/>
            <a:t>（</a:t>
          </a:r>
          <a:r>
            <a:rPr lang="en-US" sz="2400" b="1" kern="1200" dirty="0"/>
            <a:t>Cluster</a:t>
          </a:r>
          <a:r>
            <a:rPr lang="zh-CN" altLang="en-US" sz="2400" b="1" kern="1200" dirty="0"/>
            <a:t>）</a:t>
          </a:r>
          <a:endParaRPr lang="en-US" sz="2400" b="1" kern="1200" dirty="0"/>
        </a:p>
      </dsp:txBody>
      <dsp:txXfrm>
        <a:off x="70048" y="1728845"/>
        <a:ext cx="2807468" cy="1294836"/>
      </dsp:txXfrm>
    </dsp:sp>
    <dsp:sp modelId="{2F8A4CA4-61AA-164D-8C15-80C851506FFF}">
      <dsp:nvSpPr>
        <dsp:cNvPr id="0" name=""/>
        <dsp:cNvSpPr/>
      </dsp:nvSpPr>
      <dsp:spPr>
        <a:xfrm rot="5400000">
          <a:off x="4807403" y="1371671"/>
          <a:ext cx="1520437" cy="5240115"/>
        </a:xfrm>
        <a:prstGeom prst="round2SameRect">
          <a:avLst/>
        </a:prstGeom>
        <a:solidFill>
          <a:schemeClr val="bg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t>磁盘上的</a:t>
          </a:r>
          <a:r>
            <a:rPr lang="zh-CN" altLang="en-US" sz="1600" b="1" kern="1200" dirty="0">
              <a:solidFill>
                <a:srgbClr val="FF0000"/>
              </a:solidFill>
            </a:rPr>
            <a:t>逻辑分区</a:t>
          </a:r>
          <a:r>
            <a:rPr lang="zh-CN" altLang="en-US" sz="1600" kern="1200" dirty="0"/>
            <a:t>，由一个或多个簇组成，供文件系统分配空间时使用</a:t>
          </a:r>
          <a:endParaRPr lang="en-US" sz="1600" kern="1200" dirty="0"/>
        </a:p>
        <a:p>
          <a:pPr marL="171450" lvl="1" indent="-171450" algn="l" defTabSz="711200">
            <a:lnSpc>
              <a:spcPct val="90000"/>
            </a:lnSpc>
            <a:spcBef>
              <a:spcPct val="0"/>
            </a:spcBef>
            <a:spcAft>
              <a:spcPct val="15000"/>
            </a:spcAft>
            <a:buChar char="•"/>
          </a:pPr>
          <a:r>
            <a:rPr lang="zh-CN" altLang="en-US" sz="1600" kern="1200" dirty="0"/>
            <a:t>卷可以是整个磁盘，也可以是一部分磁盘，还可以跨越多个磁盘</a:t>
          </a:r>
          <a:endParaRPr lang="en-US" sz="1600" kern="1200" dirty="0"/>
        </a:p>
        <a:p>
          <a:pPr marL="171450" lvl="1" indent="-171450" algn="l" defTabSz="711200">
            <a:lnSpc>
              <a:spcPct val="90000"/>
            </a:lnSpc>
            <a:spcBef>
              <a:spcPct val="0"/>
            </a:spcBef>
            <a:spcAft>
              <a:spcPct val="15000"/>
            </a:spcAft>
            <a:buChar char="•"/>
          </a:pPr>
          <a:r>
            <a:rPr lang="en-US" altLang="zh-CN" sz="1600" kern="1200" dirty="0"/>
            <a:t>NTFS</a:t>
          </a:r>
          <a:r>
            <a:rPr lang="zh-CN" altLang="en-US" sz="1600" kern="1200" dirty="0"/>
            <a:t>中，单个卷的最大值为</a:t>
          </a:r>
          <a:r>
            <a:rPr lang="en-US" altLang="zh-CN" sz="1600" kern="1200" dirty="0"/>
            <a:t>2</a:t>
          </a:r>
          <a:r>
            <a:rPr lang="en-US" altLang="zh-CN" sz="1600" kern="1200" baseline="30000" dirty="0"/>
            <a:t>64</a:t>
          </a:r>
          <a:r>
            <a:rPr lang="zh-CN" altLang="en-US" sz="1600" kern="1200" dirty="0"/>
            <a:t>字节</a:t>
          </a:r>
          <a:endParaRPr lang="en-US" sz="1600" kern="1200" baseline="30000" dirty="0"/>
        </a:p>
      </dsp:txBody>
      <dsp:txXfrm rot="-5400000">
        <a:off x="2947564" y="3305732"/>
        <a:ext cx="5165893" cy="1371993"/>
      </dsp:txXfrm>
    </dsp:sp>
    <dsp:sp modelId="{98ED3717-0526-D14B-8794-8C0A98C66DF2}">
      <dsp:nvSpPr>
        <dsp:cNvPr id="0" name=""/>
        <dsp:cNvSpPr/>
      </dsp:nvSpPr>
      <dsp:spPr>
        <a:xfrm>
          <a:off x="0" y="3330034"/>
          <a:ext cx="2947564" cy="132338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t>卷</a:t>
          </a:r>
          <a:endParaRPr lang="en-US" altLang="zh-CN" sz="2400" b="1" kern="1200" dirty="0"/>
        </a:p>
        <a:p>
          <a:pPr marL="0" lvl="0" indent="0" algn="ctr" defTabSz="1066800">
            <a:lnSpc>
              <a:spcPct val="90000"/>
            </a:lnSpc>
            <a:spcBef>
              <a:spcPct val="0"/>
            </a:spcBef>
            <a:spcAft>
              <a:spcPct val="35000"/>
            </a:spcAft>
            <a:buNone/>
          </a:pPr>
          <a:r>
            <a:rPr lang="zh-CN" altLang="en-US" sz="2400" b="1" kern="1200" dirty="0"/>
            <a:t>（</a:t>
          </a:r>
          <a:r>
            <a:rPr lang="en-US" sz="2400" b="1" kern="1200" dirty="0"/>
            <a:t>Volume</a:t>
          </a:r>
          <a:r>
            <a:rPr lang="zh-CN" altLang="en-US" sz="2400" b="1" kern="1200" dirty="0"/>
            <a:t>）</a:t>
          </a:r>
          <a:endParaRPr lang="en-US" sz="2400" b="1" kern="1200" dirty="0"/>
        </a:p>
      </dsp:txBody>
      <dsp:txXfrm>
        <a:off x="64602" y="3394636"/>
        <a:ext cx="2818360" cy="119418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2CAE83-BBCC-734D-860B-1F38D744C6A7}">
      <dsp:nvSpPr>
        <dsp:cNvPr id="0" name=""/>
        <dsp:cNvSpPr/>
      </dsp:nvSpPr>
      <dsp:spPr>
        <a:xfrm>
          <a:off x="305395" y="357"/>
          <a:ext cx="3046809" cy="1828085"/>
        </a:xfrm>
        <a:prstGeom prst="rect">
          <a:avLst/>
        </a:prstGeom>
        <a:solidFill>
          <a:schemeClr val="accent1">
            <a:lumMod val="75000"/>
          </a:schemeClr>
        </a:solidFill>
        <a:ln>
          <a:noFill/>
        </a:ln>
        <a:effectLst>
          <a:glow rad="152400">
            <a:schemeClr val="accent2">
              <a:alpha val="75000"/>
            </a:schemeClr>
          </a:glow>
        </a:effectLst>
        <a:scene3d>
          <a:camera prst="orthographicFront"/>
          <a:lightRig rig="threePt" dir="t"/>
        </a:scene3d>
        <a:sp3d>
          <a:bevelT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b="1" kern="1200" dirty="0" err="1">
              <a:latin typeface="+mn-ea"/>
              <a:ea typeface="+mn-ea"/>
            </a:rPr>
            <a:t>目录对象</a:t>
          </a:r>
          <a:endParaRPr lang="en-US" sz="2800" kern="1200" dirty="0">
            <a:latin typeface="+mn-ea"/>
            <a:ea typeface="+mn-ea"/>
          </a:endParaRPr>
        </a:p>
        <a:p>
          <a:pPr marL="228600" lvl="1" indent="-228600" algn="l" defTabSz="977900" rtl="0">
            <a:lnSpc>
              <a:spcPct val="90000"/>
            </a:lnSpc>
            <a:spcBef>
              <a:spcPct val="0"/>
            </a:spcBef>
            <a:spcAft>
              <a:spcPct val="15000"/>
            </a:spcAft>
            <a:buChar char="•"/>
          </a:pPr>
          <a:r>
            <a:rPr lang="en-US" sz="2200" kern="1200" dirty="0" err="1">
              <a:latin typeface="+mn-ea"/>
              <a:ea typeface="+mn-ea"/>
            </a:rPr>
            <a:t>代表一个具体的目录</a:t>
          </a:r>
          <a:endParaRPr lang="en-US" sz="2200" kern="1200" dirty="0">
            <a:latin typeface="+mn-ea"/>
            <a:ea typeface="+mn-ea"/>
          </a:endParaRPr>
        </a:p>
      </dsp:txBody>
      <dsp:txXfrm>
        <a:off x="305395" y="357"/>
        <a:ext cx="3046809" cy="182808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686AB-FE5C-4845-8CCE-E154E3AF1EFE}">
      <dsp:nvSpPr>
        <dsp:cNvPr id="0" name=""/>
        <dsp:cNvSpPr/>
      </dsp:nvSpPr>
      <dsp:spPr>
        <a:xfrm>
          <a:off x="305395" y="357"/>
          <a:ext cx="3046809" cy="1828085"/>
        </a:xfrm>
        <a:prstGeom prst="rect">
          <a:avLst/>
        </a:prstGeom>
        <a:solidFill>
          <a:schemeClr val="accent1">
            <a:lumMod val="75000"/>
          </a:schemeClr>
        </a:solidFill>
        <a:ln>
          <a:noFill/>
        </a:ln>
        <a:effectLst>
          <a:glow rad="152400">
            <a:schemeClr val="accent2">
              <a:alpha val="75000"/>
            </a:schemeClr>
          </a:glow>
        </a:effectLst>
        <a:scene3d>
          <a:camera prst="orthographicFront"/>
          <a:lightRig rig="threePt" dir="t"/>
        </a:scene3d>
        <a:sp3d>
          <a:bevelT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rtl="0">
            <a:lnSpc>
              <a:spcPct val="90000"/>
            </a:lnSpc>
            <a:spcBef>
              <a:spcPct val="0"/>
            </a:spcBef>
            <a:spcAft>
              <a:spcPct val="35000"/>
            </a:spcAft>
            <a:buNone/>
          </a:pPr>
          <a:r>
            <a:rPr lang="en-US" sz="2700" b="1" kern="1200" dirty="0" err="1">
              <a:latin typeface="+mn-ea"/>
              <a:ea typeface="+mn-ea"/>
            </a:rPr>
            <a:t>文件对象</a:t>
          </a:r>
          <a:endParaRPr lang="en-US" sz="2700" kern="1200" dirty="0">
            <a:latin typeface="+mn-ea"/>
            <a:ea typeface="+mn-ea"/>
          </a:endParaRPr>
        </a:p>
        <a:p>
          <a:pPr marL="228600" lvl="1" indent="-228600" algn="l" defTabSz="933450" rtl="0">
            <a:lnSpc>
              <a:spcPct val="90000"/>
            </a:lnSpc>
            <a:spcBef>
              <a:spcPct val="0"/>
            </a:spcBef>
            <a:spcAft>
              <a:spcPct val="15000"/>
            </a:spcAft>
            <a:buChar char="•"/>
          </a:pPr>
          <a:r>
            <a:rPr lang="en-US" sz="2100" kern="1200" dirty="0" err="1">
              <a:latin typeface="+mn-ea"/>
              <a:ea typeface="+mn-ea"/>
            </a:rPr>
            <a:t>代表一个与进程相关的打开的文件</a:t>
          </a:r>
          <a:endParaRPr lang="en-US" sz="2100" kern="1200" dirty="0">
            <a:latin typeface="+mn-ea"/>
            <a:ea typeface="+mn-ea"/>
          </a:endParaRPr>
        </a:p>
      </dsp:txBody>
      <dsp:txXfrm>
        <a:off x="305395" y="357"/>
        <a:ext cx="3046809" cy="182808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8D9BC-0055-914B-9127-A98E10C1B622}">
      <dsp:nvSpPr>
        <dsp:cNvPr id="0" name=""/>
        <dsp:cNvSpPr/>
      </dsp:nvSpPr>
      <dsp:spPr>
        <a:xfrm>
          <a:off x="305395" y="357"/>
          <a:ext cx="3046809" cy="1828085"/>
        </a:xfrm>
        <a:prstGeom prst="rect">
          <a:avLst/>
        </a:prstGeom>
        <a:solidFill>
          <a:schemeClr val="accent1">
            <a:lumMod val="75000"/>
          </a:schemeClr>
        </a:solidFill>
        <a:ln>
          <a:noFill/>
        </a:ln>
        <a:effectLst>
          <a:glow rad="152400">
            <a:schemeClr val="accent2">
              <a:alpha val="75000"/>
            </a:schemeClr>
          </a:glow>
          <a:softEdge rad="12700"/>
        </a:effectLst>
        <a:scene3d>
          <a:camera prst="orthographicFront"/>
          <a:lightRig rig="threePt" dir="t"/>
        </a:scene3d>
        <a:sp3d>
          <a:bevelT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rtl="0">
            <a:lnSpc>
              <a:spcPct val="90000"/>
            </a:lnSpc>
            <a:spcBef>
              <a:spcPct val="0"/>
            </a:spcBef>
            <a:spcAft>
              <a:spcPct val="35000"/>
            </a:spcAft>
            <a:buNone/>
          </a:pPr>
          <a:r>
            <a:rPr lang="en-US" sz="2700" b="1" kern="1200" dirty="0" err="1">
              <a:latin typeface="+mn-ea"/>
              <a:ea typeface="+mn-ea"/>
            </a:rPr>
            <a:t>超级块对象</a:t>
          </a:r>
          <a:endParaRPr lang="en-US" sz="2700" kern="1200" dirty="0">
            <a:latin typeface="+mn-ea"/>
            <a:ea typeface="+mn-ea"/>
          </a:endParaRPr>
        </a:p>
        <a:p>
          <a:pPr marL="228600" lvl="1" indent="-228600" algn="l" defTabSz="933450" rtl="0">
            <a:lnSpc>
              <a:spcPct val="90000"/>
            </a:lnSpc>
            <a:spcBef>
              <a:spcPct val="0"/>
            </a:spcBef>
            <a:spcAft>
              <a:spcPct val="15000"/>
            </a:spcAft>
            <a:buChar char="•"/>
          </a:pPr>
          <a:r>
            <a:rPr lang="en-US" sz="2100" kern="1200" dirty="0" err="1">
              <a:latin typeface="+mn-ea"/>
              <a:ea typeface="+mn-ea"/>
            </a:rPr>
            <a:t>代表一个挂载的文件系统</a:t>
          </a:r>
          <a:endParaRPr lang="en-US" sz="2100" kern="1200" dirty="0">
            <a:latin typeface="+mn-ea"/>
            <a:ea typeface="+mn-ea"/>
          </a:endParaRPr>
        </a:p>
      </dsp:txBody>
      <dsp:txXfrm>
        <a:off x="305395" y="357"/>
        <a:ext cx="3046809" cy="182808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972C4-5EE2-9749-8EFC-E726345C268E}">
      <dsp:nvSpPr>
        <dsp:cNvPr id="0" name=""/>
        <dsp:cNvSpPr/>
      </dsp:nvSpPr>
      <dsp:spPr>
        <a:xfrm>
          <a:off x="26886" y="714"/>
          <a:ext cx="3046809" cy="1828085"/>
        </a:xfrm>
        <a:prstGeom prst="rect">
          <a:avLst/>
        </a:prstGeom>
        <a:solidFill>
          <a:schemeClr val="accent1">
            <a:lumMod val="75000"/>
          </a:schemeClr>
        </a:solidFill>
        <a:ln>
          <a:noFill/>
        </a:ln>
        <a:effectLst>
          <a:glow rad="152400">
            <a:schemeClr val="accent2">
              <a:alpha val="75000"/>
            </a:schemeClr>
          </a:glow>
        </a:effectLst>
        <a:scene3d>
          <a:camera prst="orthographicFront"/>
          <a:lightRig rig="threePt" dir="t"/>
        </a:scene3d>
        <a:sp3d>
          <a:bevelT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b="1" kern="1200" dirty="0" err="1">
              <a:latin typeface="+mn-ea"/>
              <a:ea typeface="+mn-ea"/>
            </a:rPr>
            <a:t>索引节点对象</a:t>
          </a:r>
          <a:endParaRPr lang="en-US" sz="2800" b="1" kern="1200" dirty="0">
            <a:latin typeface="+mn-ea"/>
            <a:ea typeface="+mn-ea"/>
          </a:endParaRPr>
        </a:p>
        <a:p>
          <a:pPr marL="228600" lvl="1" indent="-228600" algn="l" defTabSz="977900" rtl="0">
            <a:lnSpc>
              <a:spcPct val="90000"/>
            </a:lnSpc>
            <a:spcBef>
              <a:spcPct val="0"/>
            </a:spcBef>
            <a:spcAft>
              <a:spcPct val="15000"/>
            </a:spcAft>
            <a:buChar char="•"/>
          </a:pPr>
          <a:r>
            <a:rPr lang="en-US" sz="2200" kern="1200" dirty="0" err="1">
              <a:latin typeface="+mn-ea"/>
              <a:ea typeface="+mn-ea"/>
            </a:rPr>
            <a:t>代表一个具体的文件</a:t>
          </a:r>
          <a:endParaRPr lang="en-US" sz="2200" kern="1200" dirty="0">
            <a:latin typeface="+mn-ea"/>
            <a:ea typeface="+mn-ea"/>
          </a:endParaRPr>
        </a:p>
      </dsp:txBody>
      <dsp:txXfrm>
        <a:off x="26886" y="714"/>
        <a:ext cx="3046809" cy="18280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84AB35-CD05-3C4C-A203-46DBF2C27204}">
      <dsp:nvSpPr>
        <dsp:cNvPr id="0" name=""/>
        <dsp:cNvSpPr/>
      </dsp:nvSpPr>
      <dsp:spPr>
        <a:xfrm rot="5400000">
          <a:off x="-105829" y="110342"/>
          <a:ext cx="705529" cy="49387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latin typeface="宋体" panose="02010600030101010101" pitchFamily="2" charset="-122"/>
              <a:ea typeface="宋体" panose="02010600030101010101" pitchFamily="2" charset="-122"/>
            </a:rPr>
            <a:t>1</a:t>
          </a:r>
        </a:p>
      </dsp:txBody>
      <dsp:txXfrm rot="-5400000">
        <a:off x="1" y="251447"/>
        <a:ext cx="493870" cy="211659"/>
      </dsp:txXfrm>
    </dsp:sp>
    <dsp:sp modelId="{9D67446E-50C7-5B46-9159-88C1591D2DE1}">
      <dsp:nvSpPr>
        <dsp:cNvPr id="0" name=""/>
        <dsp:cNvSpPr/>
      </dsp:nvSpPr>
      <dsp:spPr>
        <a:xfrm rot="5400000">
          <a:off x="4121973" y="-3623589"/>
          <a:ext cx="458835" cy="771504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0" kern="1200" dirty="0">
              <a:latin typeface="宋体" panose="02010600030101010101" pitchFamily="2" charset="-122"/>
              <a:ea typeface="宋体" panose="02010600030101010101" pitchFamily="2" charset="-122"/>
            </a:rPr>
            <a:t>能够创建、删除、读取和修改文件</a:t>
          </a:r>
          <a:endParaRPr lang="en-US" sz="2400" b="0" kern="1200" dirty="0">
            <a:latin typeface="宋体" panose="02010600030101010101" pitchFamily="2" charset="-122"/>
            <a:ea typeface="宋体" panose="02010600030101010101" pitchFamily="2" charset="-122"/>
          </a:endParaRPr>
        </a:p>
      </dsp:txBody>
      <dsp:txXfrm rot="-5400000">
        <a:off x="493870" y="26912"/>
        <a:ext cx="7692643" cy="414039"/>
      </dsp:txXfrm>
    </dsp:sp>
    <dsp:sp modelId="{606F8FF1-C684-354A-86A6-58A072021C7D}">
      <dsp:nvSpPr>
        <dsp:cNvPr id="0" name=""/>
        <dsp:cNvSpPr/>
      </dsp:nvSpPr>
      <dsp:spPr>
        <a:xfrm rot="5400000">
          <a:off x="-105829" y="730685"/>
          <a:ext cx="705529" cy="49387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latin typeface="宋体" panose="02010600030101010101" pitchFamily="2" charset="-122"/>
              <a:ea typeface="宋体" panose="02010600030101010101" pitchFamily="2" charset="-122"/>
            </a:rPr>
            <a:t>2</a:t>
          </a:r>
        </a:p>
      </dsp:txBody>
      <dsp:txXfrm rot="-5400000">
        <a:off x="1" y="871790"/>
        <a:ext cx="493870" cy="211659"/>
      </dsp:txXfrm>
    </dsp:sp>
    <dsp:sp modelId="{2F9E0808-9F4A-AF4B-ADC1-6D3471EDF53D}">
      <dsp:nvSpPr>
        <dsp:cNvPr id="0" name=""/>
        <dsp:cNvSpPr/>
      </dsp:nvSpPr>
      <dsp:spPr>
        <a:xfrm rot="5400000">
          <a:off x="4122094" y="-3003367"/>
          <a:ext cx="458594" cy="771504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0" kern="1200" dirty="0">
              <a:latin typeface="宋体" panose="02010600030101010101" pitchFamily="2" charset="-122"/>
              <a:ea typeface="宋体" panose="02010600030101010101" pitchFamily="2" charset="-122"/>
            </a:rPr>
            <a:t>能够受控地访问其他用户的文件</a:t>
          </a:r>
          <a:endParaRPr lang="en-US" sz="2400" b="0" kern="1200" dirty="0">
            <a:latin typeface="宋体" panose="02010600030101010101" pitchFamily="2" charset="-122"/>
            <a:ea typeface="宋体" panose="02010600030101010101" pitchFamily="2" charset="-122"/>
          </a:endParaRPr>
        </a:p>
      </dsp:txBody>
      <dsp:txXfrm rot="-5400000">
        <a:off x="493871" y="647243"/>
        <a:ext cx="7692654" cy="413820"/>
      </dsp:txXfrm>
    </dsp:sp>
    <dsp:sp modelId="{57A4CBB7-3207-2142-9B3E-466CC9C5CABD}">
      <dsp:nvSpPr>
        <dsp:cNvPr id="0" name=""/>
        <dsp:cNvSpPr/>
      </dsp:nvSpPr>
      <dsp:spPr>
        <a:xfrm rot="5400000">
          <a:off x="-105829" y="1351029"/>
          <a:ext cx="705529" cy="49387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latin typeface="宋体" panose="02010600030101010101" pitchFamily="2" charset="-122"/>
              <a:ea typeface="宋体" panose="02010600030101010101" pitchFamily="2" charset="-122"/>
            </a:rPr>
            <a:t>3</a:t>
          </a:r>
        </a:p>
      </dsp:txBody>
      <dsp:txXfrm rot="-5400000">
        <a:off x="1" y="1492134"/>
        <a:ext cx="493870" cy="211659"/>
      </dsp:txXfrm>
    </dsp:sp>
    <dsp:sp modelId="{D39DD340-C988-3549-BA63-5C1E0F7A6E3D}">
      <dsp:nvSpPr>
        <dsp:cNvPr id="0" name=""/>
        <dsp:cNvSpPr/>
      </dsp:nvSpPr>
      <dsp:spPr>
        <a:xfrm rot="5400000">
          <a:off x="4122094" y="-2383023"/>
          <a:ext cx="458594" cy="771504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0" kern="1200" dirty="0">
              <a:solidFill>
                <a:schemeClr val="tx1">
                  <a:lumMod val="85000"/>
                  <a:lumOff val="15000"/>
                </a:schemeClr>
              </a:solidFill>
              <a:latin typeface="宋体" panose="02010600030101010101" pitchFamily="2" charset="-122"/>
              <a:ea typeface="宋体" panose="02010600030101010101" pitchFamily="2" charset="-122"/>
            </a:rPr>
            <a:t>控制允许进行哪些类型的访问</a:t>
          </a:r>
          <a:endParaRPr lang="en-US" sz="2400" b="0" kern="1200" dirty="0">
            <a:latin typeface="宋体" panose="02010600030101010101" pitchFamily="2" charset="-122"/>
            <a:ea typeface="宋体" panose="02010600030101010101" pitchFamily="2" charset="-122"/>
          </a:endParaRPr>
        </a:p>
      </dsp:txBody>
      <dsp:txXfrm rot="-5400000">
        <a:off x="493871" y="1267587"/>
        <a:ext cx="7692654" cy="413820"/>
      </dsp:txXfrm>
    </dsp:sp>
    <dsp:sp modelId="{05E81EFF-5960-F642-83E5-CFFE5C0D3B1F}">
      <dsp:nvSpPr>
        <dsp:cNvPr id="0" name=""/>
        <dsp:cNvSpPr/>
      </dsp:nvSpPr>
      <dsp:spPr>
        <a:xfrm rot="5400000">
          <a:off x="-105829" y="1971372"/>
          <a:ext cx="705529" cy="49387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latin typeface="宋体" panose="02010600030101010101" pitchFamily="2" charset="-122"/>
              <a:ea typeface="宋体" panose="02010600030101010101" pitchFamily="2" charset="-122"/>
            </a:rPr>
            <a:t>4</a:t>
          </a:r>
        </a:p>
      </dsp:txBody>
      <dsp:txXfrm rot="-5400000">
        <a:off x="1" y="2112477"/>
        <a:ext cx="493870" cy="211659"/>
      </dsp:txXfrm>
    </dsp:sp>
    <dsp:sp modelId="{08E13495-B58E-C142-9176-62103E2DD2F8}">
      <dsp:nvSpPr>
        <dsp:cNvPr id="0" name=""/>
        <dsp:cNvSpPr/>
      </dsp:nvSpPr>
      <dsp:spPr>
        <a:xfrm rot="5400000">
          <a:off x="4122094" y="-1762680"/>
          <a:ext cx="458594" cy="771504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0" kern="1200" dirty="0">
              <a:solidFill>
                <a:schemeClr val="tx1">
                  <a:lumMod val="85000"/>
                  <a:lumOff val="15000"/>
                </a:schemeClr>
              </a:solidFill>
              <a:latin typeface="宋体" panose="02010600030101010101" pitchFamily="2" charset="-122"/>
              <a:ea typeface="宋体" panose="02010600030101010101" pitchFamily="2" charset="-122"/>
            </a:rPr>
            <a:t>能够以适合问题的形式重组文件</a:t>
          </a:r>
          <a:endParaRPr lang="en-US" sz="2400" b="0" kern="1200" dirty="0">
            <a:latin typeface="宋体" panose="02010600030101010101" pitchFamily="2" charset="-122"/>
            <a:ea typeface="宋体" panose="02010600030101010101" pitchFamily="2" charset="-122"/>
          </a:endParaRPr>
        </a:p>
      </dsp:txBody>
      <dsp:txXfrm rot="-5400000">
        <a:off x="493871" y="1887930"/>
        <a:ext cx="7692654" cy="413820"/>
      </dsp:txXfrm>
    </dsp:sp>
    <dsp:sp modelId="{80BDEADD-D1A3-2543-8E8E-D0587A58F110}">
      <dsp:nvSpPr>
        <dsp:cNvPr id="0" name=""/>
        <dsp:cNvSpPr/>
      </dsp:nvSpPr>
      <dsp:spPr>
        <a:xfrm rot="5400000">
          <a:off x="-105829" y="2591716"/>
          <a:ext cx="705529" cy="49387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latin typeface="宋体" panose="02010600030101010101" pitchFamily="2" charset="-122"/>
              <a:ea typeface="宋体" panose="02010600030101010101" pitchFamily="2" charset="-122"/>
            </a:rPr>
            <a:t>5</a:t>
          </a:r>
        </a:p>
      </dsp:txBody>
      <dsp:txXfrm rot="-5400000">
        <a:off x="1" y="2732821"/>
        <a:ext cx="493870" cy="211659"/>
      </dsp:txXfrm>
    </dsp:sp>
    <dsp:sp modelId="{0AF3C2C2-0DC2-E840-A124-FC4B4C770A7E}">
      <dsp:nvSpPr>
        <dsp:cNvPr id="0" name=""/>
        <dsp:cNvSpPr/>
      </dsp:nvSpPr>
      <dsp:spPr>
        <a:xfrm rot="5400000">
          <a:off x="4122094" y="-1142336"/>
          <a:ext cx="458594" cy="771504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0" kern="1200" dirty="0">
              <a:latin typeface="宋体" panose="02010600030101010101" pitchFamily="2" charset="-122"/>
              <a:ea typeface="宋体" panose="02010600030101010101" pitchFamily="2" charset="-122"/>
            </a:rPr>
            <a:t>能够在文件间移动数据</a:t>
          </a:r>
          <a:endParaRPr lang="en-US" sz="2400" b="0" kern="1200" dirty="0">
            <a:latin typeface="宋体" panose="02010600030101010101" pitchFamily="2" charset="-122"/>
            <a:ea typeface="宋体" panose="02010600030101010101" pitchFamily="2" charset="-122"/>
          </a:endParaRPr>
        </a:p>
      </dsp:txBody>
      <dsp:txXfrm rot="-5400000">
        <a:off x="493871" y="2508274"/>
        <a:ext cx="7692654" cy="413820"/>
      </dsp:txXfrm>
    </dsp:sp>
    <dsp:sp modelId="{09BD881A-14B4-FF4A-BD3A-0798D1888686}">
      <dsp:nvSpPr>
        <dsp:cNvPr id="0" name=""/>
        <dsp:cNvSpPr/>
      </dsp:nvSpPr>
      <dsp:spPr>
        <a:xfrm rot="5400000">
          <a:off x="-105829" y="3212059"/>
          <a:ext cx="705529" cy="49387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latin typeface="宋体" panose="02010600030101010101" pitchFamily="2" charset="-122"/>
              <a:ea typeface="宋体" panose="02010600030101010101" pitchFamily="2" charset="-122"/>
            </a:rPr>
            <a:t>6</a:t>
          </a:r>
        </a:p>
      </dsp:txBody>
      <dsp:txXfrm rot="-5400000">
        <a:off x="1" y="3353164"/>
        <a:ext cx="493870" cy="211659"/>
      </dsp:txXfrm>
    </dsp:sp>
    <dsp:sp modelId="{6F2EDF67-C025-904B-ABD9-288D572B022A}">
      <dsp:nvSpPr>
        <dsp:cNvPr id="0" name=""/>
        <dsp:cNvSpPr/>
      </dsp:nvSpPr>
      <dsp:spPr>
        <a:xfrm rot="5400000">
          <a:off x="4122094" y="-521993"/>
          <a:ext cx="458594" cy="771504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0" kern="1200" dirty="0">
              <a:latin typeface="宋体" panose="02010600030101010101" pitchFamily="2" charset="-122"/>
              <a:ea typeface="宋体" panose="02010600030101010101" pitchFamily="2" charset="-122"/>
            </a:rPr>
            <a:t>能够备份文件，且在文件遭到破坏时恢复文件</a:t>
          </a:r>
          <a:endParaRPr lang="en-US" sz="2400" b="0" kern="1200" dirty="0">
            <a:latin typeface="宋体" panose="02010600030101010101" pitchFamily="2" charset="-122"/>
            <a:ea typeface="宋体" panose="02010600030101010101" pitchFamily="2" charset="-122"/>
          </a:endParaRPr>
        </a:p>
      </dsp:txBody>
      <dsp:txXfrm rot="-5400000">
        <a:off x="493871" y="3128617"/>
        <a:ext cx="7692654" cy="413820"/>
      </dsp:txXfrm>
    </dsp:sp>
    <dsp:sp modelId="{AEA43BFA-489E-AD4C-B54A-E473A9E57613}">
      <dsp:nvSpPr>
        <dsp:cNvPr id="0" name=""/>
        <dsp:cNvSpPr/>
      </dsp:nvSpPr>
      <dsp:spPr>
        <a:xfrm rot="5400000">
          <a:off x="-105829" y="3832402"/>
          <a:ext cx="705529" cy="49387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latin typeface="宋体" panose="02010600030101010101" pitchFamily="2" charset="-122"/>
              <a:ea typeface="宋体" panose="02010600030101010101" pitchFamily="2" charset="-122"/>
            </a:rPr>
            <a:t>7</a:t>
          </a:r>
        </a:p>
      </dsp:txBody>
      <dsp:txXfrm rot="-5400000">
        <a:off x="1" y="3973507"/>
        <a:ext cx="493870" cy="211659"/>
      </dsp:txXfrm>
    </dsp:sp>
    <dsp:sp modelId="{363CBAD8-CD14-D549-A471-B74818AAA481}">
      <dsp:nvSpPr>
        <dsp:cNvPr id="0" name=""/>
        <dsp:cNvSpPr/>
      </dsp:nvSpPr>
      <dsp:spPr>
        <a:xfrm rot="5400000">
          <a:off x="4122094" y="98349"/>
          <a:ext cx="458594" cy="771504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0" kern="1200" dirty="0">
              <a:latin typeface="宋体" panose="02010600030101010101" pitchFamily="2" charset="-122"/>
              <a:ea typeface="宋体" panose="02010600030101010101" pitchFamily="2" charset="-122"/>
            </a:rPr>
            <a:t>能够通过名字而非数字标识符访问自己的文件</a:t>
          </a:r>
          <a:endParaRPr lang="en-US" sz="2400" b="0" kern="1200" dirty="0">
            <a:latin typeface="宋体" panose="02010600030101010101" pitchFamily="2" charset="-122"/>
            <a:ea typeface="宋体" panose="02010600030101010101" pitchFamily="2" charset="-122"/>
          </a:endParaRPr>
        </a:p>
      </dsp:txBody>
      <dsp:txXfrm rot="-5400000">
        <a:off x="493871" y="3748960"/>
        <a:ext cx="7692654" cy="4138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D1594-7DC3-CF47-8B20-50D7A96FA30D}">
      <dsp:nvSpPr>
        <dsp:cNvPr id="0" name=""/>
        <dsp:cNvSpPr/>
      </dsp:nvSpPr>
      <dsp:spPr>
        <a:xfrm>
          <a:off x="227246" y="538939"/>
          <a:ext cx="1748525" cy="1442168"/>
        </a:xfrm>
        <a:prstGeom prst="roundRect">
          <a:avLst>
            <a:gd name="adj" fmla="val 10000"/>
          </a:avLst>
        </a:prstGeom>
        <a:solidFill>
          <a:schemeClr val="accent2"/>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952BED1-3013-3049-BBC2-29FB9B7C8CC5}">
      <dsp:nvSpPr>
        <dsp:cNvPr id="0" name=""/>
        <dsp:cNvSpPr/>
      </dsp:nvSpPr>
      <dsp:spPr>
        <a:xfrm>
          <a:off x="2054191" y="754833"/>
          <a:ext cx="2154706" cy="2154706"/>
        </a:xfrm>
        <a:prstGeom prst="leftCircularArrow">
          <a:avLst>
            <a:gd name="adj1" fmla="val 3510"/>
            <a:gd name="adj2" fmla="val 435606"/>
            <a:gd name="adj3" fmla="val 2685993"/>
            <a:gd name="adj4" fmla="val 9499365"/>
            <a:gd name="adj5" fmla="val 4095"/>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7B8DF54-7117-7D42-BD86-40EE86E9F022}">
      <dsp:nvSpPr>
        <dsp:cNvPr id="0" name=""/>
        <dsp:cNvSpPr/>
      </dsp:nvSpPr>
      <dsp:spPr>
        <a:xfrm>
          <a:off x="533805" y="1041807"/>
          <a:ext cx="1756763" cy="146437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使用户和应用程序能够访问记录</a:t>
          </a:r>
          <a:endParaRPr lang="en-US" sz="2400" kern="1200" dirty="0"/>
        </a:p>
      </dsp:txBody>
      <dsp:txXfrm>
        <a:off x="576695" y="1084697"/>
        <a:ext cx="1670983" cy="1378599"/>
      </dsp:txXfrm>
    </dsp:sp>
    <dsp:sp modelId="{522B1566-396B-CE49-BFB8-1F43996D809F}">
      <dsp:nvSpPr>
        <dsp:cNvPr id="0" name=""/>
        <dsp:cNvSpPr/>
      </dsp:nvSpPr>
      <dsp:spPr>
        <a:xfrm>
          <a:off x="2631449" y="993359"/>
          <a:ext cx="1748525" cy="1442168"/>
        </a:xfrm>
        <a:prstGeom prst="roundRect">
          <a:avLst>
            <a:gd name="adj" fmla="val 10000"/>
          </a:avLst>
        </a:prstGeom>
        <a:solidFill>
          <a:schemeClr val="accent2"/>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E9B5020-C21D-3545-8485-E5315A16C6A0}">
      <dsp:nvSpPr>
        <dsp:cNvPr id="0" name=""/>
        <dsp:cNvSpPr/>
      </dsp:nvSpPr>
      <dsp:spPr>
        <a:xfrm>
          <a:off x="4232972" y="-44385"/>
          <a:ext cx="2399893" cy="2399893"/>
        </a:xfrm>
        <a:prstGeom prst="circularArrow">
          <a:avLst>
            <a:gd name="adj1" fmla="val 3151"/>
            <a:gd name="adj2" fmla="val 387787"/>
            <a:gd name="adj3" fmla="val 19054923"/>
            <a:gd name="adj4" fmla="val 12193731"/>
            <a:gd name="adj5" fmla="val 3677"/>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EF0F7C0-72CA-CA49-8AEB-9F26B7D51F62}">
      <dsp:nvSpPr>
        <dsp:cNvPr id="0" name=""/>
        <dsp:cNvSpPr/>
      </dsp:nvSpPr>
      <dsp:spPr>
        <a:xfrm>
          <a:off x="2914570" y="349130"/>
          <a:ext cx="1747468" cy="158944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提供一种通用的记录</a:t>
          </a:r>
          <a:r>
            <a:rPr lang="en-US" altLang="zh-CN" sz="2400" kern="1200" dirty="0"/>
            <a:t>I/O</a:t>
          </a:r>
          <a:r>
            <a:rPr lang="zh-CN" altLang="en-US" sz="2400" kern="1200" dirty="0"/>
            <a:t>能力</a:t>
          </a:r>
          <a:endParaRPr lang="en-US" sz="2400" kern="1200" dirty="0"/>
        </a:p>
      </dsp:txBody>
      <dsp:txXfrm>
        <a:off x="2961123" y="395683"/>
        <a:ext cx="1654362" cy="1496340"/>
      </dsp:txXfrm>
    </dsp:sp>
    <dsp:sp modelId="{FEFDA9C5-6B29-C645-ACA7-A69C27910FF0}">
      <dsp:nvSpPr>
        <dsp:cNvPr id="0" name=""/>
        <dsp:cNvSpPr/>
      </dsp:nvSpPr>
      <dsp:spPr>
        <a:xfrm>
          <a:off x="5031005" y="442677"/>
          <a:ext cx="1748525" cy="1442168"/>
        </a:xfrm>
        <a:prstGeom prst="roundRect">
          <a:avLst>
            <a:gd name="adj" fmla="val 10000"/>
          </a:avLst>
        </a:prstGeom>
        <a:solidFill>
          <a:schemeClr val="accent2"/>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3491CF4-FCEE-194C-8668-F3CD85DE306A}">
      <dsp:nvSpPr>
        <dsp:cNvPr id="0" name=""/>
        <dsp:cNvSpPr/>
      </dsp:nvSpPr>
      <dsp:spPr>
        <a:xfrm>
          <a:off x="5417865" y="960132"/>
          <a:ext cx="1557648" cy="184942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维护文件基本数据</a:t>
          </a:r>
          <a:endParaRPr lang="en-US" sz="2400" kern="1200" dirty="0"/>
        </a:p>
      </dsp:txBody>
      <dsp:txXfrm>
        <a:off x="5463487" y="1005754"/>
        <a:ext cx="1466404" cy="17581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226F2-B4F3-A143-8044-D2FFCD16BACF}">
      <dsp:nvSpPr>
        <dsp:cNvPr id="0" name=""/>
        <dsp:cNvSpPr/>
      </dsp:nvSpPr>
      <dsp:spPr>
        <a:xfrm>
          <a:off x="2824147" y="2286679"/>
          <a:ext cx="2005887" cy="1968916"/>
        </a:xfrm>
        <a:prstGeom prst="ellipse">
          <a:avLst/>
        </a:prstGeom>
        <a:solidFill>
          <a:srgbClr val="E06B0A"/>
        </a:soli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dirty="0"/>
            <a:t>五种基本</a:t>
          </a:r>
          <a:endParaRPr lang="en-US" altLang="zh-CN" sz="2400" b="1" kern="1200" dirty="0"/>
        </a:p>
        <a:p>
          <a:pPr marL="0" lvl="0" indent="0" algn="ctr" defTabSz="1066800" rtl="0">
            <a:lnSpc>
              <a:spcPct val="90000"/>
            </a:lnSpc>
            <a:spcBef>
              <a:spcPct val="0"/>
            </a:spcBef>
            <a:spcAft>
              <a:spcPct val="35000"/>
            </a:spcAft>
            <a:buNone/>
          </a:pPr>
          <a:r>
            <a:rPr lang="zh-CN" altLang="en-US" sz="2400" b="1" kern="1200" dirty="0"/>
            <a:t>文件组织</a:t>
          </a:r>
          <a:endParaRPr lang="en-US" sz="2400" b="1" kern="1200" dirty="0"/>
        </a:p>
      </dsp:txBody>
      <dsp:txXfrm>
        <a:off x="3117902" y="2575020"/>
        <a:ext cx="1418377" cy="1392234"/>
      </dsp:txXfrm>
    </dsp:sp>
    <dsp:sp modelId="{0C4FE177-856E-1F40-8992-61CB4810C4D5}">
      <dsp:nvSpPr>
        <dsp:cNvPr id="0" name=""/>
        <dsp:cNvSpPr/>
      </dsp:nvSpPr>
      <dsp:spPr>
        <a:xfrm rot="16073282">
          <a:off x="3558212" y="1660344"/>
          <a:ext cx="435802" cy="456899"/>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b="1" kern="1200"/>
        </a:p>
      </dsp:txBody>
      <dsp:txXfrm rot="10800000">
        <a:off x="3625992" y="1817050"/>
        <a:ext cx="305061" cy="274139"/>
      </dsp:txXfrm>
    </dsp:sp>
    <dsp:sp modelId="{B1E5EA25-BF3A-5E44-AF68-530FB20B127C}">
      <dsp:nvSpPr>
        <dsp:cNvPr id="0" name=""/>
        <dsp:cNvSpPr/>
      </dsp:nvSpPr>
      <dsp:spPr>
        <a:xfrm>
          <a:off x="3063835" y="122248"/>
          <a:ext cx="1343821" cy="1343821"/>
        </a:xfrm>
        <a:prstGeom prst="ellipse">
          <a:avLst/>
        </a:prstGeom>
        <a:solidFill>
          <a:srgbClr val="C00000"/>
        </a:soli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dirty="0"/>
            <a:t>堆</a:t>
          </a:r>
          <a:endParaRPr lang="en-US" sz="2400" b="1" kern="1200" dirty="0"/>
        </a:p>
      </dsp:txBody>
      <dsp:txXfrm>
        <a:off x="3260633" y="319046"/>
        <a:ext cx="950225" cy="950225"/>
      </dsp:txXfrm>
    </dsp:sp>
    <dsp:sp modelId="{DD68DA6B-1F80-5044-908B-918741E80A82}">
      <dsp:nvSpPr>
        <dsp:cNvPr id="0" name=""/>
        <dsp:cNvSpPr/>
      </dsp:nvSpPr>
      <dsp:spPr>
        <a:xfrm rot="19563046">
          <a:off x="4799542" y="2199181"/>
          <a:ext cx="560985" cy="456899"/>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b="1" kern="1200"/>
        </a:p>
      </dsp:txBody>
      <dsp:txXfrm>
        <a:off x="4811225" y="2328835"/>
        <a:ext cx="423915" cy="274139"/>
      </dsp:txXfrm>
    </dsp:sp>
    <dsp:sp modelId="{8C968693-8919-F244-80D5-6A12496F8285}">
      <dsp:nvSpPr>
        <dsp:cNvPr id="0" name=""/>
        <dsp:cNvSpPr/>
      </dsp:nvSpPr>
      <dsp:spPr>
        <a:xfrm>
          <a:off x="5403057" y="952318"/>
          <a:ext cx="1506853" cy="1501249"/>
        </a:xfrm>
        <a:prstGeom prst="ellipse">
          <a:avLst/>
        </a:prstGeom>
        <a:solidFill>
          <a:srgbClr val="7030A0"/>
        </a:soli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dirty="0"/>
            <a:t>顺序</a:t>
          </a:r>
          <a:endParaRPr lang="en-US" altLang="zh-CN" sz="2400" b="1" kern="1200" dirty="0"/>
        </a:p>
        <a:p>
          <a:pPr marL="0" lvl="0" indent="0" algn="ctr" defTabSz="1066800" rtl="0">
            <a:lnSpc>
              <a:spcPct val="90000"/>
            </a:lnSpc>
            <a:spcBef>
              <a:spcPct val="0"/>
            </a:spcBef>
            <a:spcAft>
              <a:spcPct val="35000"/>
            </a:spcAft>
            <a:buNone/>
          </a:pPr>
          <a:r>
            <a:rPr lang="zh-CN" altLang="en-US" sz="2400" b="1" kern="1200" dirty="0"/>
            <a:t>文件</a:t>
          </a:r>
          <a:endParaRPr lang="en-NZ" sz="2400" b="1" kern="1200" dirty="0"/>
        </a:p>
      </dsp:txBody>
      <dsp:txXfrm>
        <a:off x="5623731" y="1172171"/>
        <a:ext cx="1065505" cy="1061543"/>
      </dsp:txXfrm>
    </dsp:sp>
    <dsp:sp modelId="{361F4EAF-959C-944A-90B8-5C6A4813F205}">
      <dsp:nvSpPr>
        <dsp:cNvPr id="0" name=""/>
        <dsp:cNvSpPr/>
      </dsp:nvSpPr>
      <dsp:spPr>
        <a:xfrm rot="770381">
          <a:off x="4978673" y="3355901"/>
          <a:ext cx="445245" cy="456899"/>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b="1" kern="1200"/>
        </a:p>
      </dsp:txBody>
      <dsp:txXfrm>
        <a:off x="4980343" y="3432439"/>
        <a:ext cx="311672" cy="274139"/>
      </dsp:txXfrm>
    </dsp:sp>
    <dsp:sp modelId="{3047A34E-EB48-474C-8698-321CC52A9EDF}">
      <dsp:nvSpPr>
        <dsp:cNvPr id="0" name=""/>
        <dsp:cNvSpPr/>
      </dsp:nvSpPr>
      <dsp:spPr>
        <a:xfrm>
          <a:off x="5601403" y="3084020"/>
          <a:ext cx="1612007" cy="1550460"/>
        </a:xfrm>
        <a:prstGeom prst="ellipse">
          <a:avLst/>
        </a:prstGeom>
        <a:solidFill>
          <a:srgbClr val="00B050"/>
        </a:soli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dirty="0"/>
            <a:t>索引顺序文件</a:t>
          </a:r>
          <a:endParaRPr lang="en-NZ" sz="2400" b="1" kern="1200" dirty="0"/>
        </a:p>
      </dsp:txBody>
      <dsp:txXfrm>
        <a:off x="5837476" y="3311080"/>
        <a:ext cx="1139861" cy="1096340"/>
      </dsp:txXfrm>
    </dsp:sp>
    <dsp:sp modelId="{5D94A210-1942-7D49-8A48-87C78CFB0E33}">
      <dsp:nvSpPr>
        <dsp:cNvPr id="0" name=""/>
        <dsp:cNvSpPr/>
      </dsp:nvSpPr>
      <dsp:spPr>
        <a:xfrm rot="9899307">
          <a:off x="2126823" y="3427641"/>
          <a:ext cx="529516" cy="456899"/>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b="1" kern="1200"/>
        </a:p>
      </dsp:txBody>
      <dsp:txXfrm rot="10800000">
        <a:off x="2261554" y="3501269"/>
        <a:ext cx="392446" cy="274139"/>
      </dsp:txXfrm>
    </dsp:sp>
    <dsp:sp modelId="{8CF4C973-14CA-3543-B9B4-9D064D52E167}">
      <dsp:nvSpPr>
        <dsp:cNvPr id="0" name=""/>
        <dsp:cNvSpPr/>
      </dsp:nvSpPr>
      <dsp:spPr>
        <a:xfrm>
          <a:off x="573719" y="3291485"/>
          <a:ext cx="1343821" cy="1343821"/>
        </a:xfrm>
        <a:prstGeom prst="ellipse">
          <a:avLst/>
        </a:prstGeom>
        <a:solidFill>
          <a:srgbClr val="FFC000"/>
        </a:soli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dirty="0"/>
            <a:t>索引文件</a:t>
          </a:r>
          <a:endParaRPr lang="en-NZ" sz="2400" b="1" kern="1200" dirty="0"/>
        </a:p>
      </dsp:txBody>
      <dsp:txXfrm>
        <a:off x="770517" y="3488283"/>
        <a:ext cx="950225" cy="950225"/>
      </dsp:txXfrm>
    </dsp:sp>
    <dsp:sp modelId="{F7C13A29-FD28-2846-95A3-486EE2CFEFD5}">
      <dsp:nvSpPr>
        <dsp:cNvPr id="0" name=""/>
        <dsp:cNvSpPr/>
      </dsp:nvSpPr>
      <dsp:spPr>
        <a:xfrm rot="12613594">
          <a:off x="2274590" y="2293897"/>
          <a:ext cx="534639" cy="456899"/>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b="1" kern="1200"/>
        </a:p>
      </dsp:txBody>
      <dsp:txXfrm rot="10800000">
        <a:off x="2402342" y="2419779"/>
        <a:ext cx="397569" cy="274139"/>
      </dsp:txXfrm>
    </dsp:sp>
    <dsp:sp modelId="{A4271AD1-DFDF-6B47-A6F3-4EF7823B5FEA}">
      <dsp:nvSpPr>
        <dsp:cNvPr id="0" name=""/>
        <dsp:cNvSpPr/>
      </dsp:nvSpPr>
      <dsp:spPr>
        <a:xfrm>
          <a:off x="573774" y="1103237"/>
          <a:ext cx="1648680" cy="1505388"/>
        </a:xfrm>
        <a:prstGeom prst="ellipse">
          <a:avLst/>
        </a:prstGeom>
        <a:solidFill>
          <a:srgbClr val="00B0F0"/>
        </a:soli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dirty="0"/>
            <a:t>直接</a:t>
          </a:r>
          <a:endParaRPr lang="en-US" altLang="zh-CN" sz="2400" b="1" kern="1200" dirty="0"/>
        </a:p>
        <a:p>
          <a:pPr marL="0" lvl="0" indent="0" algn="ctr" defTabSz="1066800" rtl="0">
            <a:lnSpc>
              <a:spcPct val="90000"/>
            </a:lnSpc>
            <a:spcBef>
              <a:spcPct val="0"/>
            </a:spcBef>
            <a:spcAft>
              <a:spcPct val="35000"/>
            </a:spcAft>
            <a:buNone/>
          </a:pPr>
          <a:r>
            <a:rPr lang="zh-CN" altLang="en-US" sz="2400" b="1" kern="1200" dirty="0"/>
            <a:t>或散列</a:t>
          </a:r>
          <a:endParaRPr lang="en-US" altLang="zh-CN" sz="2400" b="1" kern="1200" dirty="0"/>
        </a:p>
        <a:p>
          <a:pPr marL="0" lvl="0" indent="0" algn="ctr" defTabSz="1066800" rtl="0">
            <a:lnSpc>
              <a:spcPct val="90000"/>
            </a:lnSpc>
            <a:spcBef>
              <a:spcPct val="0"/>
            </a:spcBef>
            <a:spcAft>
              <a:spcPct val="35000"/>
            </a:spcAft>
            <a:buNone/>
          </a:pPr>
          <a:r>
            <a:rPr lang="zh-CN" altLang="en-US" sz="2400" b="1" kern="1200" dirty="0"/>
            <a:t>文件</a:t>
          </a:r>
          <a:endParaRPr lang="en-US" sz="2400" b="1" kern="1200" dirty="0"/>
        </a:p>
      </dsp:txBody>
      <dsp:txXfrm>
        <a:off x="815218" y="1323696"/>
        <a:ext cx="1165792" cy="10644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5EC265-9F5A-754A-B7D3-F4C8BC448496}">
      <dsp:nvSpPr>
        <dsp:cNvPr id="0" name=""/>
        <dsp:cNvSpPr/>
      </dsp:nvSpPr>
      <dsp:spPr>
        <a:xfrm>
          <a:off x="0" y="53411"/>
          <a:ext cx="3168351" cy="662400"/>
        </a:xfrm>
        <a:prstGeom prst="rect">
          <a:avLst/>
        </a:prstGeom>
        <a:solidFill>
          <a:schemeClr val="accent2"/>
        </a:solidFill>
        <a:ln w="9525" cap="flat" cmpd="sng" algn="ctr">
          <a:solidFill>
            <a:schemeClr val="accent1">
              <a:hueOff val="0"/>
              <a:satOff val="0"/>
              <a:lumOff val="0"/>
              <a:alphaOff val="0"/>
            </a:schemeClr>
          </a:solidFill>
          <a:prstDash val="solid"/>
        </a:ln>
        <a:effectLst>
          <a:softEdge rad="38100"/>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solidFill>
                <a:schemeClr val="tx1"/>
              </a:solidFill>
            </a:rPr>
            <a:t>例子</a:t>
          </a:r>
          <a:r>
            <a:rPr lang="en-NZ" sz="2300" kern="1200" dirty="0">
              <a:solidFill>
                <a:schemeClr val="tx1"/>
              </a:solidFill>
            </a:rPr>
            <a:t>: </a:t>
          </a:r>
          <a:endParaRPr lang="en-US" sz="2300" kern="1200" dirty="0">
            <a:solidFill>
              <a:schemeClr val="tx1"/>
            </a:solidFill>
          </a:endParaRPr>
        </a:p>
      </dsp:txBody>
      <dsp:txXfrm>
        <a:off x="0" y="53411"/>
        <a:ext cx="3168351" cy="662400"/>
      </dsp:txXfrm>
    </dsp:sp>
    <dsp:sp modelId="{BB72E17C-F20C-F549-8A12-11F6063C1203}">
      <dsp:nvSpPr>
        <dsp:cNvPr id="0" name=""/>
        <dsp:cNvSpPr/>
      </dsp:nvSpPr>
      <dsp:spPr>
        <a:xfrm>
          <a:off x="0" y="720657"/>
          <a:ext cx="3168351" cy="2399129"/>
        </a:xfrm>
        <a:prstGeom prst="rect">
          <a:avLst/>
        </a:prstGeom>
        <a:solidFill>
          <a:schemeClr val="bg1"/>
        </a:solidFill>
        <a:ln w="9525" cap="flat" cmpd="sng" algn="ctr">
          <a:solidFill>
            <a:schemeClr val="accent1"/>
          </a:solidFill>
          <a:prstDash val="solid"/>
        </a:ln>
        <a:effectLst>
          <a:softEdge rad="38100"/>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125000"/>
            </a:lnSpc>
            <a:spcBef>
              <a:spcPct val="0"/>
            </a:spcBef>
            <a:spcAft>
              <a:spcPct val="15000"/>
            </a:spcAft>
            <a:buChar char="•"/>
          </a:pPr>
          <a:r>
            <a:rPr lang="zh-CN" altLang="en-US" sz="2300" kern="1200" dirty="0"/>
            <a:t>目录</a:t>
          </a:r>
          <a:r>
            <a:rPr lang="en-NZ" sz="2300" kern="1200" dirty="0"/>
            <a:t> </a:t>
          </a:r>
        </a:p>
        <a:p>
          <a:pPr marL="228600" lvl="1" indent="-228600" algn="l" defTabSz="1022350">
            <a:lnSpc>
              <a:spcPct val="125000"/>
            </a:lnSpc>
            <a:spcBef>
              <a:spcPct val="0"/>
            </a:spcBef>
            <a:spcAft>
              <a:spcPct val="15000"/>
            </a:spcAft>
            <a:buChar char="•"/>
          </a:pPr>
          <a:r>
            <a:rPr lang="zh-CN" altLang="en-US" sz="2300" kern="1200" dirty="0"/>
            <a:t>价格表</a:t>
          </a:r>
          <a:endParaRPr lang="en-NZ" sz="2300" kern="1200" dirty="0"/>
        </a:p>
        <a:p>
          <a:pPr marL="228600" lvl="1" indent="-228600" algn="l" defTabSz="1022350">
            <a:lnSpc>
              <a:spcPct val="125000"/>
            </a:lnSpc>
            <a:spcBef>
              <a:spcPct val="0"/>
            </a:spcBef>
            <a:spcAft>
              <a:spcPct val="15000"/>
            </a:spcAft>
            <a:buChar char="•"/>
          </a:pPr>
          <a:r>
            <a:rPr lang="zh-CN" altLang="en-US" sz="2300" kern="1200" dirty="0"/>
            <a:t>调度</a:t>
          </a:r>
          <a:endParaRPr lang="en-NZ" sz="2300" kern="1200" dirty="0"/>
        </a:p>
        <a:p>
          <a:pPr marL="228600" lvl="1" indent="-228600" algn="l" defTabSz="1022350">
            <a:lnSpc>
              <a:spcPct val="125000"/>
            </a:lnSpc>
            <a:spcBef>
              <a:spcPct val="0"/>
            </a:spcBef>
            <a:spcAft>
              <a:spcPct val="15000"/>
            </a:spcAft>
            <a:buChar char="•"/>
          </a:pPr>
          <a:r>
            <a:rPr lang="zh-CN" altLang="en-US" sz="2300" kern="1200" dirty="0"/>
            <a:t>名字列表</a:t>
          </a:r>
          <a:endParaRPr lang="en-US" sz="2300" kern="1200" dirty="0"/>
        </a:p>
      </dsp:txBody>
      <dsp:txXfrm>
        <a:off x="0" y="720657"/>
        <a:ext cx="3168351" cy="23991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EC6A0-8381-4E8E-A303-6E8A40E02731}">
      <dsp:nvSpPr>
        <dsp:cNvPr id="0" name=""/>
        <dsp:cNvSpPr/>
      </dsp:nvSpPr>
      <dsp:spPr>
        <a:xfrm>
          <a:off x="2653361" y="1645249"/>
          <a:ext cx="1173997" cy="1173997"/>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目录信息单元</a:t>
          </a:r>
        </a:p>
      </dsp:txBody>
      <dsp:txXfrm>
        <a:off x="2825289" y="1817177"/>
        <a:ext cx="830141" cy="830141"/>
      </dsp:txXfrm>
    </dsp:sp>
    <dsp:sp modelId="{B23244F3-6696-4034-AB07-56D0FDF92DB3}">
      <dsp:nvSpPr>
        <dsp:cNvPr id="0" name=""/>
        <dsp:cNvSpPr/>
      </dsp:nvSpPr>
      <dsp:spPr>
        <a:xfrm rot="16200000">
          <a:off x="3115924" y="1217929"/>
          <a:ext cx="248871" cy="399159"/>
        </a:xfrm>
        <a:prstGeom prst="rightArrow">
          <a:avLst>
            <a:gd name="adj1" fmla="val 60000"/>
            <a:gd name="adj2" fmla="val 5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b="1" kern="1200"/>
        </a:p>
      </dsp:txBody>
      <dsp:txXfrm>
        <a:off x="3153255" y="1335092"/>
        <a:ext cx="174210" cy="239495"/>
      </dsp:txXfrm>
    </dsp:sp>
    <dsp:sp modelId="{6F6DB63A-64F6-40C4-B6F9-0227D73A1FF4}">
      <dsp:nvSpPr>
        <dsp:cNvPr id="0" name=""/>
        <dsp:cNvSpPr/>
      </dsp:nvSpPr>
      <dsp:spPr>
        <a:xfrm>
          <a:off x="2653361" y="1683"/>
          <a:ext cx="1173997" cy="1173997"/>
        </a:xfrm>
        <a:prstGeom prst="ellipse">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基本</a:t>
          </a:r>
          <a:endParaRPr lang="en-US" altLang="zh-CN" sz="2000" b="1" kern="1200" dirty="0"/>
        </a:p>
        <a:p>
          <a:pPr marL="0" lvl="0" indent="0" algn="ctr" defTabSz="889000">
            <a:lnSpc>
              <a:spcPct val="90000"/>
            </a:lnSpc>
            <a:spcBef>
              <a:spcPct val="0"/>
            </a:spcBef>
            <a:spcAft>
              <a:spcPct val="35000"/>
            </a:spcAft>
            <a:buNone/>
          </a:pPr>
          <a:r>
            <a:rPr lang="zh-CN" altLang="en-US" sz="2000" b="1" kern="1200" dirty="0"/>
            <a:t>信息</a:t>
          </a:r>
        </a:p>
      </dsp:txBody>
      <dsp:txXfrm>
        <a:off x="2825289" y="173611"/>
        <a:ext cx="830141" cy="830141"/>
      </dsp:txXfrm>
    </dsp:sp>
    <dsp:sp modelId="{2ACA982D-36D2-43D9-8BDE-1FD5E886827F}">
      <dsp:nvSpPr>
        <dsp:cNvPr id="0" name=""/>
        <dsp:cNvSpPr/>
      </dsp:nvSpPr>
      <dsp:spPr>
        <a:xfrm>
          <a:off x="3930663" y="2032668"/>
          <a:ext cx="248871" cy="399159"/>
        </a:xfrm>
        <a:prstGeom prst="rightArrow">
          <a:avLst>
            <a:gd name="adj1" fmla="val 60000"/>
            <a:gd name="adj2" fmla="val 50000"/>
          </a:avLst>
        </a:prstGeom>
        <a:solidFill>
          <a:schemeClr val="accent3">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b="1" kern="1200"/>
        </a:p>
      </dsp:txBody>
      <dsp:txXfrm>
        <a:off x="3930663" y="2112500"/>
        <a:ext cx="174210" cy="239495"/>
      </dsp:txXfrm>
    </dsp:sp>
    <dsp:sp modelId="{2B1BC590-F7DB-41F5-89BA-0ECE299A9E70}">
      <dsp:nvSpPr>
        <dsp:cNvPr id="0" name=""/>
        <dsp:cNvSpPr/>
      </dsp:nvSpPr>
      <dsp:spPr>
        <a:xfrm>
          <a:off x="4296926" y="1645249"/>
          <a:ext cx="1173997" cy="1173997"/>
        </a:xfrm>
        <a:prstGeom prst="ellipse">
          <a:avLst/>
        </a:prstGeom>
        <a:solidFill>
          <a:srgbClr val="00B0F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地址</a:t>
          </a:r>
          <a:endParaRPr lang="en-US" altLang="zh-CN" sz="2000" b="1" kern="1200" dirty="0"/>
        </a:p>
        <a:p>
          <a:pPr marL="0" lvl="0" indent="0" algn="ctr" defTabSz="889000">
            <a:lnSpc>
              <a:spcPct val="90000"/>
            </a:lnSpc>
            <a:spcBef>
              <a:spcPct val="0"/>
            </a:spcBef>
            <a:spcAft>
              <a:spcPct val="35000"/>
            </a:spcAft>
            <a:buNone/>
          </a:pPr>
          <a:r>
            <a:rPr lang="zh-CN" altLang="en-US" sz="2000" b="1" kern="1200" dirty="0"/>
            <a:t>信息</a:t>
          </a:r>
        </a:p>
      </dsp:txBody>
      <dsp:txXfrm>
        <a:off x="4468854" y="1817177"/>
        <a:ext cx="830141" cy="830141"/>
      </dsp:txXfrm>
    </dsp:sp>
    <dsp:sp modelId="{C63F9917-DEA9-488C-9A1C-15E3768E5823}">
      <dsp:nvSpPr>
        <dsp:cNvPr id="0" name=""/>
        <dsp:cNvSpPr/>
      </dsp:nvSpPr>
      <dsp:spPr>
        <a:xfrm rot="5400000">
          <a:off x="3115924" y="2847407"/>
          <a:ext cx="248871" cy="399159"/>
        </a:xfrm>
        <a:prstGeom prst="rightArrow">
          <a:avLst>
            <a:gd name="adj1" fmla="val 60000"/>
            <a:gd name="adj2" fmla="val 50000"/>
          </a:avLst>
        </a:prstGeom>
        <a:solidFill>
          <a:schemeClr val="accent4">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b="1" kern="1200"/>
        </a:p>
      </dsp:txBody>
      <dsp:txXfrm>
        <a:off x="3153255" y="2889909"/>
        <a:ext cx="174210" cy="239495"/>
      </dsp:txXfrm>
    </dsp:sp>
    <dsp:sp modelId="{4F621585-4151-4A3C-BDD0-210939707467}">
      <dsp:nvSpPr>
        <dsp:cNvPr id="0" name=""/>
        <dsp:cNvSpPr/>
      </dsp:nvSpPr>
      <dsp:spPr>
        <a:xfrm>
          <a:off x="2653361" y="3288814"/>
          <a:ext cx="1173997" cy="1173997"/>
        </a:xfrm>
        <a:prstGeom prst="ellipse">
          <a:avLst/>
        </a:prstGeom>
        <a:solidFill>
          <a:srgbClr val="7030A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访问控制信息</a:t>
          </a:r>
        </a:p>
      </dsp:txBody>
      <dsp:txXfrm>
        <a:off x="2825289" y="3460742"/>
        <a:ext cx="830141" cy="830141"/>
      </dsp:txXfrm>
    </dsp:sp>
    <dsp:sp modelId="{E7D815AE-2F2B-414F-9440-40EE73102174}">
      <dsp:nvSpPr>
        <dsp:cNvPr id="0" name=""/>
        <dsp:cNvSpPr/>
      </dsp:nvSpPr>
      <dsp:spPr>
        <a:xfrm rot="10800000">
          <a:off x="2301185" y="2032668"/>
          <a:ext cx="248871" cy="399159"/>
        </a:xfrm>
        <a:prstGeom prst="rightArrow">
          <a:avLst>
            <a:gd name="adj1" fmla="val 60000"/>
            <a:gd name="adj2" fmla="val 50000"/>
          </a:avLst>
        </a:prstGeom>
        <a:solidFill>
          <a:schemeClr val="accent5">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b="1" kern="1200"/>
        </a:p>
      </dsp:txBody>
      <dsp:txXfrm rot="10800000">
        <a:off x="2375846" y="2112500"/>
        <a:ext cx="174210" cy="239495"/>
      </dsp:txXfrm>
    </dsp:sp>
    <dsp:sp modelId="{E72E4D62-16F7-4947-A3C0-EE54DE091EDE}">
      <dsp:nvSpPr>
        <dsp:cNvPr id="0" name=""/>
        <dsp:cNvSpPr/>
      </dsp:nvSpPr>
      <dsp:spPr>
        <a:xfrm>
          <a:off x="1009795" y="1645249"/>
          <a:ext cx="1173997" cy="1173997"/>
        </a:xfrm>
        <a:prstGeom prst="ellipse">
          <a:avLst/>
        </a:prstGeom>
        <a:solidFill>
          <a:srgbClr val="92D05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使用</a:t>
          </a:r>
          <a:endParaRPr lang="en-US" altLang="zh-CN" sz="2000" b="1" kern="1200" dirty="0"/>
        </a:p>
        <a:p>
          <a:pPr marL="0" lvl="0" indent="0" algn="ctr" defTabSz="889000">
            <a:lnSpc>
              <a:spcPct val="90000"/>
            </a:lnSpc>
            <a:spcBef>
              <a:spcPct val="0"/>
            </a:spcBef>
            <a:spcAft>
              <a:spcPct val="35000"/>
            </a:spcAft>
            <a:buNone/>
          </a:pPr>
          <a:r>
            <a:rPr lang="zh-CN" altLang="en-US" sz="2000" b="1" kern="1200" dirty="0"/>
            <a:t>信息</a:t>
          </a:r>
        </a:p>
      </dsp:txBody>
      <dsp:txXfrm>
        <a:off x="1181723" y="1817177"/>
        <a:ext cx="830141" cy="83014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7D098-156B-2546-91B5-EB717F87B6F0}">
      <dsp:nvSpPr>
        <dsp:cNvPr id="0" name=""/>
        <dsp:cNvSpPr/>
      </dsp:nvSpPr>
      <dsp:spPr>
        <a:xfrm>
          <a:off x="1990" y="1677677"/>
          <a:ext cx="1771612" cy="708645"/>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查找</a:t>
          </a:r>
          <a:endParaRPr lang="en-US" sz="1800" kern="1200" dirty="0"/>
        </a:p>
      </dsp:txBody>
      <dsp:txXfrm>
        <a:off x="356313" y="1677677"/>
        <a:ext cx="1062967" cy="708645"/>
      </dsp:txXfrm>
    </dsp:sp>
    <dsp:sp modelId="{E08C861E-7205-6948-8F3C-9B4FC2C0BE0D}">
      <dsp:nvSpPr>
        <dsp:cNvPr id="0" name=""/>
        <dsp:cNvSpPr/>
      </dsp:nvSpPr>
      <dsp:spPr>
        <a:xfrm>
          <a:off x="1596442" y="1677677"/>
          <a:ext cx="1771612" cy="708645"/>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创建</a:t>
          </a:r>
          <a:endParaRPr lang="en-US" altLang="zh-CN" sz="1800" kern="1200" dirty="0"/>
        </a:p>
        <a:p>
          <a:pPr marL="0" lvl="0" indent="0" algn="ctr" defTabSz="800100">
            <a:lnSpc>
              <a:spcPct val="90000"/>
            </a:lnSpc>
            <a:spcBef>
              <a:spcPct val="0"/>
            </a:spcBef>
            <a:spcAft>
              <a:spcPct val="35000"/>
            </a:spcAft>
            <a:buNone/>
          </a:pPr>
          <a:r>
            <a:rPr lang="zh-CN" altLang="en-US" sz="1800" kern="1200" dirty="0"/>
            <a:t>文件</a:t>
          </a:r>
          <a:endParaRPr lang="en-NZ" sz="1800" kern="1200" dirty="0"/>
        </a:p>
      </dsp:txBody>
      <dsp:txXfrm>
        <a:off x="1950765" y="1677677"/>
        <a:ext cx="1062967" cy="708645"/>
      </dsp:txXfrm>
    </dsp:sp>
    <dsp:sp modelId="{27817D0E-CF0E-284C-AE79-D01208B9CCAC}">
      <dsp:nvSpPr>
        <dsp:cNvPr id="0" name=""/>
        <dsp:cNvSpPr/>
      </dsp:nvSpPr>
      <dsp:spPr>
        <a:xfrm>
          <a:off x="3190893" y="1677677"/>
          <a:ext cx="1771612" cy="708645"/>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删除</a:t>
          </a:r>
          <a:endParaRPr lang="en-US" altLang="zh-CN" sz="1800" kern="1200" dirty="0"/>
        </a:p>
        <a:p>
          <a:pPr marL="0" lvl="0" indent="0" algn="ctr" defTabSz="800100">
            <a:lnSpc>
              <a:spcPct val="90000"/>
            </a:lnSpc>
            <a:spcBef>
              <a:spcPct val="0"/>
            </a:spcBef>
            <a:spcAft>
              <a:spcPct val="35000"/>
            </a:spcAft>
            <a:buNone/>
          </a:pPr>
          <a:r>
            <a:rPr lang="zh-CN" altLang="en-US" sz="1800" kern="1200" dirty="0"/>
            <a:t>文件</a:t>
          </a:r>
          <a:endParaRPr lang="en-NZ" sz="1800" kern="1200" dirty="0"/>
        </a:p>
      </dsp:txBody>
      <dsp:txXfrm>
        <a:off x="3545216" y="1677677"/>
        <a:ext cx="1062967" cy="708645"/>
      </dsp:txXfrm>
    </dsp:sp>
    <dsp:sp modelId="{7C0D7984-AA89-B54D-8DB3-5B6201C4C76B}">
      <dsp:nvSpPr>
        <dsp:cNvPr id="0" name=""/>
        <dsp:cNvSpPr/>
      </dsp:nvSpPr>
      <dsp:spPr>
        <a:xfrm>
          <a:off x="4785345" y="1677677"/>
          <a:ext cx="1771612" cy="708645"/>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显示</a:t>
          </a:r>
          <a:endParaRPr lang="en-US" altLang="zh-CN" sz="1800" kern="1200" dirty="0"/>
        </a:p>
        <a:p>
          <a:pPr marL="0" lvl="0" indent="0" algn="ctr" defTabSz="800100">
            <a:lnSpc>
              <a:spcPct val="90000"/>
            </a:lnSpc>
            <a:spcBef>
              <a:spcPct val="0"/>
            </a:spcBef>
            <a:spcAft>
              <a:spcPct val="35000"/>
            </a:spcAft>
            <a:buNone/>
          </a:pPr>
          <a:r>
            <a:rPr lang="zh-CN" altLang="en-US" sz="1800" kern="1200" dirty="0"/>
            <a:t>目录</a:t>
          </a:r>
          <a:endParaRPr lang="en-NZ" sz="1800" kern="1200" dirty="0"/>
        </a:p>
      </dsp:txBody>
      <dsp:txXfrm>
        <a:off x="5139668" y="1677677"/>
        <a:ext cx="1062967" cy="708645"/>
      </dsp:txXfrm>
    </dsp:sp>
    <dsp:sp modelId="{BF68B8FE-85CE-ED42-9F2E-9A2A3F0B4517}">
      <dsp:nvSpPr>
        <dsp:cNvPr id="0" name=""/>
        <dsp:cNvSpPr/>
      </dsp:nvSpPr>
      <dsp:spPr>
        <a:xfrm>
          <a:off x="6379796" y="1677677"/>
          <a:ext cx="1771612" cy="708645"/>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修改</a:t>
          </a:r>
          <a:endParaRPr lang="en-US" altLang="zh-CN" sz="1800" kern="1200" dirty="0"/>
        </a:p>
        <a:p>
          <a:pPr marL="0" lvl="0" indent="0" algn="ctr" defTabSz="800100">
            <a:lnSpc>
              <a:spcPct val="90000"/>
            </a:lnSpc>
            <a:spcBef>
              <a:spcPct val="0"/>
            </a:spcBef>
            <a:spcAft>
              <a:spcPct val="35000"/>
            </a:spcAft>
            <a:buNone/>
          </a:pPr>
          <a:r>
            <a:rPr lang="zh-CN" altLang="en-US" sz="1800" kern="1200" dirty="0"/>
            <a:t>目录</a:t>
          </a:r>
          <a:endParaRPr lang="en-NZ" sz="1800" kern="1200" dirty="0"/>
        </a:p>
      </dsp:txBody>
      <dsp:txXfrm>
        <a:off x="6734119" y="1677677"/>
        <a:ext cx="1062967" cy="70864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36313-FB43-4373-8CC2-C2F61B921B4A}">
      <dsp:nvSpPr>
        <dsp:cNvPr id="0" name=""/>
        <dsp:cNvSpPr/>
      </dsp:nvSpPr>
      <dsp:spPr>
        <a:xfrm>
          <a:off x="4959630" y="2731372"/>
          <a:ext cx="91440" cy="508801"/>
        </a:xfrm>
        <a:custGeom>
          <a:avLst/>
          <a:gdLst/>
          <a:ahLst/>
          <a:cxnLst/>
          <a:rect l="0" t="0" r="0" b="0"/>
          <a:pathLst>
            <a:path>
              <a:moveTo>
                <a:pt x="45720" y="0"/>
              </a:moveTo>
              <a:lnTo>
                <a:pt x="45720" y="50880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197221-EA41-8A48-8D00-8B8043E785AE}">
      <dsp:nvSpPr>
        <dsp:cNvPr id="0" name=""/>
        <dsp:cNvSpPr/>
      </dsp:nvSpPr>
      <dsp:spPr>
        <a:xfrm>
          <a:off x="3936235" y="1111664"/>
          <a:ext cx="1069114" cy="508801"/>
        </a:xfrm>
        <a:custGeom>
          <a:avLst/>
          <a:gdLst/>
          <a:ahLst/>
          <a:cxnLst/>
          <a:rect l="0" t="0" r="0" b="0"/>
          <a:pathLst>
            <a:path>
              <a:moveTo>
                <a:pt x="0" y="0"/>
              </a:moveTo>
              <a:lnTo>
                <a:pt x="0" y="346733"/>
              </a:lnTo>
              <a:lnTo>
                <a:pt x="1069114" y="346733"/>
              </a:lnTo>
              <a:lnTo>
                <a:pt x="1069114" y="508801"/>
              </a:lnTo>
            </a:path>
          </a:pathLst>
        </a:custGeom>
        <a:noFill/>
        <a:ln w="952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43652699-C44E-4951-BFED-85B8A977B30C}">
      <dsp:nvSpPr>
        <dsp:cNvPr id="0" name=""/>
        <dsp:cNvSpPr/>
      </dsp:nvSpPr>
      <dsp:spPr>
        <a:xfrm>
          <a:off x="2821401" y="2731372"/>
          <a:ext cx="91440" cy="508801"/>
        </a:xfrm>
        <a:custGeom>
          <a:avLst/>
          <a:gdLst/>
          <a:ahLst/>
          <a:cxnLst/>
          <a:rect l="0" t="0" r="0" b="0"/>
          <a:pathLst>
            <a:path>
              <a:moveTo>
                <a:pt x="45720" y="0"/>
              </a:moveTo>
              <a:lnTo>
                <a:pt x="45720" y="50880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E67F3DC-7AAD-334B-992A-3EEB2B8B89E6}">
      <dsp:nvSpPr>
        <dsp:cNvPr id="0" name=""/>
        <dsp:cNvSpPr/>
      </dsp:nvSpPr>
      <dsp:spPr>
        <a:xfrm>
          <a:off x="2867121" y="1111664"/>
          <a:ext cx="1069114" cy="508801"/>
        </a:xfrm>
        <a:custGeom>
          <a:avLst/>
          <a:gdLst/>
          <a:ahLst/>
          <a:cxnLst/>
          <a:rect l="0" t="0" r="0" b="0"/>
          <a:pathLst>
            <a:path>
              <a:moveTo>
                <a:pt x="1069114" y="0"/>
              </a:moveTo>
              <a:lnTo>
                <a:pt x="1069114" y="346733"/>
              </a:lnTo>
              <a:lnTo>
                <a:pt x="0" y="346733"/>
              </a:lnTo>
              <a:lnTo>
                <a:pt x="0" y="508801"/>
              </a:lnTo>
            </a:path>
          </a:pathLst>
        </a:custGeom>
        <a:noFill/>
        <a:ln w="952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F423F480-3513-CD40-A6E5-5355CE84696A}">
      <dsp:nvSpPr>
        <dsp:cNvPr id="0" name=""/>
        <dsp:cNvSpPr/>
      </dsp:nvSpPr>
      <dsp:spPr>
        <a:xfrm>
          <a:off x="3061505" y="757"/>
          <a:ext cx="1749460" cy="111090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CC33283-D7AE-9046-9A4B-3DC738CAB55F}">
      <dsp:nvSpPr>
        <dsp:cNvPr id="0" name=""/>
        <dsp:cNvSpPr/>
      </dsp:nvSpPr>
      <dsp:spPr>
        <a:xfrm>
          <a:off x="3255890" y="185422"/>
          <a:ext cx="1749460" cy="111090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文件共享</a:t>
          </a:r>
          <a:endParaRPr lang="en-US" sz="2400" kern="1200" dirty="0"/>
        </a:p>
      </dsp:txBody>
      <dsp:txXfrm>
        <a:off x="3288427" y="217959"/>
        <a:ext cx="1684386" cy="1045833"/>
      </dsp:txXfrm>
    </dsp:sp>
    <dsp:sp modelId="{35BDA6AF-0199-D049-BE7F-3FB9F5D50133}">
      <dsp:nvSpPr>
        <dsp:cNvPr id="0" name=""/>
        <dsp:cNvSpPr/>
      </dsp:nvSpPr>
      <dsp:spPr>
        <a:xfrm>
          <a:off x="1992391" y="1620465"/>
          <a:ext cx="1749460" cy="1110907"/>
        </a:xfrm>
        <a:prstGeom prst="roundRect">
          <a:avLst>
            <a:gd name="adj" fmla="val 10000"/>
          </a:avLst>
        </a:prstGeom>
        <a:solidFill>
          <a:schemeClr val="accent1">
            <a:hueOff val="0"/>
            <a:satOff val="0"/>
            <a:lumOff val="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578B974-B14E-1E4A-82BB-2DCCB80CC6AF}">
      <dsp:nvSpPr>
        <dsp:cNvPr id="0" name=""/>
        <dsp:cNvSpPr/>
      </dsp:nvSpPr>
      <dsp:spPr>
        <a:xfrm>
          <a:off x="2186775" y="1805131"/>
          <a:ext cx="1749460" cy="111090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用户共享</a:t>
          </a:r>
          <a:endParaRPr lang="en-US" altLang="zh-CN" sz="2000" kern="1200" dirty="0"/>
        </a:p>
      </dsp:txBody>
      <dsp:txXfrm>
        <a:off x="2219312" y="1837668"/>
        <a:ext cx="1684386" cy="1045833"/>
      </dsp:txXfrm>
    </dsp:sp>
    <dsp:sp modelId="{D3DFFDB7-3CAA-45E1-ADE5-6BE533832D0A}">
      <dsp:nvSpPr>
        <dsp:cNvPr id="0" name=""/>
        <dsp:cNvSpPr/>
      </dsp:nvSpPr>
      <dsp:spPr>
        <a:xfrm>
          <a:off x="1992391" y="3240174"/>
          <a:ext cx="1749460" cy="111090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511010F-F299-4BC4-AB5E-E49CD40E9026}">
      <dsp:nvSpPr>
        <dsp:cNvPr id="0" name=""/>
        <dsp:cNvSpPr/>
      </dsp:nvSpPr>
      <dsp:spPr>
        <a:xfrm>
          <a:off x="2186775" y="3424839"/>
          <a:ext cx="1749460" cy="111090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多个用户共享一个文件</a:t>
          </a:r>
        </a:p>
      </dsp:txBody>
      <dsp:txXfrm>
        <a:off x="2219312" y="3457376"/>
        <a:ext cx="1684386" cy="1045833"/>
      </dsp:txXfrm>
    </dsp:sp>
    <dsp:sp modelId="{0B38DFC1-EE9B-1B4C-863F-D6EA17CD5D12}">
      <dsp:nvSpPr>
        <dsp:cNvPr id="0" name=""/>
        <dsp:cNvSpPr/>
      </dsp:nvSpPr>
      <dsp:spPr>
        <a:xfrm>
          <a:off x="4130620" y="1620465"/>
          <a:ext cx="1749460" cy="111090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E4CC9B4-9AEF-9744-9B8C-06254393E26C}">
      <dsp:nvSpPr>
        <dsp:cNvPr id="0" name=""/>
        <dsp:cNvSpPr/>
      </dsp:nvSpPr>
      <dsp:spPr>
        <a:xfrm>
          <a:off x="4325004" y="1805131"/>
          <a:ext cx="1749460" cy="111090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实体共享</a:t>
          </a:r>
          <a:endParaRPr lang="en-US" sz="2000" kern="1200" dirty="0"/>
        </a:p>
      </dsp:txBody>
      <dsp:txXfrm>
        <a:off x="4357541" y="1837668"/>
        <a:ext cx="1684386" cy="1045833"/>
      </dsp:txXfrm>
    </dsp:sp>
    <dsp:sp modelId="{1A6A32B9-70C5-42FC-B84B-433D9507C8A4}">
      <dsp:nvSpPr>
        <dsp:cNvPr id="0" name=""/>
        <dsp:cNvSpPr/>
      </dsp:nvSpPr>
      <dsp:spPr>
        <a:xfrm>
          <a:off x="4130620" y="3240174"/>
          <a:ext cx="1749460" cy="111090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701BF3C-D7F1-42F0-A86E-6BE508E2F4C3}">
      <dsp:nvSpPr>
        <dsp:cNvPr id="0" name=""/>
        <dsp:cNvSpPr/>
      </dsp:nvSpPr>
      <dsp:spPr>
        <a:xfrm>
          <a:off x="4325004" y="3424839"/>
          <a:ext cx="1749460" cy="111090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同一个文件实体多个别名</a:t>
          </a:r>
        </a:p>
      </dsp:txBody>
      <dsp:txXfrm>
        <a:off x="4357541" y="3457376"/>
        <a:ext cx="1684386" cy="104583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default#4">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default#5">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default#6">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default#7">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7ACCA799-83E7-4376-95C7-FD4BE6455CF3}" type="datetimeFigureOut">
              <a:rPr lang="zh-CN" altLang="en-US"/>
              <a:pPr>
                <a:defRPr/>
              </a:pPr>
              <a:t>2021/12/1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D1BC17E2-7552-485C-8590-808A140D7AC4}" type="slidenum">
              <a:rPr lang="zh-CN" altLang="en-US"/>
              <a:pPr>
                <a:defRPr/>
              </a:pPr>
              <a:t>‹#›</a:t>
            </a:fld>
            <a:endParaRPr lang="zh-CN" altLang="en-US"/>
          </a:p>
        </p:txBody>
      </p:sp>
    </p:spTree>
    <p:extLst>
      <p:ext uri="{BB962C8B-B14F-4D97-AF65-F5344CB8AC3E}">
        <p14:creationId xmlns:p14="http://schemas.microsoft.com/office/powerpoint/2010/main" val="824350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132528A1-A555-4BBD-9442-749C8F4F5238}" type="datetimeFigureOut">
              <a:rPr lang="zh-CN" altLang="en-US"/>
              <a:pPr>
                <a:defRPr/>
              </a:pPr>
              <a:t>2021/12/1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6EF087F-31CB-4ABA-A9C8-F51D02C0D5FF}" type="slidenum">
              <a:rPr lang="zh-CN" altLang="en-US"/>
              <a:pPr>
                <a:defRPr/>
              </a:pPr>
              <a:t>‹#›</a:t>
            </a:fld>
            <a:endParaRPr lang="zh-CN" altLang="en-US"/>
          </a:p>
        </p:txBody>
      </p:sp>
    </p:spTree>
    <p:extLst>
      <p:ext uri="{BB962C8B-B14F-4D97-AF65-F5344CB8AC3E}">
        <p14:creationId xmlns:p14="http://schemas.microsoft.com/office/powerpoint/2010/main" val="20949565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1E0259ED-3EEB-42AA-985D-FC982AE4F496}" type="slidenum">
              <a:rPr lang="zh-CN" altLang="en-US" smtClean="0"/>
              <a:pPr>
                <a:defRPr/>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11</a:t>
            </a:fld>
            <a:endParaRPr lang="en-US" altLang="zh-CN"/>
          </a:p>
        </p:txBody>
      </p:sp>
    </p:spTree>
    <p:extLst>
      <p:ext uri="{BB962C8B-B14F-4D97-AF65-F5344CB8AC3E}">
        <p14:creationId xmlns:p14="http://schemas.microsoft.com/office/powerpoint/2010/main" val="1030194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12</a:t>
            </a:fld>
            <a:endParaRPr lang="en-US" altLang="zh-CN"/>
          </a:p>
        </p:txBody>
      </p:sp>
    </p:spTree>
    <p:extLst>
      <p:ext uri="{BB962C8B-B14F-4D97-AF65-F5344CB8AC3E}">
        <p14:creationId xmlns:p14="http://schemas.microsoft.com/office/powerpoint/2010/main" val="3440044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13</a:t>
            </a:fld>
            <a:endParaRPr lang="en-US" altLang="zh-CN"/>
          </a:p>
        </p:txBody>
      </p:sp>
    </p:spTree>
    <p:extLst>
      <p:ext uri="{BB962C8B-B14F-4D97-AF65-F5344CB8AC3E}">
        <p14:creationId xmlns:p14="http://schemas.microsoft.com/office/powerpoint/2010/main" val="3547533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14</a:t>
            </a:fld>
            <a:endParaRPr lang="en-US" altLang="zh-CN"/>
          </a:p>
        </p:txBody>
      </p:sp>
    </p:spTree>
    <p:extLst>
      <p:ext uri="{BB962C8B-B14F-4D97-AF65-F5344CB8AC3E}">
        <p14:creationId xmlns:p14="http://schemas.microsoft.com/office/powerpoint/2010/main" val="2527587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15</a:t>
            </a:fld>
            <a:endParaRPr lang="en-US" altLang="zh-CN"/>
          </a:p>
        </p:txBody>
      </p:sp>
    </p:spTree>
    <p:extLst>
      <p:ext uri="{BB962C8B-B14F-4D97-AF65-F5344CB8AC3E}">
        <p14:creationId xmlns:p14="http://schemas.microsoft.com/office/powerpoint/2010/main" val="2632535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16</a:t>
            </a:fld>
            <a:endParaRPr lang="en-US" altLang="zh-CN"/>
          </a:p>
        </p:txBody>
      </p:sp>
    </p:spTree>
    <p:extLst>
      <p:ext uri="{BB962C8B-B14F-4D97-AF65-F5344CB8AC3E}">
        <p14:creationId xmlns:p14="http://schemas.microsoft.com/office/powerpoint/2010/main" val="2574639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17</a:t>
            </a:fld>
            <a:endParaRPr lang="en-US" altLang="zh-CN"/>
          </a:p>
        </p:txBody>
      </p:sp>
    </p:spTree>
    <p:extLst>
      <p:ext uri="{BB962C8B-B14F-4D97-AF65-F5344CB8AC3E}">
        <p14:creationId xmlns:p14="http://schemas.microsoft.com/office/powerpoint/2010/main" val="558334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18</a:t>
            </a:fld>
            <a:endParaRPr lang="en-US" altLang="zh-CN"/>
          </a:p>
        </p:txBody>
      </p:sp>
    </p:spTree>
    <p:extLst>
      <p:ext uri="{BB962C8B-B14F-4D97-AF65-F5344CB8AC3E}">
        <p14:creationId xmlns:p14="http://schemas.microsoft.com/office/powerpoint/2010/main" val="1942851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19</a:t>
            </a:fld>
            <a:endParaRPr lang="en-US" altLang="zh-CN"/>
          </a:p>
        </p:txBody>
      </p:sp>
    </p:spTree>
    <p:extLst>
      <p:ext uri="{BB962C8B-B14F-4D97-AF65-F5344CB8AC3E}">
        <p14:creationId xmlns:p14="http://schemas.microsoft.com/office/powerpoint/2010/main" val="3197291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20</a:t>
            </a:fld>
            <a:endParaRPr lang="en-US" altLang="zh-CN"/>
          </a:p>
        </p:txBody>
      </p:sp>
    </p:spTree>
    <p:extLst>
      <p:ext uri="{BB962C8B-B14F-4D97-AF65-F5344CB8AC3E}">
        <p14:creationId xmlns:p14="http://schemas.microsoft.com/office/powerpoint/2010/main" val="2998815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3</a:t>
            </a:fld>
            <a:endParaRPr lang="en-US" altLang="zh-CN"/>
          </a:p>
        </p:txBody>
      </p:sp>
    </p:spTree>
    <p:extLst>
      <p:ext uri="{BB962C8B-B14F-4D97-AF65-F5344CB8AC3E}">
        <p14:creationId xmlns:p14="http://schemas.microsoft.com/office/powerpoint/2010/main" val="8330689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21</a:t>
            </a:fld>
            <a:endParaRPr lang="en-US" altLang="zh-CN"/>
          </a:p>
        </p:txBody>
      </p:sp>
    </p:spTree>
    <p:extLst>
      <p:ext uri="{BB962C8B-B14F-4D97-AF65-F5344CB8AC3E}">
        <p14:creationId xmlns:p14="http://schemas.microsoft.com/office/powerpoint/2010/main" val="4255768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22</a:t>
            </a:fld>
            <a:endParaRPr lang="en-US" altLang="zh-CN"/>
          </a:p>
        </p:txBody>
      </p:sp>
    </p:spTree>
    <p:extLst>
      <p:ext uri="{BB962C8B-B14F-4D97-AF65-F5344CB8AC3E}">
        <p14:creationId xmlns:p14="http://schemas.microsoft.com/office/powerpoint/2010/main" val="2685157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23</a:t>
            </a:fld>
            <a:endParaRPr lang="en-US" altLang="zh-CN"/>
          </a:p>
        </p:txBody>
      </p:sp>
    </p:spTree>
    <p:extLst>
      <p:ext uri="{BB962C8B-B14F-4D97-AF65-F5344CB8AC3E}">
        <p14:creationId xmlns:p14="http://schemas.microsoft.com/office/powerpoint/2010/main" val="2554367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24</a:t>
            </a:fld>
            <a:endParaRPr lang="en-US" altLang="zh-CN"/>
          </a:p>
        </p:txBody>
      </p:sp>
    </p:spTree>
    <p:extLst>
      <p:ext uri="{BB962C8B-B14F-4D97-AF65-F5344CB8AC3E}">
        <p14:creationId xmlns:p14="http://schemas.microsoft.com/office/powerpoint/2010/main" val="3523862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25</a:t>
            </a:fld>
            <a:endParaRPr lang="en-US" altLang="zh-CN"/>
          </a:p>
        </p:txBody>
      </p:sp>
    </p:spTree>
    <p:extLst>
      <p:ext uri="{BB962C8B-B14F-4D97-AF65-F5344CB8AC3E}">
        <p14:creationId xmlns:p14="http://schemas.microsoft.com/office/powerpoint/2010/main" val="24808964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26</a:t>
            </a:fld>
            <a:endParaRPr lang="en-US" altLang="zh-CN"/>
          </a:p>
        </p:txBody>
      </p:sp>
    </p:spTree>
    <p:extLst>
      <p:ext uri="{BB962C8B-B14F-4D97-AF65-F5344CB8AC3E}">
        <p14:creationId xmlns:p14="http://schemas.microsoft.com/office/powerpoint/2010/main" val="1012847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27</a:t>
            </a:fld>
            <a:endParaRPr lang="en-US" altLang="zh-CN"/>
          </a:p>
        </p:txBody>
      </p:sp>
    </p:spTree>
    <p:extLst>
      <p:ext uri="{BB962C8B-B14F-4D97-AF65-F5344CB8AC3E}">
        <p14:creationId xmlns:p14="http://schemas.microsoft.com/office/powerpoint/2010/main" val="32272099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28</a:t>
            </a:fld>
            <a:endParaRPr lang="en-US" altLang="zh-CN"/>
          </a:p>
        </p:txBody>
      </p:sp>
    </p:spTree>
    <p:extLst>
      <p:ext uri="{BB962C8B-B14F-4D97-AF65-F5344CB8AC3E}">
        <p14:creationId xmlns:p14="http://schemas.microsoft.com/office/powerpoint/2010/main" val="1401269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29</a:t>
            </a:fld>
            <a:endParaRPr lang="en-US" altLang="zh-CN"/>
          </a:p>
        </p:txBody>
      </p:sp>
    </p:spTree>
    <p:extLst>
      <p:ext uri="{BB962C8B-B14F-4D97-AF65-F5344CB8AC3E}">
        <p14:creationId xmlns:p14="http://schemas.microsoft.com/office/powerpoint/2010/main" val="41765638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30</a:t>
            </a:fld>
            <a:endParaRPr lang="en-US" altLang="zh-CN"/>
          </a:p>
        </p:txBody>
      </p:sp>
    </p:spTree>
    <p:extLst>
      <p:ext uri="{BB962C8B-B14F-4D97-AF65-F5344CB8AC3E}">
        <p14:creationId xmlns:p14="http://schemas.microsoft.com/office/powerpoint/2010/main" val="288202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4</a:t>
            </a:fld>
            <a:endParaRPr lang="en-US" altLang="zh-CN"/>
          </a:p>
        </p:txBody>
      </p:sp>
    </p:spTree>
    <p:extLst>
      <p:ext uri="{BB962C8B-B14F-4D97-AF65-F5344CB8AC3E}">
        <p14:creationId xmlns:p14="http://schemas.microsoft.com/office/powerpoint/2010/main" val="2809935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31</a:t>
            </a:fld>
            <a:endParaRPr lang="en-US" altLang="zh-CN"/>
          </a:p>
        </p:txBody>
      </p:sp>
    </p:spTree>
    <p:extLst>
      <p:ext uri="{BB962C8B-B14F-4D97-AF65-F5344CB8AC3E}">
        <p14:creationId xmlns:p14="http://schemas.microsoft.com/office/powerpoint/2010/main" val="8373416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32</a:t>
            </a:fld>
            <a:endParaRPr lang="en-US" altLang="zh-CN"/>
          </a:p>
        </p:txBody>
      </p:sp>
    </p:spTree>
    <p:extLst>
      <p:ext uri="{BB962C8B-B14F-4D97-AF65-F5344CB8AC3E}">
        <p14:creationId xmlns:p14="http://schemas.microsoft.com/office/powerpoint/2010/main" val="27441306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33</a:t>
            </a:fld>
            <a:endParaRPr lang="en-US" altLang="zh-CN"/>
          </a:p>
        </p:txBody>
      </p:sp>
    </p:spTree>
    <p:extLst>
      <p:ext uri="{BB962C8B-B14F-4D97-AF65-F5344CB8AC3E}">
        <p14:creationId xmlns:p14="http://schemas.microsoft.com/office/powerpoint/2010/main" val="19564411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34</a:t>
            </a:fld>
            <a:endParaRPr lang="en-US" altLang="zh-CN"/>
          </a:p>
        </p:txBody>
      </p:sp>
    </p:spTree>
    <p:extLst>
      <p:ext uri="{BB962C8B-B14F-4D97-AF65-F5344CB8AC3E}">
        <p14:creationId xmlns:p14="http://schemas.microsoft.com/office/powerpoint/2010/main" val="40998196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35</a:t>
            </a:fld>
            <a:endParaRPr lang="en-US" altLang="zh-CN"/>
          </a:p>
        </p:txBody>
      </p:sp>
    </p:spTree>
    <p:extLst>
      <p:ext uri="{BB962C8B-B14F-4D97-AF65-F5344CB8AC3E}">
        <p14:creationId xmlns:p14="http://schemas.microsoft.com/office/powerpoint/2010/main" val="16835042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36</a:t>
            </a:fld>
            <a:endParaRPr lang="en-US" altLang="zh-CN"/>
          </a:p>
        </p:txBody>
      </p:sp>
    </p:spTree>
    <p:extLst>
      <p:ext uri="{BB962C8B-B14F-4D97-AF65-F5344CB8AC3E}">
        <p14:creationId xmlns:p14="http://schemas.microsoft.com/office/powerpoint/2010/main" val="30984300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37</a:t>
            </a:fld>
            <a:endParaRPr lang="en-US" altLang="zh-CN"/>
          </a:p>
        </p:txBody>
      </p:sp>
    </p:spTree>
    <p:extLst>
      <p:ext uri="{BB962C8B-B14F-4D97-AF65-F5344CB8AC3E}">
        <p14:creationId xmlns:p14="http://schemas.microsoft.com/office/powerpoint/2010/main" val="39665073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38</a:t>
            </a:fld>
            <a:endParaRPr lang="en-US" altLang="zh-CN"/>
          </a:p>
        </p:txBody>
      </p:sp>
    </p:spTree>
    <p:extLst>
      <p:ext uri="{BB962C8B-B14F-4D97-AF65-F5344CB8AC3E}">
        <p14:creationId xmlns:p14="http://schemas.microsoft.com/office/powerpoint/2010/main" val="31260346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39</a:t>
            </a:fld>
            <a:endParaRPr lang="en-US" altLang="zh-CN"/>
          </a:p>
        </p:txBody>
      </p:sp>
    </p:spTree>
    <p:extLst>
      <p:ext uri="{BB962C8B-B14F-4D97-AF65-F5344CB8AC3E}">
        <p14:creationId xmlns:p14="http://schemas.microsoft.com/office/powerpoint/2010/main" val="1132026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40</a:t>
            </a:fld>
            <a:endParaRPr lang="en-US" altLang="zh-CN"/>
          </a:p>
        </p:txBody>
      </p:sp>
    </p:spTree>
    <p:extLst>
      <p:ext uri="{BB962C8B-B14F-4D97-AF65-F5344CB8AC3E}">
        <p14:creationId xmlns:p14="http://schemas.microsoft.com/office/powerpoint/2010/main" val="3863639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5</a:t>
            </a:fld>
            <a:endParaRPr lang="en-US" altLang="zh-CN"/>
          </a:p>
        </p:txBody>
      </p:sp>
    </p:spTree>
    <p:extLst>
      <p:ext uri="{BB962C8B-B14F-4D97-AF65-F5344CB8AC3E}">
        <p14:creationId xmlns:p14="http://schemas.microsoft.com/office/powerpoint/2010/main" val="18742630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41</a:t>
            </a:fld>
            <a:endParaRPr lang="en-US" altLang="zh-CN"/>
          </a:p>
        </p:txBody>
      </p:sp>
    </p:spTree>
    <p:extLst>
      <p:ext uri="{BB962C8B-B14F-4D97-AF65-F5344CB8AC3E}">
        <p14:creationId xmlns:p14="http://schemas.microsoft.com/office/powerpoint/2010/main" val="13808755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42</a:t>
            </a:fld>
            <a:endParaRPr lang="en-US" altLang="zh-CN"/>
          </a:p>
        </p:txBody>
      </p:sp>
    </p:spTree>
    <p:extLst>
      <p:ext uri="{BB962C8B-B14F-4D97-AF65-F5344CB8AC3E}">
        <p14:creationId xmlns:p14="http://schemas.microsoft.com/office/powerpoint/2010/main" val="42312075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43</a:t>
            </a:fld>
            <a:endParaRPr lang="en-US" altLang="zh-CN"/>
          </a:p>
        </p:txBody>
      </p:sp>
    </p:spTree>
    <p:extLst>
      <p:ext uri="{BB962C8B-B14F-4D97-AF65-F5344CB8AC3E}">
        <p14:creationId xmlns:p14="http://schemas.microsoft.com/office/powerpoint/2010/main" val="8576410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44</a:t>
            </a:fld>
            <a:endParaRPr lang="en-US" altLang="zh-CN"/>
          </a:p>
        </p:txBody>
      </p:sp>
    </p:spTree>
    <p:extLst>
      <p:ext uri="{BB962C8B-B14F-4D97-AF65-F5344CB8AC3E}">
        <p14:creationId xmlns:p14="http://schemas.microsoft.com/office/powerpoint/2010/main" val="10452874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45</a:t>
            </a:fld>
            <a:endParaRPr lang="en-US" altLang="zh-CN"/>
          </a:p>
        </p:txBody>
      </p:sp>
    </p:spTree>
    <p:extLst>
      <p:ext uri="{BB962C8B-B14F-4D97-AF65-F5344CB8AC3E}">
        <p14:creationId xmlns:p14="http://schemas.microsoft.com/office/powerpoint/2010/main" val="31436433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46</a:t>
            </a:fld>
            <a:endParaRPr lang="en-US" altLang="zh-CN"/>
          </a:p>
        </p:txBody>
      </p:sp>
    </p:spTree>
    <p:extLst>
      <p:ext uri="{BB962C8B-B14F-4D97-AF65-F5344CB8AC3E}">
        <p14:creationId xmlns:p14="http://schemas.microsoft.com/office/powerpoint/2010/main" val="2892814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47</a:t>
            </a:fld>
            <a:endParaRPr lang="en-US" altLang="zh-CN"/>
          </a:p>
        </p:txBody>
      </p:sp>
    </p:spTree>
    <p:extLst>
      <p:ext uri="{BB962C8B-B14F-4D97-AF65-F5344CB8AC3E}">
        <p14:creationId xmlns:p14="http://schemas.microsoft.com/office/powerpoint/2010/main" val="6469596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48</a:t>
            </a:fld>
            <a:endParaRPr lang="en-US" altLang="zh-CN"/>
          </a:p>
        </p:txBody>
      </p:sp>
    </p:spTree>
    <p:extLst>
      <p:ext uri="{BB962C8B-B14F-4D97-AF65-F5344CB8AC3E}">
        <p14:creationId xmlns:p14="http://schemas.microsoft.com/office/powerpoint/2010/main" val="17129474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49</a:t>
            </a:fld>
            <a:endParaRPr lang="en-US" altLang="zh-CN"/>
          </a:p>
        </p:txBody>
      </p:sp>
    </p:spTree>
    <p:extLst>
      <p:ext uri="{BB962C8B-B14F-4D97-AF65-F5344CB8AC3E}">
        <p14:creationId xmlns:p14="http://schemas.microsoft.com/office/powerpoint/2010/main" val="10426755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50</a:t>
            </a:fld>
            <a:endParaRPr lang="en-US" altLang="zh-CN"/>
          </a:p>
        </p:txBody>
      </p:sp>
    </p:spTree>
    <p:extLst>
      <p:ext uri="{BB962C8B-B14F-4D97-AF65-F5344CB8AC3E}">
        <p14:creationId xmlns:p14="http://schemas.microsoft.com/office/powerpoint/2010/main" val="4035410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6</a:t>
            </a:fld>
            <a:endParaRPr lang="en-US" altLang="zh-CN"/>
          </a:p>
        </p:txBody>
      </p:sp>
    </p:spTree>
    <p:extLst>
      <p:ext uri="{BB962C8B-B14F-4D97-AF65-F5344CB8AC3E}">
        <p14:creationId xmlns:p14="http://schemas.microsoft.com/office/powerpoint/2010/main" val="30424862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51</a:t>
            </a:fld>
            <a:endParaRPr lang="en-US" altLang="zh-CN"/>
          </a:p>
        </p:txBody>
      </p:sp>
    </p:spTree>
    <p:extLst>
      <p:ext uri="{BB962C8B-B14F-4D97-AF65-F5344CB8AC3E}">
        <p14:creationId xmlns:p14="http://schemas.microsoft.com/office/powerpoint/2010/main" val="39644905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52</a:t>
            </a:fld>
            <a:endParaRPr lang="en-US" altLang="zh-CN"/>
          </a:p>
        </p:txBody>
      </p:sp>
    </p:spTree>
    <p:extLst>
      <p:ext uri="{BB962C8B-B14F-4D97-AF65-F5344CB8AC3E}">
        <p14:creationId xmlns:p14="http://schemas.microsoft.com/office/powerpoint/2010/main" val="32955470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53</a:t>
            </a:fld>
            <a:endParaRPr lang="en-US" altLang="zh-CN"/>
          </a:p>
        </p:txBody>
      </p:sp>
    </p:spTree>
    <p:extLst>
      <p:ext uri="{BB962C8B-B14F-4D97-AF65-F5344CB8AC3E}">
        <p14:creationId xmlns:p14="http://schemas.microsoft.com/office/powerpoint/2010/main" val="24987001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54</a:t>
            </a:fld>
            <a:endParaRPr lang="en-US" altLang="zh-CN"/>
          </a:p>
        </p:txBody>
      </p:sp>
    </p:spTree>
    <p:extLst>
      <p:ext uri="{BB962C8B-B14F-4D97-AF65-F5344CB8AC3E}">
        <p14:creationId xmlns:p14="http://schemas.microsoft.com/office/powerpoint/2010/main" val="18100070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55</a:t>
            </a:fld>
            <a:endParaRPr lang="en-US" altLang="zh-CN"/>
          </a:p>
        </p:txBody>
      </p:sp>
    </p:spTree>
    <p:extLst>
      <p:ext uri="{BB962C8B-B14F-4D97-AF65-F5344CB8AC3E}">
        <p14:creationId xmlns:p14="http://schemas.microsoft.com/office/powerpoint/2010/main" val="28367008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56</a:t>
            </a:fld>
            <a:endParaRPr lang="en-US" altLang="zh-CN"/>
          </a:p>
        </p:txBody>
      </p:sp>
    </p:spTree>
    <p:extLst>
      <p:ext uri="{BB962C8B-B14F-4D97-AF65-F5344CB8AC3E}">
        <p14:creationId xmlns:p14="http://schemas.microsoft.com/office/powerpoint/2010/main" val="115161868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57</a:t>
            </a:fld>
            <a:endParaRPr lang="en-US" altLang="zh-CN"/>
          </a:p>
        </p:txBody>
      </p:sp>
    </p:spTree>
    <p:extLst>
      <p:ext uri="{BB962C8B-B14F-4D97-AF65-F5344CB8AC3E}">
        <p14:creationId xmlns:p14="http://schemas.microsoft.com/office/powerpoint/2010/main" val="6505509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58</a:t>
            </a:fld>
            <a:endParaRPr lang="en-US" altLang="zh-CN"/>
          </a:p>
        </p:txBody>
      </p:sp>
    </p:spTree>
    <p:extLst>
      <p:ext uri="{BB962C8B-B14F-4D97-AF65-F5344CB8AC3E}">
        <p14:creationId xmlns:p14="http://schemas.microsoft.com/office/powerpoint/2010/main" val="18833113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59</a:t>
            </a:fld>
            <a:endParaRPr lang="en-US" altLang="zh-CN"/>
          </a:p>
        </p:txBody>
      </p:sp>
    </p:spTree>
    <p:extLst>
      <p:ext uri="{BB962C8B-B14F-4D97-AF65-F5344CB8AC3E}">
        <p14:creationId xmlns:p14="http://schemas.microsoft.com/office/powerpoint/2010/main" val="37781046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60</a:t>
            </a:fld>
            <a:endParaRPr lang="en-US" altLang="zh-CN"/>
          </a:p>
        </p:txBody>
      </p:sp>
    </p:spTree>
    <p:extLst>
      <p:ext uri="{BB962C8B-B14F-4D97-AF65-F5344CB8AC3E}">
        <p14:creationId xmlns:p14="http://schemas.microsoft.com/office/powerpoint/2010/main" val="3278264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7</a:t>
            </a:fld>
            <a:endParaRPr lang="en-US" altLang="zh-CN"/>
          </a:p>
        </p:txBody>
      </p:sp>
    </p:spTree>
    <p:extLst>
      <p:ext uri="{BB962C8B-B14F-4D97-AF65-F5344CB8AC3E}">
        <p14:creationId xmlns:p14="http://schemas.microsoft.com/office/powerpoint/2010/main" val="6611618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61</a:t>
            </a:fld>
            <a:endParaRPr lang="en-US" altLang="zh-CN"/>
          </a:p>
        </p:txBody>
      </p:sp>
    </p:spTree>
    <p:extLst>
      <p:ext uri="{BB962C8B-B14F-4D97-AF65-F5344CB8AC3E}">
        <p14:creationId xmlns:p14="http://schemas.microsoft.com/office/powerpoint/2010/main" val="13632956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62</a:t>
            </a:fld>
            <a:endParaRPr lang="en-US" altLang="zh-CN"/>
          </a:p>
        </p:txBody>
      </p:sp>
    </p:spTree>
    <p:extLst>
      <p:ext uri="{BB962C8B-B14F-4D97-AF65-F5344CB8AC3E}">
        <p14:creationId xmlns:p14="http://schemas.microsoft.com/office/powerpoint/2010/main" val="9621819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63</a:t>
            </a:fld>
            <a:endParaRPr lang="en-US" altLang="zh-CN"/>
          </a:p>
        </p:txBody>
      </p:sp>
    </p:spTree>
    <p:extLst>
      <p:ext uri="{BB962C8B-B14F-4D97-AF65-F5344CB8AC3E}">
        <p14:creationId xmlns:p14="http://schemas.microsoft.com/office/powerpoint/2010/main" val="42514046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64</a:t>
            </a:fld>
            <a:endParaRPr lang="en-US" altLang="zh-CN"/>
          </a:p>
        </p:txBody>
      </p:sp>
    </p:spTree>
    <p:extLst>
      <p:ext uri="{BB962C8B-B14F-4D97-AF65-F5344CB8AC3E}">
        <p14:creationId xmlns:p14="http://schemas.microsoft.com/office/powerpoint/2010/main" val="9477182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65</a:t>
            </a:fld>
            <a:endParaRPr lang="en-US" altLang="zh-CN"/>
          </a:p>
        </p:txBody>
      </p:sp>
    </p:spTree>
    <p:extLst>
      <p:ext uri="{BB962C8B-B14F-4D97-AF65-F5344CB8AC3E}">
        <p14:creationId xmlns:p14="http://schemas.microsoft.com/office/powerpoint/2010/main" val="23040227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66</a:t>
            </a:fld>
            <a:endParaRPr lang="en-US" altLang="zh-CN"/>
          </a:p>
        </p:txBody>
      </p:sp>
    </p:spTree>
    <p:extLst>
      <p:ext uri="{BB962C8B-B14F-4D97-AF65-F5344CB8AC3E}">
        <p14:creationId xmlns:p14="http://schemas.microsoft.com/office/powerpoint/2010/main" val="17655275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67</a:t>
            </a:fld>
            <a:endParaRPr lang="en-US" altLang="zh-CN"/>
          </a:p>
        </p:txBody>
      </p:sp>
    </p:spTree>
    <p:extLst>
      <p:ext uri="{BB962C8B-B14F-4D97-AF65-F5344CB8AC3E}">
        <p14:creationId xmlns:p14="http://schemas.microsoft.com/office/powerpoint/2010/main" val="168340313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68</a:t>
            </a:fld>
            <a:endParaRPr lang="en-US" altLang="zh-CN"/>
          </a:p>
        </p:txBody>
      </p:sp>
    </p:spTree>
    <p:extLst>
      <p:ext uri="{BB962C8B-B14F-4D97-AF65-F5344CB8AC3E}">
        <p14:creationId xmlns:p14="http://schemas.microsoft.com/office/powerpoint/2010/main" val="58903427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69</a:t>
            </a:fld>
            <a:endParaRPr lang="en-US" altLang="zh-CN"/>
          </a:p>
        </p:txBody>
      </p:sp>
    </p:spTree>
    <p:extLst>
      <p:ext uri="{BB962C8B-B14F-4D97-AF65-F5344CB8AC3E}">
        <p14:creationId xmlns:p14="http://schemas.microsoft.com/office/powerpoint/2010/main" val="8277115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70</a:t>
            </a:fld>
            <a:endParaRPr lang="en-US" altLang="zh-CN"/>
          </a:p>
        </p:txBody>
      </p:sp>
    </p:spTree>
    <p:extLst>
      <p:ext uri="{BB962C8B-B14F-4D97-AF65-F5344CB8AC3E}">
        <p14:creationId xmlns:p14="http://schemas.microsoft.com/office/powerpoint/2010/main" val="2767937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8</a:t>
            </a:fld>
            <a:endParaRPr lang="en-US" altLang="zh-CN"/>
          </a:p>
        </p:txBody>
      </p:sp>
    </p:spTree>
    <p:extLst>
      <p:ext uri="{BB962C8B-B14F-4D97-AF65-F5344CB8AC3E}">
        <p14:creationId xmlns:p14="http://schemas.microsoft.com/office/powerpoint/2010/main" val="104242823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71</a:t>
            </a:fld>
            <a:endParaRPr lang="en-US" altLang="zh-CN"/>
          </a:p>
        </p:txBody>
      </p:sp>
    </p:spTree>
    <p:extLst>
      <p:ext uri="{BB962C8B-B14F-4D97-AF65-F5344CB8AC3E}">
        <p14:creationId xmlns:p14="http://schemas.microsoft.com/office/powerpoint/2010/main" val="22188903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72</a:t>
            </a:fld>
            <a:endParaRPr lang="en-US" altLang="zh-CN"/>
          </a:p>
        </p:txBody>
      </p:sp>
    </p:spTree>
    <p:extLst>
      <p:ext uri="{BB962C8B-B14F-4D97-AF65-F5344CB8AC3E}">
        <p14:creationId xmlns:p14="http://schemas.microsoft.com/office/powerpoint/2010/main" val="17760132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74</a:t>
            </a:fld>
            <a:endParaRPr lang="en-US" altLang="zh-CN"/>
          </a:p>
        </p:txBody>
      </p:sp>
    </p:spTree>
    <p:extLst>
      <p:ext uri="{BB962C8B-B14F-4D97-AF65-F5344CB8AC3E}">
        <p14:creationId xmlns:p14="http://schemas.microsoft.com/office/powerpoint/2010/main" val="325982490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75</a:t>
            </a:fld>
            <a:endParaRPr lang="en-US" altLang="zh-CN"/>
          </a:p>
        </p:txBody>
      </p:sp>
    </p:spTree>
    <p:extLst>
      <p:ext uri="{BB962C8B-B14F-4D97-AF65-F5344CB8AC3E}">
        <p14:creationId xmlns:p14="http://schemas.microsoft.com/office/powerpoint/2010/main" val="180164342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76</a:t>
            </a:fld>
            <a:endParaRPr lang="en-US" altLang="zh-CN"/>
          </a:p>
        </p:txBody>
      </p:sp>
    </p:spTree>
    <p:extLst>
      <p:ext uri="{BB962C8B-B14F-4D97-AF65-F5344CB8AC3E}">
        <p14:creationId xmlns:p14="http://schemas.microsoft.com/office/powerpoint/2010/main" val="312428980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77</a:t>
            </a:fld>
            <a:endParaRPr lang="en-US" altLang="zh-CN"/>
          </a:p>
        </p:txBody>
      </p:sp>
    </p:spTree>
    <p:extLst>
      <p:ext uri="{BB962C8B-B14F-4D97-AF65-F5344CB8AC3E}">
        <p14:creationId xmlns:p14="http://schemas.microsoft.com/office/powerpoint/2010/main" val="296289968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78</a:t>
            </a:fld>
            <a:endParaRPr lang="en-US" altLang="zh-CN"/>
          </a:p>
        </p:txBody>
      </p:sp>
    </p:spTree>
    <p:extLst>
      <p:ext uri="{BB962C8B-B14F-4D97-AF65-F5344CB8AC3E}">
        <p14:creationId xmlns:p14="http://schemas.microsoft.com/office/powerpoint/2010/main" val="380629872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79</a:t>
            </a:fld>
            <a:endParaRPr lang="en-US" altLang="zh-CN"/>
          </a:p>
        </p:txBody>
      </p:sp>
    </p:spTree>
    <p:extLst>
      <p:ext uri="{BB962C8B-B14F-4D97-AF65-F5344CB8AC3E}">
        <p14:creationId xmlns:p14="http://schemas.microsoft.com/office/powerpoint/2010/main" val="294999340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80</a:t>
            </a:fld>
            <a:endParaRPr lang="en-US" altLang="zh-CN"/>
          </a:p>
        </p:txBody>
      </p:sp>
    </p:spTree>
    <p:extLst>
      <p:ext uri="{BB962C8B-B14F-4D97-AF65-F5344CB8AC3E}">
        <p14:creationId xmlns:p14="http://schemas.microsoft.com/office/powerpoint/2010/main" val="226127222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81</a:t>
            </a:fld>
            <a:endParaRPr lang="en-US" altLang="zh-CN"/>
          </a:p>
        </p:txBody>
      </p:sp>
    </p:spTree>
    <p:extLst>
      <p:ext uri="{BB962C8B-B14F-4D97-AF65-F5344CB8AC3E}">
        <p14:creationId xmlns:p14="http://schemas.microsoft.com/office/powerpoint/2010/main" val="1130297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9</a:t>
            </a:fld>
            <a:endParaRPr lang="en-US" altLang="zh-CN"/>
          </a:p>
        </p:txBody>
      </p:sp>
    </p:spTree>
    <p:extLst>
      <p:ext uri="{BB962C8B-B14F-4D97-AF65-F5344CB8AC3E}">
        <p14:creationId xmlns:p14="http://schemas.microsoft.com/office/powerpoint/2010/main" val="354432585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82</a:t>
            </a:fld>
            <a:endParaRPr lang="en-US" altLang="zh-CN"/>
          </a:p>
        </p:txBody>
      </p:sp>
    </p:spTree>
    <p:extLst>
      <p:ext uri="{BB962C8B-B14F-4D97-AF65-F5344CB8AC3E}">
        <p14:creationId xmlns:p14="http://schemas.microsoft.com/office/powerpoint/2010/main" val="362060842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83</a:t>
            </a:fld>
            <a:endParaRPr lang="en-US" altLang="zh-CN"/>
          </a:p>
        </p:txBody>
      </p:sp>
    </p:spTree>
    <p:extLst>
      <p:ext uri="{BB962C8B-B14F-4D97-AF65-F5344CB8AC3E}">
        <p14:creationId xmlns:p14="http://schemas.microsoft.com/office/powerpoint/2010/main" val="134359434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84</a:t>
            </a:fld>
            <a:endParaRPr lang="en-US" altLang="zh-CN"/>
          </a:p>
        </p:txBody>
      </p:sp>
    </p:spTree>
    <p:extLst>
      <p:ext uri="{BB962C8B-B14F-4D97-AF65-F5344CB8AC3E}">
        <p14:creationId xmlns:p14="http://schemas.microsoft.com/office/powerpoint/2010/main" val="312094143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85</a:t>
            </a:fld>
            <a:endParaRPr lang="en-US" altLang="zh-CN"/>
          </a:p>
        </p:txBody>
      </p:sp>
    </p:spTree>
    <p:extLst>
      <p:ext uri="{BB962C8B-B14F-4D97-AF65-F5344CB8AC3E}">
        <p14:creationId xmlns:p14="http://schemas.microsoft.com/office/powerpoint/2010/main" val="214942811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86</a:t>
            </a:fld>
            <a:endParaRPr lang="en-US" altLang="zh-CN"/>
          </a:p>
        </p:txBody>
      </p:sp>
    </p:spTree>
    <p:extLst>
      <p:ext uri="{BB962C8B-B14F-4D97-AF65-F5344CB8AC3E}">
        <p14:creationId xmlns:p14="http://schemas.microsoft.com/office/powerpoint/2010/main" val="402231409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87</a:t>
            </a:fld>
            <a:endParaRPr lang="en-US" altLang="zh-CN"/>
          </a:p>
        </p:txBody>
      </p:sp>
    </p:spTree>
    <p:extLst>
      <p:ext uri="{BB962C8B-B14F-4D97-AF65-F5344CB8AC3E}">
        <p14:creationId xmlns:p14="http://schemas.microsoft.com/office/powerpoint/2010/main" val="137349306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88</a:t>
            </a:fld>
            <a:endParaRPr lang="en-US" altLang="zh-CN"/>
          </a:p>
        </p:txBody>
      </p:sp>
    </p:spTree>
    <p:extLst>
      <p:ext uri="{BB962C8B-B14F-4D97-AF65-F5344CB8AC3E}">
        <p14:creationId xmlns:p14="http://schemas.microsoft.com/office/powerpoint/2010/main" val="380108888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89</a:t>
            </a:fld>
            <a:endParaRPr lang="en-US" altLang="zh-CN"/>
          </a:p>
        </p:txBody>
      </p:sp>
    </p:spTree>
    <p:extLst>
      <p:ext uri="{BB962C8B-B14F-4D97-AF65-F5344CB8AC3E}">
        <p14:creationId xmlns:p14="http://schemas.microsoft.com/office/powerpoint/2010/main" val="112345963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90</a:t>
            </a:fld>
            <a:endParaRPr lang="en-US" altLang="zh-CN"/>
          </a:p>
        </p:txBody>
      </p:sp>
    </p:spTree>
    <p:extLst>
      <p:ext uri="{BB962C8B-B14F-4D97-AF65-F5344CB8AC3E}">
        <p14:creationId xmlns:p14="http://schemas.microsoft.com/office/powerpoint/2010/main" val="239009859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91</a:t>
            </a:fld>
            <a:endParaRPr lang="en-US" altLang="zh-CN"/>
          </a:p>
        </p:txBody>
      </p:sp>
    </p:spTree>
    <p:extLst>
      <p:ext uri="{BB962C8B-B14F-4D97-AF65-F5344CB8AC3E}">
        <p14:creationId xmlns:p14="http://schemas.microsoft.com/office/powerpoint/2010/main" val="596115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10</a:t>
            </a:fld>
            <a:endParaRPr lang="en-US" altLang="zh-CN"/>
          </a:p>
        </p:txBody>
      </p:sp>
    </p:spTree>
    <p:extLst>
      <p:ext uri="{BB962C8B-B14F-4D97-AF65-F5344CB8AC3E}">
        <p14:creationId xmlns:p14="http://schemas.microsoft.com/office/powerpoint/2010/main" val="78367843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92</a:t>
            </a:fld>
            <a:endParaRPr lang="en-US" altLang="zh-CN"/>
          </a:p>
        </p:txBody>
      </p:sp>
    </p:spTree>
    <p:extLst>
      <p:ext uri="{BB962C8B-B14F-4D97-AF65-F5344CB8AC3E}">
        <p14:creationId xmlns:p14="http://schemas.microsoft.com/office/powerpoint/2010/main" val="94275647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93</a:t>
            </a:fld>
            <a:endParaRPr lang="en-US" altLang="zh-CN"/>
          </a:p>
        </p:txBody>
      </p:sp>
    </p:spTree>
    <p:extLst>
      <p:ext uri="{BB962C8B-B14F-4D97-AF65-F5344CB8AC3E}">
        <p14:creationId xmlns:p14="http://schemas.microsoft.com/office/powerpoint/2010/main" val="98698876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94</a:t>
            </a:fld>
            <a:endParaRPr lang="en-US" altLang="zh-CN"/>
          </a:p>
        </p:txBody>
      </p:sp>
    </p:spTree>
    <p:extLst>
      <p:ext uri="{BB962C8B-B14F-4D97-AF65-F5344CB8AC3E}">
        <p14:creationId xmlns:p14="http://schemas.microsoft.com/office/powerpoint/2010/main" val="24067742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936104"/>
          </a:xfrm>
        </p:spPr>
        <p:txBody>
          <a:bodyPr/>
          <a:lstStyle>
            <a:lvl1pPr>
              <a:defRPr sz="4000" b="1">
                <a:solidFill>
                  <a:srgbClr val="FF0000"/>
                </a:solidFill>
                <a:effectLst/>
                <a:latin typeface="Times New Roman" pitchFamily="18" charset="0"/>
                <a:ea typeface="黑体" pitchFamily="49" charset="-122"/>
                <a:cs typeface="Times New Roman" pitchFamily="18" charset="0"/>
              </a:defRPr>
            </a:lvl1pPr>
          </a:lstStyle>
          <a:p>
            <a:r>
              <a:rPr lang="zh-CN" altLang="en-US" dirty="0"/>
              <a:t>单击此处编辑母版标题样式</a:t>
            </a:r>
          </a:p>
        </p:txBody>
      </p:sp>
      <p:sp>
        <p:nvSpPr>
          <p:cNvPr id="3" name="内容占位符 2"/>
          <p:cNvSpPr>
            <a:spLocks noGrp="1"/>
          </p:cNvSpPr>
          <p:nvPr>
            <p:ph idx="1"/>
          </p:nvPr>
        </p:nvSpPr>
        <p:spPr/>
        <p:txBody>
          <a:bodyPr/>
          <a:lstStyle>
            <a:lvl1pPr>
              <a:lnSpc>
                <a:spcPct val="125000"/>
              </a:lnSpc>
              <a:defRPr b="0"/>
            </a:lvl1pPr>
            <a:lvl2pPr>
              <a:lnSpc>
                <a:spcPct val="125000"/>
              </a:lnSpc>
              <a:defRPr sz="2400" b="0">
                <a:latin typeface="仿宋" panose="02010609060101010101" pitchFamily="49" charset="-122"/>
                <a:ea typeface="仿宋" panose="02010609060101010101" pitchFamily="49" charset="-122"/>
              </a:defRPr>
            </a:lvl2pPr>
            <a:lvl3pPr>
              <a:lnSpc>
                <a:spcPct val="125000"/>
              </a:lnSpc>
              <a:defRPr sz="2400" b="0">
                <a:latin typeface="仿宋" panose="02010609060101010101" pitchFamily="49" charset="-122"/>
                <a:ea typeface="仿宋" panose="02010609060101010101" pitchFamily="49" charset="-122"/>
              </a:defRPr>
            </a:lvl3pPr>
            <a:lvl4pPr>
              <a:lnSpc>
                <a:spcPct val="125000"/>
              </a:lnSpc>
              <a:defRPr/>
            </a:lvl4pPr>
            <a:lvl5pPr>
              <a:lnSpc>
                <a:spcPct val="125000"/>
              </a:lnSpc>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82D44CF1-62C2-4106-8C06-0F26830595D1}" type="datetimeFigureOut">
              <a:rPr lang="zh-CN" altLang="en-US">
                <a:solidFill>
                  <a:prstClr val="black">
                    <a:tint val="75000"/>
                  </a:prstClr>
                </a:solidFill>
              </a:rPr>
              <a:pPr>
                <a:defRPr/>
              </a:pPr>
              <a:t>2021/12/1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solidFill>
                  <a:srgbClr val="00B050"/>
                </a:solidFill>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r>
              <a:rPr lang="zh-CN" altLang="en-US">
                <a:solidFill>
                  <a:prstClr val="black">
                    <a:tint val="75000"/>
                  </a:prstClr>
                </a:solidFill>
              </a:rPr>
              <a:t>操作系统系统原理</a:t>
            </a:r>
          </a:p>
        </p:txBody>
      </p:sp>
    </p:spTree>
    <p:extLst>
      <p:ext uri="{BB962C8B-B14F-4D97-AF65-F5344CB8AC3E}">
        <p14:creationId xmlns:p14="http://schemas.microsoft.com/office/powerpoint/2010/main" val="3216084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EB1C3F5D-80C3-484F-9DA7-B0BEEA949AE5}" type="datetimeFigureOut">
              <a:rPr lang="zh-CN" altLang="en-US"/>
              <a:pPr>
                <a:defRPr/>
              </a:pPr>
              <a:t>2021/12/1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r>
              <a:rPr lang="zh-CN" altLang="en-US"/>
              <a:t>操作系统系统原理</a:t>
            </a:r>
          </a:p>
        </p:txBody>
      </p:sp>
    </p:spTree>
    <p:extLst>
      <p:ext uri="{BB962C8B-B14F-4D97-AF65-F5344CB8AC3E}">
        <p14:creationId xmlns:p14="http://schemas.microsoft.com/office/powerpoint/2010/main" val="3352686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6_标题和内容">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745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DA1E5F09-F224-4086-BECD-394C9304B620}" type="datetimeFigureOut">
              <a:rPr lang="zh-CN" altLang="en-US">
                <a:solidFill>
                  <a:prstClr val="black">
                    <a:tint val="75000"/>
                  </a:prstClr>
                </a:solidFill>
              </a:rPr>
              <a:pPr>
                <a:defRPr/>
              </a:pPr>
              <a:t>2021/12/1</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0F8C05F-13F5-42F9-B889-E0C62AE4EF35}" type="slidenum">
              <a:rPr lang="zh-CN" altLang="en-US">
                <a:solidFill>
                  <a:prstClr val="black">
                    <a:tint val="75000"/>
                  </a:prstClr>
                </a:solidFill>
              </a:rPr>
              <a:pPr>
                <a:def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464855931"/>
      </p:ext>
    </p:extLst>
  </p:cSld>
  <p:clrMap bg1="lt1" tx1="dk1" bg2="lt2" tx2="dk2" accent1="accent1" accent2="accent2" accent3="accent3" accent4="accent4" accent5="accent5" accent6="accent6" hlink="hlink" folHlink="folHlink"/>
  <p:sldLayoutIdLst>
    <p:sldLayoutId id="2147483998" r:id="rId1"/>
    <p:sldLayoutId id="2147484008" r:id="rId2"/>
    <p:sldLayoutId id="2147484016"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6.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 Id="rId9" Type="http://schemas.openxmlformats.org/officeDocument/2006/relationships/image" Target="../media/image24.wmf"/></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8.emf"/><Relationship Id="rId4" Type="http://schemas.openxmlformats.org/officeDocument/2006/relationships/oleObject" Target="../embeddings/oleObject1.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41.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42.wmf"/></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62.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64.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64.xml"/><Relationship Id="rId1" Type="http://schemas.openxmlformats.org/officeDocument/2006/relationships/slideLayout" Target="../slideLayouts/slideLayout1.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66.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66.xml"/><Relationship Id="rId1" Type="http://schemas.openxmlformats.org/officeDocument/2006/relationships/slideLayout" Target="../slideLayouts/slideLayout1.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68.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69.xml"/><Relationship Id="rId1" Type="http://schemas.openxmlformats.org/officeDocument/2006/relationships/slideLayout" Target="../slideLayouts/slideLayout1.xml"/><Relationship Id="rId4" Type="http://schemas.openxmlformats.org/officeDocument/2006/relationships/image" Target="../media/image22.wmf"/></Relationships>
</file>

<file path=ppt/slides/_rels/slide71.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76.xml"/><Relationship Id="rId1" Type="http://schemas.openxmlformats.org/officeDocument/2006/relationships/slideLayout" Target="../slideLayouts/slideLayout1.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81.xml"/><Relationship Id="rId1" Type="http://schemas.openxmlformats.org/officeDocument/2006/relationships/slideLayout" Target="../slideLayouts/slideLayout1.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84.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85.xml"/><Relationship Id="rId1" Type="http://schemas.openxmlformats.org/officeDocument/2006/relationships/slideLayout" Target="../slideLayouts/slideLayout1.xml"/><Relationship Id="rId4" Type="http://schemas.openxmlformats.org/officeDocument/2006/relationships/image" Target="../media/image56.jpe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8" Type="http://schemas.openxmlformats.org/officeDocument/2006/relationships/diagramData" Target="../diagrams/data22.xml"/><Relationship Id="rId13" Type="http://schemas.openxmlformats.org/officeDocument/2006/relationships/diagramData" Target="../diagrams/data23.xml"/><Relationship Id="rId18" Type="http://schemas.openxmlformats.org/officeDocument/2006/relationships/diagramData" Target="../diagrams/data24.xml"/><Relationship Id="rId3" Type="http://schemas.openxmlformats.org/officeDocument/2006/relationships/diagramData" Target="../diagrams/data21.xml"/><Relationship Id="rId21" Type="http://schemas.openxmlformats.org/officeDocument/2006/relationships/diagramColors" Target="../diagrams/colors24.xml"/><Relationship Id="rId7" Type="http://schemas.microsoft.com/office/2007/relationships/diagramDrawing" Target="../diagrams/drawing21.xml"/><Relationship Id="rId12" Type="http://schemas.microsoft.com/office/2007/relationships/diagramDrawing" Target="../diagrams/drawing22.xml"/><Relationship Id="rId17" Type="http://schemas.microsoft.com/office/2007/relationships/diagramDrawing" Target="../diagrams/drawing23.xml"/><Relationship Id="rId2" Type="http://schemas.openxmlformats.org/officeDocument/2006/relationships/notesSlide" Target="../notesSlides/notesSlide91.xml"/><Relationship Id="rId16" Type="http://schemas.openxmlformats.org/officeDocument/2006/relationships/diagramColors" Target="../diagrams/colors23.xml"/><Relationship Id="rId20" Type="http://schemas.openxmlformats.org/officeDocument/2006/relationships/diagramQuickStyle" Target="../diagrams/quickStyle24.xml"/><Relationship Id="rId1" Type="http://schemas.openxmlformats.org/officeDocument/2006/relationships/slideLayout" Target="../slideLayouts/slideLayout1.xml"/><Relationship Id="rId6" Type="http://schemas.openxmlformats.org/officeDocument/2006/relationships/diagramColors" Target="../diagrams/colors21.xml"/><Relationship Id="rId11" Type="http://schemas.openxmlformats.org/officeDocument/2006/relationships/diagramColors" Target="../diagrams/colors22.xml"/><Relationship Id="rId5" Type="http://schemas.openxmlformats.org/officeDocument/2006/relationships/diagramQuickStyle" Target="../diagrams/quickStyle21.xml"/><Relationship Id="rId15" Type="http://schemas.openxmlformats.org/officeDocument/2006/relationships/diagramQuickStyle" Target="../diagrams/quickStyle23.xml"/><Relationship Id="rId23" Type="http://schemas.openxmlformats.org/officeDocument/2006/relationships/image" Target="../media/image60.png"/><Relationship Id="rId10" Type="http://schemas.openxmlformats.org/officeDocument/2006/relationships/diagramQuickStyle" Target="../diagrams/quickStyle22.xml"/><Relationship Id="rId19" Type="http://schemas.openxmlformats.org/officeDocument/2006/relationships/diagramLayout" Target="../diagrams/layout24.xml"/><Relationship Id="rId4" Type="http://schemas.openxmlformats.org/officeDocument/2006/relationships/diagramLayout" Target="../diagrams/layout21.xml"/><Relationship Id="rId9" Type="http://schemas.openxmlformats.org/officeDocument/2006/relationships/diagramLayout" Target="../diagrams/layout22.xml"/><Relationship Id="rId14" Type="http://schemas.openxmlformats.org/officeDocument/2006/relationships/diagramLayout" Target="../diagrams/layout23.xml"/><Relationship Id="rId22" Type="http://schemas.microsoft.com/office/2007/relationships/diagramDrawing" Target="../diagrams/drawing2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2000" b="-2000"/>
          </a:stretch>
        </a:blipFill>
        <a:effectLst/>
      </p:bgPr>
    </p:bg>
    <p:spTree>
      <p:nvGrpSpPr>
        <p:cNvPr id="1" name=""/>
        <p:cNvGrpSpPr/>
        <p:nvPr/>
      </p:nvGrpSpPr>
      <p:grpSpPr>
        <a:xfrm>
          <a:off x="0" y="0"/>
          <a:ext cx="0" cy="0"/>
          <a:chOff x="0" y="0"/>
          <a:chExt cx="0" cy="0"/>
        </a:xfrm>
      </p:grpSpPr>
      <p:sp>
        <p:nvSpPr>
          <p:cNvPr id="5" name="Text Box 6"/>
          <p:cNvSpPr txBox="1">
            <a:spLocks noChangeArrowheads="1"/>
          </p:cNvSpPr>
          <p:nvPr/>
        </p:nvSpPr>
        <p:spPr bwMode="auto">
          <a:xfrm>
            <a:off x="1979712" y="1124744"/>
            <a:ext cx="554461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6000" dirty="0">
                <a:solidFill>
                  <a:srgbClr val="CB4E35"/>
                </a:solidFill>
                <a:latin typeface="华文琥珀" pitchFamily="2" charset="-122"/>
                <a:ea typeface="华文琥珀" pitchFamily="2" charset="-122"/>
              </a:rPr>
              <a:t>计算机操作系统</a:t>
            </a:r>
          </a:p>
        </p:txBody>
      </p:sp>
      <p:sp>
        <p:nvSpPr>
          <p:cNvPr id="6" name="Text Box 9"/>
          <p:cNvSpPr txBox="1">
            <a:spLocks noChangeArrowheads="1"/>
          </p:cNvSpPr>
          <p:nvPr/>
        </p:nvSpPr>
        <p:spPr bwMode="auto">
          <a:xfrm>
            <a:off x="2483768" y="2924944"/>
            <a:ext cx="439293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3200" b="1" dirty="0">
                <a:solidFill>
                  <a:srgbClr val="1F497D"/>
                </a:solidFill>
                <a:ea typeface="华文琥珀" pitchFamily="2" charset="-122"/>
              </a:rPr>
              <a:t>电子科技大学</a:t>
            </a:r>
            <a:endParaRPr lang="en-US" altLang="zh-CN" sz="3200" b="1" dirty="0">
              <a:solidFill>
                <a:srgbClr val="1F497D"/>
              </a:solidFill>
              <a:ea typeface="华文琥珀" pitchFamily="2" charset="-122"/>
            </a:endParaRPr>
          </a:p>
          <a:p>
            <a:pPr algn="ctr">
              <a:spcBef>
                <a:spcPct val="50000"/>
              </a:spcBef>
            </a:pPr>
            <a:r>
              <a:rPr lang="zh-CN" altLang="en-US" sz="3200" b="1" dirty="0">
                <a:solidFill>
                  <a:srgbClr val="1F497D"/>
                </a:solidFill>
                <a:ea typeface="华文琥珀" pitchFamily="2" charset="-122"/>
              </a:rPr>
              <a:t>计算机科学与工程学院</a:t>
            </a:r>
          </a:p>
        </p:txBody>
      </p:sp>
      <p:sp>
        <p:nvSpPr>
          <p:cNvPr id="7" name="Text Box 12"/>
          <p:cNvSpPr txBox="1">
            <a:spLocks noChangeArrowheads="1"/>
          </p:cNvSpPr>
          <p:nvPr/>
        </p:nvSpPr>
        <p:spPr bwMode="auto">
          <a:xfrm>
            <a:off x="3635896" y="4941888"/>
            <a:ext cx="19446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dirty="0">
                <a:solidFill>
                  <a:srgbClr val="CC6600"/>
                </a:solidFill>
                <a:ea typeface="华文行楷" pitchFamily="2" charset="-122"/>
              </a:rPr>
              <a:t>李玉军</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5.1 </a:t>
            </a:r>
            <a:r>
              <a:rPr kumimoji="1" lang="zh-CN" altLang="en-US" dirty="0"/>
              <a:t>概述</a:t>
            </a:r>
          </a:p>
        </p:txBody>
      </p:sp>
      <p:sp>
        <p:nvSpPr>
          <p:cNvPr id="3" name="Content Placeholder 2">
            <a:extLst>
              <a:ext uri="{FF2B5EF4-FFF2-40B4-BE49-F238E27FC236}">
                <a16:creationId xmlns:a16="http://schemas.microsoft.com/office/drawing/2014/main" id="{4C0F429E-9B59-463A-910E-AD7B04D9F2DD}"/>
              </a:ext>
            </a:extLst>
          </p:cNvPr>
          <p:cNvSpPr txBox="1">
            <a:spLocks/>
          </p:cNvSpPr>
          <p:nvPr/>
        </p:nvSpPr>
        <p:spPr bwMode="auto">
          <a:xfrm>
            <a:off x="467544" y="134076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zh-CN" altLang="en-US" dirty="0">
                <a:latin typeface="+mn-ea"/>
                <a:ea typeface="+mn-ea"/>
              </a:rPr>
              <a:t>设备驱动</a:t>
            </a:r>
            <a:endParaRPr lang="en-US" altLang="zh-CN"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最底层</a:t>
            </a:r>
            <a:endParaRPr lang="en-US" altLang="zh-CN" b="0"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直接与外围设备（或它们的控制器或通道）通信</a:t>
            </a:r>
            <a:endParaRPr lang="en-US" altLang="zh-CN" b="0"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负责启动设备上的</a:t>
            </a:r>
            <a:r>
              <a:rPr lang="en-US" altLang="zh-CN" b="0" dirty="0">
                <a:latin typeface="+mn-ea"/>
                <a:ea typeface="+mn-ea"/>
              </a:rPr>
              <a:t>I/O</a:t>
            </a:r>
            <a:r>
              <a:rPr lang="zh-CN" altLang="en-US" b="0" dirty="0">
                <a:latin typeface="+mn-ea"/>
                <a:ea typeface="+mn-ea"/>
              </a:rPr>
              <a:t>操作</a:t>
            </a:r>
            <a:endParaRPr lang="en-US" altLang="zh-CN" b="0"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处理</a:t>
            </a:r>
            <a:r>
              <a:rPr lang="en-US" altLang="zh-CN" b="0" dirty="0">
                <a:latin typeface="+mn-ea"/>
                <a:ea typeface="+mn-ea"/>
              </a:rPr>
              <a:t>I/O</a:t>
            </a:r>
            <a:r>
              <a:rPr lang="zh-CN" altLang="en-US" b="0" dirty="0">
                <a:latin typeface="+mn-ea"/>
                <a:ea typeface="+mn-ea"/>
              </a:rPr>
              <a:t>请求的完成</a:t>
            </a:r>
            <a:endParaRPr lang="en-US" altLang="zh-CN" b="0"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通常视为操作系统的一个组成部分</a:t>
            </a:r>
            <a:endParaRPr lang="en-US" altLang="zh-CN" b="0" dirty="0">
              <a:latin typeface="+mn-ea"/>
              <a:ea typeface="+mn-ea"/>
            </a:endParaRPr>
          </a:p>
        </p:txBody>
      </p:sp>
      <p:pic>
        <p:nvPicPr>
          <p:cNvPr id="4" name="Picture 10">
            <a:extLst>
              <a:ext uri="{FF2B5EF4-FFF2-40B4-BE49-F238E27FC236}">
                <a16:creationId xmlns:a16="http://schemas.microsoft.com/office/drawing/2014/main" id="{B36F2C35-484C-4920-9220-342B03945A2F}"/>
              </a:ext>
            </a:extLst>
          </p:cNvPr>
          <p:cNvPicPr>
            <a:picLocks noChangeAspect="1"/>
          </p:cNvPicPr>
          <p:nvPr/>
        </p:nvPicPr>
        <p:blipFill>
          <a:blip r:embed="rId3"/>
          <a:stretch>
            <a:fillRect/>
          </a:stretch>
        </p:blipFill>
        <p:spPr>
          <a:xfrm>
            <a:off x="6911280" y="4356423"/>
            <a:ext cx="1981200" cy="1952897"/>
          </a:xfrm>
          <a:prstGeom prst="rect">
            <a:avLst/>
          </a:prstGeom>
        </p:spPr>
      </p:pic>
    </p:spTree>
    <p:extLst>
      <p:ext uri="{BB962C8B-B14F-4D97-AF65-F5344CB8AC3E}">
        <p14:creationId xmlns:p14="http://schemas.microsoft.com/office/powerpoint/2010/main" val="3997759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5.1 </a:t>
            </a:r>
            <a:r>
              <a:rPr kumimoji="1" lang="zh-CN" altLang="en-US" dirty="0"/>
              <a:t>概述</a:t>
            </a:r>
          </a:p>
        </p:txBody>
      </p:sp>
      <p:sp>
        <p:nvSpPr>
          <p:cNvPr id="3" name="Content Placeholder 2">
            <a:extLst>
              <a:ext uri="{FF2B5EF4-FFF2-40B4-BE49-F238E27FC236}">
                <a16:creationId xmlns:a16="http://schemas.microsoft.com/office/drawing/2014/main" id="{61BC8A62-2261-4902-B6D2-A0FF889F444D}"/>
              </a:ext>
            </a:extLst>
          </p:cNvPr>
          <p:cNvSpPr txBox="1">
            <a:spLocks/>
          </p:cNvSpPr>
          <p:nvPr/>
        </p:nvSpPr>
        <p:spPr bwMode="auto">
          <a:xfrm>
            <a:off x="467544" y="134076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zh-CN" altLang="en-US" dirty="0">
                <a:latin typeface="+mn-ea"/>
                <a:ea typeface="+mn-ea"/>
              </a:rPr>
              <a:t>基本文件系统</a:t>
            </a:r>
            <a:endParaRPr lang="en-US" altLang="zh-CN"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也称为物理</a:t>
            </a:r>
            <a:r>
              <a:rPr lang="en-US" altLang="zh-CN" b="0" dirty="0">
                <a:latin typeface="+mn-ea"/>
                <a:ea typeface="+mn-ea"/>
              </a:rPr>
              <a:t>I/O</a:t>
            </a:r>
            <a:r>
              <a:rPr lang="zh-CN" altLang="en-US" b="0" dirty="0">
                <a:latin typeface="+mn-ea"/>
                <a:ea typeface="+mn-ea"/>
              </a:rPr>
              <a:t>层</a:t>
            </a:r>
            <a:endParaRPr lang="en-US" altLang="zh-CN" b="0"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与计算机外部环境的基本接口</a:t>
            </a:r>
            <a:endParaRPr lang="en-US" altLang="zh-CN" b="0"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处理在磁盘间或磁带系统间的数据块</a:t>
            </a:r>
            <a:endParaRPr lang="en-US" altLang="zh-CN" b="0"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关注数据块在辅存的放置位置</a:t>
            </a:r>
            <a:endParaRPr lang="en-US" altLang="zh-CN" b="0"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关注数据块在内存缓冲区的放置位置</a:t>
            </a:r>
            <a:endParaRPr lang="en-US" altLang="zh-CN" b="0"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通常视为操作系统的一个组成部分</a:t>
            </a:r>
            <a:endParaRPr lang="en-US" b="0" dirty="0">
              <a:latin typeface="+mn-ea"/>
              <a:ea typeface="+mn-ea"/>
            </a:endParaRPr>
          </a:p>
        </p:txBody>
      </p:sp>
      <p:pic>
        <p:nvPicPr>
          <p:cNvPr id="4" name="Picture 3">
            <a:extLst>
              <a:ext uri="{FF2B5EF4-FFF2-40B4-BE49-F238E27FC236}">
                <a16:creationId xmlns:a16="http://schemas.microsoft.com/office/drawing/2014/main" id="{DCE59593-ED8B-4364-9A07-AFC3D5ABD8DD}"/>
              </a:ext>
            </a:extLst>
          </p:cNvPr>
          <p:cNvPicPr>
            <a:picLocks noChangeAspect="1"/>
          </p:cNvPicPr>
          <p:nvPr/>
        </p:nvPicPr>
        <p:blipFill>
          <a:blip r:embed="rId3"/>
          <a:stretch>
            <a:fillRect/>
          </a:stretch>
        </p:blipFill>
        <p:spPr>
          <a:xfrm>
            <a:off x="7239000" y="4941168"/>
            <a:ext cx="1295400" cy="1493309"/>
          </a:xfrm>
          <a:prstGeom prst="rect">
            <a:avLst/>
          </a:prstGeom>
        </p:spPr>
      </p:pic>
    </p:spTree>
    <p:extLst>
      <p:ext uri="{BB962C8B-B14F-4D97-AF65-F5344CB8AC3E}">
        <p14:creationId xmlns:p14="http://schemas.microsoft.com/office/powerpoint/2010/main" val="275100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5.1 </a:t>
            </a:r>
            <a:r>
              <a:rPr kumimoji="1" lang="zh-CN" altLang="en-US" dirty="0"/>
              <a:t>概述</a:t>
            </a:r>
          </a:p>
        </p:txBody>
      </p:sp>
      <p:sp>
        <p:nvSpPr>
          <p:cNvPr id="3" name="Content Placeholder 2">
            <a:extLst>
              <a:ext uri="{FF2B5EF4-FFF2-40B4-BE49-F238E27FC236}">
                <a16:creationId xmlns:a16="http://schemas.microsoft.com/office/drawing/2014/main" id="{AAE26E11-B3EB-4041-B6DD-78CEB1E844AF}"/>
              </a:ext>
            </a:extLst>
          </p:cNvPr>
          <p:cNvSpPr txBox="1">
            <a:spLocks/>
          </p:cNvSpPr>
          <p:nvPr/>
        </p:nvSpPr>
        <p:spPr bwMode="auto">
          <a:xfrm>
            <a:off x="471636" y="1196752"/>
            <a:ext cx="7848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zh-CN" altLang="en-US" dirty="0">
                <a:latin typeface="+mn-ea"/>
                <a:ea typeface="+mn-ea"/>
              </a:rPr>
              <a:t>基本</a:t>
            </a:r>
            <a:r>
              <a:rPr lang="en-US" altLang="zh-CN" dirty="0">
                <a:latin typeface="+mn-ea"/>
                <a:ea typeface="+mn-ea"/>
              </a:rPr>
              <a:t>I/O</a:t>
            </a:r>
            <a:r>
              <a:rPr lang="zh-CN" altLang="en-US" dirty="0">
                <a:latin typeface="+mn-ea"/>
                <a:ea typeface="+mn-ea"/>
              </a:rPr>
              <a:t>管理程序</a:t>
            </a:r>
            <a:endParaRPr lang="en-US" altLang="zh-CN" dirty="0">
              <a:latin typeface="+mn-ea"/>
              <a:ea typeface="+mn-ea"/>
            </a:endParaRPr>
          </a:p>
          <a:p>
            <a:pPr marL="977900" lvl="1" indent="-342900">
              <a:lnSpc>
                <a:spcPct val="125000"/>
              </a:lnSpc>
              <a:buFont typeface="Wingdings" pitchFamily="2" charset="2"/>
              <a:buChar char="Ø"/>
            </a:pPr>
            <a:r>
              <a:rPr lang="zh-CN" altLang="en-US" b="0" dirty="0">
                <a:ea typeface="+mn-ea"/>
              </a:rPr>
              <a:t>负责所有文件</a:t>
            </a:r>
            <a:r>
              <a:rPr lang="en-US" altLang="zh-CN" b="0" dirty="0">
                <a:ea typeface="+mn-ea"/>
              </a:rPr>
              <a:t>I/O</a:t>
            </a:r>
            <a:r>
              <a:rPr lang="zh-CN" altLang="en-US" b="0" dirty="0">
                <a:ea typeface="+mn-ea"/>
              </a:rPr>
              <a:t>的初始化和终止</a:t>
            </a:r>
            <a:endParaRPr lang="en-NZ" altLang="zh-CN" b="0" dirty="0">
              <a:ea typeface="+mn-ea"/>
            </a:endParaRPr>
          </a:p>
          <a:p>
            <a:pPr marL="977900" lvl="1" indent="-342900">
              <a:lnSpc>
                <a:spcPct val="125000"/>
              </a:lnSpc>
              <a:buFont typeface="Wingdings" pitchFamily="2" charset="2"/>
              <a:buChar char="Ø"/>
            </a:pPr>
            <a:r>
              <a:rPr lang="zh-CN" altLang="en-US" b="0" dirty="0">
                <a:ea typeface="+mn-ea"/>
              </a:rPr>
              <a:t>维护处理设备</a:t>
            </a:r>
            <a:r>
              <a:rPr lang="en-US" altLang="zh-CN" b="0" dirty="0">
                <a:ea typeface="+mn-ea"/>
              </a:rPr>
              <a:t>I/O</a:t>
            </a:r>
            <a:r>
              <a:rPr lang="zh-CN" altLang="en-US" b="0" dirty="0">
                <a:ea typeface="+mn-ea"/>
              </a:rPr>
              <a:t>，调度和文件状态的控制结构</a:t>
            </a:r>
            <a:endParaRPr lang="en-NZ" altLang="zh-CN" b="0" dirty="0">
              <a:ea typeface="+mn-ea"/>
            </a:endParaRPr>
          </a:p>
          <a:p>
            <a:pPr marL="977900" lvl="1" indent="-342900">
              <a:lnSpc>
                <a:spcPct val="125000"/>
              </a:lnSpc>
              <a:buFont typeface="Wingdings" pitchFamily="2" charset="2"/>
              <a:buChar char="Ø"/>
            </a:pPr>
            <a:r>
              <a:rPr lang="zh-CN" altLang="en-US" b="0" dirty="0">
                <a:ea typeface="+mn-ea"/>
              </a:rPr>
              <a:t>选择要执行</a:t>
            </a:r>
            <a:r>
              <a:rPr lang="en-US" altLang="zh-CN" b="0" dirty="0">
                <a:ea typeface="+mn-ea"/>
              </a:rPr>
              <a:t>I /O</a:t>
            </a:r>
            <a:r>
              <a:rPr lang="zh-CN" altLang="en-US" b="0" dirty="0">
                <a:ea typeface="+mn-ea"/>
              </a:rPr>
              <a:t>的设备</a:t>
            </a:r>
            <a:endParaRPr lang="en-NZ" altLang="zh-CN" b="0" dirty="0">
              <a:ea typeface="+mn-ea"/>
            </a:endParaRPr>
          </a:p>
          <a:p>
            <a:pPr marL="977900" lvl="1" indent="-342900">
              <a:lnSpc>
                <a:spcPct val="125000"/>
              </a:lnSpc>
              <a:buFont typeface="Wingdings" pitchFamily="2" charset="2"/>
              <a:buChar char="Ø"/>
            </a:pPr>
            <a:r>
              <a:rPr lang="zh-CN" altLang="en-US" b="0" dirty="0">
                <a:ea typeface="+mn-ea"/>
              </a:rPr>
              <a:t>关注调度磁盘和磁带访问以优化性能</a:t>
            </a:r>
            <a:endParaRPr lang="en-NZ" altLang="zh-CN" b="0" dirty="0">
              <a:ea typeface="+mn-ea"/>
            </a:endParaRPr>
          </a:p>
          <a:p>
            <a:pPr marL="977900" lvl="1" indent="-342900">
              <a:lnSpc>
                <a:spcPct val="125000"/>
              </a:lnSpc>
              <a:buFont typeface="Wingdings" pitchFamily="2" charset="2"/>
              <a:buChar char="Ø"/>
            </a:pPr>
            <a:r>
              <a:rPr lang="en-US" altLang="zh-CN" b="0" dirty="0">
                <a:ea typeface="+mn-ea"/>
              </a:rPr>
              <a:t>I/O</a:t>
            </a:r>
            <a:r>
              <a:rPr lang="zh-CN" altLang="en-US" b="0" dirty="0">
                <a:ea typeface="+mn-ea"/>
              </a:rPr>
              <a:t>缓冲区的指定和辅存的分配</a:t>
            </a:r>
            <a:endParaRPr lang="en-NZ" altLang="zh-CN" b="0" dirty="0">
              <a:ea typeface="+mn-ea"/>
            </a:endParaRPr>
          </a:p>
          <a:p>
            <a:pPr marL="977900" lvl="1" indent="-342900">
              <a:lnSpc>
                <a:spcPct val="125000"/>
              </a:lnSpc>
              <a:buFont typeface="Wingdings" pitchFamily="2" charset="2"/>
              <a:buChar char="Ø"/>
            </a:pPr>
            <a:r>
              <a:rPr lang="zh-CN" altLang="en-US" b="0" dirty="0">
                <a:ea typeface="+mn-ea"/>
              </a:rPr>
              <a:t>通常视为操作系统的一个组成部分</a:t>
            </a:r>
            <a:endParaRPr lang="en-NZ" b="0" dirty="0">
              <a:ea typeface="+mn-ea"/>
            </a:endParaRPr>
          </a:p>
          <a:p>
            <a:endParaRPr lang="en-NZ" dirty="0"/>
          </a:p>
        </p:txBody>
      </p:sp>
      <p:pic>
        <p:nvPicPr>
          <p:cNvPr id="4" name="Picture 3">
            <a:extLst>
              <a:ext uri="{FF2B5EF4-FFF2-40B4-BE49-F238E27FC236}">
                <a16:creationId xmlns:a16="http://schemas.microsoft.com/office/drawing/2014/main" id="{566C240A-769D-4FC0-8AD5-19F4CED03062}"/>
              </a:ext>
            </a:extLst>
          </p:cNvPr>
          <p:cNvPicPr>
            <a:picLocks noChangeAspect="1"/>
          </p:cNvPicPr>
          <p:nvPr/>
        </p:nvPicPr>
        <p:blipFill>
          <a:blip r:embed="rId3"/>
          <a:stretch>
            <a:fillRect/>
          </a:stretch>
        </p:blipFill>
        <p:spPr>
          <a:xfrm>
            <a:off x="7596336" y="4869160"/>
            <a:ext cx="1447800" cy="1382974"/>
          </a:xfrm>
          <a:prstGeom prst="rect">
            <a:avLst/>
          </a:prstGeom>
        </p:spPr>
      </p:pic>
    </p:spTree>
    <p:extLst>
      <p:ext uri="{BB962C8B-B14F-4D97-AF65-F5344CB8AC3E}">
        <p14:creationId xmlns:p14="http://schemas.microsoft.com/office/powerpoint/2010/main" val="2767121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5.1 </a:t>
            </a:r>
            <a:r>
              <a:rPr kumimoji="1" lang="zh-CN" altLang="en-US" dirty="0"/>
              <a:t>概述</a:t>
            </a:r>
          </a:p>
        </p:txBody>
      </p:sp>
      <p:graphicFrame>
        <p:nvGraphicFramePr>
          <p:cNvPr id="3" name="Content Placeholder 3">
            <a:extLst>
              <a:ext uri="{FF2B5EF4-FFF2-40B4-BE49-F238E27FC236}">
                <a16:creationId xmlns:a16="http://schemas.microsoft.com/office/drawing/2014/main" id="{329D588D-0A32-43B7-8DAC-DCA69D59BB07}"/>
              </a:ext>
            </a:extLst>
          </p:cNvPr>
          <p:cNvGraphicFramePr>
            <a:graphicFrameLocks/>
          </p:cNvGraphicFramePr>
          <p:nvPr>
            <p:extLst>
              <p:ext uri="{D42A27DB-BD31-4B8C-83A1-F6EECF244321}">
                <p14:modId xmlns:p14="http://schemas.microsoft.com/office/powerpoint/2010/main" val="1520997599"/>
              </p:ext>
            </p:extLst>
          </p:nvPr>
        </p:nvGraphicFramePr>
        <p:xfrm>
          <a:off x="971600" y="2358008"/>
          <a:ext cx="7202760" cy="29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2">
            <a:extLst>
              <a:ext uri="{FF2B5EF4-FFF2-40B4-BE49-F238E27FC236}">
                <a16:creationId xmlns:a16="http://schemas.microsoft.com/office/drawing/2014/main" id="{4D522A2C-745C-4F26-8409-5540101C3DB8}"/>
              </a:ext>
            </a:extLst>
          </p:cNvPr>
          <p:cNvSpPr txBox="1">
            <a:spLocks/>
          </p:cNvSpPr>
          <p:nvPr/>
        </p:nvSpPr>
        <p:spPr bwMode="auto">
          <a:xfrm>
            <a:off x="495300" y="1196752"/>
            <a:ext cx="7848600" cy="129614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25000"/>
              </a:lnSpc>
              <a:buClr>
                <a:schemeClr val="tx1"/>
              </a:buClr>
              <a:buSzPct val="100000"/>
              <a:buFont typeface="Wingdings" pitchFamily="2" charset="2"/>
              <a:buChar char="l"/>
            </a:pPr>
            <a:r>
              <a:rPr lang="zh-CN" altLang="en-US" kern="0" dirty="0">
                <a:solidFill>
                  <a:schemeClr val="tx1"/>
                </a:solidFill>
              </a:rPr>
              <a:t>逻辑</a:t>
            </a:r>
            <a:r>
              <a:rPr lang="en-US" altLang="zh-CN" kern="0" dirty="0">
                <a:solidFill>
                  <a:schemeClr val="tx1"/>
                </a:solidFill>
              </a:rPr>
              <a:t>I/O</a:t>
            </a:r>
          </a:p>
        </p:txBody>
      </p:sp>
    </p:spTree>
    <p:extLst>
      <p:ext uri="{BB962C8B-B14F-4D97-AF65-F5344CB8AC3E}">
        <p14:creationId xmlns:p14="http://schemas.microsoft.com/office/powerpoint/2010/main" val="1272587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5.1 </a:t>
            </a:r>
            <a:r>
              <a:rPr kumimoji="1" lang="zh-CN" altLang="en-US" dirty="0"/>
              <a:t>概述</a:t>
            </a:r>
          </a:p>
        </p:txBody>
      </p:sp>
      <p:sp>
        <p:nvSpPr>
          <p:cNvPr id="3" name="TextBox 8">
            <a:extLst>
              <a:ext uri="{FF2B5EF4-FFF2-40B4-BE49-F238E27FC236}">
                <a16:creationId xmlns:a16="http://schemas.microsoft.com/office/drawing/2014/main" id="{D560AEAB-91DC-48AB-9398-65A7F89525CB}"/>
              </a:ext>
            </a:extLst>
          </p:cNvPr>
          <p:cNvSpPr txBox="1"/>
          <p:nvPr/>
        </p:nvSpPr>
        <p:spPr>
          <a:xfrm>
            <a:off x="323528" y="1044660"/>
            <a:ext cx="7543800" cy="3112199"/>
          </a:xfrm>
          <a:prstGeom prst="rect">
            <a:avLst/>
          </a:prstGeom>
          <a:noFill/>
        </p:spPr>
        <p:txBody>
          <a:bodyPr wrap="square" rtlCol="0">
            <a:spAutoFit/>
          </a:bodyPr>
          <a:lstStyle/>
          <a:p>
            <a:pPr marL="457200" indent="-457200" eaLnBrk="0" hangingPunct="0">
              <a:lnSpc>
                <a:spcPct val="125000"/>
              </a:lnSpc>
              <a:spcBef>
                <a:spcPct val="20000"/>
              </a:spcBef>
              <a:buClr>
                <a:schemeClr val="tx1"/>
              </a:buClr>
              <a:buSzPct val="100000"/>
              <a:buFont typeface="Wingdings" pitchFamily="2" charset="2"/>
              <a:buChar char="l"/>
            </a:pPr>
            <a:r>
              <a:rPr lang="zh-CN" altLang="en-US" sz="2800" b="1" dirty="0">
                <a:latin typeface="+mn-ea"/>
                <a:ea typeface="+mn-ea"/>
                <a:cs typeface="Times New Roman" pitchFamily="18" charset="0"/>
              </a:rPr>
              <a:t>访问方法</a:t>
            </a:r>
            <a:endParaRPr lang="en-US" altLang="zh-CN" sz="2800" b="1" dirty="0">
              <a:latin typeface="+mn-ea"/>
              <a:ea typeface="+mn-ea"/>
              <a:cs typeface="Times New Roman" pitchFamily="18" charset="0"/>
            </a:endParaRPr>
          </a:p>
          <a:p>
            <a:pPr marL="977900" lvl="1" indent="-342900">
              <a:lnSpc>
                <a:spcPct val="125000"/>
              </a:lnSpc>
              <a:spcBef>
                <a:spcPct val="20000"/>
              </a:spcBef>
              <a:buClr>
                <a:schemeClr val="tx1"/>
              </a:buClr>
              <a:buSzPct val="100000"/>
              <a:buFont typeface="Wingdings" pitchFamily="2" charset="2"/>
              <a:buChar char="Ø"/>
            </a:pPr>
            <a:r>
              <a:rPr lang="zh-CN" altLang="en-US" sz="2400" dirty="0">
                <a:latin typeface="Arial" charset="0"/>
              </a:rPr>
              <a:t>文件系统中与用户最近的一层</a:t>
            </a:r>
            <a:endParaRPr lang="en-US" altLang="zh-CN" sz="2400" dirty="0">
              <a:latin typeface="Arial" charset="0"/>
            </a:endParaRPr>
          </a:p>
          <a:p>
            <a:pPr marL="977900" lvl="1" indent="-342900">
              <a:lnSpc>
                <a:spcPct val="125000"/>
              </a:lnSpc>
              <a:spcBef>
                <a:spcPct val="20000"/>
              </a:spcBef>
              <a:buClr>
                <a:schemeClr val="tx1"/>
              </a:buClr>
              <a:buSzPct val="100000"/>
              <a:buFont typeface="Wingdings" pitchFamily="2" charset="2"/>
              <a:buChar char="Ø"/>
            </a:pPr>
            <a:r>
              <a:rPr lang="zh-CN" altLang="en-US" sz="2400" dirty="0">
                <a:latin typeface="Arial" charset="0"/>
              </a:rPr>
              <a:t>提供应用程序和文件系统以及保存数据的设备之间的标准接口</a:t>
            </a:r>
            <a:endParaRPr lang="en-US" altLang="zh-CN" sz="2400" dirty="0">
              <a:latin typeface="Arial" charset="0"/>
            </a:endParaRPr>
          </a:p>
          <a:p>
            <a:pPr marL="977900" lvl="1" indent="-342900">
              <a:lnSpc>
                <a:spcPct val="125000"/>
              </a:lnSpc>
              <a:spcBef>
                <a:spcPct val="20000"/>
              </a:spcBef>
              <a:buClr>
                <a:schemeClr val="tx1"/>
              </a:buClr>
              <a:buSzPct val="100000"/>
              <a:buFont typeface="Wingdings" pitchFamily="2" charset="2"/>
              <a:buChar char="Ø"/>
            </a:pPr>
            <a:r>
              <a:rPr lang="zh-CN" altLang="en-US" sz="2400" dirty="0">
                <a:latin typeface="Arial" charset="0"/>
              </a:rPr>
              <a:t>不同的访问方法反映了不同的文件结构以及访问和处理数据的不同方式</a:t>
            </a:r>
            <a:endParaRPr lang="en-US" sz="2400" dirty="0">
              <a:latin typeface="Arial" charset="0"/>
            </a:endParaRPr>
          </a:p>
        </p:txBody>
      </p:sp>
      <p:pic>
        <p:nvPicPr>
          <p:cNvPr id="4" name="Picture 18">
            <a:extLst>
              <a:ext uri="{FF2B5EF4-FFF2-40B4-BE49-F238E27FC236}">
                <a16:creationId xmlns:a16="http://schemas.microsoft.com/office/drawing/2014/main" id="{78F660DB-9112-4E1B-AC51-238FB351F1B5}"/>
              </a:ext>
            </a:extLst>
          </p:cNvPr>
          <p:cNvPicPr>
            <a:picLocks noChangeAspect="1"/>
          </p:cNvPicPr>
          <p:nvPr/>
        </p:nvPicPr>
        <p:blipFill>
          <a:blip r:embed="rId3"/>
          <a:stretch>
            <a:fillRect/>
          </a:stretch>
        </p:blipFill>
        <p:spPr>
          <a:xfrm>
            <a:off x="6454080" y="4265574"/>
            <a:ext cx="2438400" cy="2043746"/>
          </a:xfrm>
          <a:prstGeom prst="rect">
            <a:avLst/>
          </a:prstGeom>
        </p:spPr>
      </p:pic>
    </p:spTree>
    <p:extLst>
      <p:ext uri="{BB962C8B-B14F-4D97-AF65-F5344CB8AC3E}">
        <p14:creationId xmlns:p14="http://schemas.microsoft.com/office/powerpoint/2010/main" val="1304053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5.1 </a:t>
            </a:r>
            <a:r>
              <a:rPr kumimoji="1" lang="zh-CN" altLang="en-US" dirty="0"/>
              <a:t>概述</a:t>
            </a:r>
          </a:p>
        </p:txBody>
      </p:sp>
      <p:sp>
        <p:nvSpPr>
          <p:cNvPr id="3" name="Rectangle 3">
            <a:extLst>
              <a:ext uri="{FF2B5EF4-FFF2-40B4-BE49-F238E27FC236}">
                <a16:creationId xmlns:a16="http://schemas.microsoft.com/office/drawing/2014/main" id="{70037F73-F70E-4387-BB32-DCC60F74C670}"/>
              </a:ext>
            </a:extLst>
          </p:cNvPr>
          <p:cNvSpPr>
            <a:spLocks/>
          </p:cNvSpPr>
          <p:nvPr/>
        </p:nvSpPr>
        <p:spPr bwMode="auto">
          <a:xfrm>
            <a:off x="1" y="836712"/>
            <a:ext cx="9144000" cy="6021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eaLnBrk="0" hangingPunct="0">
              <a:lnSpc>
                <a:spcPct val="125000"/>
              </a:lnSpc>
              <a:spcBef>
                <a:spcPct val="20000"/>
              </a:spcBef>
              <a:buClr>
                <a:schemeClr val="tx1"/>
              </a:buClr>
              <a:buSzPct val="100000"/>
              <a:buFont typeface="Wingdings" pitchFamily="2" charset="2"/>
              <a:buChar char="l"/>
            </a:pPr>
            <a:r>
              <a:rPr lang="zh-CN" altLang="en-US" sz="2800" b="1" dirty="0">
                <a:latin typeface="+mn-ea"/>
                <a:ea typeface="+mn-ea"/>
                <a:cs typeface="Times New Roman" pitchFamily="18" charset="0"/>
              </a:rPr>
              <a:t>文件管理的要素</a:t>
            </a:r>
          </a:p>
          <a:p>
            <a:pPr marL="342900" indent="-342900">
              <a:spcBef>
                <a:spcPct val="20000"/>
              </a:spcBef>
              <a:spcAft>
                <a:spcPct val="10000"/>
              </a:spcAft>
              <a:buFont typeface="Wingdings" pitchFamily="2" charset="2"/>
              <a:buChar char="l"/>
            </a:pPr>
            <a:endParaRPr lang="zh-CN" altLang="en-US" sz="2800" dirty="0">
              <a:latin typeface="黑体" pitchFamily="49" charset="-122"/>
              <a:ea typeface="黑体" pitchFamily="49" charset="-122"/>
            </a:endParaRPr>
          </a:p>
          <a:p>
            <a:pPr marL="342900" indent="-342900">
              <a:spcBef>
                <a:spcPct val="20000"/>
              </a:spcBef>
              <a:spcAft>
                <a:spcPct val="10000"/>
              </a:spcAft>
              <a:buFont typeface="Wingdings" pitchFamily="2" charset="2"/>
              <a:buChar char="l"/>
            </a:pPr>
            <a:endParaRPr lang="zh-CN" altLang="en-US" sz="2800" dirty="0">
              <a:latin typeface="黑体" pitchFamily="49" charset="-122"/>
              <a:ea typeface="黑体" pitchFamily="49" charset="-122"/>
            </a:endParaRPr>
          </a:p>
          <a:p>
            <a:pPr marL="342900" indent="-342900">
              <a:spcBef>
                <a:spcPct val="20000"/>
              </a:spcBef>
              <a:spcAft>
                <a:spcPct val="10000"/>
              </a:spcAft>
              <a:buFont typeface="Wingdings" pitchFamily="2" charset="2"/>
              <a:buChar char="l"/>
            </a:pPr>
            <a:endParaRPr lang="zh-CN" altLang="en-US" sz="2800" dirty="0">
              <a:latin typeface="黑体" pitchFamily="49" charset="-122"/>
              <a:ea typeface="黑体" pitchFamily="49" charset="-122"/>
            </a:endParaRPr>
          </a:p>
          <a:p>
            <a:pPr marL="342900" indent="-342900">
              <a:spcBef>
                <a:spcPct val="20000"/>
              </a:spcBef>
              <a:spcAft>
                <a:spcPct val="10000"/>
              </a:spcAft>
              <a:buFont typeface="Wingdings" pitchFamily="2" charset="2"/>
              <a:buChar char="l"/>
            </a:pPr>
            <a:endParaRPr lang="zh-CN" altLang="en-US" sz="2800" dirty="0">
              <a:latin typeface="黑体" pitchFamily="49" charset="-122"/>
              <a:ea typeface="黑体" pitchFamily="49" charset="-122"/>
            </a:endParaRPr>
          </a:p>
          <a:p>
            <a:pPr marL="342900" indent="-342900">
              <a:spcBef>
                <a:spcPct val="20000"/>
              </a:spcBef>
              <a:spcAft>
                <a:spcPct val="10000"/>
              </a:spcAft>
              <a:buFont typeface="Wingdings" pitchFamily="2" charset="2"/>
              <a:buChar char="l"/>
            </a:pPr>
            <a:endParaRPr lang="zh-CN" altLang="en-US" sz="2800" dirty="0">
              <a:latin typeface="黑体" pitchFamily="49" charset="-122"/>
              <a:ea typeface="黑体" pitchFamily="49" charset="-122"/>
            </a:endParaRPr>
          </a:p>
          <a:p>
            <a:pPr marL="285750" indent="-285750">
              <a:spcBef>
                <a:spcPct val="20000"/>
              </a:spcBef>
              <a:spcAft>
                <a:spcPct val="10000"/>
              </a:spcAft>
              <a:buFont typeface="Wingdings" charset="2"/>
              <a:buChar char="Ø"/>
            </a:pPr>
            <a:endParaRPr lang="zh-CN" altLang="en-US" dirty="0">
              <a:solidFill>
                <a:schemeClr val="tx2"/>
              </a:solidFill>
              <a:latin typeface="黑体" pitchFamily="49" charset="-122"/>
              <a:ea typeface="黑体" pitchFamily="49" charset="-122"/>
            </a:endParaRPr>
          </a:p>
          <a:p>
            <a:pPr marL="511175" indent="-333375">
              <a:spcBef>
                <a:spcPct val="20000"/>
              </a:spcBef>
              <a:buClr>
                <a:schemeClr val="accent1"/>
              </a:buClr>
              <a:buFont typeface="Wingdings" pitchFamily="2" charset="2"/>
              <a:buChar char="§"/>
            </a:pPr>
            <a:endParaRPr lang="en-US" altLang="zh-CN" dirty="0">
              <a:latin typeface="Arial" charset="0"/>
            </a:endParaRPr>
          </a:p>
          <a:p>
            <a:pPr marL="511175" indent="-333375">
              <a:lnSpc>
                <a:spcPct val="120000"/>
              </a:lnSpc>
              <a:spcBef>
                <a:spcPct val="20000"/>
              </a:spcBef>
              <a:buClr>
                <a:srgbClr val="000000"/>
              </a:buClr>
              <a:buFont typeface="Wingdings" pitchFamily="2" charset="2"/>
              <a:buChar char="Ø"/>
            </a:pPr>
            <a:r>
              <a:rPr lang="zh-CN" altLang="en-US" dirty="0">
                <a:latin typeface="Arial" charset="0"/>
              </a:rPr>
              <a:t>用户和应用程序通过文件操作与文件系统交互，通过目录确定文件的位置。</a:t>
            </a:r>
            <a:endParaRPr lang="en-US" altLang="zh-CN" dirty="0">
              <a:latin typeface="Arial" charset="0"/>
            </a:endParaRPr>
          </a:p>
          <a:p>
            <a:pPr marL="511175" indent="-333375">
              <a:lnSpc>
                <a:spcPct val="120000"/>
              </a:lnSpc>
              <a:spcBef>
                <a:spcPct val="20000"/>
              </a:spcBef>
              <a:buClr>
                <a:srgbClr val="000000"/>
              </a:buClr>
              <a:buFont typeface="Wingdings" pitchFamily="2" charset="2"/>
              <a:buChar char="Ø"/>
            </a:pPr>
            <a:r>
              <a:rPr lang="zh-CN" altLang="en-US" dirty="0">
                <a:latin typeface="Arial" charset="0"/>
              </a:rPr>
              <a:t>授权用户以特定的方式访问特定的文件；</a:t>
            </a:r>
            <a:endParaRPr lang="en-US" altLang="zh-CN" dirty="0">
              <a:latin typeface="Arial" charset="0"/>
            </a:endParaRPr>
          </a:p>
          <a:p>
            <a:pPr marL="511175" indent="-333375">
              <a:lnSpc>
                <a:spcPct val="120000"/>
              </a:lnSpc>
              <a:spcBef>
                <a:spcPct val="20000"/>
              </a:spcBef>
              <a:buClr>
                <a:srgbClr val="000000"/>
              </a:buClr>
              <a:buFont typeface="Wingdings" pitchFamily="2" charset="2"/>
              <a:buChar char="Ø"/>
            </a:pPr>
            <a:r>
              <a:rPr lang="zh-CN" altLang="en-US" dirty="0">
                <a:latin typeface="Arial" charset="0"/>
              </a:rPr>
              <a:t>用户通过文件操作函数，基于字符流或记录来操作文件；</a:t>
            </a:r>
            <a:endParaRPr lang="en-US" altLang="zh-CN" dirty="0">
              <a:latin typeface="Arial" charset="0"/>
            </a:endParaRPr>
          </a:p>
          <a:p>
            <a:pPr marL="511175" indent="-333375">
              <a:lnSpc>
                <a:spcPct val="120000"/>
              </a:lnSpc>
              <a:spcBef>
                <a:spcPct val="20000"/>
              </a:spcBef>
              <a:buClr>
                <a:srgbClr val="000000"/>
              </a:buClr>
              <a:buFont typeface="Wingdings" pitchFamily="2" charset="2"/>
              <a:buChar char="Ø"/>
            </a:pPr>
            <a:r>
              <a:rPr lang="zh-CN" altLang="en-US" dirty="0">
                <a:latin typeface="Arial" charset="0"/>
              </a:rPr>
              <a:t>系统对文件的</a:t>
            </a:r>
            <a:r>
              <a:rPr lang="en-US" altLang="zh-CN" dirty="0">
                <a:latin typeface="Arial" charset="0"/>
              </a:rPr>
              <a:t>I/O</a:t>
            </a:r>
            <a:r>
              <a:rPr lang="zh-CN" altLang="en-US" dirty="0">
                <a:latin typeface="Arial" charset="0"/>
              </a:rPr>
              <a:t>是以块为单位，基于块来完成输入</a:t>
            </a:r>
            <a:r>
              <a:rPr lang="en-US" altLang="zh-CN" dirty="0">
                <a:latin typeface="Arial" charset="0"/>
              </a:rPr>
              <a:t>/</a:t>
            </a:r>
            <a:r>
              <a:rPr lang="zh-CN" altLang="en-US" dirty="0">
                <a:latin typeface="Arial" charset="0"/>
              </a:rPr>
              <a:t>输出；</a:t>
            </a:r>
            <a:endParaRPr lang="en-US" altLang="zh-CN" dirty="0">
              <a:latin typeface="Arial" charset="0"/>
            </a:endParaRPr>
          </a:p>
          <a:p>
            <a:pPr marL="511175" indent="-333375">
              <a:lnSpc>
                <a:spcPct val="120000"/>
              </a:lnSpc>
              <a:spcBef>
                <a:spcPct val="20000"/>
              </a:spcBef>
              <a:buClr>
                <a:srgbClr val="000000"/>
              </a:buClr>
              <a:buFont typeface="Wingdings" pitchFamily="2" charset="2"/>
              <a:buChar char="Ø"/>
            </a:pPr>
            <a:r>
              <a:rPr lang="zh-CN" altLang="en-US" dirty="0">
                <a:latin typeface="Arial" charset="0"/>
              </a:rPr>
              <a:t>操作系统需要为文件在磁盘上分配空闲块，同时还需要管理空闲空间。</a:t>
            </a:r>
          </a:p>
          <a:p>
            <a:pPr marL="342900" indent="-342900">
              <a:spcBef>
                <a:spcPct val="20000"/>
              </a:spcBef>
              <a:spcAft>
                <a:spcPct val="10000"/>
              </a:spcAft>
              <a:buFont typeface="Wingdings" pitchFamily="2" charset="2"/>
              <a:buChar char="l"/>
            </a:pPr>
            <a:endParaRPr lang="zh-CN" altLang="en-US" sz="2800" dirty="0">
              <a:latin typeface="黑体" pitchFamily="49" charset="-122"/>
              <a:ea typeface="黑体" pitchFamily="49" charset="-122"/>
            </a:endParaRPr>
          </a:p>
          <a:p>
            <a:pPr marL="342900" indent="-342900">
              <a:spcBef>
                <a:spcPct val="20000"/>
              </a:spcBef>
              <a:spcAft>
                <a:spcPct val="10000"/>
              </a:spcAft>
              <a:buFont typeface="Wingdings" pitchFamily="2" charset="2"/>
              <a:buChar char="l"/>
            </a:pPr>
            <a:endParaRPr lang="zh-CN" altLang="en-US" sz="2800" dirty="0">
              <a:latin typeface="黑体" pitchFamily="49" charset="-122"/>
              <a:ea typeface="黑体" pitchFamily="49" charset="-122"/>
            </a:endParaRPr>
          </a:p>
          <a:p>
            <a:pPr marL="342900" indent="-342900">
              <a:spcBef>
                <a:spcPct val="20000"/>
              </a:spcBef>
              <a:spcAft>
                <a:spcPct val="10000"/>
              </a:spcAft>
              <a:buFont typeface="Wingdings" pitchFamily="2" charset="2"/>
              <a:buChar char="l"/>
            </a:pPr>
            <a:endParaRPr lang="zh-CN" altLang="en-US" sz="2800" dirty="0">
              <a:latin typeface="黑体" pitchFamily="49" charset="-122"/>
              <a:ea typeface="黑体" pitchFamily="49" charset="-122"/>
            </a:endParaRPr>
          </a:p>
          <a:p>
            <a:pPr marL="342900" indent="-342900">
              <a:spcBef>
                <a:spcPct val="20000"/>
              </a:spcBef>
              <a:spcAft>
                <a:spcPct val="10000"/>
              </a:spcAft>
              <a:buFont typeface="Wingdings" pitchFamily="2" charset="2"/>
              <a:buChar char="l"/>
            </a:pPr>
            <a:endParaRPr lang="zh-CN" altLang="en-US" sz="2800" dirty="0">
              <a:latin typeface="黑体" pitchFamily="49" charset="-122"/>
              <a:ea typeface="黑体" pitchFamily="49" charset="-122"/>
            </a:endParaRPr>
          </a:p>
          <a:p>
            <a:pPr marL="342900" indent="-342900">
              <a:spcBef>
                <a:spcPct val="20000"/>
              </a:spcBef>
              <a:spcAft>
                <a:spcPct val="10000"/>
              </a:spcAft>
              <a:buFont typeface="Wingdings" pitchFamily="2" charset="2"/>
              <a:buChar char="l"/>
            </a:pPr>
            <a:endParaRPr lang="zh-CN" altLang="en-US" sz="2800" dirty="0">
              <a:latin typeface="黑体" pitchFamily="49" charset="-122"/>
              <a:ea typeface="黑体" pitchFamily="49" charset="-122"/>
            </a:endParaRPr>
          </a:p>
          <a:p>
            <a:pPr marL="342900" indent="-342900">
              <a:spcBef>
                <a:spcPct val="20000"/>
              </a:spcBef>
              <a:spcAft>
                <a:spcPct val="10000"/>
              </a:spcAft>
              <a:buFont typeface="Wingdings" pitchFamily="2" charset="2"/>
              <a:buChar char="l"/>
            </a:pPr>
            <a:endParaRPr lang="zh-CN" altLang="en-US" sz="2800" dirty="0">
              <a:latin typeface="黑体" pitchFamily="49" charset="-122"/>
              <a:ea typeface="黑体" pitchFamily="49" charset="-122"/>
            </a:endParaRPr>
          </a:p>
        </p:txBody>
      </p:sp>
      <p:sp>
        <p:nvSpPr>
          <p:cNvPr id="4" name="矩形 3">
            <a:extLst>
              <a:ext uri="{FF2B5EF4-FFF2-40B4-BE49-F238E27FC236}">
                <a16:creationId xmlns:a16="http://schemas.microsoft.com/office/drawing/2014/main" id="{DA8F99CE-A0BD-4732-A9CD-E9D8AB386C71}"/>
              </a:ext>
            </a:extLst>
          </p:cNvPr>
          <p:cNvSpPr/>
          <p:nvPr/>
        </p:nvSpPr>
        <p:spPr>
          <a:xfrm>
            <a:off x="1835696" y="2005921"/>
            <a:ext cx="504056" cy="159357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a:extLst>
              <a:ext uri="{FF2B5EF4-FFF2-40B4-BE49-F238E27FC236}">
                <a16:creationId xmlns:a16="http://schemas.microsoft.com/office/drawing/2014/main" id="{AC5EEDD6-C8C0-4133-9063-2D4D4F09A968}"/>
              </a:ext>
            </a:extLst>
          </p:cNvPr>
          <p:cNvSpPr/>
          <p:nvPr/>
        </p:nvSpPr>
        <p:spPr>
          <a:xfrm>
            <a:off x="3591328" y="2005921"/>
            <a:ext cx="504056" cy="16621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26D2C62D-230E-4D04-AB02-9544A32ACDDF}"/>
              </a:ext>
            </a:extLst>
          </p:cNvPr>
          <p:cNvSpPr/>
          <p:nvPr/>
        </p:nvSpPr>
        <p:spPr>
          <a:xfrm>
            <a:off x="3591328" y="2353167"/>
            <a:ext cx="504056" cy="16621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a:extLst>
              <a:ext uri="{FF2B5EF4-FFF2-40B4-BE49-F238E27FC236}">
                <a16:creationId xmlns:a16="http://schemas.microsoft.com/office/drawing/2014/main" id="{690C325A-075B-4DDA-B78C-31C3BE3EFE9E}"/>
              </a:ext>
            </a:extLst>
          </p:cNvPr>
          <p:cNvSpPr/>
          <p:nvPr/>
        </p:nvSpPr>
        <p:spPr>
          <a:xfrm>
            <a:off x="3591328" y="2713207"/>
            <a:ext cx="504056" cy="16621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59AB76BA-722F-47D6-85FB-689B6CB5296F}"/>
              </a:ext>
            </a:extLst>
          </p:cNvPr>
          <p:cNvSpPr/>
          <p:nvPr/>
        </p:nvSpPr>
        <p:spPr>
          <a:xfrm>
            <a:off x="3591328" y="3073247"/>
            <a:ext cx="504056" cy="16621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4CA22659-7D82-4B98-9BAC-DB866774833C}"/>
              </a:ext>
            </a:extLst>
          </p:cNvPr>
          <p:cNvSpPr/>
          <p:nvPr/>
        </p:nvSpPr>
        <p:spPr>
          <a:xfrm>
            <a:off x="3591328" y="3433287"/>
            <a:ext cx="504056" cy="16621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4035FEAD-0511-43A5-BDE0-5E0D1E8EE25A}"/>
              </a:ext>
            </a:extLst>
          </p:cNvPr>
          <p:cNvSpPr/>
          <p:nvPr/>
        </p:nvSpPr>
        <p:spPr>
          <a:xfrm>
            <a:off x="5302890" y="1933913"/>
            <a:ext cx="504056" cy="34724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9FEECAF2-0249-41E7-84A9-D4B2F91F2F20}"/>
              </a:ext>
            </a:extLst>
          </p:cNvPr>
          <p:cNvSpPr/>
          <p:nvPr/>
        </p:nvSpPr>
        <p:spPr>
          <a:xfrm>
            <a:off x="5302392" y="2604179"/>
            <a:ext cx="504056" cy="34724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D274EDB2-2F32-40AD-AC53-A5F023FE136E}"/>
              </a:ext>
            </a:extLst>
          </p:cNvPr>
          <p:cNvSpPr/>
          <p:nvPr/>
        </p:nvSpPr>
        <p:spPr>
          <a:xfrm>
            <a:off x="5302392" y="3270761"/>
            <a:ext cx="504056" cy="34724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3651C594-FC4F-423A-96E8-6B052A39D637}"/>
              </a:ext>
            </a:extLst>
          </p:cNvPr>
          <p:cNvSpPr/>
          <p:nvPr/>
        </p:nvSpPr>
        <p:spPr>
          <a:xfrm>
            <a:off x="6990725" y="1926500"/>
            <a:ext cx="504056" cy="34724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a:extLst>
              <a:ext uri="{FF2B5EF4-FFF2-40B4-BE49-F238E27FC236}">
                <a16:creationId xmlns:a16="http://schemas.microsoft.com/office/drawing/2014/main" id="{325D64DE-689A-4FD5-836C-B5F7844F2C10}"/>
              </a:ext>
            </a:extLst>
          </p:cNvPr>
          <p:cNvSpPr/>
          <p:nvPr/>
        </p:nvSpPr>
        <p:spPr>
          <a:xfrm>
            <a:off x="6990725" y="2602337"/>
            <a:ext cx="504056" cy="34724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a:extLst>
              <a:ext uri="{FF2B5EF4-FFF2-40B4-BE49-F238E27FC236}">
                <a16:creationId xmlns:a16="http://schemas.microsoft.com/office/drawing/2014/main" id="{B4F19400-3041-4A1E-8F8A-2DDE943E422A}"/>
              </a:ext>
            </a:extLst>
          </p:cNvPr>
          <p:cNvSpPr/>
          <p:nvPr/>
        </p:nvSpPr>
        <p:spPr>
          <a:xfrm>
            <a:off x="6990725" y="3272733"/>
            <a:ext cx="504056" cy="34724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 name="直线箭头连接符 3">
            <a:extLst>
              <a:ext uri="{FF2B5EF4-FFF2-40B4-BE49-F238E27FC236}">
                <a16:creationId xmlns:a16="http://schemas.microsoft.com/office/drawing/2014/main" id="{D6EA100B-36A3-4C32-AB96-064F1E2FB96C}"/>
              </a:ext>
            </a:extLst>
          </p:cNvPr>
          <p:cNvCxnSpPr>
            <a:endCxn id="4" idx="1"/>
          </p:cNvCxnSpPr>
          <p:nvPr/>
        </p:nvCxnSpPr>
        <p:spPr>
          <a:xfrm>
            <a:off x="899592" y="2796312"/>
            <a:ext cx="936104" cy="6397"/>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22">
            <a:extLst>
              <a:ext uri="{FF2B5EF4-FFF2-40B4-BE49-F238E27FC236}">
                <a16:creationId xmlns:a16="http://schemas.microsoft.com/office/drawing/2014/main" id="{44027B91-2CB2-4AB8-A7DC-3735122B6455}"/>
              </a:ext>
            </a:extLst>
          </p:cNvPr>
          <p:cNvCxnSpPr>
            <a:stCxn id="4" idx="3"/>
            <a:endCxn id="7" idx="1"/>
          </p:cNvCxnSpPr>
          <p:nvPr/>
        </p:nvCxnSpPr>
        <p:spPr>
          <a:xfrm flipV="1">
            <a:off x="2339752" y="2796312"/>
            <a:ext cx="1251576" cy="6397"/>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24">
            <a:extLst>
              <a:ext uri="{FF2B5EF4-FFF2-40B4-BE49-F238E27FC236}">
                <a16:creationId xmlns:a16="http://schemas.microsoft.com/office/drawing/2014/main" id="{1945703E-E7A0-4B5E-A2DB-C43F509FC941}"/>
              </a:ext>
            </a:extLst>
          </p:cNvPr>
          <p:cNvCxnSpPr>
            <a:stCxn id="7" idx="3"/>
            <a:endCxn id="11" idx="1"/>
          </p:cNvCxnSpPr>
          <p:nvPr/>
        </p:nvCxnSpPr>
        <p:spPr>
          <a:xfrm flipV="1">
            <a:off x="4095384" y="2777802"/>
            <a:ext cx="1207008" cy="1851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26">
            <a:extLst>
              <a:ext uri="{FF2B5EF4-FFF2-40B4-BE49-F238E27FC236}">
                <a16:creationId xmlns:a16="http://schemas.microsoft.com/office/drawing/2014/main" id="{9DE0C4F4-E70C-46E0-A4BF-3422797A50ED}"/>
              </a:ext>
            </a:extLst>
          </p:cNvPr>
          <p:cNvCxnSpPr>
            <a:stCxn id="11" idx="3"/>
            <a:endCxn id="14" idx="1"/>
          </p:cNvCxnSpPr>
          <p:nvPr/>
        </p:nvCxnSpPr>
        <p:spPr>
          <a:xfrm flipV="1">
            <a:off x="5806448" y="2775960"/>
            <a:ext cx="1184277" cy="184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28">
            <a:extLst>
              <a:ext uri="{FF2B5EF4-FFF2-40B4-BE49-F238E27FC236}">
                <a16:creationId xmlns:a16="http://schemas.microsoft.com/office/drawing/2014/main" id="{028B94CB-246F-40E9-B7FD-B93B2888D8F4}"/>
              </a:ext>
            </a:extLst>
          </p:cNvPr>
          <p:cNvCxnSpPr>
            <a:stCxn id="14" idx="3"/>
          </p:cNvCxnSpPr>
          <p:nvPr/>
        </p:nvCxnSpPr>
        <p:spPr>
          <a:xfrm>
            <a:off x="7494781" y="2775960"/>
            <a:ext cx="1117962"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1" name="文本框 29">
            <a:extLst>
              <a:ext uri="{FF2B5EF4-FFF2-40B4-BE49-F238E27FC236}">
                <a16:creationId xmlns:a16="http://schemas.microsoft.com/office/drawing/2014/main" id="{2EBFDC84-111B-44AF-82C7-93D934806BF4}"/>
              </a:ext>
            </a:extLst>
          </p:cNvPr>
          <p:cNvSpPr txBox="1"/>
          <p:nvPr/>
        </p:nvSpPr>
        <p:spPr>
          <a:xfrm>
            <a:off x="90800" y="2519377"/>
            <a:ext cx="953232" cy="523220"/>
          </a:xfrm>
          <a:prstGeom prst="rect">
            <a:avLst/>
          </a:prstGeom>
          <a:noFill/>
        </p:spPr>
        <p:txBody>
          <a:bodyPr wrap="square" rtlCol="0">
            <a:spAutoFit/>
          </a:bodyPr>
          <a:lstStyle/>
          <a:p>
            <a:pPr algn="ctr"/>
            <a:r>
              <a:rPr kumimoji="1" lang="zh-CN" altLang="en-US" sz="1400"/>
              <a:t>用户程序和命令</a:t>
            </a:r>
          </a:p>
        </p:txBody>
      </p:sp>
      <p:sp>
        <p:nvSpPr>
          <p:cNvPr id="22" name="文本框 32">
            <a:extLst>
              <a:ext uri="{FF2B5EF4-FFF2-40B4-BE49-F238E27FC236}">
                <a16:creationId xmlns:a16="http://schemas.microsoft.com/office/drawing/2014/main" id="{27558FD4-9533-4A94-9EA2-0B11DF8BCD0E}"/>
              </a:ext>
            </a:extLst>
          </p:cNvPr>
          <p:cNvSpPr txBox="1"/>
          <p:nvPr/>
        </p:nvSpPr>
        <p:spPr>
          <a:xfrm>
            <a:off x="897838" y="1954053"/>
            <a:ext cx="953232" cy="307777"/>
          </a:xfrm>
          <a:prstGeom prst="rect">
            <a:avLst/>
          </a:prstGeom>
          <a:noFill/>
        </p:spPr>
        <p:txBody>
          <a:bodyPr wrap="square" rtlCol="0">
            <a:spAutoFit/>
          </a:bodyPr>
          <a:lstStyle/>
          <a:p>
            <a:pPr algn="ctr"/>
            <a:r>
              <a:rPr kumimoji="1" lang="zh-CN" altLang="en-US" sz="1400" dirty="0"/>
              <a:t>目录管理</a:t>
            </a:r>
          </a:p>
        </p:txBody>
      </p:sp>
      <p:sp>
        <p:nvSpPr>
          <p:cNvPr id="23" name="文本框 33">
            <a:extLst>
              <a:ext uri="{FF2B5EF4-FFF2-40B4-BE49-F238E27FC236}">
                <a16:creationId xmlns:a16="http://schemas.microsoft.com/office/drawing/2014/main" id="{ABBC085C-DED2-4FBE-BE30-95E39B77FDE0}"/>
              </a:ext>
            </a:extLst>
          </p:cNvPr>
          <p:cNvSpPr txBox="1"/>
          <p:nvPr/>
        </p:nvSpPr>
        <p:spPr>
          <a:xfrm>
            <a:off x="899592" y="2872266"/>
            <a:ext cx="953232" cy="523220"/>
          </a:xfrm>
          <a:prstGeom prst="rect">
            <a:avLst/>
          </a:prstGeom>
          <a:noFill/>
        </p:spPr>
        <p:txBody>
          <a:bodyPr wrap="square" rtlCol="0">
            <a:spAutoFit/>
          </a:bodyPr>
          <a:lstStyle/>
          <a:p>
            <a:pPr algn="ctr"/>
            <a:r>
              <a:rPr kumimoji="1" lang="zh-CN" altLang="en-US" sz="1400" dirty="0"/>
              <a:t>操作，</a:t>
            </a:r>
          </a:p>
          <a:p>
            <a:pPr algn="ctr"/>
            <a:r>
              <a:rPr kumimoji="1" lang="zh-CN" altLang="en-US" sz="1400" dirty="0"/>
              <a:t>文件名</a:t>
            </a:r>
          </a:p>
        </p:txBody>
      </p:sp>
      <p:sp>
        <p:nvSpPr>
          <p:cNvPr id="24" name="文本框 34">
            <a:extLst>
              <a:ext uri="{FF2B5EF4-FFF2-40B4-BE49-F238E27FC236}">
                <a16:creationId xmlns:a16="http://schemas.microsoft.com/office/drawing/2014/main" id="{7B536740-1F46-47DE-A73F-CABB2D3ABADA}"/>
              </a:ext>
            </a:extLst>
          </p:cNvPr>
          <p:cNvSpPr txBox="1"/>
          <p:nvPr/>
        </p:nvSpPr>
        <p:spPr>
          <a:xfrm>
            <a:off x="700023" y="3698145"/>
            <a:ext cx="1351697" cy="307777"/>
          </a:xfrm>
          <a:prstGeom prst="rect">
            <a:avLst/>
          </a:prstGeom>
          <a:noFill/>
        </p:spPr>
        <p:txBody>
          <a:bodyPr wrap="square" rtlCol="0">
            <a:spAutoFit/>
          </a:bodyPr>
          <a:lstStyle/>
          <a:p>
            <a:pPr algn="ctr"/>
            <a:r>
              <a:rPr kumimoji="1" lang="zh-CN" altLang="en-US" sz="1400"/>
              <a:t>用户访问控制</a:t>
            </a:r>
            <a:endParaRPr kumimoji="1" lang="zh-CN" altLang="en-US" sz="1400" dirty="0"/>
          </a:p>
        </p:txBody>
      </p:sp>
      <p:sp>
        <p:nvSpPr>
          <p:cNvPr id="25" name="文本框 35">
            <a:extLst>
              <a:ext uri="{FF2B5EF4-FFF2-40B4-BE49-F238E27FC236}">
                <a16:creationId xmlns:a16="http://schemas.microsoft.com/office/drawing/2014/main" id="{697417F8-82D1-464F-88DD-B298F580EBD0}"/>
              </a:ext>
            </a:extLst>
          </p:cNvPr>
          <p:cNvSpPr txBox="1"/>
          <p:nvPr/>
        </p:nvSpPr>
        <p:spPr>
          <a:xfrm>
            <a:off x="2483768" y="1943313"/>
            <a:ext cx="953232" cy="307777"/>
          </a:xfrm>
          <a:prstGeom prst="rect">
            <a:avLst/>
          </a:prstGeom>
          <a:noFill/>
        </p:spPr>
        <p:txBody>
          <a:bodyPr wrap="square" rtlCol="0">
            <a:spAutoFit/>
          </a:bodyPr>
          <a:lstStyle/>
          <a:p>
            <a:pPr algn="ctr"/>
            <a:r>
              <a:rPr kumimoji="1" lang="zh-CN" altLang="en-US" sz="1400"/>
              <a:t>访问方法</a:t>
            </a:r>
            <a:endParaRPr kumimoji="1" lang="zh-CN" altLang="en-US" sz="1400" dirty="0"/>
          </a:p>
        </p:txBody>
      </p:sp>
      <p:sp>
        <p:nvSpPr>
          <p:cNvPr id="26" name="文本框 36">
            <a:extLst>
              <a:ext uri="{FF2B5EF4-FFF2-40B4-BE49-F238E27FC236}">
                <a16:creationId xmlns:a16="http://schemas.microsoft.com/office/drawing/2014/main" id="{2C462C70-0243-4A11-B062-6387195CA4C5}"/>
              </a:ext>
            </a:extLst>
          </p:cNvPr>
          <p:cNvSpPr txBox="1"/>
          <p:nvPr/>
        </p:nvSpPr>
        <p:spPr>
          <a:xfrm>
            <a:off x="2483768" y="2765230"/>
            <a:ext cx="953232" cy="523220"/>
          </a:xfrm>
          <a:prstGeom prst="rect">
            <a:avLst/>
          </a:prstGeom>
          <a:noFill/>
        </p:spPr>
        <p:txBody>
          <a:bodyPr wrap="square" rtlCol="0">
            <a:spAutoFit/>
          </a:bodyPr>
          <a:lstStyle/>
          <a:p>
            <a:pPr algn="ctr"/>
            <a:r>
              <a:rPr kumimoji="1" lang="zh-CN" altLang="en-US" sz="1400"/>
              <a:t>文件操作函数</a:t>
            </a:r>
            <a:endParaRPr kumimoji="1" lang="zh-CN" altLang="en-US" sz="1400" dirty="0"/>
          </a:p>
        </p:txBody>
      </p:sp>
      <p:sp>
        <p:nvSpPr>
          <p:cNvPr id="27" name="文本框 37">
            <a:extLst>
              <a:ext uri="{FF2B5EF4-FFF2-40B4-BE49-F238E27FC236}">
                <a16:creationId xmlns:a16="http://schemas.microsoft.com/office/drawing/2014/main" id="{1DCCB9DB-5695-48DB-A51C-E8337C46B690}"/>
              </a:ext>
            </a:extLst>
          </p:cNvPr>
          <p:cNvSpPr txBox="1"/>
          <p:nvPr/>
        </p:nvSpPr>
        <p:spPr>
          <a:xfrm>
            <a:off x="3255133" y="1621436"/>
            <a:ext cx="1172851" cy="307777"/>
          </a:xfrm>
          <a:prstGeom prst="rect">
            <a:avLst/>
          </a:prstGeom>
          <a:noFill/>
        </p:spPr>
        <p:txBody>
          <a:bodyPr wrap="square" rtlCol="0">
            <a:spAutoFit/>
          </a:bodyPr>
          <a:lstStyle/>
          <a:p>
            <a:pPr algn="ctr"/>
            <a:r>
              <a:rPr kumimoji="1" lang="zh-CN" altLang="en-US" sz="1400" dirty="0"/>
              <a:t>字符流</a:t>
            </a:r>
            <a:r>
              <a:rPr kumimoji="1" lang="en-US" altLang="zh-CN" sz="1400" dirty="0"/>
              <a:t>/</a:t>
            </a:r>
            <a:r>
              <a:rPr kumimoji="1" lang="zh-CN" altLang="en-US" sz="1400" dirty="0"/>
              <a:t>记录</a:t>
            </a:r>
          </a:p>
        </p:txBody>
      </p:sp>
      <p:sp>
        <p:nvSpPr>
          <p:cNvPr id="28" name="文本框 38">
            <a:extLst>
              <a:ext uri="{FF2B5EF4-FFF2-40B4-BE49-F238E27FC236}">
                <a16:creationId xmlns:a16="http://schemas.microsoft.com/office/drawing/2014/main" id="{BFDC2331-3EEB-42A5-9072-089E4EE7E6C3}"/>
              </a:ext>
            </a:extLst>
          </p:cNvPr>
          <p:cNvSpPr txBox="1"/>
          <p:nvPr/>
        </p:nvSpPr>
        <p:spPr>
          <a:xfrm>
            <a:off x="5016957" y="1426353"/>
            <a:ext cx="1132069" cy="523220"/>
          </a:xfrm>
          <a:prstGeom prst="rect">
            <a:avLst/>
          </a:prstGeom>
          <a:noFill/>
        </p:spPr>
        <p:txBody>
          <a:bodyPr wrap="square" rtlCol="0">
            <a:spAutoFit/>
          </a:bodyPr>
          <a:lstStyle/>
          <a:p>
            <a:pPr algn="ctr"/>
            <a:r>
              <a:rPr kumimoji="1" lang="zh-CN" altLang="en-US" sz="1400" dirty="0"/>
              <a:t>内存缓冲区中的物理块</a:t>
            </a:r>
          </a:p>
        </p:txBody>
      </p:sp>
      <p:sp>
        <p:nvSpPr>
          <p:cNvPr id="29" name="文本框 39">
            <a:extLst>
              <a:ext uri="{FF2B5EF4-FFF2-40B4-BE49-F238E27FC236}">
                <a16:creationId xmlns:a16="http://schemas.microsoft.com/office/drawing/2014/main" id="{376953D0-E158-4317-88A2-53B3BBDBCC7D}"/>
              </a:ext>
            </a:extLst>
          </p:cNvPr>
          <p:cNvSpPr txBox="1"/>
          <p:nvPr/>
        </p:nvSpPr>
        <p:spPr>
          <a:xfrm>
            <a:off x="6663019" y="1340768"/>
            <a:ext cx="1132069" cy="523220"/>
          </a:xfrm>
          <a:prstGeom prst="rect">
            <a:avLst/>
          </a:prstGeom>
          <a:noFill/>
        </p:spPr>
        <p:txBody>
          <a:bodyPr wrap="square" rtlCol="0">
            <a:spAutoFit/>
          </a:bodyPr>
          <a:lstStyle/>
          <a:p>
            <a:pPr algn="ctr"/>
            <a:r>
              <a:rPr kumimoji="1" lang="zh-CN" altLang="en-US" sz="1400" dirty="0"/>
              <a:t>辅存</a:t>
            </a:r>
            <a:r>
              <a:rPr kumimoji="1" lang="en-US" altLang="zh-CN" sz="1400" dirty="0"/>
              <a:t>(</a:t>
            </a:r>
            <a:r>
              <a:rPr kumimoji="1" lang="zh-CN" altLang="en-US" sz="1400" dirty="0"/>
              <a:t>磁盘</a:t>
            </a:r>
            <a:r>
              <a:rPr kumimoji="1" lang="en-US" altLang="zh-CN" sz="1400" dirty="0"/>
              <a:t>)</a:t>
            </a:r>
            <a:r>
              <a:rPr kumimoji="1" lang="zh-CN" altLang="en-US" sz="1400" dirty="0"/>
              <a:t>中的物理块</a:t>
            </a:r>
          </a:p>
        </p:txBody>
      </p:sp>
      <p:sp>
        <p:nvSpPr>
          <p:cNvPr id="30" name="文本框 40">
            <a:extLst>
              <a:ext uri="{FF2B5EF4-FFF2-40B4-BE49-F238E27FC236}">
                <a16:creationId xmlns:a16="http://schemas.microsoft.com/office/drawing/2014/main" id="{61CFC731-D13F-4ACE-A1E9-DBFC64822964}"/>
              </a:ext>
            </a:extLst>
          </p:cNvPr>
          <p:cNvSpPr txBox="1"/>
          <p:nvPr/>
        </p:nvSpPr>
        <p:spPr>
          <a:xfrm>
            <a:off x="4188622" y="1943313"/>
            <a:ext cx="953232" cy="307777"/>
          </a:xfrm>
          <a:prstGeom prst="rect">
            <a:avLst/>
          </a:prstGeom>
          <a:noFill/>
        </p:spPr>
        <p:txBody>
          <a:bodyPr wrap="square" rtlCol="0">
            <a:spAutoFit/>
          </a:bodyPr>
          <a:lstStyle/>
          <a:p>
            <a:pPr algn="ctr"/>
            <a:r>
              <a:rPr kumimoji="1" lang="zh-CN" altLang="en-US" sz="1400"/>
              <a:t>组块</a:t>
            </a:r>
            <a:endParaRPr kumimoji="1" lang="zh-CN" altLang="en-US" sz="1400" dirty="0"/>
          </a:p>
        </p:txBody>
      </p:sp>
      <p:sp>
        <p:nvSpPr>
          <p:cNvPr id="31" name="文本框 41">
            <a:extLst>
              <a:ext uri="{FF2B5EF4-FFF2-40B4-BE49-F238E27FC236}">
                <a16:creationId xmlns:a16="http://schemas.microsoft.com/office/drawing/2014/main" id="{BDA7A5A3-E579-49E1-89DB-673017B03060}"/>
              </a:ext>
            </a:extLst>
          </p:cNvPr>
          <p:cNvSpPr txBox="1"/>
          <p:nvPr/>
        </p:nvSpPr>
        <p:spPr>
          <a:xfrm>
            <a:off x="5923367" y="1943313"/>
            <a:ext cx="953232" cy="307777"/>
          </a:xfrm>
          <a:prstGeom prst="rect">
            <a:avLst/>
          </a:prstGeom>
          <a:noFill/>
        </p:spPr>
        <p:txBody>
          <a:bodyPr wrap="square" rtlCol="0">
            <a:spAutoFit/>
          </a:bodyPr>
          <a:lstStyle/>
          <a:p>
            <a:pPr algn="ctr"/>
            <a:r>
              <a:rPr kumimoji="1" lang="zh-CN" altLang="en-US" sz="1400" dirty="0"/>
              <a:t>磁盘调度</a:t>
            </a:r>
          </a:p>
        </p:txBody>
      </p:sp>
      <p:sp>
        <p:nvSpPr>
          <p:cNvPr id="32" name="文本框 42">
            <a:extLst>
              <a:ext uri="{FF2B5EF4-FFF2-40B4-BE49-F238E27FC236}">
                <a16:creationId xmlns:a16="http://schemas.microsoft.com/office/drawing/2014/main" id="{C491622A-3A5D-4FAF-914E-504DAA289329}"/>
              </a:ext>
            </a:extLst>
          </p:cNvPr>
          <p:cNvSpPr txBox="1"/>
          <p:nvPr/>
        </p:nvSpPr>
        <p:spPr>
          <a:xfrm>
            <a:off x="7723224" y="2826099"/>
            <a:ext cx="953232" cy="523220"/>
          </a:xfrm>
          <a:prstGeom prst="rect">
            <a:avLst/>
          </a:prstGeom>
          <a:noFill/>
        </p:spPr>
        <p:txBody>
          <a:bodyPr wrap="square" rtlCol="0">
            <a:spAutoFit/>
          </a:bodyPr>
          <a:lstStyle/>
          <a:p>
            <a:pPr algn="ctr"/>
            <a:r>
              <a:rPr kumimoji="1" lang="zh-CN" altLang="en-US" sz="1400"/>
              <a:t>空闲空间管理</a:t>
            </a:r>
            <a:endParaRPr kumimoji="1" lang="zh-CN" altLang="en-US" sz="1400" dirty="0"/>
          </a:p>
        </p:txBody>
      </p:sp>
      <p:sp>
        <p:nvSpPr>
          <p:cNvPr id="33" name="文本框 43">
            <a:extLst>
              <a:ext uri="{FF2B5EF4-FFF2-40B4-BE49-F238E27FC236}">
                <a16:creationId xmlns:a16="http://schemas.microsoft.com/office/drawing/2014/main" id="{464E8E8E-18A1-4C40-95A3-648DBCA8995F}"/>
              </a:ext>
            </a:extLst>
          </p:cNvPr>
          <p:cNvSpPr txBox="1"/>
          <p:nvPr/>
        </p:nvSpPr>
        <p:spPr>
          <a:xfrm>
            <a:off x="5940152" y="2796535"/>
            <a:ext cx="953232" cy="307777"/>
          </a:xfrm>
          <a:prstGeom prst="rect">
            <a:avLst/>
          </a:prstGeom>
          <a:noFill/>
        </p:spPr>
        <p:txBody>
          <a:bodyPr wrap="square" rtlCol="0">
            <a:spAutoFit/>
          </a:bodyPr>
          <a:lstStyle/>
          <a:p>
            <a:pPr algn="ctr"/>
            <a:r>
              <a:rPr kumimoji="1" lang="en-US" altLang="zh-CN" sz="1400" dirty="0"/>
              <a:t>I/O</a:t>
            </a:r>
            <a:endParaRPr kumimoji="1" lang="zh-CN" altLang="en-US" sz="1400" dirty="0"/>
          </a:p>
        </p:txBody>
      </p:sp>
      <p:cxnSp>
        <p:nvCxnSpPr>
          <p:cNvPr id="34" name="直线箭头连接符 31">
            <a:extLst>
              <a:ext uri="{FF2B5EF4-FFF2-40B4-BE49-F238E27FC236}">
                <a16:creationId xmlns:a16="http://schemas.microsoft.com/office/drawing/2014/main" id="{13A2F814-25A5-4567-9A89-69F987547562}"/>
              </a:ext>
            </a:extLst>
          </p:cNvPr>
          <p:cNvCxnSpPr>
            <a:stCxn id="22" idx="2"/>
          </p:cNvCxnSpPr>
          <p:nvPr/>
        </p:nvCxnSpPr>
        <p:spPr>
          <a:xfrm flipH="1">
            <a:off x="1374453" y="2261830"/>
            <a:ext cx="1" cy="34050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45">
            <a:extLst>
              <a:ext uri="{FF2B5EF4-FFF2-40B4-BE49-F238E27FC236}">
                <a16:creationId xmlns:a16="http://schemas.microsoft.com/office/drawing/2014/main" id="{A9EB94ED-363A-4FCF-8BE6-1B67B869BB6F}"/>
              </a:ext>
            </a:extLst>
          </p:cNvPr>
          <p:cNvCxnSpPr>
            <a:stCxn id="24" idx="0"/>
            <a:endCxn id="23" idx="2"/>
          </p:cNvCxnSpPr>
          <p:nvPr/>
        </p:nvCxnSpPr>
        <p:spPr>
          <a:xfrm flipV="1">
            <a:off x="1375872" y="3395486"/>
            <a:ext cx="336" cy="30265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47">
            <a:extLst>
              <a:ext uri="{FF2B5EF4-FFF2-40B4-BE49-F238E27FC236}">
                <a16:creationId xmlns:a16="http://schemas.microsoft.com/office/drawing/2014/main" id="{517854E9-BC58-4BD7-B895-274F8FF4BC27}"/>
              </a:ext>
            </a:extLst>
          </p:cNvPr>
          <p:cNvCxnSpPr>
            <a:stCxn id="25" idx="2"/>
          </p:cNvCxnSpPr>
          <p:nvPr/>
        </p:nvCxnSpPr>
        <p:spPr>
          <a:xfrm>
            <a:off x="2960384" y="2251090"/>
            <a:ext cx="0" cy="35124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50">
            <a:extLst>
              <a:ext uri="{FF2B5EF4-FFF2-40B4-BE49-F238E27FC236}">
                <a16:creationId xmlns:a16="http://schemas.microsoft.com/office/drawing/2014/main" id="{67150216-F9B0-4537-8891-A54CB0FF4B86}"/>
              </a:ext>
            </a:extLst>
          </p:cNvPr>
          <p:cNvCxnSpPr>
            <a:stCxn id="30" idx="2"/>
          </p:cNvCxnSpPr>
          <p:nvPr/>
        </p:nvCxnSpPr>
        <p:spPr>
          <a:xfrm flipH="1">
            <a:off x="4661006" y="2251090"/>
            <a:ext cx="4232" cy="35124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53">
            <a:extLst>
              <a:ext uri="{FF2B5EF4-FFF2-40B4-BE49-F238E27FC236}">
                <a16:creationId xmlns:a16="http://schemas.microsoft.com/office/drawing/2014/main" id="{AF42EB2D-394B-467E-9638-FD6FAB045541}"/>
              </a:ext>
            </a:extLst>
          </p:cNvPr>
          <p:cNvCxnSpPr>
            <a:stCxn id="31" idx="2"/>
          </p:cNvCxnSpPr>
          <p:nvPr/>
        </p:nvCxnSpPr>
        <p:spPr>
          <a:xfrm flipH="1">
            <a:off x="6398137" y="2251090"/>
            <a:ext cx="1846" cy="35124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57">
            <a:extLst>
              <a:ext uri="{FF2B5EF4-FFF2-40B4-BE49-F238E27FC236}">
                <a16:creationId xmlns:a16="http://schemas.microsoft.com/office/drawing/2014/main" id="{9D620486-9BB4-4FF9-B670-E8403A50C6D5}"/>
              </a:ext>
            </a:extLst>
          </p:cNvPr>
          <p:cNvSpPr txBox="1"/>
          <p:nvPr/>
        </p:nvSpPr>
        <p:spPr>
          <a:xfrm>
            <a:off x="5940152" y="3363728"/>
            <a:ext cx="953232" cy="307777"/>
          </a:xfrm>
          <a:prstGeom prst="rect">
            <a:avLst/>
          </a:prstGeom>
          <a:noFill/>
        </p:spPr>
        <p:txBody>
          <a:bodyPr wrap="square" rtlCol="0">
            <a:spAutoFit/>
          </a:bodyPr>
          <a:lstStyle/>
          <a:p>
            <a:pPr algn="ctr"/>
            <a:r>
              <a:rPr kumimoji="1" lang="zh-CN" altLang="en-US" sz="1400" dirty="0"/>
              <a:t>文件分配</a:t>
            </a:r>
          </a:p>
        </p:txBody>
      </p:sp>
      <p:cxnSp>
        <p:nvCxnSpPr>
          <p:cNvPr id="40" name="直线箭头连接符 56">
            <a:extLst>
              <a:ext uri="{FF2B5EF4-FFF2-40B4-BE49-F238E27FC236}">
                <a16:creationId xmlns:a16="http://schemas.microsoft.com/office/drawing/2014/main" id="{576C1A19-2FDD-4D8D-844C-70957DF98778}"/>
              </a:ext>
            </a:extLst>
          </p:cNvPr>
          <p:cNvCxnSpPr/>
          <p:nvPr/>
        </p:nvCxnSpPr>
        <p:spPr>
          <a:xfrm>
            <a:off x="179512" y="4031545"/>
            <a:ext cx="393710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59">
            <a:extLst>
              <a:ext uri="{FF2B5EF4-FFF2-40B4-BE49-F238E27FC236}">
                <a16:creationId xmlns:a16="http://schemas.microsoft.com/office/drawing/2014/main" id="{71F713AA-23CF-4B32-8A3C-16A4132CACD2}"/>
              </a:ext>
            </a:extLst>
          </p:cNvPr>
          <p:cNvCxnSpPr/>
          <p:nvPr/>
        </p:nvCxnSpPr>
        <p:spPr>
          <a:xfrm flipV="1">
            <a:off x="3591328" y="4103553"/>
            <a:ext cx="5021415" cy="43409"/>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文本框 64">
            <a:extLst>
              <a:ext uri="{FF2B5EF4-FFF2-40B4-BE49-F238E27FC236}">
                <a16:creationId xmlns:a16="http://schemas.microsoft.com/office/drawing/2014/main" id="{09AFF1A2-3CEB-42BD-B123-1EDD26968B4E}"/>
              </a:ext>
            </a:extLst>
          </p:cNvPr>
          <p:cNvSpPr txBox="1"/>
          <p:nvPr/>
        </p:nvSpPr>
        <p:spPr>
          <a:xfrm>
            <a:off x="923828" y="4146962"/>
            <a:ext cx="2036556" cy="338554"/>
          </a:xfrm>
          <a:prstGeom prst="rect">
            <a:avLst/>
          </a:prstGeom>
          <a:solidFill>
            <a:schemeClr val="accent1"/>
          </a:solidFill>
        </p:spPr>
        <p:txBody>
          <a:bodyPr wrap="square" rtlCol="0">
            <a:spAutoFit/>
          </a:bodyPr>
          <a:lstStyle/>
          <a:p>
            <a:pPr algn="ctr"/>
            <a:r>
              <a:rPr kumimoji="1" lang="zh-CN" altLang="en-US" sz="1600" b="1" dirty="0"/>
              <a:t>文件管理</a:t>
            </a:r>
            <a:r>
              <a:rPr kumimoji="1" lang="zh-CN" altLang="en-US" sz="1600" b="1"/>
              <a:t>关注的问题</a:t>
            </a:r>
            <a:endParaRPr kumimoji="1" lang="zh-CN" altLang="en-US" sz="1600" b="1" dirty="0"/>
          </a:p>
        </p:txBody>
      </p:sp>
      <p:sp>
        <p:nvSpPr>
          <p:cNvPr id="43" name="文本框 65">
            <a:extLst>
              <a:ext uri="{FF2B5EF4-FFF2-40B4-BE49-F238E27FC236}">
                <a16:creationId xmlns:a16="http://schemas.microsoft.com/office/drawing/2014/main" id="{2DF23274-788E-43DC-B704-BEB635FD27F8}"/>
              </a:ext>
            </a:extLst>
          </p:cNvPr>
          <p:cNvSpPr txBox="1"/>
          <p:nvPr/>
        </p:nvSpPr>
        <p:spPr>
          <a:xfrm>
            <a:off x="5644741" y="4194756"/>
            <a:ext cx="2036556" cy="338554"/>
          </a:xfrm>
          <a:prstGeom prst="rect">
            <a:avLst/>
          </a:prstGeom>
          <a:solidFill>
            <a:schemeClr val="accent2">
              <a:lumMod val="40000"/>
              <a:lumOff val="60000"/>
            </a:schemeClr>
          </a:solidFill>
        </p:spPr>
        <p:txBody>
          <a:bodyPr wrap="square" rtlCol="0">
            <a:spAutoFit/>
          </a:bodyPr>
          <a:lstStyle/>
          <a:p>
            <a:pPr algn="ctr"/>
            <a:r>
              <a:rPr kumimoji="1" lang="zh-CN" altLang="en-US" sz="1600" b="1" dirty="0"/>
              <a:t>操作系统关注的问题</a:t>
            </a:r>
          </a:p>
        </p:txBody>
      </p:sp>
      <p:cxnSp>
        <p:nvCxnSpPr>
          <p:cNvPr id="44" name="直线箭头连接符 67">
            <a:extLst>
              <a:ext uri="{FF2B5EF4-FFF2-40B4-BE49-F238E27FC236}">
                <a16:creationId xmlns:a16="http://schemas.microsoft.com/office/drawing/2014/main" id="{D0268F38-4A8D-4169-9175-5A8DF494D857}"/>
              </a:ext>
            </a:extLst>
          </p:cNvPr>
          <p:cNvCxnSpPr>
            <a:stCxn id="39" idx="0"/>
            <a:endCxn id="33" idx="2"/>
          </p:cNvCxnSpPr>
          <p:nvPr/>
        </p:nvCxnSpPr>
        <p:spPr>
          <a:xfrm flipV="1">
            <a:off x="6416768" y="3104312"/>
            <a:ext cx="0" cy="2594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32">
            <a:extLst>
              <a:ext uri="{FF2B5EF4-FFF2-40B4-BE49-F238E27FC236}">
                <a16:creationId xmlns:a16="http://schemas.microsoft.com/office/drawing/2014/main" id="{00C7C939-C0B9-4047-B334-570B4C4BF765}"/>
              </a:ext>
            </a:extLst>
          </p:cNvPr>
          <p:cNvSpPr txBox="1"/>
          <p:nvPr/>
        </p:nvSpPr>
        <p:spPr>
          <a:xfrm>
            <a:off x="1620764" y="1628800"/>
            <a:ext cx="953232" cy="307777"/>
          </a:xfrm>
          <a:prstGeom prst="rect">
            <a:avLst/>
          </a:prstGeom>
          <a:noFill/>
        </p:spPr>
        <p:txBody>
          <a:bodyPr wrap="square" rtlCol="0">
            <a:spAutoFit/>
          </a:bodyPr>
          <a:lstStyle/>
          <a:p>
            <a:pPr algn="ctr"/>
            <a:r>
              <a:rPr kumimoji="1" lang="zh-CN" altLang="en-US" sz="1400" dirty="0"/>
              <a:t>文件组织</a:t>
            </a:r>
          </a:p>
        </p:txBody>
      </p:sp>
    </p:spTree>
    <p:extLst>
      <p:ext uri="{BB962C8B-B14F-4D97-AF65-F5344CB8AC3E}">
        <p14:creationId xmlns:p14="http://schemas.microsoft.com/office/powerpoint/2010/main" val="4142991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5.2 </a:t>
            </a:r>
            <a:r>
              <a:rPr kumimoji="1" lang="zh-CN" altLang="en-US" dirty="0"/>
              <a:t>文件的组织和访问</a:t>
            </a:r>
          </a:p>
        </p:txBody>
      </p:sp>
      <p:sp>
        <p:nvSpPr>
          <p:cNvPr id="3" name="Content Placeholder 2">
            <a:extLst>
              <a:ext uri="{FF2B5EF4-FFF2-40B4-BE49-F238E27FC236}">
                <a16:creationId xmlns:a16="http://schemas.microsoft.com/office/drawing/2014/main" id="{A94EB7A3-44CA-4C4B-B48A-6A93F5C90F4C}"/>
              </a:ext>
            </a:extLst>
          </p:cNvPr>
          <p:cNvSpPr txBox="1">
            <a:spLocks/>
          </p:cNvSpPr>
          <p:nvPr/>
        </p:nvSpPr>
        <p:spPr bwMode="auto">
          <a:xfrm>
            <a:off x="0" y="908720"/>
            <a:ext cx="8534400" cy="54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zh-CN" altLang="en-US" b="0" dirty="0">
                <a:latin typeface="+mn-ea"/>
                <a:ea typeface="+mn-ea"/>
              </a:rPr>
              <a:t>文件组织</a:t>
            </a:r>
            <a:r>
              <a:rPr lang="en-US" b="0" dirty="0">
                <a:latin typeface="+mn-ea"/>
                <a:ea typeface="+mn-ea"/>
              </a:rPr>
              <a:t> </a:t>
            </a:r>
            <a:r>
              <a:rPr lang="zh-CN" altLang="en-US" b="0" dirty="0">
                <a:latin typeface="+mn-ea"/>
                <a:ea typeface="+mn-ea"/>
              </a:rPr>
              <a:t>（</a:t>
            </a:r>
            <a:r>
              <a:rPr lang="en-US" altLang="zh-CN" b="0" dirty="0">
                <a:latin typeface="+mn-ea"/>
                <a:ea typeface="+mn-ea"/>
              </a:rPr>
              <a:t>file  organization</a:t>
            </a:r>
            <a:r>
              <a:rPr lang="zh-CN" altLang="en-US" b="0" dirty="0">
                <a:latin typeface="+mn-ea"/>
                <a:ea typeface="+mn-ea"/>
              </a:rPr>
              <a:t>）指文件中记录的逻辑结构，由用户访问记录的方式确定</a:t>
            </a:r>
            <a:endParaRPr lang="en-US" b="0" dirty="0">
              <a:latin typeface="+mn-ea"/>
              <a:ea typeface="+mn-ea"/>
            </a:endParaRPr>
          </a:p>
          <a:p>
            <a:pPr>
              <a:lnSpc>
                <a:spcPct val="125000"/>
              </a:lnSpc>
              <a:buFont typeface="Wingdings" pitchFamily="2" charset="2"/>
              <a:buChar char="l"/>
            </a:pPr>
            <a:r>
              <a:rPr lang="zh-CN" altLang="en-US" b="0" dirty="0">
                <a:latin typeface="+mn-ea"/>
                <a:ea typeface="+mn-ea"/>
              </a:rPr>
              <a:t>选择文件组织的</a:t>
            </a:r>
            <a:r>
              <a:rPr lang="en-US" altLang="zh-CN" b="0" dirty="0">
                <a:latin typeface="+mn-ea"/>
                <a:ea typeface="+mn-ea"/>
              </a:rPr>
              <a:t>5</a:t>
            </a:r>
            <a:r>
              <a:rPr lang="zh-CN" altLang="en-US" b="0" dirty="0">
                <a:latin typeface="+mn-ea"/>
                <a:ea typeface="+mn-ea"/>
              </a:rPr>
              <a:t>个重要原则</a:t>
            </a:r>
            <a:r>
              <a:rPr lang="en-US" b="0" dirty="0">
                <a:latin typeface="+mn-ea"/>
                <a:ea typeface="+mn-ea"/>
              </a:rPr>
              <a:t>:</a:t>
            </a:r>
          </a:p>
          <a:p>
            <a:pPr marL="1200150" lvl="1" indent="-342900">
              <a:lnSpc>
                <a:spcPct val="125000"/>
              </a:lnSpc>
              <a:buFont typeface="Wingdings" pitchFamily="2" charset="2"/>
              <a:buChar char="Ø"/>
            </a:pPr>
            <a:r>
              <a:rPr lang="zh-CN" altLang="en-US" b="0" dirty="0">
                <a:latin typeface="+mn-ea"/>
                <a:ea typeface="+mn-ea"/>
              </a:rPr>
              <a:t>快速访问</a:t>
            </a:r>
            <a:endParaRPr lang="en-US" b="0" dirty="0">
              <a:latin typeface="+mn-ea"/>
              <a:ea typeface="+mn-ea"/>
            </a:endParaRPr>
          </a:p>
          <a:p>
            <a:pPr marL="1200150" lvl="1" indent="-342900">
              <a:lnSpc>
                <a:spcPct val="125000"/>
              </a:lnSpc>
              <a:buFont typeface="Wingdings" pitchFamily="2" charset="2"/>
              <a:buChar char="Ø"/>
            </a:pPr>
            <a:r>
              <a:rPr lang="zh-CN" altLang="en-US" b="0" dirty="0">
                <a:latin typeface="+mn-ea"/>
                <a:ea typeface="+mn-ea"/>
              </a:rPr>
              <a:t>易于修改</a:t>
            </a:r>
            <a:endParaRPr lang="en-US" b="0" dirty="0">
              <a:latin typeface="+mn-ea"/>
              <a:ea typeface="+mn-ea"/>
            </a:endParaRPr>
          </a:p>
          <a:p>
            <a:pPr marL="1200150" lvl="1" indent="-342900">
              <a:lnSpc>
                <a:spcPct val="125000"/>
              </a:lnSpc>
              <a:buFont typeface="Wingdings" pitchFamily="2" charset="2"/>
              <a:buChar char="Ø"/>
            </a:pPr>
            <a:r>
              <a:rPr lang="zh-CN" altLang="en-US" b="0" dirty="0">
                <a:latin typeface="+mn-ea"/>
                <a:ea typeface="+mn-ea"/>
              </a:rPr>
              <a:t>节约存储空间</a:t>
            </a:r>
            <a:endParaRPr lang="en-US" b="0" dirty="0">
              <a:latin typeface="+mn-ea"/>
              <a:ea typeface="+mn-ea"/>
            </a:endParaRPr>
          </a:p>
          <a:p>
            <a:pPr marL="1200150" lvl="1" indent="-342900">
              <a:lnSpc>
                <a:spcPct val="125000"/>
              </a:lnSpc>
              <a:buFont typeface="Wingdings" pitchFamily="2" charset="2"/>
              <a:buChar char="Ø"/>
            </a:pPr>
            <a:r>
              <a:rPr lang="zh-CN" altLang="en-US" b="0" dirty="0">
                <a:latin typeface="+mn-ea"/>
                <a:ea typeface="+mn-ea"/>
              </a:rPr>
              <a:t>维护简单</a:t>
            </a:r>
            <a:endParaRPr lang="en-US" b="0" dirty="0">
              <a:latin typeface="+mn-ea"/>
              <a:ea typeface="+mn-ea"/>
            </a:endParaRPr>
          </a:p>
          <a:p>
            <a:pPr marL="1200150" lvl="1" indent="-342900">
              <a:lnSpc>
                <a:spcPct val="125000"/>
              </a:lnSpc>
              <a:buFont typeface="Wingdings" pitchFamily="2" charset="2"/>
              <a:buChar char="Ø"/>
            </a:pPr>
            <a:r>
              <a:rPr lang="zh-CN" altLang="en-US" b="0" dirty="0">
                <a:latin typeface="+mn-ea"/>
                <a:ea typeface="+mn-ea"/>
              </a:rPr>
              <a:t>可靠性</a:t>
            </a:r>
            <a:endParaRPr lang="en-US" b="0" dirty="0">
              <a:latin typeface="+mn-ea"/>
              <a:ea typeface="+mn-ea"/>
            </a:endParaRPr>
          </a:p>
          <a:p>
            <a:pPr>
              <a:lnSpc>
                <a:spcPct val="125000"/>
              </a:lnSpc>
              <a:buFont typeface="Wingdings" pitchFamily="2" charset="2"/>
              <a:buChar char="l"/>
            </a:pPr>
            <a:r>
              <a:rPr lang="zh-CN" altLang="en-US" b="0" dirty="0">
                <a:latin typeface="+mn-ea"/>
                <a:ea typeface="+mn-ea"/>
              </a:rPr>
              <a:t>原则的优先级取决于使用文件的应用程序</a:t>
            </a:r>
            <a:endParaRPr lang="en-US" b="0" dirty="0">
              <a:latin typeface="+mn-ea"/>
              <a:ea typeface="+mn-ea"/>
            </a:endParaRPr>
          </a:p>
        </p:txBody>
      </p:sp>
      <p:pic>
        <p:nvPicPr>
          <p:cNvPr id="4" name="Picture 3">
            <a:extLst>
              <a:ext uri="{FF2B5EF4-FFF2-40B4-BE49-F238E27FC236}">
                <a16:creationId xmlns:a16="http://schemas.microsoft.com/office/drawing/2014/main" id="{862FF8D7-12EE-428F-8C75-C854BF5CE13B}"/>
              </a:ext>
            </a:extLst>
          </p:cNvPr>
          <p:cNvPicPr>
            <a:picLocks noChangeAspect="1"/>
          </p:cNvPicPr>
          <p:nvPr/>
        </p:nvPicPr>
        <p:blipFill>
          <a:blip r:embed="rId3"/>
          <a:stretch>
            <a:fillRect/>
          </a:stretch>
        </p:blipFill>
        <p:spPr>
          <a:xfrm>
            <a:off x="7216073" y="4941168"/>
            <a:ext cx="1905000" cy="1322479"/>
          </a:xfrm>
          <a:prstGeom prst="rect">
            <a:avLst/>
          </a:prstGeom>
        </p:spPr>
      </p:pic>
    </p:spTree>
    <p:extLst>
      <p:ext uri="{BB962C8B-B14F-4D97-AF65-F5344CB8AC3E}">
        <p14:creationId xmlns:p14="http://schemas.microsoft.com/office/powerpoint/2010/main" val="2186246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5.2 </a:t>
            </a:r>
            <a:r>
              <a:rPr kumimoji="1" lang="zh-CN" altLang="en-US" dirty="0"/>
              <a:t>文件的组织和访问</a:t>
            </a:r>
          </a:p>
        </p:txBody>
      </p:sp>
      <p:graphicFrame>
        <p:nvGraphicFramePr>
          <p:cNvPr id="3" name="Content Placeholder 3">
            <a:extLst>
              <a:ext uri="{FF2B5EF4-FFF2-40B4-BE49-F238E27FC236}">
                <a16:creationId xmlns:a16="http://schemas.microsoft.com/office/drawing/2014/main" id="{EF87F723-A800-4E37-84F9-FEE403A3DB2C}"/>
              </a:ext>
            </a:extLst>
          </p:cNvPr>
          <p:cNvGraphicFramePr>
            <a:graphicFrameLocks/>
          </p:cNvGraphicFramePr>
          <p:nvPr>
            <p:extLst>
              <p:ext uri="{D42A27DB-BD31-4B8C-83A1-F6EECF244321}">
                <p14:modId xmlns:p14="http://schemas.microsoft.com/office/powerpoint/2010/main" val="785849613"/>
              </p:ext>
            </p:extLst>
          </p:nvPr>
        </p:nvGraphicFramePr>
        <p:xfrm>
          <a:off x="755576" y="1196752"/>
          <a:ext cx="7560840"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1353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48286A6-BC87-41B5-B4DB-9F859CE7096D}"/>
              </a:ext>
            </a:extLst>
          </p:cNvPr>
          <p:cNvSpPr>
            <a:spLocks noGrp="1"/>
          </p:cNvSpPr>
          <p:nvPr>
            <p:ph idx="1"/>
          </p:nvPr>
        </p:nvSpPr>
        <p:spPr>
          <a:xfrm>
            <a:off x="16330" y="980728"/>
            <a:ext cx="4826924" cy="4176464"/>
          </a:xfrm>
        </p:spPr>
        <p:txBody>
          <a:bodyPr>
            <a:normAutofit/>
          </a:bodyPr>
          <a:lstStyle/>
          <a:p>
            <a:pPr>
              <a:lnSpc>
                <a:spcPct val="145000"/>
              </a:lnSpc>
              <a:buFont typeface="Wingdings" pitchFamily="2" charset="2"/>
              <a:buChar char="l"/>
            </a:pPr>
            <a:r>
              <a:rPr lang="zh-CN" altLang="en-US" sz="2800" b="1" dirty="0">
                <a:latin typeface="+mn-ea"/>
                <a:ea typeface="+mn-ea"/>
              </a:rPr>
              <a:t>堆文件</a:t>
            </a:r>
            <a:endParaRPr lang="en-US" altLang="zh-CN" sz="2800" b="1" dirty="0">
              <a:latin typeface="+mn-ea"/>
              <a:ea typeface="+mn-ea"/>
            </a:endParaRPr>
          </a:p>
          <a:p>
            <a:pPr marL="857250" indent="-457200">
              <a:lnSpc>
                <a:spcPct val="145000"/>
              </a:lnSpc>
              <a:buClr>
                <a:srgbClr val="000000"/>
              </a:buClr>
              <a:buSzPct val="100000"/>
              <a:buFont typeface="Wingdings" pitchFamily="2" charset="2"/>
              <a:buChar char="Ø"/>
            </a:pPr>
            <a:r>
              <a:rPr lang="zh-CN" altLang="en-US" sz="2400" b="0" dirty="0">
                <a:solidFill>
                  <a:schemeClr val="tx1"/>
                </a:solidFill>
                <a:latin typeface="宋体" panose="02010600030101010101" pitchFamily="2" charset="-122"/>
                <a:ea typeface="宋体" panose="02010600030101010101" pitchFamily="2" charset="-122"/>
              </a:rPr>
              <a:t>最简单的文件组织形式</a:t>
            </a:r>
            <a:endParaRPr lang="en-US" altLang="zh-CN" sz="2400" dirty="0">
              <a:latin typeface="宋体" panose="02010600030101010101" pitchFamily="2" charset="-122"/>
              <a:ea typeface="宋体" panose="02010600030101010101" pitchFamily="2" charset="-122"/>
            </a:endParaRPr>
          </a:p>
          <a:p>
            <a:pPr marL="857250" indent="-457200">
              <a:lnSpc>
                <a:spcPct val="145000"/>
              </a:lnSpc>
              <a:buClr>
                <a:srgbClr val="000000"/>
              </a:buClr>
              <a:buSzPct val="100000"/>
              <a:buFont typeface="Wingdings" pitchFamily="2" charset="2"/>
              <a:buChar char="Ø"/>
            </a:pPr>
            <a:r>
              <a:rPr lang="zh-CN" altLang="en-US" sz="2400" b="0" dirty="0">
                <a:solidFill>
                  <a:schemeClr val="tx1"/>
                </a:solidFill>
                <a:latin typeface="宋体" panose="02010600030101010101" pitchFamily="2" charset="-122"/>
                <a:ea typeface="宋体" panose="02010600030101010101" pitchFamily="2" charset="-122"/>
              </a:rPr>
              <a:t>按照到达的顺序收集数据</a:t>
            </a:r>
            <a:endParaRPr lang="en-US" altLang="zh-CN" sz="2400" dirty="0">
              <a:latin typeface="宋体" panose="02010600030101010101" pitchFamily="2" charset="-122"/>
              <a:ea typeface="宋体" panose="02010600030101010101" pitchFamily="2" charset="-122"/>
            </a:endParaRPr>
          </a:p>
          <a:p>
            <a:pPr marL="857250" indent="-457200">
              <a:lnSpc>
                <a:spcPct val="145000"/>
              </a:lnSpc>
              <a:buClr>
                <a:srgbClr val="000000"/>
              </a:buClr>
              <a:buSzPct val="100000"/>
              <a:buFont typeface="Wingdings" pitchFamily="2" charset="2"/>
              <a:buChar char="Ø"/>
            </a:pPr>
            <a:r>
              <a:rPr lang="zh-CN" altLang="en-US" sz="2400" b="0" dirty="0">
                <a:solidFill>
                  <a:schemeClr val="tx1"/>
                </a:solidFill>
                <a:latin typeface="宋体" panose="02010600030101010101" pitchFamily="2" charset="-122"/>
                <a:ea typeface="宋体" panose="02010600030101010101" pitchFamily="2" charset="-122"/>
              </a:rPr>
              <a:t>每条记录由一串数据组成</a:t>
            </a:r>
            <a:endParaRPr lang="en-US" altLang="zh-CN" sz="2400" dirty="0">
              <a:latin typeface="宋体" panose="02010600030101010101" pitchFamily="2" charset="-122"/>
              <a:ea typeface="宋体" panose="02010600030101010101" pitchFamily="2" charset="-122"/>
            </a:endParaRPr>
          </a:p>
          <a:p>
            <a:pPr marL="857250" indent="-457200">
              <a:lnSpc>
                <a:spcPct val="145000"/>
              </a:lnSpc>
              <a:buClr>
                <a:srgbClr val="000000"/>
              </a:buClr>
              <a:buSzPct val="100000"/>
              <a:buFont typeface="Wingdings" pitchFamily="2" charset="2"/>
              <a:buChar char="Ø"/>
            </a:pPr>
            <a:r>
              <a:rPr lang="zh-CN" altLang="en-US" sz="2400" b="0" dirty="0">
                <a:solidFill>
                  <a:schemeClr val="tx1"/>
                </a:solidFill>
                <a:latin typeface="宋体" panose="02010600030101010101" pitchFamily="2" charset="-122"/>
                <a:ea typeface="宋体" panose="02010600030101010101" pitchFamily="2" charset="-122"/>
              </a:rPr>
              <a:t>目的是积累大量数据并保存</a:t>
            </a:r>
            <a:endParaRPr lang="en-US" altLang="zh-CN" sz="2400" dirty="0">
              <a:latin typeface="宋体" panose="02010600030101010101" pitchFamily="2" charset="-122"/>
              <a:ea typeface="宋体" panose="02010600030101010101" pitchFamily="2" charset="-122"/>
            </a:endParaRPr>
          </a:p>
          <a:p>
            <a:pPr marL="857250" indent="-457200">
              <a:lnSpc>
                <a:spcPct val="145000"/>
              </a:lnSpc>
              <a:buClr>
                <a:srgbClr val="000000"/>
              </a:buClr>
              <a:buSzPct val="100000"/>
              <a:buFont typeface="Wingdings" pitchFamily="2" charset="2"/>
              <a:buChar char="Ø"/>
            </a:pPr>
            <a:r>
              <a:rPr lang="zh-CN" altLang="en-US" sz="2400" b="0" dirty="0">
                <a:solidFill>
                  <a:schemeClr val="tx1"/>
                </a:solidFill>
                <a:latin typeface="宋体" panose="02010600030101010101" pitchFamily="2" charset="-122"/>
                <a:ea typeface="宋体" panose="02010600030101010101" pitchFamily="2" charset="-122"/>
              </a:rPr>
              <a:t>通过穷举查找方法检索记录</a:t>
            </a:r>
            <a:endParaRPr lang="en-US" sz="2400" b="0" dirty="0">
              <a:solidFill>
                <a:schemeClr val="tx1"/>
              </a:solidFill>
              <a:latin typeface="宋体" panose="02010600030101010101" pitchFamily="2" charset="-122"/>
              <a:ea typeface="宋体" panose="02010600030101010101" pitchFamily="2" charset="-122"/>
            </a:endParaRPr>
          </a:p>
        </p:txBody>
      </p:sp>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5.2 </a:t>
            </a:r>
            <a:r>
              <a:rPr kumimoji="1" lang="zh-CN" altLang="en-US" dirty="0"/>
              <a:t>文件的组织和访问</a:t>
            </a:r>
          </a:p>
        </p:txBody>
      </p:sp>
      <p:pic>
        <p:nvPicPr>
          <p:cNvPr id="5" name="Picture 2">
            <a:extLst>
              <a:ext uri="{FF2B5EF4-FFF2-40B4-BE49-F238E27FC236}">
                <a16:creationId xmlns:a16="http://schemas.microsoft.com/office/drawing/2014/main" id="{AEE500A4-EE9E-49F5-840C-156B8FB340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6672" y="1484784"/>
            <a:ext cx="3733800"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3">
            <a:extLst>
              <a:ext uri="{FF2B5EF4-FFF2-40B4-BE49-F238E27FC236}">
                <a16:creationId xmlns:a16="http://schemas.microsoft.com/office/drawing/2014/main" id="{28F89F77-E676-42BA-AD26-0DDFE4CA5698}"/>
              </a:ext>
            </a:extLst>
          </p:cNvPr>
          <p:cNvSpPr txBox="1"/>
          <p:nvPr/>
        </p:nvSpPr>
        <p:spPr>
          <a:xfrm>
            <a:off x="5940152" y="5169966"/>
            <a:ext cx="1944216" cy="923330"/>
          </a:xfrm>
          <a:prstGeom prst="rect">
            <a:avLst/>
          </a:prstGeom>
          <a:noFill/>
        </p:spPr>
        <p:txBody>
          <a:bodyPr wrap="square" rtlCol="0">
            <a:spAutoFit/>
          </a:bodyPr>
          <a:lstStyle/>
          <a:p>
            <a:r>
              <a:rPr lang="zh-CN" altLang="en-US" b="1" dirty="0"/>
              <a:t>变长记录</a:t>
            </a:r>
            <a:endParaRPr lang="en-US" altLang="zh-CN" b="1" dirty="0"/>
          </a:p>
          <a:p>
            <a:r>
              <a:rPr lang="zh-CN" altLang="en-US" b="1" dirty="0"/>
              <a:t>可变域集</a:t>
            </a:r>
            <a:endParaRPr lang="en-US" altLang="zh-CN" b="1" dirty="0"/>
          </a:p>
          <a:p>
            <a:r>
              <a:rPr lang="zh-CN" altLang="en-US" b="1" dirty="0"/>
              <a:t>按时间先后排序</a:t>
            </a:r>
          </a:p>
        </p:txBody>
      </p:sp>
    </p:spTree>
    <p:extLst>
      <p:ext uri="{BB962C8B-B14F-4D97-AF65-F5344CB8AC3E}">
        <p14:creationId xmlns:p14="http://schemas.microsoft.com/office/powerpoint/2010/main" val="1540677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D0F4B37-89BD-4EFE-A6C0-2E5CC649518F}"/>
              </a:ext>
            </a:extLst>
          </p:cNvPr>
          <p:cNvSpPr txBox="1">
            <a:spLocks/>
          </p:cNvSpPr>
          <p:nvPr/>
        </p:nvSpPr>
        <p:spPr bwMode="auto">
          <a:xfrm>
            <a:off x="35496" y="1008187"/>
            <a:ext cx="4826924" cy="41764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eaLnBrk="0" hangingPunct="0">
              <a:lnSpc>
                <a:spcPct val="145000"/>
              </a:lnSpc>
              <a:buClr>
                <a:srgbClr val="000000"/>
              </a:buClr>
              <a:buFont typeface="Wingdings" pitchFamily="2" charset="2"/>
              <a:buChar char="l"/>
            </a:pPr>
            <a:r>
              <a:rPr lang="zh-CN" altLang="en-US" sz="3000" dirty="0">
                <a:solidFill>
                  <a:schemeClr val="tx1"/>
                </a:solidFill>
                <a:latin typeface="+mn-ea"/>
                <a:cs typeface="Times New Roman" pitchFamily="18" charset="0"/>
              </a:rPr>
              <a:t>顺序文件</a:t>
            </a:r>
            <a:endParaRPr lang="en-US" altLang="zh-CN" sz="3000" dirty="0">
              <a:solidFill>
                <a:schemeClr val="tx1"/>
              </a:solidFill>
              <a:latin typeface="+mn-ea"/>
              <a:cs typeface="Times New Roman" pitchFamily="18" charset="0"/>
            </a:endParaRPr>
          </a:p>
          <a:p>
            <a:pPr marL="857250" indent="-457200">
              <a:lnSpc>
                <a:spcPct val="145000"/>
              </a:lnSpc>
              <a:buClr>
                <a:srgbClr val="000000"/>
              </a:buClr>
              <a:buSzPct val="10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最常见的文件组织形式</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000000"/>
              </a:buClr>
              <a:buSzPct val="10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记录采用固定格式</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000000"/>
              </a:buClr>
              <a:buSzPct val="10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关键字唯一标识一条记录</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000000"/>
              </a:buClr>
              <a:buSzPct val="10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记录按照关键域组织</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000000"/>
              </a:buClr>
              <a:buSzPct val="10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通常用于批处理应用中</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000000"/>
              </a:buClr>
              <a:buSzPct val="10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很容易存储在磁盘和磁带</a:t>
            </a:r>
          </a:p>
          <a:p>
            <a:pPr marL="857250" indent="-457200">
              <a:lnSpc>
                <a:spcPct val="145000"/>
              </a:lnSpc>
              <a:buClr>
                <a:srgbClr val="FF0000"/>
              </a:buClr>
              <a:buSzPct val="80000"/>
              <a:buFont typeface="Wingdings" pitchFamily="2" charset="2"/>
              <a:buChar char="n"/>
            </a:pPr>
            <a:endParaRPr lang="en-US" sz="2400" b="0" kern="0" dirty="0">
              <a:solidFill>
                <a:schemeClr val="tx1"/>
              </a:solidFill>
              <a:latin typeface="宋体" panose="02010600030101010101" pitchFamily="2" charset="-122"/>
              <a:ea typeface="宋体" panose="02010600030101010101" pitchFamily="2" charset="-122"/>
            </a:endParaRPr>
          </a:p>
        </p:txBody>
      </p:sp>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5.2 </a:t>
            </a:r>
            <a:r>
              <a:rPr kumimoji="1" lang="zh-CN" altLang="en-US" dirty="0"/>
              <a:t>文件的组织和访问</a:t>
            </a:r>
          </a:p>
        </p:txBody>
      </p:sp>
      <p:pic>
        <p:nvPicPr>
          <p:cNvPr id="5" name="Picture 2">
            <a:extLst>
              <a:ext uri="{FF2B5EF4-FFF2-40B4-BE49-F238E27FC236}">
                <a16:creationId xmlns:a16="http://schemas.microsoft.com/office/drawing/2014/main" id="{9CC064DB-B9D4-4FD3-8CD0-A3C0636C28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3093" y="1268760"/>
            <a:ext cx="3952875" cy="380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8">
            <a:extLst>
              <a:ext uri="{FF2B5EF4-FFF2-40B4-BE49-F238E27FC236}">
                <a16:creationId xmlns:a16="http://schemas.microsoft.com/office/drawing/2014/main" id="{8D15122E-CDFC-42EC-AFE1-A16C9C62BFCA}"/>
              </a:ext>
            </a:extLst>
          </p:cNvPr>
          <p:cNvSpPr txBox="1"/>
          <p:nvPr/>
        </p:nvSpPr>
        <p:spPr>
          <a:xfrm>
            <a:off x="5759624" y="5241974"/>
            <a:ext cx="2448272" cy="923330"/>
          </a:xfrm>
          <a:prstGeom prst="rect">
            <a:avLst/>
          </a:prstGeom>
          <a:noFill/>
        </p:spPr>
        <p:txBody>
          <a:bodyPr wrap="square" rtlCol="0">
            <a:spAutoFit/>
          </a:bodyPr>
          <a:lstStyle/>
          <a:p>
            <a:r>
              <a:rPr lang="zh-CN" altLang="en-US" b="1" dirty="0"/>
              <a:t>定长记录</a:t>
            </a:r>
            <a:endParaRPr lang="en-US" altLang="zh-CN" b="1" dirty="0"/>
          </a:p>
          <a:p>
            <a:r>
              <a:rPr lang="zh-CN" altLang="en-US" b="1" dirty="0"/>
              <a:t>固定顺序的固定域集</a:t>
            </a:r>
            <a:endParaRPr lang="en-US" altLang="zh-CN" b="1" dirty="0"/>
          </a:p>
          <a:p>
            <a:r>
              <a:rPr lang="zh-CN" altLang="en-US" b="1" dirty="0"/>
              <a:t>按关键字域排序</a:t>
            </a:r>
          </a:p>
        </p:txBody>
      </p:sp>
    </p:spTree>
    <p:extLst>
      <p:ext uri="{BB962C8B-B14F-4D97-AF65-F5344CB8AC3E}">
        <p14:creationId xmlns:p14="http://schemas.microsoft.com/office/powerpoint/2010/main" val="1196800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主要内容</a:t>
            </a:r>
          </a:p>
        </p:txBody>
      </p:sp>
      <p:grpSp>
        <p:nvGrpSpPr>
          <p:cNvPr id="6" name="Group 54"/>
          <p:cNvGrpSpPr>
            <a:grpSpLocks/>
          </p:cNvGrpSpPr>
          <p:nvPr/>
        </p:nvGrpSpPr>
        <p:grpSpPr bwMode="auto">
          <a:xfrm>
            <a:off x="1763689" y="1023124"/>
            <a:ext cx="5410201" cy="665164"/>
            <a:chOff x="1152" y="1131"/>
            <a:chExt cx="3408" cy="419"/>
          </a:xfrm>
        </p:grpSpPr>
        <p:grpSp>
          <p:nvGrpSpPr>
            <p:cNvPr id="7" name="Group 3"/>
            <p:cNvGrpSpPr>
              <a:grpSpLocks/>
            </p:cNvGrpSpPr>
            <p:nvPr/>
          </p:nvGrpSpPr>
          <p:grpSpPr bwMode="auto">
            <a:xfrm>
              <a:off x="1152" y="1131"/>
              <a:ext cx="480" cy="419"/>
              <a:chOff x="1110" y="2656"/>
              <a:chExt cx="1549" cy="1351"/>
            </a:xfrm>
          </p:grpSpPr>
          <p:sp>
            <p:nvSpPr>
              <p:cNvPr id="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sz="1600"/>
              </a:p>
            </p:txBody>
          </p:sp>
          <p:sp>
            <p:nvSpPr>
              <p:cNvPr id="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sz="1600"/>
              </a:p>
            </p:txBody>
          </p:sp>
          <p:sp>
            <p:nvSpPr>
              <p:cNvPr id="13"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latin typeface="Arial" charset="0"/>
                  <a:ea typeface="+mn-ea"/>
                </a:endParaRPr>
              </a:p>
            </p:txBody>
          </p:sp>
        </p:grpSp>
        <p:sp>
          <p:nvSpPr>
            <p:cNvPr id="8" name="Line 11"/>
            <p:cNvSpPr>
              <a:spLocks noChangeShapeType="1"/>
            </p:cNvSpPr>
            <p:nvPr/>
          </p:nvSpPr>
          <p:spPr bwMode="auto">
            <a:xfrm>
              <a:off x="1536" y="1515"/>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sz="1600"/>
            </a:p>
          </p:txBody>
        </p:sp>
        <p:sp>
          <p:nvSpPr>
            <p:cNvPr id="9" name="Text Box 12"/>
            <p:cNvSpPr txBox="1">
              <a:spLocks noChangeArrowheads="1"/>
            </p:cNvSpPr>
            <p:nvPr/>
          </p:nvSpPr>
          <p:spPr bwMode="auto">
            <a:xfrm>
              <a:off x="2112" y="1179"/>
              <a:ext cx="21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400" dirty="0">
                  <a:latin typeface="+mn-ea"/>
                  <a:ea typeface="+mn-ea"/>
                </a:rPr>
                <a:t>概述</a:t>
              </a:r>
              <a:endParaRPr lang="en-US" altLang="zh-CN" sz="2400" dirty="0">
                <a:latin typeface="+mn-ea"/>
                <a:ea typeface="+mn-ea"/>
              </a:endParaRPr>
            </a:p>
          </p:txBody>
        </p:sp>
        <p:sp>
          <p:nvSpPr>
            <p:cNvPr id="10" name="Text Box 13"/>
            <p:cNvSpPr txBox="1">
              <a:spLocks noChangeArrowheads="1"/>
            </p:cNvSpPr>
            <p:nvPr/>
          </p:nvSpPr>
          <p:spPr bwMode="gray">
            <a:xfrm>
              <a:off x="1217" y="1193"/>
              <a:ext cx="340" cy="252"/>
            </a:xfrm>
            <a:prstGeom prst="rect">
              <a:avLst/>
            </a:prstGeom>
            <a:noFill/>
            <a:ln w="9525" algn="ctr">
              <a:noFill/>
              <a:miter lim="800000"/>
              <a:headEnd/>
              <a:tailEnd/>
            </a:ln>
            <a:effectLst/>
          </p:spPr>
          <p:txBody>
            <a:bodyPr wrap="none">
              <a:spAutoFit/>
            </a:bodyPr>
            <a:lstStyle/>
            <a:p>
              <a:pPr algn="ctr" eaLnBrk="0" hangingPunct="0"/>
              <a:r>
                <a:rPr lang="en-US" altLang="zh-CN" sz="2000" b="1" dirty="0">
                  <a:solidFill>
                    <a:schemeClr val="bg1"/>
                  </a:solidFill>
                  <a:ea typeface="宋体" pitchFamily="2" charset="-122"/>
                </a:rPr>
                <a:t>5.1</a:t>
              </a:r>
            </a:p>
          </p:txBody>
        </p:sp>
      </p:grpSp>
      <p:grpSp>
        <p:nvGrpSpPr>
          <p:cNvPr id="14" name="Group 55"/>
          <p:cNvGrpSpPr>
            <a:grpSpLocks/>
          </p:cNvGrpSpPr>
          <p:nvPr/>
        </p:nvGrpSpPr>
        <p:grpSpPr bwMode="auto">
          <a:xfrm>
            <a:off x="1763688" y="1671191"/>
            <a:ext cx="5410200" cy="665162"/>
            <a:chOff x="1152" y="1707"/>
            <a:chExt cx="3408" cy="419"/>
          </a:xfrm>
        </p:grpSpPr>
        <p:grpSp>
          <p:nvGrpSpPr>
            <p:cNvPr id="15" name="Group 7"/>
            <p:cNvGrpSpPr>
              <a:grpSpLocks/>
            </p:cNvGrpSpPr>
            <p:nvPr/>
          </p:nvGrpSpPr>
          <p:grpSpPr bwMode="auto">
            <a:xfrm>
              <a:off x="1152" y="1707"/>
              <a:ext cx="480" cy="419"/>
              <a:chOff x="3174" y="2656"/>
              <a:chExt cx="1549" cy="1351"/>
            </a:xfrm>
          </p:grpSpPr>
          <p:sp>
            <p:nvSpPr>
              <p:cNvPr id="1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sz="1600"/>
              </a:p>
            </p:txBody>
          </p:sp>
          <p:sp>
            <p:nvSpPr>
              <p:cNvPr id="1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sz="1600"/>
              </a:p>
            </p:txBody>
          </p:sp>
          <p:sp>
            <p:nvSpPr>
              <p:cNvPr id="20"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latin typeface="Arial" charset="0"/>
                  <a:ea typeface="+mn-ea"/>
                </a:endParaRPr>
              </a:p>
            </p:txBody>
          </p:sp>
        </p:grpSp>
        <p:sp>
          <p:nvSpPr>
            <p:cNvPr id="16" name="Line 14"/>
            <p:cNvSpPr>
              <a:spLocks noChangeShapeType="1"/>
            </p:cNvSpPr>
            <p:nvPr/>
          </p:nvSpPr>
          <p:spPr bwMode="auto">
            <a:xfrm>
              <a:off x="1536" y="2091"/>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sz="1600"/>
            </a:p>
          </p:txBody>
        </p:sp>
        <p:sp>
          <p:nvSpPr>
            <p:cNvPr id="17" name="Text Box 16"/>
            <p:cNvSpPr txBox="1">
              <a:spLocks noChangeArrowheads="1"/>
            </p:cNvSpPr>
            <p:nvPr/>
          </p:nvSpPr>
          <p:spPr bwMode="gray">
            <a:xfrm>
              <a:off x="1217" y="1769"/>
              <a:ext cx="340" cy="252"/>
            </a:xfrm>
            <a:prstGeom prst="rect">
              <a:avLst/>
            </a:prstGeom>
            <a:noFill/>
            <a:ln w="9525" algn="ctr">
              <a:noFill/>
              <a:miter lim="800000"/>
              <a:headEnd/>
              <a:tailEnd/>
            </a:ln>
            <a:effectLst/>
          </p:spPr>
          <p:txBody>
            <a:bodyPr wrap="none">
              <a:spAutoFit/>
            </a:bodyPr>
            <a:lstStyle/>
            <a:p>
              <a:pPr algn="ctr" eaLnBrk="0" hangingPunct="0"/>
              <a:r>
                <a:rPr lang="en-US" altLang="zh-CN" sz="2000" b="1" dirty="0">
                  <a:solidFill>
                    <a:schemeClr val="bg1"/>
                  </a:solidFill>
                  <a:ea typeface="宋体" pitchFamily="2" charset="-122"/>
                </a:rPr>
                <a:t>5.2</a:t>
              </a:r>
            </a:p>
          </p:txBody>
        </p:sp>
      </p:grpSp>
      <p:grpSp>
        <p:nvGrpSpPr>
          <p:cNvPr id="21" name="Group 56"/>
          <p:cNvGrpSpPr>
            <a:grpSpLocks/>
          </p:cNvGrpSpPr>
          <p:nvPr/>
        </p:nvGrpSpPr>
        <p:grpSpPr bwMode="auto">
          <a:xfrm>
            <a:off x="1763688" y="2319263"/>
            <a:ext cx="5410200" cy="665162"/>
            <a:chOff x="1152" y="2269"/>
            <a:chExt cx="3408" cy="419"/>
          </a:xfrm>
        </p:grpSpPr>
        <p:grpSp>
          <p:nvGrpSpPr>
            <p:cNvPr id="22" name="Group 17"/>
            <p:cNvGrpSpPr>
              <a:grpSpLocks/>
            </p:cNvGrpSpPr>
            <p:nvPr/>
          </p:nvGrpSpPr>
          <p:grpSpPr bwMode="auto">
            <a:xfrm>
              <a:off x="1152" y="2269"/>
              <a:ext cx="480" cy="419"/>
              <a:chOff x="1110" y="2656"/>
              <a:chExt cx="1549" cy="1351"/>
            </a:xfrm>
          </p:grpSpPr>
          <p:sp>
            <p:nvSpPr>
              <p:cNvPr id="2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sz="1600"/>
              </a:p>
            </p:txBody>
          </p:sp>
          <p:sp>
            <p:nvSpPr>
              <p:cNvPr id="2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sz="1600"/>
              </a:p>
            </p:txBody>
          </p:sp>
          <p:sp>
            <p:nvSpPr>
              <p:cNvPr id="27"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latin typeface="Arial" charset="0"/>
                  <a:ea typeface="+mn-ea"/>
                </a:endParaRPr>
              </a:p>
            </p:txBody>
          </p:sp>
        </p:grpSp>
        <p:sp>
          <p:nvSpPr>
            <p:cNvPr id="23" name="Line 25"/>
            <p:cNvSpPr>
              <a:spLocks noChangeShapeType="1"/>
            </p:cNvSpPr>
            <p:nvPr/>
          </p:nvSpPr>
          <p:spPr bwMode="auto">
            <a:xfrm>
              <a:off x="1536" y="2653"/>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sz="1600"/>
            </a:p>
          </p:txBody>
        </p:sp>
        <p:sp>
          <p:nvSpPr>
            <p:cNvPr id="24" name="Text Box 27"/>
            <p:cNvSpPr txBox="1">
              <a:spLocks noChangeArrowheads="1"/>
            </p:cNvSpPr>
            <p:nvPr/>
          </p:nvSpPr>
          <p:spPr bwMode="gray">
            <a:xfrm>
              <a:off x="1217" y="2331"/>
              <a:ext cx="340" cy="252"/>
            </a:xfrm>
            <a:prstGeom prst="rect">
              <a:avLst/>
            </a:prstGeom>
            <a:noFill/>
            <a:ln w="9525" algn="ctr">
              <a:noFill/>
              <a:miter lim="800000"/>
              <a:headEnd/>
              <a:tailEnd/>
            </a:ln>
            <a:effectLst/>
          </p:spPr>
          <p:txBody>
            <a:bodyPr wrap="none">
              <a:spAutoFit/>
            </a:bodyPr>
            <a:lstStyle/>
            <a:p>
              <a:pPr algn="ctr" eaLnBrk="0" hangingPunct="0"/>
              <a:r>
                <a:rPr lang="en-US" altLang="zh-CN" sz="2000" b="1" dirty="0">
                  <a:solidFill>
                    <a:schemeClr val="bg1"/>
                  </a:solidFill>
                  <a:ea typeface="宋体" pitchFamily="2" charset="-122"/>
                </a:rPr>
                <a:t>5.3</a:t>
              </a:r>
            </a:p>
          </p:txBody>
        </p:sp>
      </p:grpSp>
      <p:grpSp>
        <p:nvGrpSpPr>
          <p:cNvPr id="28" name="Group 57"/>
          <p:cNvGrpSpPr>
            <a:grpSpLocks/>
          </p:cNvGrpSpPr>
          <p:nvPr/>
        </p:nvGrpSpPr>
        <p:grpSpPr bwMode="auto">
          <a:xfrm>
            <a:off x="1763688" y="2967335"/>
            <a:ext cx="5410200" cy="665162"/>
            <a:chOff x="1152" y="2845"/>
            <a:chExt cx="3408" cy="419"/>
          </a:xfrm>
        </p:grpSpPr>
        <p:grpSp>
          <p:nvGrpSpPr>
            <p:cNvPr id="29" name="Group 21"/>
            <p:cNvGrpSpPr>
              <a:grpSpLocks/>
            </p:cNvGrpSpPr>
            <p:nvPr/>
          </p:nvGrpSpPr>
          <p:grpSpPr bwMode="auto">
            <a:xfrm>
              <a:off x="1152" y="2845"/>
              <a:ext cx="480" cy="419"/>
              <a:chOff x="3174" y="2656"/>
              <a:chExt cx="1549" cy="1351"/>
            </a:xfrm>
          </p:grpSpPr>
          <p:sp>
            <p:nvSpPr>
              <p:cNvPr id="3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sz="1600"/>
              </a:p>
            </p:txBody>
          </p:sp>
          <p:sp>
            <p:nvSpPr>
              <p:cNvPr id="3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sz="1600"/>
              </a:p>
            </p:txBody>
          </p:sp>
          <p:sp>
            <p:nvSpPr>
              <p:cNvPr id="34"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latin typeface="Arial" charset="0"/>
                  <a:ea typeface="+mn-ea"/>
                </a:endParaRPr>
              </a:p>
            </p:txBody>
          </p:sp>
        </p:grpSp>
        <p:sp>
          <p:nvSpPr>
            <p:cNvPr id="30" name="Line 28"/>
            <p:cNvSpPr>
              <a:spLocks noChangeShapeType="1"/>
            </p:cNvSpPr>
            <p:nvPr/>
          </p:nvSpPr>
          <p:spPr bwMode="auto">
            <a:xfrm>
              <a:off x="1536" y="3229"/>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sz="1600"/>
            </a:p>
          </p:txBody>
        </p:sp>
        <p:sp>
          <p:nvSpPr>
            <p:cNvPr id="31" name="Text Box 30"/>
            <p:cNvSpPr txBox="1">
              <a:spLocks noChangeArrowheads="1"/>
            </p:cNvSpPr>
            <p:nvPr/>
          </p:nvSpPr>
          <p:spPr bwMode="gray">
            <a:xfrm>
              <a:off x="1217" y="2907"/>
              <a:ext cx="340" cy="252"/>
            </a:xfrm>
            <a:prstGeom prst="rect">
              <a:avLst/>
            </a:prstGeom>
            <a:noFill/>
            <a:ln w="9525" algn="ctr">
              <a:noFill/>
              <a:miter lim="800000"/>
              <a:headEnd/>
              <a:tailEnd/>
            </a:ln>
            <a:effectLst/>
          </p:spPr>
          <p:txBody>
            <a:bodyPr wrap="none">
              <a:spAutoFit/>
            </a:bodyPr>
            <a:lstStyle/>
            <a:p>
              <a:pPr algn="ctr" eaLnBrk="0" hangingPunct="0"/>
              <a:r>
                <a:rPr lang="en-US" altLang="zh-CN" sz="2000" b="1" dirty="0">
                  <a:solidFill>
                    <a:schemeClr val="bg1"/>
                  </a:solidFill>
                  <a:ea typeface="宋体" pitchFamily="2" charset="-122"/>
                </a:rPr>
                <a:t>5.4</a:t>
              </a:r>
            </a:p>
          </p:txBody>
        </p:sp>
      </p:grpSp>
      <p:sp>
        <p:nvSpPr>
          <p:cNvPr id="35" name="Text Box 12"/>
          <p:cNvSpPr txBox="1">
            <a:spLocks noChangeArrowheads="1"/>
          </p:cNvSpPr>
          <p:nvPr/>
        </p:nvSpPr>
        <p:spPr bwMode="auto">
          <a:xfrm>
            <a:off x="3275856" y="1760289"/>
            <a:ext cx="30892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marL="342900" lvl="0" indent="-342900" eaLnBrk="1" hangingPunct="1">
              <a:spcBef>
                <a:spcPct val="20000"/>
              </a:spcBef>
              <a:spcAft>
                <a:spcPct val="10000"/>
              </a:spcAft>
              <a:buClr>
                <a:schemeClr val="hlink"/>
              </a:buClr>
              <a:defRPr/>
            </a:pPr>
            <a:r>
              <a:rPr lang="zh-CN" altLang="en-US" sz="2400" dirty="0">
                <a:latin typeface="+mn-ea"/>
                <a:ea typeface="+mn-ea"/>
              </a:rPr>
              <a:t>文件组织和访问</a:t>
            </a:r>
          </a:p>
        </p:txBody>
      </p:sp>
      <p:sp>
        <p:nvSpPr>
          <p:cNvPr id="36" name="Text Box 12"/>
          <p:cNvSpPr txBox="1">
            <a:spLocks noChangeArrowheads="1"/>
          </p:cNvSpPr>
          <p:nvPr/>
        </p:nvSpPr>
        <p:spPr bwMode="auto">
          <a:xfrm>
            <a:off x="3275856" y="2391271"/>
            <a:ext cx="31713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400" b="1" dirty="0">
                <a:solidFill>
                  <a:srgbClr val="FF0000"/>
                </a:solidFill>
                <a:latin typeface="+mn-ea"/>
                <a:ea typeface="+mn-ea"/>
              </a:rPr>
              <a:t>文件目录</a:t>
            </a:r>
            <a:endParaRPr lang="en-US" altLang="zh-CN" sz="2400" b="1" dirty="0">
              <a:solidFill>
                <a:srgbClr val="FF0000"/>
              </a:solidFill>
              <a:latin typeface="+mn-ea"/>
              <a:ea typeface="+mn-ea"/>
            </a:endParaRPr>
          </a:p>
        </p:txBody>
      </p:sp>
      <p:sp>
        <p:nvSpPr>
          <p:cNvPr id="37" name="Text Box 12"/>
          <p:cNvSpPr txBox="1">
            <a:spLocks noChangeArrowheads="1"/>
          </p:cNvSpPr>
          <p:nvPr/>
        </p:nvSpPr>
        <p:spPr bwMode="auto">
          <a:xfrm>
            <a:off x="3352726" y="3081734"/>
            <a:ext cx="20113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400" dirty="0">
                <a:latin typeface="+mn-ea"/>
                <a:ea typeface="+mn-ea"/>
              </a:rPr>
              <a:t>文件共享</a:t>
            </a:r>
            <a:endParaRPr lang="en-US" altLang="zh-CN" sz="2400" dirty="0">
              <a:latin typeface="+mn-ea"/>
              <a:ea typeface="+mn-ea"/>
            </a:endParaRPr>
          </a:p>
        </p:txBody>
      </p:sp>
      <p:grpSp>
        <p:nvGrpSpPr>
          <p:cNvPr id="38" name="Group 54"/>
          <p:cNvGrpSpPr>
            <a:grpSpLocks/>
          </p:cNvGrpSpPr>
          <p:nvPr/>
        </p:nvGrpSpPr>
        <p:grpSpPr bwMode="auto">
          <a:xfrm>
            <a:off x="1763688" y="3615407"/>
            <a:ext cx="5410200" cy="665162"/>
            <a:chOff x="1152" y="1131"/>
            <a:chExt cx="3408" cy="419"/>
          </a:xfrm>
        </p:grpSpPr>
        <p:grpSp>
          <p:nvGrpSpPr>
            <p:cNvPr id="39" name="Group 3"/>
            <p:cNvGrpSpPr>
              <a:grpSpLocks/>
            </p:cNvGrpSpPr>
            <p:nvPr/>
          </p:nvGrpSpPr>
          <p:grpSpPr bwMode="auto">
            <a:xfrm>
              <a:off x="1152" y="1131"/>
              <a:ext cx="480" cy="419"/>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sz="1600"/>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sz="1600"/>
              </a:p>
            </p:txBody>
          </p:sp>
          <p:sp>
            <p:nvSpPr>
              <p:cNvPr id="45"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latin typeface="Arial" charset="0"/>
                  <a:ea typeface="+mn-ea"/>
                </a:endParaRPr>
              </a:p>
            </p:txBody>
          </p:sp>
        </p:grpSp>
        <p:sp>
          <p:nvSpPr>
            <p:cNvPr id="40" name="Line 11"/>
            <p:cNvSpPr>
              <a:spLocks noChangeShapeType="1"/>
            </p:cNvSpPr>
            <p:nvPr/>
          </p:nvSpPr>
          <p:spPr bwMode="auto">
            <a:xfrm>
              <a:off x="1536" y="1515"/>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sz="1600"/>
            </a:p>
          </p:txBody>
        </p:sp>
        <p:sp>
          <p:nvSpPr>
            <p:cNvPr id="41" name="Text Box 12"/>
            <p:cNvSpPr txBox="1">
              <a:spLocks noChangeArrowheads="1"/>
            </p:cNvSpPr>
            <p:nvPr/>
          </p:nvSpPr>
          <p:spPr bwMode="auto">
            <a:xfrm>
              <a:off x="2158" y="1176"/>
              <a:ext cx="221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400" dirty="0">
                  <a:latin typeface="+mn-ea"/>
                  <a:ea typeface="+mn-ea"/>
                </a:rPr>
                <a:t>记录组块</a:t>
              </a:r>
              <a:endParaRPr lang="en-US" altLang="zh-CN" sz="2400" dirty="0">
                <a:latin typeface="+mn-ea"/>
                <a:ea typeface="+mn-ea"/>
              </a:endParaRPr>
            </a:p>
          </p:txBody>
        </p:sp>
        <p:sp>
          <p:nvSpPr>
            <p:cNvPr id="42" name="Text Box 13"/>
            <p:cNvSpPr txBox="1">
              <a:spLocks noChangeArrowheads="1"/>
            </p:cNvSpPr>
            <p:nvPr/>
          </p:nvSpPr>
          <p:spPr bwMode="gray">
            <a:xfrm>
              <a:off x="1217" y="1193"/>
              <a:ext cx="340" cy="252"/>
            </a:xfrm>
            <a:prstGeom prst="rect">
              <a:avLst/>
            </a:prstGeom>
            <a:noFill/>
            <a:ln w="9525" algn="ctr">
              <a:noFill/>
              <a:miter lim="800000"/>
              <a:headEnd/>
              <a:tailEnd/>
            </a:ln>
            <a:effectLst/>
          </p:spPr>
          <p:txBody>
            <a:bodyPr wrap="none">
              <a:spAutoFit/>
            </a:bodyPr>
            <a:lstStyle/>
            <a:p>
              <a:pPr algn="ctr" eaLnBrk="0" hangingPunct="0"/>
              <a:r>
                <a:rPr lang="en-US" altLang="zh-CN" sz="2000" b="1" dirty="0">
                  <a:solidFill>
                    <a:schemeClr val="bg1"/>
                  </a:solidFill>
                  <a:ea typeface="宋体" pitchFamily="2" charset="-122"/>
                </a:rPr>
                <a:t>5.5</a:t>
              </a:r>
            </a:p>
          </p:txBody>
        </p:sp>
      </p:grpSp>
      <p:grpSp>
        <p:nvGrpSpPr>
          <p:cNvPr id="80" name="Group 55"/>
          <p:cNvGrpSpPr>
            <a:grpSpLocks/>
          </p:cNvGrpSpPr>
          <p:nvPr/>
        </p:nvGrpSpPr>
        <p:grpSpPr bwMode="auto">
          <a:xfrm>
            <a:off x="1763688" y="4263479"/>
            <a:ext cx="5410200" cy="665162"/>
            <a:chOff x="1152" y="1707"/>
            <a:chExt cx="3408" cy="419"/>
          </a:xfrm>
        </p:grpSpPr>
        <p:grpSp>
          <p:nvGrpSpPr>
            <p:cNvPr id="81" name="Group 7"/>
            <p:cNvGrpSpPr>
              <a:grpSpLocks/>
            </p:cNvGrpSpPr>
            <p:nvPr/>
          </p:nvGrpSpPr>
          <p:grpSpPr bwMode="auto">
            <a:xfrm>
              <a:off x="1152" y="1707"/>
              <a:ext cx="480" cy="419"/>
              <a:chOff x="3174" y="2656"/>
              <a:chExt cx="1549" cy="1351"/>
            </a:xfrm>
          </p:grpSpPr>
          <p:sp>
            <p:nvSpPr>
              <p:cNvPr id="84"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sz="1600"/>
              </a:p>
            </p:txBody>
          </p:sp>
          <p:sp>
            <p:nvSpPr>
              <p:cNvPr id="85"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sz="1600"/>
              </a:p>
            </p:txBody>
          </p:sp>
          <p:sp>
            <p:nvSpPr>
              <p:cNvPr id="86"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latin typeface="Arial" charset="0"/>
                  <a:ea typeface="+mn-ea"/>
                </a:endParaRPr>
              </a:p>
            </p:txBody>
          </p:sp>
        </p:grpSp>
        <p:sp>
          <p:nvSpPr>
            <p:cNvPr id="82" name="Line 14"/>
            <p:cNvSpPr>
              <a:spLocks noChangeShapeType="1"/>
            </p:cNvSpPr>
            <p:nvPr/>
          </p:nvSpPr>
          <p:spPr bwMode="auto">
            <a:xfrm>
              <a:off x="1536" y="2091"/>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sz="1600"/>
            </a:p>
          </p:txBody>
        </p:sp>
        <p:sp>
          <p:nvSpPr>
            <p:cNvPr id="83" name="Text Box 16"/>
            <p:cNvSpPr txBox="1">
              <a:spLocks noChangeArrowheads="1"/>
            </p:cNvSpPr>
            <p:nvPr/>
          </p:nvSpPr>
          <p:spPr bwMode="gray">
            <a:xfrm>
              <a:off x="1217" y="1769"/>
              <a:ext cx="340" cy="252"/>
            </a:xfrm>
            <a:prstGeom prst="rect">
              <a:avLst/>
            </a:prstGeom>
            <a:noFill/>
            <a:ln w="9525" algn="ctr">
              <a:noFill/>
              <a:miter lim="800000"/>
              <a:headEnd/>
              <a:tailEnd/>
            </a:ln>
            <a:effectLst/>
          </p:spPr>
          <p:txBody>
            <a:bodyPr wrap="none">
              <a:spAutoFit/>
            </a:bodyPr>
            <a:lstStyle/>
            <a:p>
              <a:pPr algn="ctr" eaLnBrk="0" hangingPunct="0"/>
              <a:r>
                <a:rPr lang="en-US" altLang="zh-CN" sz="2000" b="1" dirty="0">
                  <a:solidFill>
                    <a:schemeClr val="bg1"/>
                  </a:solidFill>
                  <a:ea typeface="宋体" pitchFamily="2" charset="-122"/>
                </a:rPr>
                <a:t>5.6</a:t>
              </a:r>
            </a:p>
          </p:txBody>
        </p:sp>
      </p:grpSp>
      <p:grpSp>
        <p:nvGrpSpPr>
          <p:cNvPr id="87" name="Group 56"/>
          <p:cNvGrpSpPr>
            <a:grpSpLocks/>
          </p:cNvGrpSpPr>
          <p:nvPr/>
        </p:nvGrpSpPr>
        <p:grpSpPr bwMode="auto">
          <a:xfrm>
            <a:off x="1763688" y="4911551"/>
            <a:ext cx="5410200" cy="665162"/>
            <a:chOff x="1152" y="2269"/>
            <a:chExt cx="3408" cy="419"/>
          </a:xfrm>
        </p:grpSpPr>
        <p:grpSp>
          <p:nvGrpSpPr>
            <p:cNvPr id="88" name="Group 17"/>
            <p:cNvGrpSpPr>
              <a:grpSpLocks/>
            </p:cNvGrpSpPr>
            <p:nvPr/>
          </p:nvGrpSpPr>
          <p:grpSpPr bwMode="auto">
            <a:xfrm>
              <a:off x="1152" y="2269"/>
              <a:ext cx="480" cy="419"/>
              <a:chOff x="1110" y="2656"/>
              <a:chExt cx="1549" cy="1351"/>
            </a:xfrm>
          </p:grpSpPr>
          <p:sp>
            <p:nvSpPr>
              <p:cNvPr id="9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sz="1600"/>
              </a:p>
            </p:txBody>
          </p:sp>
          <p:sp>
            <p:nvSpPr>
              <p:cNvPr id="9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sz="1600"/>
              </a:p>
            </p:txBody>
          </p:sp>
          <p:sp>
            <p:nvSpPr>
              <p:cNvPr id="93"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latin typeface="Arial" charset="0"/>
                  <a:ea typeface="+mn-ea"/>
                </a:endParaRPr>
              </a:p>
            </p:txBody>
          </p:sp>
        </p:grpSp>
        <p:sp>
          <p:nvSpPr>
            <p:cNvPr id="89" name="Line 25"/>
            <p:cNvSpPr>
              <a:spLocks noChangeShapeType="1"/>
            </p:cNvSpPr>
            <p:nvPr/>
          </p:nvSpPr>
          <p:spPr bwMode="auto">
            <a:xfrm>
              <a:off x="1536" y="2653"/>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sz="1600"/>
            </a:p>
          </p:txBody>
        </p:sp>
        <p:sp>
          <p:nvSpPr>
            <p:cNvPr id="90" name="Text Box 27"/>
            <p:cNvSpPr txBox="1">
              <a:spLocks noChangeArrowheads="1"/>
            </p:cNvSpPr>
            <p:nvPr/>
          </p:nvSpPr>
          <p:spPr bwMode="gray">
            <a:xfrm>
              <a:off x="1217" y="2331"/>
              <a:ext cx="340" cy="252"/>
            </a:xfrm>
            <a:prstGeom prst="rect">
              <a:avLst/>
            </a:prstGeom>
            <a:noFill/>
            <a:ln w="9525" algn="ctr">
              <a:noFill/>
              <a:miter lim="800000"/>
              <a:headEnd/>
              <a:tailEnd/>
            </a:ln>
            <a:effectLst/>
          </p:spPr>
          <p:txBody>
            <a:bodyPr wrap="none">
              <a:spAutoFit/>
            </a:bodyPr>
            <a:lstStyle/>
            <a:p>
              <a:pPr algn="ctr" eaLnBrk="0" hangingPunct="0"/>
              <a:r>
                <a:rPr lang="en-US" altLang="zh-CN" sz="2000" b="1" dirty="0">
                  <a:solidFill>
                    <a:schemeClr val="bg1"/>
                  </a:solidFill>
                  <a:ea typeface="宋体" pitchFamily="2" charset="-122"/>
                </a:rPr>
                <a:t>5.7</a:t>
              </a:r>
            </a:p>
          </p:txBody>
        </p:sp>
      </p:grpSp>
      <p:sp>
        <p:nvSpPr>
          <p:cNvPr id="101" name="Text Box 12"/>
          <p:cNvSpPr txBox="1">
            <a:spLocks noChangeArrowheads="1"/>
          </p:cNvSpPr>
          <p:nvPr/>
        </p:nvSpPr>
        <p:spPr bwMode="auto">
          <a:xfrm>
            <a:off x="3354934" y="4352577"/>
            <a:ext cx="30892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spcAft>
                <a:spcPct val="10000"/>
              </a:spcAft>
            </a:pPr>
            <a:r>
              <a:rPr lang="zh-CN" altLang="en-US" sz="2400" b="1" dirty="0">
                <a:solidFill>
                  <a:srgbClr val="FF0000"/>
                </a:solidFill>
                <a:latin typeface="+mn-ea"/>
                <a:ea typeface="+mn-ea"/>
              </a:rPr>
              <a:t>辅存管理</a:t>
            </a:r>
          </a:p>
        </p:txBody>
      </p:sp>
      <p:sp>
        <p:nvSpPr>
          <p:cNvPr id="102" name="Text Box 12"/>
          <p:cNvSpPr txBox="1">
            <a:spLocks noChangeArrowheads="1"/>
          </p:cNvSpPr>
          <p:nvPr/>
        </p:nvSpPr>
        <p:spPr bwMode="auto">
          <a:xfrm>
            <a:off x="3344838" y="5025950"/>
            <a:ext cx="31713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spcAft>
                <a:spcPct val="10000"/>
              </a:spcAft>
            </a:pPr>
            <a:r>
              <a:rPr lang="en-US" altLang="zh-CN" sz="2400" dirty="0">
                <a:latin typeface="+mn-ea"/>
                <a:ea typeface="+mn-ea"/>
              </a:rPr>
              <a:t>UNIX</a:t>
            </a:r>
            <a:r>
              <a:rPr lang="zh-CN" altLang="en-US" sz="2400" dirty="0">
                <a:latin typeface="+mn-ea"/>
                <a:ea typeface="+mn-ea"/>
              </a:rPr>
              <a:t>文件管理</a:t>
            </a:r>
            <a:endParaRPr lang="en-US" altLang="zh-CN" sz="2400" dirty="0">
              <a:latin typeface="+mn-ea"/>
              <a:ea typeface="+mn-ea"/>
            </a:endParaRPr>
          </a:p>
        </p:txBody>
      </p:sp>
      <p:grpSp>
        <p:nvGrpSpPr>
          <p:cNvPr id="104" name="Group 56"/>
          <p:cNvGrpSpPr>
            <a:grpSpLocks/>
          </p:cNvGrpSpPr>
          <p:nvPr/>
        </p:nvGrpSpPr>
        <p:grpSpPr bwMode="auto">
          <a:xfrm>
            <a:off x="1763688" y="5559623"/>
            <a:ext cx="5410200" cy="665162"/>
            <a:chOff x="1152" y="2269"/>
            <a:chExt cx="3408" cy="419"/>
          </a:xfrm>
        </p:grpSpPr>
        <p:grpSp>
          <p:nvGrpSpPr>
            <p:cNvPr id="105" name="Group 17"/>
            <p:cNvGrpSpPr>
              <a:grpSpLocks/>
            </p:cNvGrpSpPr>
            <p:nvPr/>
          </p:nvGrpSpPr>
          <p:grpSpPr bwMode="auto">
            <a:xfrm>
              <a:off x="1152" y="2269"/>
              <a:ext cx="480" cy="419"/>
              <a:chOff x="1110" y="2656"/>
              <a:chExt cx="1549" cy="1351"/>
            </a:xfrm>
          </p:grpSpPr>
          <p:sp>
            <p:nvSpPr>
              <p:cNvPr id="10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sz="1600"/>
              </a:p>
            </p:txBody>
          </p:sp>
          <p:sp>
            <p:nvSpPr>
              <p:cNvPr id="10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sz="1600"/>
              </a:p>
            </p:txBody>
          </p:sp>
          <p:sp>
            <p:nvSpPr>
              <p:cNvPr id="110"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latin typeface="Arial" charset="0"/>
                  <a:ea typeface="+mn-ea"/>
                </a:endParaRPr>
              </a:p>
            </p:txBody>
          </p:sp>
        </p:grpSp>
        <p:sp>
          <p:nvSpPr>
            <p:cNvPr id="106" name="Line 25"/>
            <p:cNvSpPr>
              <a:spLocks noChangeShapeType="1"/>
            </p:cNvSpPr>
            <p:nvPr/>
          </p:nvSpPr>
          <p:spPr bwMode="auto">
            <a:xfrm>
              <a:off x="1536" y="2653"/>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sz="1600"/>
            </a:p>
          </p:txBody>
        </p:sp>
        <p:sp>
          <p:nvSpPr>
            <p:cNvPr id="107" name="Text Box 27"/>
            <p:cNvSpPr txBox="1">
              <a:spLocks noChangeArrowheads="1"/>
            </p:cNvSpPr>
            <p:nvPr/>
          </p:nvSpPr>
          <p:spPr bwMode="gray">
            <a:xfrm>
              <a:off x="1217" y="2331"/>
              <a:ext cx="340" cy="252"/>
            </a:xfrm>
            <a:prstGeom prst="rect">
              <a:avLst/>
            </a:prstGeom>
            <a:noFill/>
            <a:ln w="9525" algn="ctr">
              <a:noFill/>
              <a:miter lim="800000"/>
              <a:headEnd/>
              <a:tailEnd/>
            </a:ln>
            <a:effectLst/>
          </p:spPr>
          <p:txBody>
            <a:bodyPr wrap="none">
              <a:spAutoFit/>
            </a:bodyPr>
            <a:lstStyle/>
            <a:p>
              <a:pPr algn="ctr" eaLnBrk="0" hangingPunct="0"/>
              <a:r>
                <a:rPr lang="en-US" altLang="zh-CN" sz="2000" b="1" dirty="0">
                  <a:solidFill>
                    <a:schemeClr val="bg1"/>
                  </a:solidFill>
                  <a:ea typeface="宋体" pitchFamily="2" charset="-122"/>
                </a:rPr>
                <a:t>5.8</a:t>
              </a:r>
            </a:p>
          </p:txBody>
        </p:sp>
      </p:grpSp>
      <p:sp>
        <p:nvSpPr>
          <p:cNvPr id="111" name="Text Box 12"/>
          <p:cNvSpPr txBox="1">
            <a:spLocks noChangeArrowheads="1"/>
          </p:cNvSpPr>
          <p:nvPr/>
        </p:nvSpPr>
        <p:spPr bwMode="auto">
          <a:xfrm>
            <a:off x="3344838" y="5733256"/>
            <a:ext cx="31713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spcAft>
                <a:spcPct val="10000"/>
              </a:spcAft>
            </a:pPr>
            <a:r>
              <a:rPr lang="en-US" altLang="zh-CN" sz="2400" dirty="0">
                <a:latin typeface="+mn-ea"/>
                <a:ea typeface="+mn-ea"/>
              </a:rPr>
              <a:t>Windows</a:t>
            </a:r>
            <a:r>
              <a:rPr lang="zh-CN" altLang="en-US" sz="2400" dirty="0">
                <a:latin typeface="+mn-ea"/>
                <a:ea typeface="+mn-ea"/>
              </a:rPr>
              <a:t>文件系统</a:t>
            </a:r>
            <a:endParaRPr lang="en-US" altLang="zh-CN" sz="2400" dirty="0">
              <a:latin typeface="+mn-ea"/>
              <a:ea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55766DB-01C3-4D6D-8B72-ABABD8D2F036}"/>
              </a:ext>
            </a:extLst>
          </p:cNvPr>
          <p:cNvSpPr txBox="1">
            <a:spLocks/>
          </p:cNvSpPr>
          <p:nvPr/>
        </p:nvSpPr>
        <p:spPr bwMode="auto">
          <a:xfrm>
            <a:off x="-1" y="980728"/>
            <a:ext cx="4417219" cy="5949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70000" lnSpcReduction="20000"/>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34000"/>
              </a:lnSpc>
              <a:buClr>
                <a:schemeClr val="tx2"/>
              </a:buClr>
              <a:buFont typeface="Wingdings" panose="05000000000000000000" pitchFamily="2" charset="2"/>
              <a:buChar char="l"/>
            </a:pPr>
            <a:r>
              <a:rPr lang="zh-CN" altLang="en-US" sz="2800" kern="0" dirty="0"/>
              <a:t>索引顺序文件</a:t>
            </a:r>
            <a:endParaRPr lang="en-US" altLang="zh-CN" sz="2800" kern="0" dirty="0"/>
          </a:p>
          <a:p>
            <a:pPr lvl="1">
              <a:lnSpc>
                <a:spcPct val="134000"/>
              </a:lnSpc>
              <a:buFont typeface="Wingdings" pitchFamily="2" charset="2"/>
              <a:buChar char="Ø"/>
            </a:pPr>
            <a:r>
              <a:rPr lang="zh-CN" altLang="en-US" sz="2900" kern="0" dirty="0">
                <a:latin typeface="+mn-ea"/>
              </a:rPr>
              <a:t>保留</a:t>
            </a:r>
            <a:r>
              <a:rPr lang="zh-CN" altLang="en-US" sz="2900" kern="0" dirty="0">
                <a:solidFill>
                  <a:srgbClr val="FF0000"/>
                </a:solidFill>
                <a:latin typeface="+mn-ea"/>
              </a:rPr>
              <a:t>顺序</a:t>
            </a:r>
            <a:r>
              <a:rPr lang="zh-CN" altLang="en-US" sz="2900" kern="0" dirty="0">
                <a:latin typeface="+mn-ea"/>
              </a:rPr>
              <a:t>文件的关键特征：记录按照关键域组织</a:t>
            </a:r>
            <a:endParaRPr lang="en-US" altLang="zh-CN" sz="2900" kern="0" dirty="0">
              <a:latin typeface="+mn-ea"/>
            </a:endParaRPr>
          </a:p>
          <a:p>
            <a:pPr lvl="1">
              <a:lnSpc>
                <a:spcPct val="134000"/>
              </a:lnSpc>
              <a:buFont typeface="Wingdings" pitchFamily="2" charset="2"/>
              <a:buChar char="Ø"/>
            </a:pPr>
            <a:r>
              <a:rPr lang="zh-CN" altLang="en-US" sz="2900" kern="0" dirty="0">
                <a:latin typeface="+mn-ea"/>
              </a:rPr>
              <a:t>增加了</a:t>
            </a:r>
            <a:r>
              <a:rPr lang="zh-CN" altLang="en-US" sz="2900" kern="0" dirty="0">
                <a:solidFill>
                  <a:srgbClr val="FF0000"/>
                </a:solidFill>
                <a:latin typeface="+mn-ea"/>
              </a:rPr>
              <a:t>支持随机访问</a:t>
            </a:r>
            <a:r>
              <a:rPr lang="zh-CN" altLang="en-US" sz="2900" kern="0" dirty="0">
                <a:latin typeface="+mn-ea"/>
              </a:rPr>
              <a:t>的索引和溢出文件</a:t>
            </a:r>
            <a:endParaRPr lang="en-US" altLang="zh-CN" sz="2900" kern="0" dirty="0">
              <a:latin typeface="+mn-ea"/>
            </a:endParaRPr>
          </a:p>
          <a:p>
            <a:pPr lvl="1">
              <a:lnSpc>
                <a:spcPct val="134000"/>
              </a:lnSpc>
              <a:buFont typeface="Wingdings" pitchFamily="2" charset="2"/>
              <a:buChar char="Ø"/>
            </a:pPr>
            <a:r>
              <a:rPr lang="zh-CN" altLang="en-US" sz="2900" kern="0" dirty="0">
                <a:latin typeface="+mn-ea"/>
              </a:rPr>
              <a:t>索引提供快速接近目标的查找能力</a:t>
            </a:r>
            <a:endParaRPr lang="en-US" altLang="zh-CN" sz="2900" kern="0" dirty="0">
              <a:latin typeface="+mn-ea"/>
            </a:endParaRPr>
          </a:p>
          <a:p>
            <a:pPr lvl="1">
              <a:lnSpc>
                <a:spcPct val="134000"/>
              </a:lnSpc>
              <a:buFont typeface="Wingdings" pitchFamily="2" charset="2"/>
              <a:buChar char="Ø"/>
            </a:pPr>
            <a:r>
              <a:rPr lang="zh-CN" altLang="en-US" sz="2900" kern="0" dirty="0">
                <a:latin typeface="+mn-ea"/>
              </a:rPr>
              <a:t>溢出文件</a:t>
            </a:r>
            <a:r>
              <a:rPr lang="zh-CN" altLang="en-US" sz="2900" kern="0" dirty="0">
                <a:solidFill>
                  <a:srgbClr val="FF0000"/>
                </a:solidFill>
                <a:latin typeface="+mn-ea"/>
              </a:rPr>
              <a:t>类似日志文件</a:t>
            </a:r>
            <a:r>
              <a:rPr lang="zh-CN" altLang="en-US" sz="2900" kern="0" dirty="0">
                <a:latin typeface="+mn-ea"/>
              </a:rPr>
              <a:t>，要往文件中</a:t>
            </a:r>
            <a:r>
              <a:rPr lang="zh-CN" altLang="en-US" sz="2900" kern="0" dirty="0">
                <a:solidFill>
                  <a:srgbClr val="FF0000"/>
                </a:solidFill>
                <a:latin typeface="+mn-ea"/>
              </a:rPr>
              <a:t>插入记录</a:t>
            </a:r>
            <a:r>
              <a:rPr lang="zh-CN" altLang="en-US" sz="2900" kern="0" dirty="0">
                <a:latin typeface="+mn-ea"/>
              </a:rPr>
              <a:t>时，可以将其</a:t>
            </a:r>
            <a:r>
              <a:rPr lang="zh-CN" altLang="en-US" sz="2900" kern="0" dirty="0">
                <a:solidFill>
                  <a:srgbClr val="FF0000"/>
                </a:solidFill>
                <a:latin typeface="+mn-ea"/>
              </a:rPr>
              <a:t>放在溢出文件</a:t>
            </a:r>
            <a:r>
              <a:rPr lang="zh-CN" altLang="en-US" sz="2900" kern="0" dirty="0">
                <a:latin typeface="+mn-ea"/>
              </a:rPr>
              <a:t>中，并由主文件中它</a:t>
            </a:r>
            <a:r>
              <a:rPr lang="en-US" altLang="zh-CN" sz="2900" kern="0" dirty="0">
                <a:latin typeface="+mn-ea"/>
              </a:rPr>
              <a:t>(</a:t>
            </a:r>
            <a:r>
              <a:rPr lang="zh-CN" altLang="en-US" sz="2900" kern="0" dirty="0">
                <a:latin typeface="+mn-ea"/>
              </a:rPr>
              <a:t>即所插入记录</a:t>
            </a:r>
            <a:r>
              <a:rPr lang="en-US" altLang="zh-CN" sz="2900" kern="0" dirty="0">
                <a:latin typeface="+mn-ea"/>
              </a:rPr>
              <a:t>)</a:t>
            </a:r>
            <a:r>
              <a:rPr lang="zh-CN" altLang="en-US" sz="2900" kern="0" dirty="0">
                <a:latin typeface="+mn-ea"/>
              </a:rPr>
              <a:t>的前一个记录通过指针指向；</a:t>
            </a:r>
            <a:endParaRPr lang="en-US" altLang="zh-CN" sz="2900" kern="0" dirty="0">
              <a:latin typeface="+mn-ea"/>
            </a:endParaRPr>
          </a:p>
          <a:p>
            <a:pPr lvl="1">
              <a:lnSpc>
                <a:spcPct val="134000"/>
              </a:lnSpc>
              <a:buFont typeface="Wingdings" pitchFamily="2" charset="2"/>
              <a:buChar char="Ø"/>
            </a:pPr>
            <a:r>
              <a:rPr lang="zh-CN" altLang="en-US" sz="2900" kern="0" dirty="0">
                <a:latin typeface="+mn-ea"/>
              </a:rPr>
              <a:t>可按</a:t>
            </a:r>
            <a:r>
              <a:rPr lang="zh-CN" altLang="en-US" sz="2900" kern="0" dirty="0">
                <a:solidFill>
                  <a:srgbClr val="FF0000"/>
                </a:solidFill>
                <a:latin typeface="+mn-ea"/>
              </a:rPr>
              <a:t>批处理方式</a:t>
            </a:r>
            <a:r>
              <a:rPr lang="zh-CN" altLang="en-US" sz="2900" kern="0" dirty="0">
                <a:latin typeface="+mn-ea"/>
              </a:rPr>
              <a:t>合并溢出文件</a:t>
            </a:r>
            <a:endParaRPr lang="en-US" altLang="zh-CN" sz="2900" kern="0" dirty="0">
              <a:latin typeface="+mn-ea"/>
            </a:endParaRPr>
          </a:p>
          <a:p>
            <a:pPr lvl="1">
              <a:lnSpc>
                <a:spcPct val="134000"/>
              </a:lnSpc>
              <a:buFont typeface="Wingdings" pitchFamily="2" charset="2"/>
              <a:buChar char="Ø"/>
            </a:pPr>
            <a:r>
              <a:rPr lang="zh-CN" altLang="en-US" sz="2900" kern="0" dirty="0">
                <a:latin typeface="+mn-ea"/>
              </a:rPr>
              <a:t>索引可以有</a:t>
            </a:r>
            <a:r>
              <a:rPr lang="zh-CN" altLang="en-US" sz="2900" kern="0" dirty="0">
                <a:solidFill>
                  <a:srgbClr val="FF0000"/>
                </a:solidFill>
                <a:latin typeface="+mn-ea"/>
              </a:rPr>
              <a:t>多级</a:t>
            </a:r>
            <a:endParaRPr lang="zh-CN" altLang="en-US" sz="2900" kern="0" dirty="0">
              <a:latin typeface="+mn-ea"/>
            </a:endParaRPr>
          </a:p>
          <a:p>
            <a:pPr marL="857250" indent="-457200">
              <a:lnSpc>
                <a:spcPct val="145000"/>
              </a:lnSpc>
              <a:buClr>
                <a:srgbClr val="FF0000"/>
              </a:buClr>
              <a:buSzPct val="80000"/>
              <a:buFont typeface="Wingdings" pitchFamily="2" charset="2"/>
              <a:buChar char="n"/>
            </a:pPr>
            <a:endParaRPr lang="zh-CN" altLang="en-US"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n"/>
            </a:pPr>
            <a:endParaRPr lang="en-US" sz="2400" b="0" kern="0" dirty="0">
              <a:solidFill>
                <a:schemeClr val="tx1"/>
              </a:solidFill>
              <a:latin typeface="宋体" panose="02010600030101010101" pitchFamily="2" charset="-122"/>
              <a:ea typeface="宋体" panose="02010600030101010101" pitchFamily="2" charset="-122"/>
            </a:endParaRPr>
          </a:p>
        </p:txBody>
      </p:sp>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5.2 </a:t>
            </a:r>
            <a:r>
              <a:rPr kumimoji="1" lang="zh-CN" altLang="en-US" dirty="0"/>
              <a:t>文件的组织和访问</a:t>
            </a:r>
          </a:p>
        </p:txBody>
      </p:sp>
      <p:pic>
        <p:nvPicPr>
          <p:cNvPr id="5" name="Picture 2">
            <a:extLst>
              <a:ext uri="{FF2B5EF4-FFF2-40B4-BE49-F238E27FC236}">
                <a16:creationId xmlns:a16="http://schemas.microsoft.com/office/drawing/2014/main" id="{EEE5E453-50EB-44B5-80B2-2040441B25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7219" y="1385318"/>
            <a:ext cx="4562475" cy="477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7">
            <a:extLst>
              <a:ext uri="{FF2B5EF4-FFF2-40B4-BE49-F238E27FC236}">
                <a16:creationId xmlns:a16="http://schemas.microsoft.com/office/drawing/2014/main" id="{1F2E3A14-C371-4DDC-8796-5722B72A8AF0}"/>
              </a:ext>
            </a:extLst>
          </p:cNvPr>
          <p:cNvSpPr txBox="1"/>
          <p:nvPr/>
        </p:nvSpPr>
        <p:spPr>
          <a:xfrm>
            <a:off x="4427984" y="2825478"/>
            <a:ext cx="864096" cy="517784"/>
          </a:xfrm>
          <a:prstGeom prst="rect">
            <a:avLst/>
          </a:prstGeom>
          <a:solidFill>
            <a:schemeClr val="bg1"/>
          </a:solidFill>
        </p:spPr>
        <p:txBody>
          <a:bodyPr wrap="square" rIns="0" rtlCol="0">
            <a:noAutofit/>
          </a:bodyPr>
          <a:lstStyle/>
          <a:p>
            <a:r>
              <a:rPr lang="zh-CN" altLang="en-US" dirty="0"/>
              <a:t>索引级</a:t>
            </a:r>
          </a:p>
        </p:txBody>
      </p:sp>
      <p:sp>
        <p:nvSpPr>
          <p:cNvPr id="7" name="TextBox 9">
            <a:extLst>
              <a:ext uri="{FF2B5EF4-FFF2-40B4-BE49-F238E27FC236}">
                <a16:creationId xmlns:a16="http://schemas.microsoft.com/office/drawing/2014/main" id="{D629FC0C-A8E3-40E1-B16F-1F0911C2794D}"/>
              </a:ext>
            </a:extLst>
          </p:cNvPr>
          <p:cNvSpPr txBox="1"/>
          <p:nvPr/>
        </p:nvSpPr>
        <p:spPr>
          <a:xfrm>
            <a:off x="5384906" y="3273752"/>
            <a:ext cx="648000" cy="328078"/>
          </a:xfrm>
          <a:prstGeom prst="rect">
            <a:avLst/>
          </a:prstGeom>
          <a:solidFill>
            <a:srgbClr val="ADEBF1"/>
          </a:solidFill>
        </p:spPr>
        <p:txBody>
          <a:bodyPr wrap="square" lIns="0" tIns="0" rIns="0" bIns="0" rtlCol="0">
            <a:noAutofit/>
          </a:bodyPr>
          <a:lstStyle/>
          <a:p>
            <a:pPr algn="ctr"/>
            <a:r>
              <a:rPr lang="zh-CN" altLang="en-US" dirty="0"/>
              <a:t>索引</a:t>
            </a:r>
          </a:p>
        </p:txBody>
      </p:sp>
      <p:sp>
        <p:nvSpPr>
          <p:cNvPr id="8" name="TextBox 10">
            <a:extLst>
              <a:ext uri="{FF2B5EF4-FFF2-40B4-BE49-F238E27FC236}">
                <a16:creationId xmlns:a16="http://schemas.microsoft.com/office/drawing/2014/main" id="{8ABF2AA4-035D-48D6-94C9-4FBE1389B5ED}"/>
              </a:ext>
            </a:extLst>
          </p:cNvPr>
          <p:cNvSpPr txBox="1"/>
          <p:nvPr/>
        </p:nvSpPr>
        <p:spPr>
          <a:xfrm>
            <a:off x="7020272" y="2681462"/>
            <a:ext cx="1080120" cy="402908"/>
          </a:xfrm>
          <a:prstGeom prst="rect">
            <a:avLst/>
          </a:prstGeom>
          <a:solidFill>
            <a:srgbClr val="ADEBF1"/>
          </a:solidFill>
        </p:spPr>
        <p:txBody>
          <a:bodyPr wrap="square" lIns="0" tIns="0" rIns="0" bIns="0" rtlCol="0">
            <a:noAutofit/>
          </a:bodyPr>
          <a:lstStyle/>
          <a:p>
            <a:pPr algn="ctr"/>
            <a:r>
              <a:rPr lang="zh-CN" altLang="en-US" dirty="0"/>
              <a:t>主文件</a:t>
            </a:r>
          </a:p>
        </p:txBody>
      </p:sp>
      <p:sp>
        <p:nvSpPr>
          <p:cNvPr id="9" name="TextBox 11">
            <a:extLst>
              <a:ext uri="{FF2B5EF4-FFF2-40B4-BE49-F238E27FC236}">
                <a16:creationId xmlns:a16="http://schemas.microsoft.com/office/drawing/2014/main" id="{2FE5933E-F30F-47B8-98D6-12D71CBBDF46}"/>
              </a:ext>
            </a:extLst>
          </p:cNvPr>
          <p:cNvSpPr txBox="1"/>
          <p:nvPr/>
        </p:nvSpPr>
        <p:spPr>
          <a:xfrm>
            <a:off x="7020272" y="5057726"/>
            <a:ext cx="1080120" cy="648072"/>
          </a:xfrm>
          <a:prstGeom prst="rect">
            <a:avLst/>
          </a:prstGeom>
          <a:solidFill>
            <a:srgbClr val="ADEBF1"/>
          </a:solidFill>
        </p:spPr>
        <p:txBody>
          <a:bodyPr wrap="square" lIns="0" tIns="0" rIns="0" bIns="0" rtlCol="0">
            <a:noAutofit/>
          </a:bodyPr>
          <a:lstStyle/>
          <a:p>
            <a:pPr algn="ctr"/>
            <a:r>
              <a:rPr lang="zh-CN" altLang="en-US" dirty="0"/>
              <a:t>溢出</a:t>
            </a:r>
            <a:endParaRPr lang="en-US" altLang="zh-CN" dirty="0"/>
          </a:p>
          <a:p>
            <a:pPr algn="ctr"/>
            <a:r>
              <a:rPr lang="zh-CN" altLang="en-US" dirty="0"/>
              <a:t>文件</a:t>
            </a:r>
          </a:p>
        </p:txBody>
      </p:sp>
    </p:spTree>
    <p:extLst>
      <p:ext uri="{BB962C8B-B14F-4D97-AF65-F5344CB8AC3E}">
        <p14:creationId xmlns:p14="http://schemas.microsoft.com/office/powerpoint/2010/main" val="16097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5.2 </a:t>
            </a:r>
            <a:r>
              <a:rPr kumimoji="1" lang="zh-CN" altLang="en-US" dirty="0"/>
              <a:t>文件的组织和访问</a:t>
            </a:r>
          </a:p>
        </p:txBody>
      </p:sp>
      <p:sp>
        <p:nvSpPr>
          <p:cNvPr id="3" name="Content Placeholder 2">
            <a:extLst>
              <a:ext uri="{FF2B5EF4-FFF2-40B4-BE49-F238E27FC236}">
                <a16:creationId xmlns:a16="http://schemas.microsoft.com/office/drawing/2014/main" id="{1D882036-D078-40DA-B64E-9F7F5A3E572D}"/>
              </a:ext>
            </a:extLst>
          </p:cNvPr>
          <p:cNvSpPr txBox="1">
            <a:spLocks/>
          </p:cNvSpPr>
          <p:nvPr/>
        </p:nvSpPr>
        <p:spPr bwMode="auto">
          <a:xfrm>
            <a:off x="0" y="980728"/>
            <a:ext cx="4644008" cy="52291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77500" lnSpcReduction="20000"/>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
                <a:srgbClr val="000000"/>
              </a:buClr>
              <a:buFont typeface="Wingdings" pitchFamily="2" charset="2"/>
              <a:buChar char="l"/>
            </a:pPr>
            <a:r>
              <a:rPr lang="zh-CN" altLang="en-US" sz="3600" kern="0" dirty="0"/>
              <a:t>索引文件</a:t>
            </a:r>
            <a:endParaRPr lang="en-US" altLang="zh-CN" sz="3600" kern="0" dirty="0"/>
          </a:p>
          <a:p>
            <a:pPr marL="857250" indent="-457200">
              <a:lnSpc>
                <a:spcPct val="145000"/>
              </a:lnSpc>
              <a:buClr>
                <a:srgbClr val="FF0000"/>
              </a:buClr>
              <a:buSzPct val="80000"/>
              <a:buFont typeface="Wingdings" pitchFamily="2" charset="2"/>
              <a:buChar char="Ø"/>
            </a:pPr>
            <a:r>
              <a:rPr lang="zh-CN" altLang="en-US" sz="2600" b="0" kern="0" dirty="0">
                <a:solidFill>
                  <a:schemeClr val="tx1"/>
                </a:solidFill>
                <a:latin typeface="宋体" panose="02010600030101010101" pitchFamily="2" charset="-122"/>
                <a:ea typeface="宋体" panose="02010600030101010101" pitchFamily="2" charset="-122"/>
              </a:rPr>
              <a:t>只能通过索引访问记录</a:t>
            </a:r>
            <a:endParaRPr lang="en-US" altLang="zh-CN" sz="26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Ø"/>
            </a:pPr>
            <a:r>
              <a:rPr lang="zh-CN" altLang="en-US" sz="2600" b="0" kern="0" dirty="0">
                <a:solidFill>
                  <a:schemeClr val="tx1"/>
                </a:solidFill>
                <a:latin typeface="宋体" panose="02010600030101010101" pitchFamily="2" charset="-122"/>
                <a:ea typeface="宋体" panose="02010600030101010101" pitchFamily="2" charset="-122"/>
              </a:rPr>
              <a:t>可以使用变长度记录</a:t>
            </a:r>
            <a:endParaRPr lang="en-US" altLang="zh-CN" sz="26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Ø"/>
            </a:pPr>
            <a:r>
              <a:rPr lang="zh-CN" altLang="en-US" sz="2600" b="0" kern="0" dirty="0">
                <a:solidFill>
                  <a:schemeClr val="tx1"/>
                </a:solidFill>
                <a:latin typeface="宋体" panose="02010600030101010101" pitchFamily="2" charset="-122"/>
                <a:ea typeface="宋体" panose="02010600030101010101" pitchFamily="2" charset="-122"/>
              </a:rPr>
              <a:t>完全索引包含主文件中每条记录的索引项</a:t>
            </a:r>
            <a:endParaRPr lang="en-US" altLang="zh-CN" sz="26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Ø"/>
            </a:pPr>
            <a:r>
              <a:rPr lang="zh-CN" altLang="en-US" sz="2600" b="0" kern="0" dirty="0">
                <a:solidFill>
                  <a:schemeClr val="tx1"/>
                </a:solidFill>
                <a:latin typeface="宋体" panose="02010600030101010101" pitchFamily="2" charset="-122"/>
                <a:ea typeface="宋体" panose="02010600030101010101" pitchFamily="2" charset="-122"/>
              </a:rPr>
              <a:t>部分索引只包含有感兴趣域的记录的索引项</a:t>
            </a:r>
            <a:endParaRPr lang="en-US" altLang="zh-CN" sz="26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Ø"/>
            </a:pPr>
            <a:r>
              <a:rPr lang="zh-CN" altLang="en-US" sz="2600" b="0" kern="0" dirty="0">
                <a:solidFill>
                  <a:schemeClr val="tx1"/>
                </a:solidFill>
                <a:latin typeface="宋体" panose="02010600030101010101" pitchFamily="2" charset="-122"/>
                <a:ea typeface="宋体" panose="02010600030101010101" pitchFamily="2" charset="-122"/>
              </a:rPr>
              <a:t>主要用于信息及时性要求比较严格且很少对所有数据进行处理的应用程序</a:t>
            </a:r>
            <a:endParaRPr lang="en-US" altLang="zh-CN" sz="26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Ø"/>
            </a:pPr>
            <a:r>
              <a:rPr lang="zh-CN" altLang="en-US" sz="2600" b="0" kern="0" dirty="0">
                <a:solidFill>
                  <a:schemeClr val="tx1"/>
                </a:solidFill>
                <a:latin typeface="宋体" panose="02010600030101010101" pitchFamily="2" charset="-122"/>
                <a:ea typeface="宋体" panose="02010600030101010101" pitchFamily="2" charset="-122"/>
              </a:rPr>
              <a:t>例子是航空公司预订系统和库存控制系统</a:t>
            </a:r>
          </a:p>
          <a:p>
            <a:pPr marL="857250" indent="-457200">
              <a:lnSpc>
                <a:spcPct val="145000"/>
              </a:lnSpc>
              <a:buClr>
                <a:srgbClr val="FF0000"/>
              </a:buClr>
              <a:buSzPct val="80000"/>
              <a:buFont typeface="Wingdings" pitchFamily="2" charset="2"/>
              <a:buChar char="n"/>
            </a:pPr>
            <a:endParaRPr lang="en-US" sz="2400" b="0" kern="0" dirty="0">
              <a:solidFill>
                <a:schemeClr val="tx1"/>
              </a:solidFill>
              <a:latin typeface="宋体" panose="02010600030101010101" pitchFamily="2" charset="-122"/>
              <a:ea typeface="宋体" panose="02010600030101010101" pitchFamily="2" charset="-122"/>
            </a:endParaRPr>
          </a:p>
        </p:txBody>
      </p:sp>
      <p:pic>
        <p:nvPicPr>
          <p:cNvPr id="4" name="Picture 2">
            <a:extLst>
              <a:ext uri="{FF2B5EF4-FFF2-40B4-BE49-F238E27FC236}">
                <a16:creationId xmlns:a16="http://schemas.microsoft.com/office/drawing/2014/main" id="{33A7F635-B627-4708-A86E-CDA7C5210C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371154"/>
            <a:ext cx="3876675" cy="483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8">
            <a:extLst>
              <a:ext uri="{FF2B5EF4-FFF2-40B4-BE49-F238E27FC236}">
                <a16:creationId xmlns:a16="http://schemas.microsoft.com/office/drawing/2014/main" id="{8D46F078-DFB6-41CC-9B81-110A71652C03}"/>
              </a:ext>
            </a:extLst>
          </p:cNvPr>
          <p:cNvSpPr txBox="1"/>
          <p:nvPr/>
        </p:nvSpPr>
        <p:spPr>
          <a:xfrm>
            <a:off x="5148064" y="1241302"/>
            <a:ext cx="576064" cy="445776"/>
          </a:xfrm>
          <a:prstGeom prst="rect">
            <a:avLst/>
          </a:prstGeom>
          <a:solidFill>
            <a:schemeClr val="bg1"/>
          </a:solidFill>
        </p:spPr>
        <p:txBody>
          <a:bodyPr wrap="square" rIns="0" rtlCol="0">
            <a:noAutofit/>
          </a:bodyPr>
          <a:lstStyle/>
          <a:p>
            <a:r>
              <a:rPr lang="zh-CN" altLang="en-US" dirty="0"/>
              <a:t>完全索引</a:t>
            </a:r>
          </a:p>
        </p:txBody>
      </p:sp>
      <p:sp>
        <p:nvSpPr>
          <p:cNvPr id="6" name="TextBox 9">
            <a:extLst>
              <a:ext uri="{FF2B5EF4-FFF2-40B4-BE49-F238E27FC236}">
                <a16:creationId xmlns:a16="http://schemas.microsoft.com/office/drawing/2014/main" id="{6FF7CD07-4C6B-42D6-8ADA-D7A99354404E}"/>
              </a:ext>
            </a:extLst>
          </p:cNvPr>
          <p:cNvSpPr txBox="1"/>
          <p:nvPr/>
        </p:nvSpPr>
        <p:spPr>
          <a:xfrm>
            <a:off x="6372200" y="1241302"/>
            <a:ext cx="576064" cy="445776"/>
          </a:xfrm>
          <a:prstGeom prst="rect">
            <a:avLst/>
          </a:prstGeom>
          <a:solidFill>
            <a:schemeClr val="bg1"/>
          </a:solidFill>
        </p:spPr>
        <p:txBody>
          <a:bodyPr wrap="square" rIns="0" rtlCol="0">
            <a:noAutofit/>
          </a:bodyPr>
          <a:lstStyle/>
          <a:p>
            <a:r>
              <a:rPr lang="zh-CN" altLang="en-US" dirty="0"/>
              <a:t>完全索引</a:t>
            </a:r>
          </a:p>
        </p:txBody>
      </p:sp>
      <p:sp>
        <p:nvSpPr>
          <p:cNvPr id="7" name="TextBox 10">
            <a:extLst>
              <a:ext uri="{FF2B5EF4-FFF2-40B4-BE49-F238E27FC236}">
                <a16:creationId xmlns:a16="http://schemas.microsoft.com/office/drawing/2014/main" id="{C6E2EF5B-9E6F-4FC2-9A40-D1042D6DA42F}"/>
              </a:ext>
            </a:extLst>
          </p:cNvPr>
          <p:cNvSpPr txBox="1"/>
          <p:nvPr/>
        </p:nvSpPr>
        <p:spPr>
          <a:xfrm>
            <a:off x="7452320" y="1241302"/>
            <a:ext cx="576064" cy="445776"/>
          </a:xfrm>
          <a:prstGeom prst="rect">
            <a:avLst/>
          </a:prstGeom>
          <a:solidFill>
            <a:schemeClr val="bg1"/>
          </a:solidFill>
        </p:spPr>
        <p:txBody>
          <a:bodyPr wrap="square" rIns="0" rtlCol="0">
            <a:noAutofit/>
          </a:bodyPr>
          <a:lstStyle/>
          <a:p>
            <a:r>
              <a:rPr lang="zh-CN" altLang="en-US" dirty="0"/>
              <a:t>部分索引</a:t>
            </a:r>
          </a:p>
        </p:txBody>
      </p:sp>
      <p:sp>
        <p:nvSpPr>
          <p:cNvPr id="8" name="TextBox 11">
            <a:extLst>
              <a:ext uri="{FF2B5EF4-FFF2-40B4-BE49-F238E27FC236}">
                <a16:creationId xmlns:a16="http://schemas.microsoft.com/office/drawing/2014/main" id="{3038057C-ADFF-4352-9CB2-0B23BFC5E034}"/>
              </a:ext>
            </a:extLst>
          </p:cNvPr>
          <p:cNvSpPr txBox="1"/>
          <p:nvPr/>
        </p:nvSpPr>
        <p:spPr>
          <a:xfrm>
            <a:off x="5940152" y="5201742"/>
            <a:ext cx="2232248" cy="561493"/>
          </a:xfrm>
          <a:prstGeom prst="rect">
            <a:avLst/>
          </a:prstGeom>
          <a:solidFill>
            <a:srgbClr val="ADEBF1"/>
          </a:solidFill>
        </p:spPr>
        <p:txBody>
          <a:bodyPr wrap="square" lIns="0" tIns="0" rIns="0" bIns="0" rtlCol="0">
            <a:noAutofit/>
          </a:bodyPr>
          <a:lstStyle/>
          <a:p>
            <a:pPr algn="ctr"/>
            <a:r>
              <a:rPr lang="zh-CN" altLang="en-US" dirty="0"/>
              <a:t>原始文件</a:t>
            </a:r>
            <a:endParaRPr lang="en-US" altLang="zh-CN" dirty="0"/>
          </a:p>
          <a:p>
            <a:pPr algn="ctr"/>
            <a:r>
              <a:rPr lang="zh-CN" altLang="en-US" dirty="0"/>
              <a:t>（变长记录）</a:t>
            </a:r>
          </a:p>
        </p:txBody>
      </p:sp>
    </p:spTree>
    <p:extLst>
      <p:ext uri="{BB962C8B-B14F-4D97-AF65-F5344CB8AC3E}">
        <p14:creationId xmlns:p14="http://schemas.microsoft.com/office/powerpoint/2010/main" val="1313144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5.2 </a:t>
            </a:r>
            <a:r>
              <a:rPr kumimoji="1" lang="zh-CN" altLang="en-US" dirty="0"/>
              <a:t>文件的组织和访问</a:t>
            </a:r>
          </a:p>
        </p:txBody>
      </p:sp>
      <p:graphicFrame>
        <p:nvGraphicFramePr>
          <p:cNvPr id="3" name="Diagram 3">
            <a:extLst>
              <a:ext uri="{FF2B5EF4-FFF2-40B4-BE49-F238E27FC236}">
                <a16:creationId xmlns:a16="http://schemas.microsoft.com/office/drawing/2014/main" id="{8ED6C9C4-1A40-49A8-8AE3-D89807C3E2BA}"/>
              </a:ext>
            </a:extLst>
          </p:cNvPr>
          <p:cNvGraphicFramePr/>
          <p:nvPr>
            <p:extLst>
              <p:ext uri="{D42A27DB-BD31-4B8C-83A1-F6EECF244321}">
                <p14:modId xmlns:p14="http://schemas.microsoft.com/office/powerpoint/2010/main" val="1620949782"/>
              </p:ext>
            </p:extLst>
          </p:nvPr>
        </p:nvGraphicFramePr>
        <p:xfrm>
          <a:off x="5652120" y="2852935"/>
          <a:ext cx="3168352" cy="31683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2">
            <a:extLst>
              <a:ext uri="{FF2B5EF4-FFF2-40B4-BE49-F238E27FC236}">
                <a16:creationId xmlns:a16="http://schemas.microsoft.com/office/drawing/2014/main" id="{FFCAEBB6-1219-4CC6-8D7D-EC92E11E6762}"/>
              </a:ext>
            </a:extLst>
          </p:cNvPr>
          <p:cNvSpPr txBox="1">
            <a:spLocks/>
          </p:cNvSpPr>
          <p:nvPr/>
        </p:nvSpPr>
        <p:spPr bwMode="auto">
          <a:xfrm>
            <a:off x="0" y="980728"/>
            <a:ext cx="4860032" cy="458105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
                <a:schemeClr val="tx2"/>
              </a:buClr>
              <a:buFont typeface="Wingdings" pitchFamily="2" charset="2"/>
              <a:buChar char="l"/>
            </a:pPr>
            <a:r>
              <a:rPr lang="zh-CN" altLang="en-US" sz="2800" kern="0" dirty="0"/>
              <a:t>直接文件或散列文件</a:t>
            </a:r>
            <a:endParaRPr lang="en-US" altLang="zh-CN" sz="2800" kern="0" dirty="0"/>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直接访问磁盘中任意一个地址已知的数据块</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使用基于关键字的散列</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典型应用场景</a:t>
            </a:r>
            <a:r>
              <a:rPr lang="en-US" altLang="zh-CN" sz="2400" b="0" kern="0" dirty="0">
                <a:solidFill>
                  <a:schemeClr val="tx1"/>
                </a:solidFill>
                <a:latin typeface="宋体" panose="02010600030101010101" pitchFamily="2" charset="-122"/>
                <a:ea typeface="宋体" panose="02010600030101010101" pitchFamily="2" charset="-122"/>
              </a:rPr>
              <a:t>:</a:t>
            </a:r>
            <a:endParaRPr lang="zh-CN" altLang="en-US" sz="2400" b="0" kern="0" dirty="0">
              <a:solidFill>
                <a:schemeClr val="tx1"/>
              </a:solidFill>
              <a:latin typeface="宋体" panose="02010600030101010101" pitchFamily="2" charset="-122"/>
              <a:ea typeface="宋体" panose="02010600030101010101" pitchFamily="2" charset="-122"/>
            </a:endParaRPr>
          </a:p>
          <a:p>
            <a:pPr marL="1257300" lvl="1" indent="-457200">
              <a:lnSpc>
                <a:spcPct val="145000"/>
              </a:lnSpc>
              <a:buClr>
                <a:srgbClr val="7030A0"/>
              </a:buClr>
              <a:buSzPct val="80000"/>
              <a:buFont typeface="Wingdings" pitchFamily="2" charset="2"/>
              <a:buChar char="u"/>
            </a:pPr>
            <a:r>
              <a:rPr lang="zh-CN" altLang="en-US" sz="2000" b="0" kern="0" dirty="0">
                <a:solidFill>
                  <a:schemeClr val="tx1"/>
                </a:solidFill>
                <a:latin typeface="宋体" panose="02010600030101010101" pitchFamily="2" charset="-122"/>
                <a:ea typeface="宋体" panose="02010600030101010101" pitchFamily="2" charset="-122"/>
              </a:rPr>
              <a:t>快速访问</a:t>
            </a:r>
            <a:endParaRPr lang="en-US" altLang="zh-CN" sz="2000" b="0" kern="0" dirty="0">
              <a:solidFill>
                <a:schemeClr val="tx1"/>
              </a:solidFill>
              <a:latin typeface="宋体" panose="02010600030101010101" pitchFamily="2" charset="-122"/>
              <a:ea typeface="宋体" panose="02010600030101010101" pitchFamily="2" charset="-122"/>
            </a:endParaRPr>
          </a:p>
          <a:p>
            <a:pPr marL="1257300" lvl="1" indent="-457200">
              <a:lnSpc>
                <a:spcPct val="145000"/>
              </a:lnSpc>
              <a:buClr>
                <a:srgbClr val="7030A0"/>
              </a:buClr>
              <a:buSzPct val="80000"/>
              <a:buFont typeface="Wingdings" pitchFamily="2" charset="2"/>
              <a:buChar char="u"/>
            </a:pPr>
            <a:r>
              <a:rPr lang="zh-CN" altLang="en-US" sz="2000" b="0" kern="0" dirty="0">
                <a:solidFill>
                  <a:schemeClr val="tx1"/>
                </a:solidFill>
                <a:latin typeface="宋体" panose="02010600030101010101" pitchFamily="2" charset="-122"/>
                <a:ea typeface="宋体" panose="02010600030101010101" pitchFamily="2" charset="-122"/>
              </a:rPr>
              <a:t>固定长度的记录</a:t>
            </a:r>
            <a:endParaRPr lang="en-US" altLang="zh-CN" sz="2000" b="0" kern="0" dirty="0">
              <a:solidFill>
                <a:schemeClr val="tx1"/>
              </a:solidFill>
              <a:latin typeface="宋体" panose="02010600030101010101" pitchFamily="2" charset="-122"/>
              <a:ea typeface="宋体" panose="02010600030101010101" pitchFamily="2" charset="-122"/>
            </a:endParaRPr>
          </a:p>
          <a:p>
            <a:pPr marL="1257300" lvl="1" indent="-457200">
              <a:lnSpc>
                <a:spcPct val="145000"/>
              </a:lnSpc>
              <a:buClr>
                <a:srgbClr val="7030A0"/>
              </a:buClr>
              <a:buSzPct val="80000"/>
              <a:buFont typeface="Wingdings" pitchFamily="2" charset="2"/>
              <a:buChar char="u"/>
            </a:pPr>
            <a:r>
              <a:rPr lang="zh-CN" altLang="en-US" sz="2000" b="0" kern="0" dirty="0">
                <a:solidFill>
                  <a:schemeClr val="tx1"/>
                </a:solidFill>
                <a:latin typeface="宋体" panose="02010600030101010101" pitchFamily="2" charset="-122"/>
                <a:ea typeface="宋体" panose="02010600030101010101" pitchFamily="2" charset="-122"/>
              </a:rPr>
              <a:t>一次访问一个记录</a:t>
            </a:r>
            <a:endParaRPr lang="en-US" sz="2000" b="0" kern="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61196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5.3 </a:t>
            </a:r>
            <a:r>
              <a:rPr kumimoji="1" lang="zh-CN" altLang="en-US" dirty="0"/>
              <a:t>文件目录</a:t>
            </a:r>
          </a:p>
        </p:txBody>
      </p:sp>
      <p:sp>
        <p:nvSpPr>
          <p:cNvPr id="3" name="Content Placeholder 2">
            <a:extLst>
              <a:ext uri="{FF2B5EF4-FFF2-40B4-BE49-F238E27FC236}">
                <a16:creationId xmlns:a16="http://schemas.microsoft.com/office/drawing/2014/main" id="{C8361EE4-BB03-4176-8447-04EF63673E8F}"/>
              </a:ext>
            </a:extLst>
          </p:cNvPr>
          <p:cNvSpPr txBox="1">
            <a:spLocks/>
          </p:cNvSpPr>
          <p:nvPr/>
        </p:nvSpPr>
        <p:spPr bwMode="auto">
          <a:xfrm>
            <a:off x="4682" y="980728"/>
            <a:ext cx="7924800" cy="9515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25000"/>
              </a:lnSpc>
              <a:buClr>
                <a:schemeClr val="tx2"/>
              </a:buClr>
              <a:buFont typeface="Wingdings" panose="05000000000000000000" pitchFamily="2" charset="2"/>
              <a:buChar char="l"/>
            </a:pPr>
            <a:r>
              <a:rPr lang="zh-CN" altLang="en-US" kern="0" dirty="0"/>
              <a:t>文件目录的信息单元（见教材</a:t>
            </a:r>
            <a:r>
              <a:rPr lang="en-US" altLang="zh-CN" kern="0" dirty="0"/>
              <a:t>P350</a:t>
            </a:r>
            <a:r>
              <a:rPr lang="zh-CN" altLang="en-US" kern="0" dirty="0"/>
              <a:t>表</a:t>
            </a:r>
            <a:r>
              <a:rPr lang="en-US" altLang="zh-CN" kern="0" dirty="0"/>
              <a:t>12.1</a:t>
            </a:r>
            <a:r>
              <a:rPr lang="zh-CN" altLang="en-US" kern="0" dirty="0"/>
              <a:t>）</a:t>
            </a:r>
            <a:endParaRPr lang="en-US" altLang="zh-CN" kern="0" dirty="0"/>
          </a:p>
        </p:txBody>
      </p:sp>
      <p:graphicFrame>
        <p:nvGraphicFramePr>
          <p:cNvPr id="4" name="图示 3">
            <a:extLst>
              <a:ext uri="{FF2B5EF4-FFF2-40B4-BE49-F238E27FC236}">
                <a16:creationId xmlns:a16="http://schemas.microsoft.com/office/drawing/2014/main" id="{48B693BD-0A6A-4248-8D42-DD1EBA9B01AC}"/>
              </a:ext>
            </a:extLst>
          </p:cNvPr>
          <p:cNvGraphicFramePr/>
          <p:nvPr>
            <p:extLst>
              <p:ext uri="{D42A27DB-BD31-4B8C-83A1-F6EECF244321}">
                <p14:modId xmlns:p14="http://schemas.microsoft.com/office/powerpoint/2010/main" val="24316815"/>
              </p:ext>
            </p:extLst>
          </p:nvPr>
        </p:nvGraphicFramePr>
        <p:xfrm>
          <a:off x="1331640" y="1644207"/>
          <a:ext cx="6480720"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7569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5.3 </a:t>
            </a:r>
            <a:r>
              <a:rPr kumimoji="1" lang="zh-CN" altLang="en-US" dirty="0"/>
              <a:t>文件目录</a:t>
            </a:r>
          </a:p>
        </p:txBody>
      </p:sp>
      <p:sp>
        <p:nvSpPr>
          <p:cNvPr id="3" name="Content Placeholder 2">
            <a:extLst>
              <a:ext uri="{FF2B5EF4-FFF2-40B4-BE49-F238E27FC236}">
                <a16:creationId xmlns:a16="http://schemas.microsoft.com/office/drawing/2014/main" id="{33DD3908-39D6-4D6C-BFD7-2C83BCBC3540}"/>
              </a:ext>
            </a:extLst>
          </p:cNvPr>
          <p:cNvSpPr txBox="1">
            <a:spLocks/>
          </p:cNvSpPr>
          <p:nvPr/>
        </p:nvSpPr>
        <p:spPr bwMode="auto">
          <a:xfrm>
            <a:off x="3829" y="980728"/>
            <a:ext cx="7924800" cy="9515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25000"/>
              </a:lnSpc>
              <a:buClr>
                <a:schemeClr val="accent2"/>
              </a:buClr>
              <a:buFont typeface="Wingdings" panose="05000000000000000000" pitchFamily="2" charset="2"/>
              <a:buChar char="l"/>
            </a:pPr>
            <a:r>
              <a:rPr lang="zh-CN" altLang="en-US" kern="0" dirty="0">
                <a:solidFill>
                  <a:srgbClr val="C00000"/>
                </a:solidFill>
              </a:rPr>
              <a:t>文件目录的基本信息</a:t>
            </a:r>
            <a:endParaRPr lang="en-US" altLang="zh-CN" kern="0" dirty="0">
              <a:solidFill>
                <a:srgbClr val="C00000"/>
              </a:solidFill>
            </a:endParaRPr>
          </a:p>
        </p:txBody>
      </p:sp>
      <p:graphicFrame>
        <p:nvGraphicFramePr>
          <p:cNvPr id="4" name="表格 3">
            <a:extLst>
              <a:ext uri="{FF2B5EF4-FFF2-40B4-BE49-F238E27FC236}">
                <a16:creationId xmlns:a16="http://schemas.microsoft.com/office/drawing/2014/main" id="{609637E6-A63B-45CB-9DBD-1B8EB3BE4EF1}"/>
              </a:ext>
            </a:extLst>
          </p:cNvPr>
          <p:cNvGraphicFramePr>
            <a:graphicFrameLocks noGrp="1"/>
          </p:cNvGraphicFramePr>
          <p:nvPr>
            <p:extLst>
              <p:ext uri="{D42A27DB-BD31-4B8C-83A1-F6EECF244321}">
                <p14:modId xmlns:p14="http://schemas.microsoft.com/office/powerpoint/2010/main" val="1696364767"/>
              </p:ext>
            </p:extLst>
          </p:nvPr>
        </p:nvGraphicFramePr>
        <p:xfrm>
          <a:off x="80610" y="1788223"/>
          <a:ext cx="8955886" cy="1201293"/>
        </p:xfrm>
        <a:graphic>
          <a:graphicData uri="http://schemas.openxmlformats.org/drawingml/2006/table">
            <a:tbl>
              <a:tblPr firstRow="1" bandRow="1">
                <a:tableStyleId>{5C22544A-7EE6-4342-B048-85BDC9FD1C3A}</a:tableStyleId>
              </a:tblPr>
              <a:tblGrid>
                <a:gridCol w="8955886">
                  <a:extLst>
                    <a:ext uri="{9D8B030D-6E8A-4147-A177-3AD203B41FA5}">
                      <a16:colId xmlns:a16="http://schemas.microsoft.com/office/drawing/2014/main" val="20000"/>
                    </a:ext>
                  </a:extLst>
                </a:gridCol>
              </a:tblGrid>
              <a:tr h="1080120">
                <a:tc>
                  <a:txBody>
                    <a:bodyPr/>
                    <a:lstStyle/>
                    <a:p>
                      <a:pPr marL="0" indent="0" algn="l">
                        <a:lnSpc>
                          <a:spcPct val="125000"/>
                        </a:lnSpc>
                        <a:buFont typeface="Arial" panose="020B0604020202020204" pitchFamily="34" charset="0"/>
                        <a:buNone/>
                      </a:pPr>
                      <a:r>
                        <a:rPr lang="zh-CN" altLang="en-US" sz="2000" b="0" baseline="0" dirty="0">
                          <a:solidFill>
                            <a:schemeClr val="tx1"/>
                          </a:solidFill>
                        </a:rPr>
                        <a:t>文件名            由创建者（用户或程序）选择的名字，在同一个目录中必须唯一</a:t>
                      </a:r>
                      <a:endParaRPr lang="en-US" altLang="zh-CN" sz="2000" b="0" baseline="0" dirty="0">
                        <a:solidFill>
                          <a:schemeClr val="tx1"/>
                        </a:solidFill>
                      </a:endParaRPr>
                    </a:p>
                    <a:p>
                      <a:pPr marL="0" indent="0" algn="l">
                        <a:lnSpc>
                          <a:spcPct val="125000"/>
                        </a:lnSpc>
                        <a:buFont typeface="Arial" panose="020B0604020202020204" pitchFamily="34" charset="0"/>
                        <a:buNone/>
                      </a:pPr>
                      <a:r>
                        <a:rPr lang="zh-CN" altLang="en-US" sz="2000" b="0" baseline="0" dirty="0">
                          <a:solidFill>
                            <a:schemeClr val="tx1"/>
                          </a:solidFill>
                        </a:rPr>
                        <a:t>文件类型        如文本文件、二进制文件、加载模块等</a:t>
                      </a:r>
                      <a:endParaRPr lang="en-US" altLang="zh-CN" sz="2000" b="0" baseline="0" dirty="0">
                        <a:solidFill>
                          <a:schemeClr val="tx1"/>
                        </a:solidFill>
                      </a:endParaRPr>
                    </a:p>
                    <a:p>
                      <a:pPr marL="0" indent="0" algn="l">
                        <a:lnSpc>
                          <a:spcPct val="125000"/>
                        </a:lnSpc>
                        <a:buFont typeface="Arial" panose="020B0604020202020204" pitchFamily="34" charset="0"/>
                        <a:buNone/>
                      </a:pPr>
                      <a:r>
                        <a:rPr lang="zh-CN" altLang="en-US" sz="2000" b="0" baseline="0" dirty="0">
                          <a:solidFill>
                            <a:schemeClr val="tx1"/>
                          </a:solidFill>
                        </a:rPr>
                        <a:t>文件组织        供那些支持不同组织形式的系统使用</a:t>
                      </a:r>
                      <a:endParaRPr lang="en-US" altLang="zh-CN" sz="2000" b="0" baseline="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5" name="Content Placeholder 2">
            <a:extLst>
              <a:ext uri="{FF2B5EF4-FFF2-40B4-BE49-F238E27FC236}">
                <a16:creationId xmlns:a16="http://schemas.microsoft.com/office/drawing/2014/main" id="{216FA5D0-33A7-48EE-B63E-8C073FBFBB4B}"/>
              </a:ext>
            </a:extLst>
          </p:cNvPr>
          <p:cNvSpPr txBox="1">
            <a:spLocks/>
          </p:cNvSpPr>
          <p:nvPr/>
        </p:nvSpPr>
        <p:spPr bwMode="auto">
          <a:xfrm>
            <a:off x="3829" y="3429000"/>
            <a:ext cx="7924800" cy="9515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25000"/>
              </a:lnSpc>
              <a:buClr>
                <a:srgbClr val="7030A0"/>
              </a:buClr>
              <a:buFont typeface="Wingdings" panose="05000000000000000000" pitchFamily="2" charset="2"/>
              <a:buChar char="l"/>
            </a:pPr>
            <a:r>
              <a:rPr lang="zh-CN" altLang="en-US" kern="0" dirty="0">
                <a:solidFill>
                  <a:srgbClr val="7030A0"/>
                </a:solidFill>
              </a:rPr>
              <a:t>文件目录的地址信息</a:t>
            </a:r>
            <a:endParaRPr lang="en-US" altLang="zh-CN" kern="0" dirty="0">
              <a:solidFill>
                <a:srgbClr val="7030A0"/>
              </a:solidFill>
            </a:endParaRPr>
          </a:p>
        </p:txBody>
      </p:sp>
      <p:graphicFrame>
        <p:nvGraphicFramePr>
          <p:cNvPr id="6" name="表格 5">
            <a:extLst>
              <a:ext uri="{FF2B5EF4-FFF2-40B4-BE49-F238E27FC236}">
                <a16:creationId xmlns:a16="http://schemas.microsoft.com/office/drawing/2014/main" id="{0EA7AEAA-8828-4B4E-8027-2C46B0E09A44}"/>
              </a:ext>
            </a:extLst>
          </p:cNvPr>
          <p:cNvGraphicFramePr>
            <a:graphicFrameLocks noGrp="1"/>
          </p:cNvGraphicFramePr>
          <p:nvPr>
            <p:extLst>
              <p:ext uri="{D42A27DB-BD31-4B8C-83A1-F6EECF244321}">
                <p14:modId xmlns:p14="http://schemas.microsoft.com/office/powerpoint/2010/main" val="1341719215"/>
              </p:ext>
            </p:extLst>
          </p:nvPr>
        </p:nvGraphicFramePr>
        <p:xfrm>
          <a:off x="80610" y="4236495"/>
          <a:ext cx="8955886" cy="1582293"/>
        </p:xfrm>
        <a:graphic>
          <a:graphicData uri="http://schemas.openxmlformats.org/drawingml/2006/table">
            <a:tbl>
              <a:tblPr firstRow="1" bandRow="1">
                <a:tableStyleId>{5C22544A-7EE6-4342-B048-85BDC9FD1C3A}</a:tableStyleId>
              </a:tblPr>
              <a:tblGrid>
                <a:gridCol w="8955886">
                  <a:extLst>
                    <a:ext uri="{9D8B030D-6E8A-4147-A177-3AD203B41FA5}">
                      <a16:colId xmlns:a16="http://schemas.microsoft.com/office/drawing/2014/main" val="20000"/>
                    </a:ext>
                  </a:extLst>
                </a:gridCol>
              </a:tblGrid>
              <a:tr h="1080120">
                <a:tc>
                  <a:txBody>
                    <a:bodyPr/>
                    <a:lstStyle/>
                    <a:p>
                      <a:pPr marL="0" indent="0" algn="l">
                        <a:lnSpc>
                          <a:spcPct val="125000"/>
                        </a:lnSpc>
                        <a:buFont typeface="Arial" panose="020B0604020202020204" pitchFamily="34" charset="0"/>
                        <a:buNone/>
                      </a:pPr>
                      <a:r>
                        <a:rPr lang="zh-CN" altLang="en-US" sz="2000" b="1" baseline="0" dirty="0">
                          <a:solidFill>
                            <a:schemeClr val="tx1"/>
                          </a:solidFill>
                        </a:rPr>
                        <a:t>卷                    </a:t>
                      </a:r>
                      <a:r>
                        <a:rPr lang="zh-CN" altLang="en-US" sz="2000" b="0" baseline="0" dirty="0">
                          <a:solidFill>
                            <a:schemeClr val="tx1"/>
                          </a:solidFill>
                        </a:rPr>
                        <a:t>指示存储文件的设备</a:t>
                      </a:r>
                      <a:endParaRPr lang="en-US" altLang="zh-CN" sz="2000" b="0" baseline="0" dirty="0">
                        <a:solidFill>
                          <a:schemeClr val="tx1"/>
                        </a:solidFill>
                      </a:endParaRPr>
                    </a:p>
                    <a:p>
                      <a:pPr marL="0" indent="0" algn="l">
                        <a:lnSpc>
                          <a:spcPct val="125000"/>
                        </a:lnSpc>
                        <a:buFont typeface="Arial" panose="020B0604020202020204" pitchFamily="34" charset="0"/>
                        <a:buNone/>
                      </a:pPr>
                      <a:r>
                        <a:rPr lang="zh-CN" altLang="en-US" sz="2000" b="1" baseline="0" dirty="0">
                          <a:solidFill>
                            <a:schemeClr val="tx1"/>
                          </a:solidFill>
                        </a:rPr>
                        <a:t>起始地址         </a:t>
                      </a:r>
                      <a:r>
                        <a:rPr lang="zh-CN" altLang="en-US" sz="2000" b="0" baseline="0" dirty="0">
                          <a:solidFill>
                            <a:schemeClr val="tx1"/>
                          </a:solidFill>
                        </a:rPr>
                        <a:t>文件在辅存中的起始物理地址（如磁盘的柱面、磁道和扇区） </a:t>
                      </a:r>
                      <a:endParaRPr lang="en-US" altLang="zh-CN" sz="2000" b="0" baseline="0" dirty="0">
                        <a:solidFill>
                          <a:schemeClr val="tx1"/>
                        </a:solidFill>
                      </a:endParaRPr>
                    </a:p>
                    <a:p>
                      <a:pPr marL="0" indent="0" algn="l">
                        <a:lnSpc>
                          <a:spcPct val="125000"/>
                        </a:lnSpc>
                        <a:buFont typeface="Arial" panose="020B0604020202020204" pitchFamily="34" charset="0"/>
                        <a:buNone/>
                      </a:pPr>
                      <a:r>
                        <a:rPr lang="zh-CN" altLang="en-US" sz="2000" b="1" baseline="0" dirty="0">
                          <a:solidFill>
                            <a:schemeClr val="tx1"/>
                          </a:solidFill>
                        </a:rPr>
                        <a:t>使用大小         </a:t>
                      </a:r>
                      <a:r>
                        <a:rPr lang="zh-CN" altLang="en-US" sz="2000" b="0" baseline="0" dirty="0">
                          <a:solidFill>
                            <a:schemeClr val="tx1"/>
                          </a:solidFill>
                        </a:rPr>
                        <a:t>文件的当前大小，单位为字节、字或块</a:t>
                      </a:r>
                      <a:endParaRPr lang="en-US" altLang="zh-CN" sz="2000" b="0" baseline="0" dirty="0">
                        <a:solidFill>
                          <a:schemeClr val="tx1"/>
                        </a:solidFill>
                      </a:endParaRPr>
                    </a:p>
                    <a:p>
                      <a:pPr marL="0" indent="0" algn="l">
                        <a:lnSpc>
                          <a:spcPct val="125000"/>
                        </a:lnSpc>
                        <a:buFont typeface="Arial" panose="020B0604020202020204" pitchFamily="34" charset="0"/>
                        <a:buNone/>
                      </a:pPr>
                      <a:r>
                        <a:rPr lang="zh-CN" altLang="en-US" sz="2000" b="1" baseline="0" dirty="0">
                          <a:solidFill>
                            <a:schemeClr val="tx1"/>
                          </a:solidFill>
                        </a:rPr>
                        <a:t>分配大小         </a:t>
                      </a:r>
                      <a:r>
                        <a:rPr lang="zh-CN" altLang="en-US" sz="2000" b="0" baseline="0" dirty="0">
                          <a:solidFill>
                            <a:schemeClr val="tx1"/>
                          </a:solidFill>
                        </a:rPr>
                        <a:t>文件的最大尺寸</a:t>
                      </a:r>
                      <a:endParaRPr lang="en-US" altLang="zh-CN" sz="2000" b="0" baseline="0" dirty="0">
                        <a:solidFill>
                          <a:schemeClr val="tx1"/>
                        </a:solidFill>
                      </a:endParaRPr>
                    </a:p>
                  </a:txBody>
                  <a:tcPr>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85330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5.3 </a:t>
            </a:r>
            <a:r>
              <a:rPr kumimoji="1" lang="zh-CN" altLang="en-US" dirty="0"/>
              <a:t>文件目录</a:t>
            </a:r>
          </a:p>
        </p:txBody>
      </p:sp>
      <p:sp>
        <p:nvSpPr>
          <p:cNvPr id="7" name="Content Placeholder 2">
            <a:extLst>
              <a:ext uri="{FF2B5EF4-FFF2-40B4-BE49-F238E27FC236}">
                <a16:creationId xmlns:a16="http://schemas.microsoft.com/office/drawing/2014/main" id="{A776744F-989D-49E0-BAC0-1A349AD38698}"/>
              </a:ext>
            </a:extLst>
          </p:cNvPr>
          <p:cNvSpPr txBox="1">
            <a:spLocks/>
          </p:cNvSpPr>
          <p:nvPr/>
        </p:nvSpPr>
        <p:spPr bwMode="auto">
          <a:xfrm>
            <a:off x="3829" y="886328"/>
            <a:ext cx="7924800" cy="9515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25000"/>
              </a:lnSpc>
              <a:buClr>
                <a:schemeClr val="accent2"/>
              </a:buClr>
              <a:buFont typeface="Wingdings" panose="05000000000000000000" pitchFamily="2" charset="2"/>
              <a:buChar char="l"/>
            </a:pPr>
            <a:r>
              <a:rPr lang="zh-CN" altLang="en-US" kern="0" dirty="0">
                <a:solidFill>
                  <a:srgbClr val="C00000"/>
                </a:solidFill>
              </a:rPr>
              <a:t>文件目录的访问控制信息</a:t>
            </a:r>
            <a:endParaRPr lang="en-US" altLang="zh-CN" kern="0" dirty="0">
              <a:solidFill>
                <a:srgbClr val="C00000"/>
              </a:solidFill>
            </a:endParaRPr>
          </a:p>
        </p:txBody>
      </p:sp>
      <p:graphicFrame>
        <p:nvGraphicFramePr>
          <p:cNvPr id="8" name="表格 7">
            <a:extLst>
              <a:ext uri="{FF2B5EF4-FFF2-40B4-BE49-F238E27FC236}">
                <a16:creationId xmlns:a16="http://schemas.microsoft.com/office/drawing/2014/main" id="{35DFA287-6097-4FEA-A015-5320A1036208}"/>
              </a:ext>
            </a:extLst>
          </p:cNvPr>
          <p:cNvGraphicFramePr>
            <a:graphicFrameLocks noGrp="1"/>
          </p:cNvGraphicFramePr>
          <p:nvPr>
            <p:extLst>
              <p:ext uri="{D42A27DB-BD31-4B8C-83A1-F6EECF244321}">
                <p14:modId xmlns:p14="http://schemas.microsoft.com/office/powerpoint/2010/main" val="3743897014"/>
              </p:ext>
            </p:extLst>
          </p:nvPr>
        </p:nvGraphicFramePr>
        <p:xfrm>
          <a:off x="80610" y="1549807"/>
          <a:ext cx="8955886" cy="1201293"/>
        </p:xfrm>
        <a:graphic>
          <a:graphicData uri="http://schemas.openxmlformats.org/drawingml/2006/table">
            <a:tbl>
              <a:tblPr firstRow="1" bandRow="1">
                <a:tableStyleId>{5C22544A-7EE6-4342-B048-85BDC9FD1C3A}</a:tableStyleId>
              </a:tblPr>
              <a:tblGrid>
                <a:gridCol w="8955886">
                  <a:extLst>
                    <a:ext uri="{9D8B030D-6E8A-4147-A177-3AD203B41FA5}">
                      <a16:colId xmlns:a16="http://schemas.microsoft.com/office/drawing/2014/main" val="20000"/>
                    </a:ext>
                  </a:extLst>
                </a:gridCol>
              </a:tblGrid>
              <a:tr h="1080120">
                <a:tc>
                  <a:txBody>
                    <a:bodyPr/>
                    <a:lstStyle/>
                    <a:p>
                      <a:pPr marL="0" indent="0" algn="l">
                        <a:lnSpc>
                          <a:spcPct val="125000"/>
                        </a:lnSpc>
                        <a:buFont typeface="Arial" panose="020B0604020202020204" pitchFamily="34" charset="0"/>
                        <a:buNone/>
                      </a:pPr>
                      <a:r>
                        <a:rPr lang="zh-CN" altLang="en-US" sz="2000" b="1" baseline="0" dirty="0">
                          <a:solidFill>
                            <a:schemeClr val="tx1"/>
                          </a:solidFill>
                        </a:rPr>
                        <a:t>所有者            </a:t>
                      </a:r>
                      <a:r>
                        <a:rPr lang="zh-CN" altLang="en-US" sz="2000" b="0" baseline="0" dirty="0">
                          <a:solidFill>
                            <a:schemeClr val="tx1"/>
                          </a:solidFill>
                        </a:rPr>
                        <a:t>文件主，可以授权或拒绝其他用户的访问、改变给予他们的权限</a:t>
                      </a:r>
                    </a:p>
                    <a:p>
                      <a:pPr marL="0" indent="0" algn="l">
                        <a:lnSpc>
                          <a:spcPct val="125000"/>
                        </a:lnSpc>
                        <a:buFont typeface="Arial" panose="020B0604020202020204" pitchFamily="34" charset="0"/>
                        <a:buNone/>
                      </a:pPr>
                      <a:r>
                        <a:rPr lang="zh-CN" altLang="en-US" sz="2000" b="1" baseline="0" dirty="0">
                          <a:solidFill>
                            <a:schemeClr val="tx1"/>
                          </a:solidFill>
                        </a:rPr>
                        <a:t>访问信息        </a:t>
                      </a:r>
                      <a:r>
                        <a:rPr lang="zh-CN" altLang="en-US" sz="2000" b="0" baseline="0" dirty="0">
                          <a:solidFill>
                            <a:schemeClr val="tx1"/>
                          </a:solidFill>
                        </a:rPr>
                        <a:t>该单元的最简单形式包括每个授权用户的用户名和口令</a:t>
                      </a:r>
                    </a:p>
                    <a:p>
                      <a:pPr marL="0" indent="0" algn="l">
                        <a:lnSpc>
                          <a:spcPct val="125000"/>
                        </a:lnSpc>
                        <a:buFont typeface="Arial" panose="020B0604020202020204" pitchFamily="34" charset="0"/>
                        <a:buNone/>
                      </a:pPr>
                      <a:r>
                        <a:rPr lang="zh-CN" altLang="en-US" sz="2000" b="1" baseline="0" dirty="0">
                          <a:solidFill>
                            <a:schemeClr val="tx1"/>
                          </a:solidFill>
                        </a:rPr>
                        <a:t>权限信息        </a:t>
                      </a:r>
                      <a:r>
                        <a:rPr lang="zh-CN" altLang="en-US" sz="2000" b="0" baseline="0" dirty="0">
                          <a:solidFill>
                            <a:schemeClr val="tx1"/>
                          </a:solidFill>
                        </a:rPr>
                        <a:t>控制读、写、执行及在网上传输</a:t>
                      </a:r>
                      <a:endParaRPr lang="en-US" altLang="zh-CN" sz="2000" b="0" baseline="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9" name="Content Placeholder 2">
            <a:extLst>
              <a:ext uri="{FF2B5EF4-FFF2-40B4-BE49-F238E27FC236}">
                <a16:creationId xmlns:a16="http://schemas.microsoft.com/office/drawing/2014/main" id="{3B441C68-0A78-4064-AC72-1598E643BA50}"/>
              </a:ext>
            </a:extLst>
          </p:cNvPr>
          <p:cNvSpPr txBox="1">
            <a:spLocks/>
          </p:cNvSpPr>
          <p:nvPr/>
        </p:nvSpPr>
        <p:spPr bwMode="auto">
          <a:xfrm>
            <a:off x="3829" y="2974560"/>
            <a:ext cx="7924800" cy="9515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25000"/>
              </a:lnSpc>
              <a:buClr>
                <a:srgbClr val="7030A0"/>
              </a:buClr>
              <a:buFont typeface="Wingdings" panose="05000000000000000000" pitchFamily="2" charset="2"/>
              <a:buChar char="l"/>
            </a:pPr>
            <a:r>
              <a:rPr lang="zh-CN" altLang="en-US" kern="0" dirty="0">
                <a:solidFill>
                  <a:srgbClr val="7030A0"/>
                </a:solidFill>
              </a:rPr>
              <a:t>文件目录的使用信息</a:t>
            </a:r>
            <a:endParaRPr lang="en-US" altLang="zh-CN" kern="0" dirty="0">
              <a:solidFill>
                <a:srgbClr val="7030A0"/>
              </a:solidFill>
            </a:endParaRPr>
          </a:p>
        </p:txBody>
      </p:sp>
      <p:graphicFrame>
        <p:nvGraphicFramePr>
          <p:cNvPr id="10" name="表格 9">
            <a:extLst>
              <a:ext uri="{FF2B5EF4-FFF2-40B4-BE49-F238E27FC236}">
                <a16:creationId xmlns:a16="http://schemas.microsoft.com/office/drawing/2014/main" id="{AB0848FE-F5F7-4E24-A74D-7A830EE44A17}"/>
              </a:ext>
            </a:extLst>
          </p:cNvPr>
          <p:cNvGraphicFramePr>
            <a:graphicFrameLocks noGrp="1"/>
          </p:cNvGraphicFramePr>
          <p:nvPr>
            <p:extLst>
              <p:ext uri="{D42A27DB-BD31-4B8C-83A1-F6EECF244321}">
                <p14:modId xmlns:p14="http://schemas.microsoft.com/office/powerpoint/2010/main" val="1584126559"/>
              </p:ext>
            </p:extLst>
          </p:nvPr>
        </p:nvGraphicFramePr>
        <p:xfrm>
          <a:off x="80610" y="3707083"/>
          <a:ext cx="8955886" cy="3106293"/>
        </p:xfrm>
        <a:graphic>
          <a:graphicData uri="http://schemas.openxmlformats.org/drawingml/2006/table">
            <a:tbl>
              <a:tblPr firstRow="1" bandRow="1">
                <a:tableStyleId>{5C22544A-7EE6-4342-B048-85BDC9FD1C3A}</a:tableStyleId>
              </a:tblPr>
              <a:tblGrid>
                <a:gridCol w="8955886">
                  <a:extLst>
                    <a:ext uri="{9D8B030D-6E8A-4147-A177-3AD203B41FA5}">
                      <a16:colId xmlns:a16="http://schemas.microsoft.com/office/drawing/2014/main" val="20000"/>
                    </a:ext>
                  </a:extLst>
                </a:gridCol>
              </a:tblGrid>
              <a:tr h="1080120">
                <a:tc>
                  <a:txBody>
                    <a:bodyPr/>
                    <a:lstStyle/>
                    <a:p>
                      <a:pPr marL="0" indent="0" algn="l">
                        <a:lnSpc>
                          <a:spcPct val="125000"/>
                        </a:lnSpc>
                        <a:buFont typeface="Arial" panose="020B0604020202020204" pitchFamily="34" charset="0"/>
                        <a:buNone/>
                      </a:pPr>
                      <a:r>
                        <a:rPr lang="zh-CN" altLang="en-US" sz="2000" b="1" baseline="0" dirty="0">
                          <a:solidFill>
                            <a:schemeClr val="tx1"/>
                          </a:solidFill>
                        </a:rPr>
                        <a:t>数据创建                                </a:t>
                      </a:r>
                      <a:r>
                        <a:rPr lang="zh-CN" altLang="en-US" sz="2000" b="0" baseline="0" dirty="0">
                          <a:solidFill>
                            <a:schemeClr val="tx1"/>
                          </a:solidFill>
                        </a:rPr>
                        <a:t>文件首次放到目录中的时间</a:t>
                      </a:r>
                    </a:p>
                    <a:p>
                      <a:pPr marL="0" indent="0" algn="l">
                        <a:lnSpc>
                          <a:spcPct val="125000"/>
                        </a:lnSpc>
                        <a:buFont typeface="Arial" panose="020B0604020202020204" pitchFamily="34" charset="0"/>
                        <a:buNone/>
                      </a:pPr>
                      <a:r>
                        <a:rPr lang="zh-CN" altLang="en-US" sz="2000" b="1" baseline="0" dirty="0">
                          <a:solidFill>
                            <a:schemeClr val="tx1"/>
                          </a:solidFill>
                        </a:rPr>
                        <a:t>创建者身份                            </a:t>
                      </a:r>
                      <a:r>
                        <a:rPr lang="zh-CN" altLang="en-US" sz="2000" b="0" baseline="0" dirty="0">
                          <a:solidFill>
                            <a:schemeClr val="tx1"/>
                          </a:solidFill>
                        </a:rPr>
                        <a:t>通常是当前所有者，但不一定必须是当前所有者</a:t>
                      </a:r>
                    </a:p>
                    <a:p>
                      <a:pPr marL="0" indent="0" algn="l">
                        <a:lnSpc>
                          <a:spcPct val="125000"/>
                        </a:lnSpc>
                        <a:buFont typeface="Arial" panose="020B0604020202020204" pitchFamily="34" charset="0"/>
                        <a:buNone/>
                      </a:pPr>
                      <a:r>
                        <a:rPr lang="zh-CN" altLang="en-US" sz="2000" b="1" baseline="0" dirty="0">
                          <a:solidFill>
                            <a:schemeClr val="tx1"/>
                          </a:solidFill>
                        </a:rPr>
                        <a:t>最后一次访问的日期          </a:t>
                      </a:r>
                      <a:r>
                        <a:rPr lang="zh-CN" altLang="en-US" sz="2000" b="0" baseline="0" dirty="0">
                          <a:solidFill>
                            <a:schemeClr val="tx1"/>
                          </a:solidFill>
                        </a:rPr>
                        <a:t>最后一次读取文件内容的时间</a:t>
                      </a:r>
                    </a:p>
                    <a:p>
                      <a:pPr marL="0" indent="0" algn="l">
                        <a:lnSpc>
                          <a:spcPct val="125000"/>
                        </a:lnSpc>
                        <a:buFont typeface="Arial" panose="020B0604020202020204" pitchFamily="34" charset="0"/>
                        <a:buNone/>
                      </a:pPr>
                      <a:r>
                        <a:rPr lang="zh-CN" altLang="en-US" sz="2000" b="1" baseline="0" dirty="0">
                          <a:solidFill>
                            <a:schemeClr val="tx1"/>
                          </a:solidFill>
                        </a:rPr>
                        <a:t>最后一次读用户的身份      </a:t>
                      </a:r>
                      <a:r>
                        <a:rPr lang="zh-CN" altLang="en-US" sz="2000" b="0" baseline="0" dirty="0">
                          <a:solidFill>
                            <a:schemeClr val="tx1"/>
                          </a:solidFill>
                        </a:rPr>
                        <a:t>最后一次执行读操作的用户</a:t>
                      </a:r>
                    </a:p>
                    <a:p>
                      <a:pPr marL="0" indent="0" algn="l">
                        <a:lnSpc>
                          <a:spcPct val="125000"/>
                        </a:lnSpc>
                        <a:buFont typeface="Arial" panose="020B0604020202020204" pitchFamily="34" charset="0"/>
                        <a:buNone/>
                      </a:pPr>
                      <a:r>
                        <a:rPr lang="zh-CN" altLang="en-US" sz="2000" b="1" baseline="0" dirty="0">
                          <a:solidFill>
                            <a:schemeClr val="tx1"/>
                          </a:solidFill>
                        </a:rPr>
                        <a:t>最后一次修改的日期          </a:t>
                      </a:r>
                      <a:r>
                        <a:rPr lang="zh-CN" altLang="en-US" sz="2000" b="0" baseline="0" dirty="0">
                          <a:solidFill>
                            <a:schemeClr val="tx1"/>
                          </a:solidFill>
                        </a:rPr>
                        <a:t>最后一次修改、插入或删除文件内容的时间</a:t>
                      </a:r>
                    </a:p>
                    <a:p>
                      <a:pPr marL="0" indent="0" algn="l">
                        <a:lnSpc>
                          <a:spcPct val="125000"/>
                        </a:lnSpc>
                        <a:buFont typeface="Arial" panose="020B0604020202020204" pitchFamily="34" charset="0"/>
                        <a:buNone/>
                      </a:pPr>
                      <a:r>
                        <a:rPr lang="zh-CN" altLang="en-US" sz="2000" b="1" baseline="0" dirty="0">
                          <a:solidFill>
                            <a:schemeClr val="tx1"/>
                          </a:solidFill>
                        </a:rPr>
                        <a:t>最后一次修改者的身份      </a:t>
                      </a:r>
                      <a:r>
                        <a:rPr lang="zh-CN" altLang="en-US" sz="2000" b="0" baseline="0" dirty="0">
                          <a:solidFill>
                            <a:schemeClr val="tx1"/>
                          </a:solidFill>
                        </a:rPr>
                        <a:t>最后一次进行修改操作的用户</a:t>
                      </a:r>
                    </a:p>
                    <a:p>
                      <a:pPr marL="0" indent="0" algn="l">
                        <a:lnSpc>
                          <a:spcPct val="125000"/>
                        </a:lnSpc>
                        <a:buFont typeface="Arial" panose="020B0604020202020204" pitchFamily="34" charset="0"/>
                        <a:buNone/>
                      </a:pPr>
                      <a:r>
                        <a:rPr lang="zh-CN" altLang="en-US" sz="2000" b="1" baseline="0" dirty="0">
                          <a:solidFill>
                            <a:schemeClr val="tx1"/>
                          </a:solidFill>
                        </a:rPr>
                        <a:t>最后一次备份的日期          </a:t>
                      </a:r>
                      <a:r>
                        <a:rPr lang="zh-CN" altLang="en-US" sz="2000" b="0" baseline="0" dirty="0">
                          <a:solidFill>
                            <a:schemeClr val="tx1"/>
                          </a:solidFill>
                        </a:rPr>
                        <a:t>最后一次把文件备份到另一个存储介质中的日期</a:t>
                      </a:r>
                    </a:p>
                    <a:p>
                      <a:pPr marL="0" indent="0" algn="l">
                        <a:lnSpc>
                          <a:spcPct val="125000"/>
                        </a:lnSpc>
                        <a:buFont typeface="Arial" panose="020B0604020202020204" pitchFamily="34" charset="0"/>
                        <a:buNone/>
                      </a:pPr>
                      <a:r>
                        <a:rPr lang="zh-CN" altLang="en-US" sz="2000" b="1" baseline="0" dirty="0">
                          <a:solidFill>
                            <a:schemeClr val="tx1"/>
                          </a:solidFill>
                        </a:rPr>
                        <a:t>当前使用                                </a:t>
                      </a:r>
                      <a:r>
                        <a:rPr lang="zh-CN" altLang="en-US" sz="2000" b="0" baseline="0" dirty="0">
                          <a:solidFill>
                            <a:schemeClr val="tx1"/>
                          </a:solidFill>
                        </a:rPr>
                        <a:t>当前文件活动的信息，如打开文件的进程、加锁等</a:t>
                      </a:r>
                      <a:endParaRPr lang="en-US" altLang="zh-CN" sz="2000" b="0" baseline="0" dirty="0">
                        <a:solidFill>
                          <a:schemeClr val="tx1"/>
                        </a:solidFill>
                      </a:endParaRPr>
                    </a:p>
                  </a:txBody>
                  <a:tcPr>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48875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5.3 </a:t>
            </a:r>
            <a:r>
              <a:rPr kumimoji="1" lang="zh-CN" altLang="en-US" dirty="0"/>
              <a:t>文件目录</a:t>
            </a:r>
          </a:p>
        </p:txBody>
      </p:sp>
      <p:graphicFrame>
        <p:nvGraphicFramePr>
          <p:cNvPr id="3" name="Diagram 4">
            <a:extLst>
              <a:ext uri="{FF2B5EF4-FFF2-40B4-BE49-F238E27FC236}">
                <a16:creationId xmlns:a16="http://schemas.microsoft.com/office/drawing/2014/main" id="{A0B12C6D-956C-4831-B65F-F7C51AEAE04D}"/>
              </a:ext>
            </a:extLst>
          </p:cNvPr>
          <p:cNvGraphicFramePr/>
          <p:nvPr>
            <p:extLst>
              <p:ext uri="{D42A27DB-BD31-4B8C-83A1-F6EECF244321}">
                <p14:modId xmlns:p14="http://schemas.microsoft.com/office/powerpoint/2010/main" val="3908489795"/>
              </p:ext>
            </p:extLst>
          </p:nvPr>
        </p:nvGraphicFramePr>
        <p:xfrm>
          <a:off x="601439" y="1021184"/>
          <a:ext cx="81534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2">
            <a:extLst>
              <a:ext uri="{FF2B5EF4-FFF2-40B4-BE49-F238E27FC236}">
                <a16:creationId xmlns:a16="http://schemas.microsoft.com/office/drawing/2014/main" id="{4FF776A0-ECA9-4307-8484-9856D4DFF8A3}"/>
              </a:ext>
            </a:extLst>
          </p:cNvPr>
          <p:cNvSpPr txBox="1">
            <a:spLocks/>
          </p:cNvSpPr>
          <p:nvPr/>
        </p:nvSpPr>
        <p:spPr bwMode="auto">
          <a:xfrm>
            <a:off x="25375" y="980728"/>
            <a:ext cx="79248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zh-CN" altLang="en-US" dirty="0">
                <a:latin typeface="+mn-ea"/>
                <a:ea typeface="+mn-ea"/>
              </a:rPr>
              <a:t>目录操作类型</a:t>
            </a:r>
            <a:endParaRPr lang="en-US" altLang="zh-CN" dirty="0">
              <a:latin typeface="+mn-ea"/>
              <a:ea typeface="+mn-ea"/>
            </a:endParaRPr>
          </a:p>
        </p:txBody>
      </p:sp>
      <p:pic>
        <p:nvPicPr>
          <p:cNvPr id="5" name="Picture 3">
            <a:extLst>
              <a:ext uri="{FF2B5EF4-FFF2-40B4-BE49-F238E27FC236}">
                <a16:creationId xmlns:a16="http://schemas.microsoft.com/office/drawing/2014/main" id="{0EA9C6A9-DF92-4E01-A826-347F32FCA6AA}"/>
              </a:ext>
            </a:extLst>
          </p:cNvPr>
          <p:cNvPicPr>
            <a:picLocks noChangeAspect="1"/>
          </p:cNvPicPr>
          <p:nvPr/>
        </p:nvPicPr>
        <p:blipFill>
          <a:blip r:embed="rId8"/>
          <a:stretch>
            <a:fillRect/>
          </a:stretch>
        </p:blipFill>
        <p:spPr>
          <a:xfrm>
            <a:off x="7298183" y="4509120"/>
            <a:ext cx="1738313" cy="2030349"/>
          </a:xfrm>
          <a:prstGeom prst="rect">
            <a:avLst/>
          </a:prstGeom>
          <a:effectLst>
            <a:glow rad="101600">
              <a:schemeClr val="bg1">
                <a:alpha val="75000"/>
              </a:schemeClr>
            </a:glow>
          </a:effectLst>
        </p:spPr>
      </p:pic>
    </p:spTree>
    <p:extLst>
      <p:ext uri="{BB962C8B-B14F-4D97-AF65-F5344CB8AC3E}">
        <p14:creationId xmlns:p14="http://schemas.microsoft.com/office/powerpoint/2010/main" val="703037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5.3 </a:t>
            </a:r>
            <a:r>
              <a:rPr kumimoji="1" lang="zh-CN" altLang="en-US" dirty="0"/>
              <a:t>文件目录</a:t>
            </a:r>
          </a:p>
        </p:txBody>
      </p:sp>
      <p:sp>
        <p:nvSpPr>
          <p:cNvPr id="3" name="Content Placeholder 2">
            <a:extLst>
              <a:ext uri="{FF2B5EF4-FFF2-40B4-BE49-F238E27FC236}">
                <a16:creationId xmlns:a16="http://schemas.microsoft.com/office/drawing/2014/main" id="{A93F405C-3ED9-4774-8057-9B56F670E9C9}"/>
              </a:ext>
            </a:extLst>
          </p:cNvPr>
          <p:cNvSpPr txBox="1">
            <a:spLocks/>
          </p:cNvSpPr>
          <p:nvPr/>
        </p:nvSpPr>
        <p:spPr bwMode="auto">
          <a:xfrm>
            <a:off x="0" y="1008187"/>
            <a:ext cx="9144000" cy="458105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
                <a:schemeClr val="tx2"/>
              </a:buClr>
              <a:buFont typeface="Wingdings" pitchFamily="2" charset="2"/>
              <a:buChar char="l"/>
            </a:pPr>
            <a:r>
              <a:rPr lang="zh-CN" altLang="en-US" sz="2800" kern="0" dirty="0"/>
              <a:t>目录结构</a:t>
            </a:r>
            <a:endParaRPr lang="en-US" altLang="zh-CN" sz="2800" kern="0" dirty="0"/>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单级结构</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两级结构</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层次结构</a:t>
            </a:r>
          </a:p>
          <a:p>
            <a:pPr marL="1257300" lvl="1" indent="-457200">
              <a:lnSpc>
                <a:spcPct val="145000"/>
              </a:lnSpc>
              <a:buClr>
                <a:srgbClr val="7030A0"/>
              </a:buClr>
              <a:buSzPct val="80000"/>
              <a:buFont typeface="Wingdings" pitchFamily="2" charset="2"/>
              <a:buChar char="u"/>
            </a:pPr>
            <a:r>
              <a:rPr lang="zh-CN" altLang="en-US" sz="2000" b="0" kern="0" dirty="0">
                <a:solidFill>
                  <a:schemeClr val="tx1"/>
                </a:solidFill>
                <a:latin typeface="宋体" panose="02010600030101010101" pitchFamily="2" charset="-122"/>
                <a:ea typeface="宋体" panose="02010600030101010101" pitchFamily="2" charset="-122"/>
              </a:rPr>
              <a:t>树状结构</a:t>
            </a:r>
            <a:endParaRPr lang="en-US" altLang="zh-CN" sz="2000" b="0" kern="0" dirty="0">
              <a:solidFill>
                <a:schemeClr val="tx1"/>
              </a:solidFill>
              <a:latin typeface="宋体" panose="02010600030101010101" pitchFamily="2" charset="-122"/>
              <a:ea typeface="宋体" panose="02010600030101010101" pitchFamily="2" charset="-122"/>
            </a:endParaRPr>
          </a:p>
          <a:p>
            <a:pPr marL="1257300" lvl="1" indent="-457200">
              <a:lnSpc>
                <a:spcPct val="145000"/>
              </a:lnSpc>
              <a:buClr>
                <a:srgbClr val="7030A0"/>
              </a:buClr>
              <a:buSzPct val="80000"/>
              <a:buFont typeface="Wingdings" pitchFamily="2" charset="2"/>
              <a:buChar char="u"/>
            </a:pPr>
            <a:r>
              <a:rPr lang="zh-CN" altLang="en-US" sz="2000" b="0" kern="0" dirty="0">
                <a:solidFill>
                  <a:schemeClr val="tx1"/>
                </a:solidFill>
                <a:latin typeface="宋体" panose="02010600030101010101" pitchFamily="2" charset="-122"/>
                <a:ea typeface="宋体" panose="02010600030101010101" pitchFamily="2" charset="-122"/>
              </a:rPr>
              <a:t>无环图结构</a:t>
            </a:r>
          </a:p>
        </p:txBody>
      </p:sp>
    </p:spTree>
    <p:extLst>
      <p:ext uri="{BB962C8B-B14F-4D97-AF65-F5344CB8AC3E}">
        <p14:creationId xmlns:p14="http://schemas.microsoft.com/office/powerpoint/2010/main" val="2841557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5.3 </a:t>
            </a:r>
            <a:r>
              <a:rPr kumimoji="1" lang="zh-CN" altLang="en-US" dirty="0"/>
              <a:t>文件目录</a:t>
            </a:r>
          </a:p>
        </p:txBody>
      </p:sp>
      <p:sp>
        <p:nvSpPr>
          <p:cNvPr id="3" name="Content Placeholder 2">
            <a:extLst>
              <a:ext uri="{FF2B5EF4-FFF2-40B4-BE49-F238E27FC236}">
                <a16:creationId xmlns:a16="http://schemas.microsoft.com/office/drawing/2014/main" id="{9F4E8520-57B2-459E-9823-E71CA4ED88AB}"/>
              </a:ext>
            </a:extLst>
          </p:cNvPr>
          <p:cNvSpPr txBox="1">
            <a:spLocks/>
          </p:cNvSpPr>
          <p:nvPr/>
        </p:nvSpPr>
        <p:spPr bwMode="auto">
          <a:xfrm>
            <a:off x="0" y="1007622"/>
            <a:ext cx="9144000" cy="458105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
                <a:schemeClr val="tx2"/>
              </a:buClr>
              <a:buFont typeface="Wingdings" panose="05000000000000000000" pitchFamily="2" charset="2"/>
              <a:buChar char="l"/>
            </a:pPr>
            <a:r>
              <a:rPr lang="zh-CN" altLang="en-US" sz="2800" kern="0" dirty="0"/>
              <a:t>单级结构</a:t>
            </a:r>
            <a:endParaRPr lang="en-US" altLang="zh-CN" sz="2800" kern="0" dirty="0"/>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在整个文件系统中只建立</a:t>
            </a:r>
            <a:r>
              <a:rPr lang="zh-CN" altLang="en-US" sz="2400" kern="0" dirty="0">
                <a:solidFill>
                  <a:srgbClr val="C00000"/>
                </a:solidFill>
                <a:latin typeface="宋体" panose="02010600030101010101" pitchFamily="2" charset="-122"/>
                <a:ea typeface="宋体" panose="02010600030101010101" pitchFamily="2" charset="-122"/>
              </a:rPr>
              <a:t>一张目录表</a:t>
            </a:r>
            <a:r>
              <a:rPr lang="zh-CN" altLang="en-US" sz="2400" b="0" kern="0" dirty="0">
                <a:solidFill>
                  <a:schemeClr val="tx1"/>
                </a:solidFill>
                <a:latin typeface="宋体" panose="02010600030101010101" pitchFamily="2" charset="-122"/>
                <a:ea typeface="宋体" panose="02010600030101010101" pitchFamily="2" charset="-122"/>
              </a:rPr>
              <a:t>，其中每个目录项对应一个文件。</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主要优点是实现简单。</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缺点：不允许文件重名；文件查找速度慢。</a:t>
            </a:r>
          </a:p>
        </p:txBody>
      </p:sp>
      <p:pic>
        <p:nvPicPr>
          <p:cNvPr id="4" name="Picture 6">
            <a:extLst>
              <a:ext uri="{FF2B5EF4-FFF2-40B4-BE49-F238E27FC236}">
                <a16:creationId xmlns:a16="http://schemas.microsoft.com/office/drawing/2014/main" id="{351B0E7E-6A0E-4B76-AE38-378F75732A6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l="439" t="37624" r="879" b="37932"/>
          <a:stretch>
            <a:fillRect/>
          </a:stretch>
        </p:blipFill>
        <p:spPr bwMode="auto">
          <a:xfrm>
            <a:off x="553219" y="4439568"/>
            <a:ext cx="8123237" cy="1509712"/>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5345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5.3 </a:t>
            </a:r>
            <a:r>
              <a:rPr kumimoji="1" lang="zh-CN" altLang="en-US" dirty="0"/>
              <a:t>文件目录</a:t>
            </a:r>
          </a:p>
        </p:txBody>
      </p:sp>
      <p:sp>
        <p:nvSpPr>
          <p:cNvPr id="3" name="Content Placeholder 2">
            <a:extLst>
              <a:ext uri="{FF2B5EF4-FFF2-40B4-BE49-F238E27FC236}">
                <a16:creationId xmlns:a16="http://schemas.microsoft.com/office/drawing/2014/main" id="{C2994C70-D1F7-4858-BF74-855E83E6A2BA}"/>
              </a:ext>
            </a:extLst>
          </p:cNvPr>
          <p:cNvSpPr txBox="1">
            <a:spLocks/>
          </p:cNvSpPr>
          <p:nvPr/>
        </p:nvSpPr>
        <p:spPr bwMode="auto">
          <a:xfrm>
            <a:off x="0" y="980728"/>
            <a:ext cx="9144000" cy="458105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
                <a:schemeClr val="tx2"/>
              </a:buClr>
              <a:buFont typeface="Wingdings" panose="05000000000000000000" pitchFamily="2" charset="2"/>
              <a:buChar char="l"/>
            </a:pPr>
            <a:r>
              <a:rPr lang="zh-CN" altLang="en-US" sz="2800" kern="0" dirty="0"/>
              <a:t>两级结构</a:t>
            </a:r>
            <a:endParaRPr lang="en-US" altLang="zh-CN" sz="2800" kern="0" dirty="0"/>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主目录：每个用户一个目录项，提供地址和访问控制信息</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用户目录：用户文件的简单列表，文件名称须唯一</a:t>
            </a:r>
          </a:p>
        </p:txBody>
      </p:sp>
      <p:pic>
        <p:nvPicPr>
          <p:cNvPr id="4" name="Picture 6">
            <a:extLst>
              <a:ext uri="{FF2B5EF4-FFF2-40B4-BE49-F238E27FC236}">
                <a16:creationId xmlns:a16="http://schemas.microsoft.com/office/drawing/2014/main" id="{BFB28119-E7EB-4524-9329-E13506E193A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l="443" t="29448" r="1115" b="29169"/>
          <a:stretch>
            <a:fillRect/>
          </a:stretch>
        </p:blipFill>
        <p:spPr bwMode="auto">
          <a:xfrm>
            <a:off x="827584" y="3474114"/>
            <a:ext cx="7634979" cy="240734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814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5.1 </a:t>
            </a:r>
            <a:r>
              <a:rPr kumimoji="1" lang="zh-CN" altLang="en-US" dirty="0"/>
              <a:t>概述</a:t>
            </a:r>
          </a:p>
        </p:txBody>
      </p:sp>
      <p:sp>
        <p:nvSpPr>
          <p:cNvPr id="7" name="Content Placeholder 2">
            <a:extLst>
              <a:ext uri="{FF2B5EF4-FFF2-40B4-BE49-F238E27FC236}">
                <a16:creationId xmlns:a16="http://schemas.microsoft.com/office/drawing/2014/main" id="{C9771881-3D11-421C-B632-0C2410BFBA04}"/>
              </a:ext>
            </a:extLst>
          </p:cNvPr>
          <p:cNvSpPr txBox="1">
            <a:spLocks/>
          </p:cNvSpPr>
          <p:nvPr/>
        </p:nvSpPr>
        <p:spPr bwMode="auto">
          <a:xfrm>
            <a:off x="8602" y="980728"/>
            <a:ext cx="9073008"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zh-CN" altLang="en-US" dirty="0">
                <a:latin typeface="+mn-ea"/>
                <a:ea typeface="+mn-ea"/>
              </a:rPr>
              <a:t>文件：用户创建的数据集</a:t>
            </a:r>
            <a:endParaRPr lang="en-NZ" dirty="0">
              <a:latin typeface="+mn-ea"/>
              <a:ea typeface="+mn-ea"/>
            </a:endParaRPr>
          </a:p>
          <a:p>
            <a:pPr>
              <a:lnSpc>
                <a:spcPct val="125000"/>
              </a:lnSpc>
              <a:buFont typeface="Wingdings" pitchFamily="2" charset="2"/>
              <a:buChar char="l"/>
            </a:pPr>
            <a:r>
              <a:rPr lang="zh-CN" altLang="en-US" dirty="0">
                <a:latin typeface="+mn-ea"/>
                <a:ea typeface="+mn-ea"/>
              </a:rPr>
              <a:t>从用户的角度来看，文件是操作系统的重要组成部分</a:t>
            </a:r>
            <a:endParaRPr lang="en-NZ" dirty="0">
              <a:latin typeface="+mn-ea"/>
              <a:ea typeface="+mn-ea"/>
            </a:endParaRPr>
          </a:p>
          <a:p>
            <a:pPr>
              <a:lnSpc>
                <a:spcPct val="125000"/>
              </a:lnSpc>
              <a:buFont typeface="Wingdings" pitchFamily="2" charset="2"/>
              <a:buChar char="l"/>
            </a:pPr>
            <a:r>
              <a:rPr lang="zh-CN" altLang="en-US" dirty="0">
                <a:latin typeface="+mn-ea"/>
                <a:ea typeface="+mn-ea"/>
              </a:rPr>
              <a:t>文件拥有的理想属性</a:t>
            </a:r>
            <a:r>
              <a:rPr lang="en-NZ" dirty="0">
                <a:latin typeface="+mn-ea"/>
                <a:ea typeface="+mn-ea"/>
              </a:rPr>
              <a:t>:</a:t>
            </a:r>
          </a:p>
          <a:p>
            <a:pPr lvl="1"/>
            <a:endParaRPr lang="en-NZ" dirty="0"/>
          </a:p>
        </p:txBody>
      </p:sp>
      <p:graphicFrame>
        <p:nvGraphicFramePr>
          <p:cNvPr id="8" name="Diagram 3">
            <a:extLst>
              <a:ext uri="{FF2B5EF4-FFF2-40B4-BE49-F238E27FC236}">
                <a16:creationId xmlns:a16="http://schemas.microsoft.com/office/drawing/2014/main" id="{A0F022FB-B068-40E4-94FD-DD2B572CC9AB}"/>
              </a:ext>
            </a:extLst>
          </p:cNvPr>
          <p:cNvGraphicFramePr/>
          <p:nvPr>
            <p:extLst>
              <p:ext uri="{D42A27DB-BD31-4B8C-83A1-F6EECF244321}">
                <p14:modId xmlns:p14="http://schemas.microsoft.com/office/powerpoint/2010/main" val="3955547805"/>
              </p:ext>
            </p:extLst>
          </p:nvPr>
        </p:nvGraphicFramePr>
        <p:xfrm>
          <a:off x="323528" y="2708920"/>
          <a:ext cx="8820472" cy="36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组合 8">
            <a:extLst>
              <a:ext uri="{FF2B5EF4-FFF2-40B4-BE49-F238E27FC236}">
                <a16:creationId xmlns:a16="http://schemas.microsoft.com/office/drawing/2014/main" id="{144D622A-3F70-4FA1-AD08-46A5DD2B93FF}"/>
              </a:ext>
            </a:extLst>
          </p:cNvPr>
          <p:cNvGrpSpPr/>
          <p:nvPr/>
        </p:nvGrpSpPr>
        <p:grpSpPr>
          <a:xfrm>
            <a:off x="408225" y="3493472"/>
            <a:ext cx="8723594" cy="2686904"/>
            <a:chOff x="-156314" y="1829359"/>
            <a:chExt cx="8149202" cy="2686904"/>
          </a:xfrm>
        </p:grpSpPr>
        <p:sp>
          <p:nvSpPr>
            <p:cNvPr id="10" name="矩形 9">
              <a:extLst>
                <a:ext uri="{FF2B5EF4-FFF2-40B4-BE49-F238E27FC236}">
                  <a16:creationId xmlns:a16="http://schemas.microsoft.com/office/drawing/2014/main" id="{9554D73F-7606-46F5-BFA2-0B51DFD11156}"/>
                </a:ext>
              </a:extLst>
            </p:cNvPr>
            <p:cNvSpPr/>
            <p:nvPr/>
          </p:nvSpPr>
          <p:spPr>
            <a:xfrm>
              <a:off x="0" y="1829359"/>
              <a:ext cx="7992888" cy="4471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1" name="矩形 10">
              <a:extLst>
                <a:ext uri="{FF2B5EF4-FFF2-40B4-BE49-F238E27FC236}">
                  <a16:creationId xmlns:a16="http://schemas.microsoft.com/office/drawing/2014/main" id="{4E8762F3-8D3C-48A0-8A68-E889AC910140}"/>
                </a:ext>
              </a:extLst>
            </p:cNvPr>
            <p:cNvSpPr/>
            <p:nvPr/>
          </p:nvSpPr>
          <p:spPr>
            <a:xfrm>
              <a:off x="-156314" y="4069143"/>
              <a:ext cx="7992888" cy="4471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53774" tIns="27940" rIns="156464" bIns="27940" numCol="1" spcCol="1270" anchor="t" anchorCtr="0">
              <a:noAutofit/>
            </a:bodyPr>
            <a:lstStyle/>
            <a:p>
              <a:pPr marL="342900" lvl="1" indent="-342900" defTabSz="755650">
                <a:lnSpc>
                  <a:spcPct val="90000"/>
                </a:lnSpc>
                <a:spcAft>
                  <a:spcPct val="20000"/>
                </a:spcAft>
                <a:buFont typeface="Wingdings" pitchFamily="2" charset="2"/>
                <a:buChar char="Ø"/>
              </a:pPr>
              <a:r>
                <a:rPr lang="zh-CN" altLang="en-US" sz="2000" dirty="0"/>
                <a:t>文件可以组织成为层次结构或更复杂的结构，以反映文件之间的关系</a:t>
              </a:r>
            </a:p>
          </p:txBody>
        </p:sp>
      </p:grpSp>
    </p:spTree>
    <p:extLst>
      <p:ext uri="{BB962C8B-B14F-4D97-AF65-F5344CB8AC3E}">
        <p14:creationId xmlns:p14="http://schemas.microsoft.com/office/powerpoint/2010/main" val="1877894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5.3 </a:t>
            </a:r>
            <a:r>
              <a:rPr kumimoji="1" lang="zh-CN" altLang="en-US" dirty="0"/>
              <a:t>文件目录</a:t>
            </a:r>
          </a:p>
        </p:txBody>
      </p:sp>
      <p:sp>
        <p:nvSpPr>
          <p:cNvPr id="4" name="Content Placeholder 2">
            <a:extLst>
              <a:ext uri="{FF2B5EF4-FFF2-40B4-BE49-F238E27FC236}">
                <a16:creationId xmlns:a16="http://schemas.microsoft.com/office/drawing/2014/main" id="{6B03D50F-930F-4EE2-A5A4-3A887DE00493}"/>
              </a:ext>
            </a:extLst>
          </p:cNvPr>
          <p:cNvSpPr txBox="1">
            <a:spLocks/>
          </p:cNvSpPr>
          <p:nvPr/>
        </p:nvSpPr>
        <p:spPr bwMode="auto">
          <a:xfrm>
            <a:off x="19734" y="1007622"/>
            <a:ext cx="9144000" cy="458105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
                <a:schemeClr val="tx2"/>
              </a:buClr>
              <a:buFont typeface="Wingdings" panose="05000000000000000000" pitchFamily="2" charset="2"/>
              <a:buChar char="l"/>
            </a:pPr>
            <a:r>
              <a:rPr lang="zh-CN" altLang="en-US" sz="2800" kern="0" dirty="0"/>
              <a:t>树状结构</a:t>
            </a:r>
            <a:endParaRPr lang="en-US" altLang="zh-CN" sz="2800" kern="0" dirty="0"/>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每一级目录可以包含</a:t>
            </a:r>
            <a:r>
              <a:rPr lang="zh-CN" altLang="en-US" sz="2400" kern="0" dirty="0">
                <a:solidFill>
                  <a:srgbClr val="C00000"/>
                </a:solidFill>
                <a:latin typeface="宋体" panose="02010600030101010101" pitchFamily="2" charset="-122"/>
                <a:ea typeface="宋体" panose="02010600030101010101" pitchFamily="2" charset="-122"/>
              </a:rPr>
              <a:t>文件</a:t>
            </a:r>
            <a:r>
              <a:rPr lang="zh-CN" altLang="en-US" sz="2400" b="0" kern="0" dirty="0">
                <a:solidFill>
                  <a:schemeClr val="tx1"/>
                </a:solidFill>
                <a:latin typeface="宋体" panose="02010600030101010101" pitchFamily="2" charset="-122"/>
                <a:ea typeface="宋体" panose="02010600030101010101" pitchFamily="2" charset="-122"/>
              </a:rPr>
              <a:t>，也可以包含下一级</a:t>
            </a:r>
            <a:r>
              <a:rPr lang="zh-CN" altLang="en-US" sz="2400" kern="0" dirty="0">
                <a:solidFill>
                  <a:srgbClr val="C00000"/>
                </a:solidFill>
                <a:latin typeface="宋体" panose="02010600030101010101" pitchFamily="2" charset="-122"/>
                <a:ea typeface="宋体" panose="02010600030101010101" pitchFamily="2" charset="-122"/>
              </a:rPr>
              <a:t>目录</a:t>
            </a:r>
            <a:r>
              <a:rPr lang="zh-CN" altLang="en-US" sz="2400" b="0" kern="0" dirty="0">
                <a:solidFill>
                  <a:schemeClr val="tx1"/>
                </a:solidFill>
                <a:latin typeface="宋体" panose="02010600030101010101" pitchFamily="2" charset="-122"/>
                <a:ea typeface="宋体" panose="02010600030101010101" pitchFamily="2" charset="-122"/>
              </a:rPr>
              <a:t>。</a:t>
            </a: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只有一个根目录，而且除根目录外，其余每个目录或者文件都有唯一的一个上级目录。</a:t>
            </a: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单个父目录</a:t>
            </a: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多个子目录</a:t>
            </a:r>
          </a:p>
        </p:txBody>
      </p:sp>
      <p:pic>
        <p:nvPicPr>
          <p:cNvPr id="6" name="Picture 5">
            <a:extLst>
              <a:ext uri="{FF2B5EF4-FFF2-40B4-BE49-F238E27FC236}">
                <a16:creationId xmlns:a16="http://schemas.microsoft.com/office/drawing/2014/main" id="{2E63FC69-A513-4063-9359-21866EC7F6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9992" y="3140968"/>
            <a:ext cx="4489495" cy="2853426"/>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008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5.3 </a:t>
            </a:r>
            <a:r>
              <a:rPr kumimoji="1" lang="zh-CN" altLang="en-US" dirty="0"/>
              <a:t>文件目录</a:t>
            </a:r>
          </a:p>
        </p:txBody>
      </p:sp>
      <p:sp>
        <p:nvSpPr>
          <p:cNvPr id="3" name="Content Placeholder 2">
            <a:extLst>
              <a:ext uri="{FF2B5EF4-FFF2-40B4-BE49-F238E27FC236}">
                <a16:creationId xmlns:a16="http://schemas.microsoft.com/office/drawing/2014/main" id="{D8782BC3-0889-4FD6-B575-250FFD143C39}"/>
              </a:ext>
            </a:extLst>
          </p:cNvPr>
          <p:cNvSpPr txBox="1">
            <a:spLocks/>
          </p:cNvSpPr>
          <p:nvPr/>
        </p:nvSpPr>
        <p:spPr bwMode="auto">
          <a:xfrm>
            <a:off x="0" y="1007622"/>
            <a:ext cx="9144000" cy="53016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92500"/>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
                <a:schemeClr val="tx2"/>
              </a:buClr>
              <a:buFont typeface="Wingdings" panose="05000000000000000000" pitchFamily="2" charset="2"/>
              <a:buChar char="l"/>
            </a:pPr>
            <a:r>
              <a:rPr lang="zh-CN" altLang="en-US" sz="2800" kern="0" dirty="0"/>
              <a:t>树状结构</a:t>
            </a:r>
            <a:endParaRPr lang="en-US" altLang="zh-CN" sz="2800" kern="0" dirty="0"/>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路径名</a:t>
            </a:r>
            <a:endParaRPr lang="en-US" altLang="zh-CN" sz="2400" b="0" kern="0" dirty="0">
              <a:solidFill>
                <a:schemeClr val="tx1"/>
              </a:solidFill>
              <a:latin typeface="宋体" panose="02010600030101010101" pitchFamily="2" charset="-122"/>
              <a:ea typeface="宋体" panose="02010600030101010101" pitchFamily="2" charset="-122"/>
            </a:endParaRPr>
          </a:p>
          <a:p>
            <a:pPr marL="1257300" lvl="1" indent="-457200">
              <a:lnSpc>
                <a:spcPct val="145000"/>
              </a:lnSpc>
              <a:buClr>
                <a:srgbClr val="7030A0"/>
              </a:buClr>
              <a:buSzPct val="80000"/>
              <a:buFont typeface="Wingdings" pitchFamily="2" charset="2"/>
              <a:buChar char="u"/>
            </a:pPr>
            <a:r>
              <a:rPr lang="zh-CN" altLang="en-US" sz="2200" kern="0" dirty="0">
                <a:latin typeface="宋体" panose="02010600030101010101" pitchFamily="2" charset="-122"/>
              </a:rPr>
              <a:t>任何文件可以按照根目录或主目录向下到各个分支，最后达到该文件的路径来定位。</a:t>
            </a:r>
          </a:p>
          <a:p>
            <a:pPr marL="1257300" lvl="1" indent="-457200">
              <a:lnSpc>
                <a:spcPct val="145000"/>
              </a:lnSpc>
              <a:buClr>
                <a:srgbClr val="7030A0"/>
              </a:buClr>
              <a:buSzPct val="80000"/>
              <a:buFont typeface="Wingdings" pitchFamily="2" charset="2"/>
              <a:buChar char="u"/>
            </a:pPr>
            <a:r>
              <a:rPr lang="zh-CN" altLang="en-US" sz="2200" kern="0" dirty="0">
                <a:latin typeface="宋体" panose="02010600030101010101" pitchFamily="2" charset="-122"/>
              </a:rPr>
              <a:t>多个文件可以同名，只要保证它们的路径名是唯一的即可。</a:t>
            </a: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工作目录（</a:t>
            </a:r>
            <a:r>
              <a:rPr lang="en-US" altLang="zh-CN" sz="2400" b="0" kern="0" dirty="0">
                <a:solidFill>
                  <a:schemeClr val="tx1"/>
                </a:solidFill>
                <a:latin typeface="宋体" panose="02010600030101010101" pitchFamily="2" charset="-122"/>
                <a:ea typeface="宋体" panose="02010600030101010101" pitchFamily="2" charset="-122"/>
              </a:rPr>
              <a:t>working directory</a:t>
            </a:r>
            <a:r>
              <a:rPr lang="zh-CN" altLang="en-US" sz="2400" b="0" kern="0" dirty="0">
                <a:solidFill>
                  <a:schemeClr val="tx1"/>
                </a:solidFill>
                <a:latin typeface="宋体" panose="02010600030101010101" pitchFamily="2" charset="-122"/>
                <a:ea typeface="宋体" panose="02010600030101010101" pitchFamily="2" charset="-122"/>
              </a:rPr>
              <a:t>）</a:t>
            </a:r>
            <a:endParaRPr lang="en-US" altLang="zh-CN" sz="2400" b="0" kern="0" dirty="0">
              <a:solidFill>
                <a:schemeClr val="tx1"/>
              </a:solidFill>
              <a:latin typeface="宋体" panose="02010600030101010101" pitchFamily="2" charset="-122"/>
              <a:ea typeface="宋体" panose="02010600030101010101" pitchFamily="2" charset="-122"/>
            </a:endParaRPr>
          </a:p>
          <a:p>
            <a:pPr marL="1257300" lvl="1" indent="-457200">
              <a:lnSpc>
                <a:spcPct val="145000"/>
              </a:lnSpc>
              <a:buClr>
                <a:srgbClr val="7030A0"/>
              </a:buClr>
              <a:buSzPct val="80000"/>
              <a:buFont typeface="Wingdings" pitchFamily="2" charset="2"/>
              <a:buChar char="u"/>
            </a:pPr>
            <a:r>
              <a:rPr lang="zh-CN" altLang="en-US" sz="2200" kern="0" dirty="0">
                <a:latin typeface="宋体" panose="02010600030101010101" pitchFamily="2" charset="-122"/>
              </a:rPr>
              <a:t>对于用户，总有一个当前路径与之相关联，称作工作目录。</a:t>
            </a:r>
          </a:p>
          <a:p>
            <a:pPr marL="1257300" lvl="1" indent="-457200">
              <a:lnSpc>
                <a:spcPct val="145000"/>
              </a:lnSpc>
              <a:buClr>
                <a:srgbClr val="7030A0"/>
              </a:buClr>
              <a:buSzPct val="80000"/>
              <a:buFont typeface="Wingdings" pitchFamily="2" charset="2"/>
              <a:buChar char="u"/>
            </a:pPr>
            <a:r>
              <a:rPr lang="zh-CN" altLang="en-US" sz="2200" kern="0" dirty="0">
                <a:latin typeface="宋体" panose="02010600030101010101" pitchFamily="2" charset="-122"/>
              </a:rPr>
              <a:t>多个文件可以同名，只要保证它们的路径名是唯一的即可。</a:t>
            </a:r>
            <a:endParaRPr lang="zh-CN" altLang="en-US"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绝对路径：从根目录开始指定的目录</a:t>
            </a: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相对路径：从当前工作目录开始</a:t>
            </a:r>
          </a:p>
        </p:txBody>
      </p:sp>
    </p:spTree>
    <p:extLst>
      <p:ext uri="{BB962C8B-B14F-4D97-AF65-F5344CB8AC3E}">
        <p14:creationId xmlns:p14="http://schemas.microsoft.com/office/powerpoint/2010/main" val="387164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7FFF2ED-5762-4073-9CA4-46D53FCBC694}"/>
              </a:ext>
            </a:extLst>
          </p:cNvPr>
          <p:cNvSpPr txBox="1"/>
          <p:nvPr/>
        </p:nvSpPr>
        <p:spPr>
          <a:xfrm>
            <a:off x="0" y="4077072"/>
            <a:ext cx="9144000" cy="2780928"/>
          </a:xfrm>
          <a:prstGeom prst="rect">
            <a:avLst/>
          </a:prstGeom>
          <a:solidFill>
            <a:schemeClr val="bg1"/>
          </a:solidFill>
        </p:spPr>
        <p:txBody>
          <a:bodyPr wrap="square" rtlCol="0">
            <a:noAutofit/>
          </a:bodyPr>
          <a:lstStyle/>
          <a:p>
            <a:endParaRPr lang="zh-CN" altLang="en-US" dirty="0">
              <a:ln>
                <a:solidFill>
                  <a:schemeClr val="accent1"/>
                </a:solidFill>
              </a:ln>
              <a:solidFill>
                <a:schemeClr val="bg1"/>
              </a:solidFill>
            </a:endParaRPr>
          </a:p>
        </p:txBody>
      </p:sp>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5.3 </a:t>
            </a:r>
            <a:r>
              <a:rPr kumimoji="1" lang="zh-CN" altLang="en-US" dirty="0"/>
              <a:t>文件目录</a:t>
            </a:r>
          </a:p>
        </p:txBody>
      </p:sp>
      <p:pic>
        <p:nvPicPr>
          <p:cNvPr id="3" name="Picture 7">
            <a:extLst>
              <a:ext uri="{FF2B5EF4-FFF2-40B4-BE49-F238E27FC236}">
                <a16:creationId xmlns:a16="http://schemas.microsoft.com/office/drawing/2014/main" id="{80AE89A2-ECA0-4DA4-A833-85678C06CADB}"/>
              </a:ext>
            </a:extLst>
          </p:cNvPr>
          <p:cNvPicPr>
            <a:picLocks noChangeAspect="1"/>
          </p:cNvPicPr>
          <p:nvPr/>
        </p:nvPicPr>
        <p:blipFill>
          <a:blip r:embed="rId3"/>
          <a:stretch>
            <a:fillRect/>
          </a:stretch>
        </p:blipFill>
        <p:spPr>
          <a:xfrm>
            <a:off x="7529732" y="5010497"/>
            <a:ext cx="1542262" cy="1733550"/>
          </a:xfrm>
          <a:prstGeom prst="rect">
            <a:avLst/>
          </a:prstGeom>
        </p:spPr>
      </p:pic>
      <p:pic>
        <p:nvPicPr>
          <p:cNvPr id="4" name="Picture 3">
            <a:extLst>
              <a:ext uri="{FF2B5EF4-FFF2-40B4-BE49-F238E27FC236}">
                <a16:creationId xmlns:a16="http://schemas.microsoft.com/office/drawing/2014/main" id="{E1F092F7-ED7A-40F5-9B91-740704EB14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7" y="1025826"/>
            <a:ext cx="3960440" cy="5787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a:extLst>
              <a:ext uri="{FF2B5EF4-FFF2-40B4-BE49-F238E27FC236}">
                <a16:creationId xmlns:a16="http://schemas.microsoft.com/office/drawing/2014/main" id="{4D074750-A0AA-4A22-B367-45B55206B7F4}"/>
              </a:ext>
            </a:extLst>
          </p:cNvPr>
          <p:cNvSpPr txBox="1">
            <a:spLocks/>
          </p:cNvSpPr>
          <p:nvPr/>
        </p:nvSpPr>
        <p:spPr bwMode="auto">
          <a:xfrm>
            <a:off x="0" y="980728"/>
            <a:ext cx="9144000" cy="17733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
                <a:schemeClr val="tx2"/>
              </a:buClr>
              <a:buFont typeface="Wingdings" panose="05000000000000000000" pitchFamily="2" charset="2"/>
              <a:buChar char="l"/>
            </a:pPr>
            <a:r>
              <a:rPr lang="zh-CN" altLang="en-US" sz="2800" kern="0" dirty="0"/>
              <a:t>树状结构</a:t>
            </a:r>
            <a:endParaRPr lang="en-US" altLang="zh-CN" sz="2800" kern="0" dirty="0"/>
          </a:p>
        </p:txBody>
      </p:sp>
    </p:spTree>
    <p:extLst>
      <p:ext uri="{BB962C8B-B14F-4D97-AF65-F5344CB8AC3E}">
        <p14:creationId xmlns:p14="http://schemas.microsoft.com/office/powerpoint/2010/main" val="3823635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5.3 </a:t>
            </a:r>
            <a:r>
              <a:rPr kumimoji="1" lang="zh-CN" altLang="en-US" dirty="0"/>
              <a:t>文件目录</a:t>
            </a:r>
          </a:p>
        </p:txBody>
      </p:sp>
      <p:sp>
        <p:nvSpPr>
          <p:cNvPr id="3" name="Content Placeholder 2">
            <a:extLst>
              <a:ext uri="{FF2B5EF4-FFF2-40B4-BE49-F238E27FC236}">
                <a16:creationId xmlns:a16="http://schemas.microsoft.com/office/drawing/2014/main" id="{B6F6A798-B270-4A67-ACBE-39C80C0EECC7}"/>
              </a:ext>
            </a:extLst>
          </p:cNvPr>
          <p:cNvSpPr txBox="1">
            <a:spLocks/>
          </p:cNvSpPr>
          <p:nvPr/>
        </p:nvSpPr>
        <p:spPr bwMode="auto">
          <a:xfrm>
            <a:off x="0" y="1007622"/>
            <a:ext cx="9144000" cy="508567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
                <a:schemeClr val="tx2"/>
              </a:buClr>
              <a:buFont typeface="Wingdings" panose="05000000000000000000" pitchFamily="2" charset="2"/>
              <a:buChar char="l"/>
            </a:pPr>
            <a:r>
              <a:rPr lang="zh-CN" altLang="en-US" sz="2800" dirty="0">
                <a:latin typeface="黑体" pitchFamily="49" charset="-122"/>
                <a:ea typeface="黑体" pitchFamily="49" charset="-122"/>
              </a:rPr>
              <a:t>无环图</a:t>
            </a:r>
            <a:r>
              <a:rPr lang="zh-CN" altLang="en-US" sz="2800" kern="0" dirty="0"/>
              <a:t>结构</a:t>
            </a:r>
            <a:endParaRPr lang="en-US" altLang="zh-CN" sz="2800" kern="0" dirty="0"/>
          </a:p>
          <a:p>
            <a:pPr marL="857250" indent="-457200">
              <a:lnSpc>
                <a:spcPct val="145000"/>
              </a:lnSpc>
              <a:buClr>
                <a:schemeClr val="tx1"/>
              </a:buClr>
              <a:buSzPct val="10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在树型目录的基础上，允许多个目录项指向同一个数据文件或者目录文件，实现了目录或者数据文件的共享。</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chemeClr val="tx1"/>
              </a:buClr>
              <a:buSzPct val="10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不同的主目录可以共享一个文件和分目录，而不是各自拥有文件或分目录的拷贝。</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chemeClr val="tx1"/>
              </a:buClr>
              <a:buSzPct val="100000"/>
              <a:buFont typeface="Wingdings" pitchFamily="2" charset="2"/>
              <a:buChar char="Ø"/>
            </a:pPr>
            <a:r>
              <a:rPr lang="en-US" altLang="zh-CN" sz="2400" b="0" kern="0" dirty="0">
                <a:solidFill>
                  <a:schemeClr val="tx1"/>
                </a:solidFill>
                <a:latin typeface="宋体" panose="02010600030101010101" pitchFamily="2" charset="-122"/>
                <a:ea typeface="宋体" panose="02010600030101010101" pitchFamily="2" charset="-122"/>
              </a:rPr>
              <a:t>Unix</a:t>
            </a:r>
            <a:r>
              <a:rPr lang="zh-CN" altLang="en-US" sz="2400" b="0" kern="0" dirty="0">
                <a:solidFill>
                  <a:schemeClr val="tx1"/>
                </a:solidFill>
                <a:latin typeface="宋体" panose="02010600030101010101" pitchFamily="2" charset="-122"/>
                <a:ea typeface="宋体" panose="02010600030101010101" pitchFamily="2" charset="-122"/>
              </a:rPr>
              <a:t>的目录结构即属于无循环图结构</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chemeClr val="tx1"/>
              </a:buClr>
              <a:buSzPct val="10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目录项的删除</a:t>
            </a:r>
            <a:endParaRPr lang="en-US" altLang="zh-CN" sz="2400" b="0" kern="0" dirty="0">
              <a:solidFill>
                <a:schemeClr val="tx1"/>
              </a:solidFill>
              <a:latin typeface="宋体" panose="02010600030101010101" pitchFamily="2" charset="-122"/>
              <a:ea typeface="宋体" panose="02010600030101010101" pitchFamily="2" charset="-122"/>
            </a:endParaRPr>
          </a:p>
          <a:p>
            <a:pPr marL="1257300" lvl="1" indent="-457200">
              <a:lnSpc>
                <a:spcPct val="145000"/>
              </a:lnSpc>
              <a:buClr>
                <a:srgbClr val="7030A0"/>
              </a:buClr>
              <a:buSzPct val="80000"/>
              <a:buFont typeface="Wingdings" pitchFamily="2" charset="2"/>
              <a:buChar char="u"/>
            </a:pPr>
            <a:r>
              <a:rPr lang="zh-CN" altLang="en-US" sz="2200" kern="0" dirty="0">
                <a:latin typeface="宋体" panose="02010600030101010101" pitchFamily="2" charset="-122"/>
              </a:rPr>
              <a:t>若对应的文件只有一个引用时，同时删除该文件。</a:t>
            </a:r>
          </a:p>
          <a:p>
            <a:pPr marL="1257300" lvl="1" indent="-457200">
              <a:lnSpc>
                <a:spcPct val="145000"/>
              </a:lnSpc>
              <a:buClr>
                <a:srgbClr val="7030A0"/>
              </a:buClr>
              <a:buSzPct val="80000"/>
              <a:buFont typeface="Wingdings" pitchFamily="2" charset="2"/>
              <a:buChar char="u"/>
            </a:pPr>
            <a:r>
              <a:rPr lang="zh-CN" altLang="en-US" sz="2200" kern="0" dirty="0">
                <a:latin typeface="宋体" panose="02010600030101010101" pitchFamily="2" charset="-122"/>
              </a:rPr>
              <a:t>若对应的文件存在多个引用时，只删除引用，而不删除文件。只有在所有文件引用都被删除后才删除文件。</a:t>
            </a:r>
          </a:p>
          <a:p>
            <a:pPr marL="857250" indent="-457200">
              <a:lnSpc>
                <a:spcPct val="145000"/>
              </a:lnSpc>
              <a:buClr>
                <a:srgbClr val="FF0000"/>
              </a:buClr>
              <a:buSzPct val="80000"/>
              <a:buFont typeface="Wingdings" pitchFamily="2" charset="2"/>
              <a:buChar char="n"/>
            </a:pP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n"/>
            </a:pP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n"/>
            </a:pPr>
            <a:endParaRPr lang="zh-CN" altLang="en-US" sz="2400" b="0" kern="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56239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5.3 </a:t>
            </a:r>
            <a:r>
              <a:rPr kumimoji="1" lang="zh-CN" altLang="en-US" dirty="0"/>
              <a:t>文件目录</a:t>
            </a:r>
          </a:p>
        </p:txBody>
      </p:sp>
      <p:pic>
        <p:nvPicPr>
          <p:cNvPr id="3" name="Picture 5">
            <a:extLst>
              <a:ext uri="{FF2B5EF4-FFF2-40B4-BE49-F238E27FC236}">
                <a16:creationId xmlns:a16="http://schemas.microsoft.com/office/drawing/2014/main" id="{EB9856B0-34A7-44A0-9875-582E4B55631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l="4263" t="591" r="4474" b="900"/>
          <a:stretch>
            <a:fillRect/>
          </a:stretch>
        </p:blipFill>
        <p:spPr bwMode="auto">
          <a:xfrm>
            <a:off x="1835696" y="1663875"/>
            <a:ext cx="5470929" cy="4429421"/>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2">
            <a:extLst>
              <a:ext uri="{FF2B5EF4-FFF2-40B4-BE49-F238E27FC236}">
                <a16:creationId xmlns:a16="http://schemas.microsoft.com/office/drawing/2014/main" id="{F579BEF0-8DD5-45A3-AC15-1EF302F03CC2}"/>
              </a:ext>
            </a:extLst>
          </p:cNvPr>
          <p:cNvSpPr txBox="1">
            <a:spLocks/>
          </p:cNvSpPr>
          <p:nvPr/>
        </p:nvSpPr>
        <p:spPr bwMode="auto">
          <a:xfrm>
            <a:off x="0" y="908720"/>
            <a:ext cx="9144000" cy="17733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
                <a:schemeClr val="tx2"/>
              </a:buClr>
              <a:buFont typeface="Wingdings" panose="05000000000000000000" pitchFamily="2" charset="2"/>
              <a:buChar char="l"/>
            </a:pPr>
            <a:r>
              <a:rPr lang="zh-CN" altLang="en-US" sz="2800" kern="0" dirty="0"/>
              <a:t>无环图结构</a:t>
            </a:r>
            <a:endParaRPr lang="en-US" altLang="zh-CN" sz="2800" kern="0" dirty="0"/>
          </a:p>
        </p:txBody>
      </p:sp>
    </p:spTree>
    <p:extLst>
      <p:ext uri="{BB962C8B-B14F-4D97-AF65-F5344CB8AC3E}">
        <p14:creationId xmlns:p14="http://schemas.microsoft.com/office/powerpoint/2010/main" val="364076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5.4 </a:t>
            </a:r>
            <a:r>
              <a:rPr kumimoji="1" lang="zh-CN" altLang="en-US" dirty="0"/>
              <a:t>文件共享</a:t>
            </a:r>
          </a:p>
        </p:txBody>
      </p:sp>
      <p:sp>
        <p:nvSpPr>
          <p:cNvPr id="3" name="Content Placeholder 2">
            <a:extLst>
              <a:ext uri="{FF2B5EF4-FFF2-40B4-BE49-F238E27FC236}">
                <a16:creationId xmlns:a16="http://schemas.microsoft.com/office/drawing/2014/main" id="{E9A164D4-4CCC-4863-A2FC-E6F9DB0D6DD8}"/>
              </a:ext>
            </a:extLst>
          </p:cNvPr>
          <p:cNvSpPr txBox="1">
            <a:spLocks/>
          </p:cNvSpPr>
          <p:nvPr/>
        </p:nvSpPr>
        <p:spPr bwMode="auto">
          <a:xfrm>
            <a:off x="0" y="980728"/>
            <a:ext cx="9144000" cy="134125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
                <a:schemeClr val="tx2"/>
              </a:buClr>
              <a:buFont typeface="Wingdings" panose="05000000000000000000" pitchFamily="2" charset="2"/>
              <a:buChar char="l"/>
            </a:pPr>
            <a:r>
              <a:rPr lang="zh-CN" altLang="en-US" sz="2800" kern="0" dirty="0"/>
              <a:t>文件共享的含义</a:t>
            </a:r>
            <a:endParaRPr lang="en-US" altLang="zh-CN" sz="2800" kern="0" dirty="0"/>
          </a:p>
        </p:txBody>
      </p:sp>
      <p:graphicFrame>
        <p:nvGraphicFramePr>
          <p:cNvPr id="4" name="Content Placeholder 3">
            <a:extLst>
              <a:ext uri="{FF2B5EF4-FFF2-40B4-BE49-F238E27FC236}">
                <a16:creationId xmlns:a16="http://schemas.microsoft.com/office/drawing/2014/main" id="{466F22B5-EAFC-4EEF-AEEF-B6EE379D9B0E}"/>
              </a:ext>
            </a:extLst>
          </p:cNvPr>
          <p:cNvGraphicFramePr>
            <a:graphicFrameLocks/>
          </p:cNvGraphicFramePr>
          <p:nvPr>
            <p:extLst>
              <p:ext uri="{D42A27DB-BD31-4B8C-83A1-F6EECF244321}">
                <p14:modId xmlns:p14="http://schemas.microsoft.com/office/powerpoint/2010/main" val="4212431218"/>
              </p:ext>
            </p:extLst>
          </p:nvPr>
        </p:nvGraphicFramePr>
        <p:xfrm>
          <a:off x="465584" y="1601905"/>
          <a:ext cx="8066856"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2953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5.4 </a:t>
            </a:r>
            <a:r>
              <a:rPr kumimoji="1" lang="zh-CN" altLang="en-US" dirty="0"/>
              <a:t>文件共享</a:t>
            </a:r>
          </a:p>
        </p:txBody>
      </p:sp>
      <p:graphicFrame>
        <p:nvGraphicFramePr>
          <p:cNvPr id="3" name="Content Placeholder 3">
            <a:extLst>
              <a:ext uri="{FF2B5EF4-FFF2-40B4-BE49-F238E27FC236}">
                <a16:creationId xmlns:a16="http://schemas.microsoft.com/office/drawing/2014/main" id="{4183F389-3369-45ED-88E7-D2B1A652681C}"/>
              </a:ext>
            </a:extLst>
          </p:cNvPr>
          <p:cNvGraphicFramePr>
            <a:graphicFrameLocks/>
          </p:cNvGraphicFramePr>
          <p:nvPr>
            <p:extLst>
              <p:ext uri="{D42A27DB-BD31-4B8C-83A1-F6EECF244321}">
                <p14:modId xmlns:p14="http://schemas.microsoft.com/office/powerpoint/2010/main" val="2225526855"/>
              </p:ext>
            </p:extLst>
          </p:nvPr>
        </p:nvGraphicFramePr>
        <p:xfrm>
          <a:off x="1259632" y="1916832"/>
          <a:ext cx="7350968" cy="4176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4">
            <a:extLst>
              <a:ext uri="{FF2B5EF4-FFF2-40B4-BE49-F238E27FC236}">
                <a16:creationId xmlns:a16="http://schemas.microsoft.com/office/drawing/2014/main" id="{1D3239AE-1B69-4642-8895-D1300F454EC3}"/>
              </a:ext>
            </a:extLst>
          </p:cNvPr>
          <p:cNvPicPr>
            <a:picLocks noChangeAspect="1"/>
          </p:cNvPicPr>
          <p:nvPr/>
        </p:nvPicPr>
        <p:blipFill>
          <a:blip r:embed="rId8"/>
          <a:stretch>
            <a:fillRect/>
          </a:stretch>
        </p:blipFill>
        <p:spPr>
          <a:xfrm>
            <a:off x="1066800" y="2806824"/>
            <a:ext cx="1219200" cy="1366982"/>
          </a:xfrm>
          <a:prstGeom prst="rect">
            <a:avLst/>
          </a:prstGeom>
        </p:spPr>
      </p:pic>
      <p:sp>
        <p:nvSpPr>
          <p:cNvPr id="5" name="Content Placeholder 2">
            <a:extLst>
              <a:ext uri="{FF2B5EF4-FFF2-40B4-BE49-F238E27FC236}">
                <a16:creationId xmlns:a16="http://schemas.microsoft.com/office/drawing/2014/main" id="{D21667F8-FF84-4C67-AEC0-0FD22ACB2602}"/>
              </a:ext>
            </a:extLst>
          </p:cNvPr>
          <p:cNvSpPr txBox="1">
            <a:spLocks/>
          </p:cNvSpPr>
          <p:nvPr/>
        </p:nvSpPr>
        <p:spPr bwMode="auto">
          <a:xfrm>
            <a:off x="0" y="1007623"/>
            <a:ext cx="9144000" cy="11972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
                <a:schemeClr val="tx2"/>
              </a:buClr>
              <a:buFont typeface="Wingdings" panose="05000000000000000000" pitchFamily="2" charset="2"/>
              <a:buChar char="l"/>
            </a:pPr>
            <a:r>
              <a:rPr lang="zh-CN" altLang="en-US" sz="2800" kern="0" dirty="0"/>
              <a:t>用户共享</a:t>
            </a:r>
            <a:endParaRPr lang="en-US" altLang="zh-CN" sz="2800" kern="0" dirty="0"/>
          </a:p>
          <a:p>
            <a:pPr marL="857250" indent="-457200">
              <a:lnSpc>
                <a:spcPct val="145000"/>
              </a:lnSpc>
              <a:buClr>
                <a:srgbClr val="FF0000"/>
              </a:buClr>
              <a:buSzPct val="80000"/>
              <a:buFont typeface="Wingdings" pitchFamily="2" charset="2"/>
              <a:buChar char="n"/>
            </a:pPr>
            <a:endParaRPr lang="zh-CN" altLang="en-US" sz="2400" b="0" kern="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176908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5.4 </a:t>
            </a:r>
            <a:r>
              <a:rPr kumimoji="1" lang="zh-CN" altLang="en-US" dirty="0"/>
              <a:t>文件共享</a:t>
            </a:r>
          </a:p>
        </p:txBody>
      </p:sp>
      <p:sp>
        <p:nvSpPr>
          <p:cNvPr id="3" name="Content Placeholder 2">
            <a:extLst>
              <a:ext uri="{FF2B5EF4-FFF2-40B4-BE49-F238E27FC236}">
                <a16:creationId xmlns:a16="http://schemas.microsoft.com/office/drawing/2014/main" id="{2A8F0402-A477-4814-8358-2E8828B01E0F}"/>
              </a:ext>
            </a:extLst>
          </p:cNvPr>
          <p:cNvSpPr>
            <a:spLocks noGrp="1"/>
          </p:cNvSpPr>
          <p:nvPr>
            <p:ph sz="half" idx="1"/>
          </p:nvPr>
        </p:nvSpPr>
        <p:spPr>
          <a:xfrm>
            <a:off x="140824" y="1772816"/>
            <a:ext cx="3783104" cy="4419600"/>
          </a:xfrm>
        </p:spPr>
        <p:txBody>
          <a:bodyPr>
            <a:normAutofit/>
          </a:bodyPr>
          <a:lstStyle/>
          <a:p>
            <a:pPr marL="342900" lvl="1" indent="-342900">
              <a:lnSpc>
                <a:spcPct val="90000"/>
              </a:lnSpc>
              <a:spcBef>
                <a:spcPts val="1000"/>
              </a:spcBef>
              <a:buFont typeface="Wingdings" pitchFamily="2" charset="2"/>
              <a:buChar char="Ø"/>
            </a:pPr>
            <a:r>
              <a:rPr lang="zh-CN" altLang="en-US" sz="1900" b="1" i="1" dirty="0"/>
              <a:t>无（</a:t>
            </a:r>
            <a:r>
              <a:rPr lang="en-US" sz="1900" b="1" i="1" dirty="0"/>
              <a:t>None</a:t>
            </a:r>
            <a:r>
              <a:rPr lang="zh-CN" altLang="en-US" sz="1900" b="1" i="1" dirty="0"/>
              <a:t>）</a:t>
            </a:r>
            <a:endParaRPr lang="en-US" sz="1900" b="1" i="1" dirty="0"/>
          </a:p>
          <a:p>
            <a:pPr marL="336550" lvl="2" indent="0">
              <a:lnSpc>
                <a:spcPct val="90000"/>
              </a:lnSpc>
              <a:spcBef>
                <a:spcPts val="1000"/>
              </a:spcBef>
              <a:buNone/>
            </a:pPr>
            <a:r>
              <a:rPr lang="zh-CN" altLang="en-US" sz="1900" dirty="0"/>
              <a:t>不允许用户读取包含该文件的用户目录</a:t>
            </a:r>
            <a:endParaRPr lang="en-US" sz="1900" dirty="0"/>
          </a:p>
          <a:p>
            <a:pPr marL="342900" lvl="1" indent="-342900">
              <a:lnSpc>
                <a:spcPct val="90000"/>
              </a:lnSpc>
              <a:spcBef>
                <a:spcPts val="1000"/>
              </a:spcBef>
              <a:buFont typeface="Wingdings" pitchFamily="2" charset="2"/>
              <a:buChar char="Ø"/>
            </a:pPr>
            <a:r>
              <a:rPr lang="zh-CN" altLang="en-US" sz="1900" b="1" i="1" dirty="0"/>
              <a:t>知道（</a:t>
            </a:r>
            <a:r>
              <a:rPr lang="en-US" sz="1900" b="1" i="1" dirty="0"/>
              <a:t>Knowledge</a:t>
            </a:r>
            <a:r>
              <a:rPr lang="zh-CN" altLang="en-US" sz="1900" b="1" i="1" dirty="0"/>
              <a:t>）</a:t>
            </a:r>
            <a:endParaRPr lang="en-US" sz="1900" b="1" i="1" dirty="0"/>
          </a:p>
          <a:p>
            <a:pPr marL="336550" lvl="2" indent="0">
              <a:lnSpc>
                <a:spcPct val="90000"/>
              </a:lnSpc>
              <a:spcBef>
                <a:spcPts val="1000"/>
              </a:spcBef>
              <a:buNone/>
            </a:pPr>
            <a:r>
              <a:rPr lang="zh-CN" altLang="en-US" sz="1900" dirty="0"/>
              <a:t>用户可以确定文件的存在性、所有者，可以向所有者请求更多地访问权限</a:t>
            </a:r>
            <a:endParaRPr lang="en-US" sz="1900" dirty="0"/>
          </a:p>
          <a:p>
            <a:pPr marL="342900" lvl="1" indent="-342900">
              <a:lnSpc>
                <a:spcPct val="90000"/>
              </a:lnSpc>
              <a:spcBef>
                <a:spcPts val="1000"/>
              </a:spcBef>
              <a:buFont typeface="Wingdings" pitchFamily="2" charset="2"/>
              <a:buChar char="Ø"/>
            </a:pPr>
            <a:r>
              <a:rPr lang="zh-CN" altLang="en-US" sz="1900" b="1" i="1" dirty="0"/>
              <a:t>执行（</a:t>
            </a:r>
            <a:r>
              <a:rPr lang="en-US" sz="1900" b="1" i="1" dirty="0"/>
              <a:t>Execution</a:t>
            </a:r>
            <a:r>
              <a:rPr lang="zh-CN" altLang="en-US" sz="1900" b="1" i="1" dirty="0"/>
              <a:t>）</a:t>
            </a:r>
            <a:endParaRPr lang="en-US" sz="1900" b="1" i="1" dirty="0"/>
          </a:p>
          <a:p>
            <a:pPr marL="336550" lvl="2" indent="0">
              <a:lnSpc>
                <a:spcPct val="90000"/>
              </a:lnSpc>
              <a:spcBef>
                <a:spcPts val="1000"/>
              </a:spcBef>
              <a:buNone/>
            </a:pPr>
            <a:r>
              <a:rPr lang="zh-CN" altLang="en-US" sz="1900" dirty="0"/>
              <a:t>用户可以加载并执行程序，但不能复制</a:t>
            </a:r>
            <a:endParaRPr lang="en-US" sz="1900" dirty="0"/>
          </a:p>
          <a:p>
            <a:pPr marL="342900" lvl="1" indent="-342900">
              <a:lnSpc>
                <a:spcPct val="90000"/>
              </a:lnSpc>
              <a:spcBef>
                <a:spcPts val="1000"/>
              </a:spcBef>
              <a:buFont typeface="Wingdings" pitchFamily="2" charset="2"/>
              <a:buChar char="Ø"/>
            </a:pPr>
            <a:r>
              <a:rPr lang="zh-CN" altLang="en-US" sz="1900" b="1" i="1" dirty="0"/>
              <a:t>读（</a:t>
            </a:r>
            <a:r>
              <a:rPr lang="en-US" sz="1900" b="1" i="1" dirty="0"/>
              <a:t>Reading</a:t>
            </a:r>
            <a:r>
              <a:rPr lang="zh-CN" altLang="en-US" sz="1900" b="1" i="1" dirty="0"/>
              <a:t>）</a:t>
            </a:r>
            <a:endParaRPr lang="en-US" sz="1900" b="1" i="1" dirty="0"/>
          </a:p>
          <a:p>
            <a:pPr marL="336550" lvl="2" indent="0">
              <a:lnSpc>
                <a:spcPct val="90000"/>
              </a:lnSpc>
              <a:spcBef>
                <a:spcPts val="1000"/>
              </a:spcBef>
              <a:buNone/>
            </a:pPr>
            <a:r>
              <a:rPr lang="zh-CN" altLang="en-US" sz="1900" dirty="0"/>
              <a:t>用户可以读取文件，包括复制和执行</a:t>
            </a:r>
            <a:endParaRPr lang="en-US" sz="1900" dirty="0"/>
          </a:p>
          <a:p>
            <a:pPr marL="565150" lvl="2">
              <a:spcBef>
                <a:spcPts val="1800"/>
              </a:spcBef>
            </a:pPr>
            <a:endParaRPr lang="en-US" dirty="0"/>
          </a:p>
          <a:p>
            <a:pPr marL="565150" lvl="2">
              <a:spcBef>
                <a:spcPts val="1800"/>
              </a:spcBef>
            </a:pPr>
            <a:endParaRPr lang="en-US" dirty="0"/>
          </a:p>
        </p:txBody>
      </p:sp>
      <p:sp>
        <p:nvSpPr>
          <p:cNvPr id="4" name="Content Placeholder 3">
            <a:extLst>
              <a:ext uri="{FF2B5EF4-FFF2-40B4-BE49-F238E27FC236}">
                <a16:creationId xmlns:a16="http://schemas.microsoft.com/office/drawing/2014/main" id="{426FDCDE-4F41-44FE-BE20-C6DA77653314}"/>
              </a:ext>
            </a:extLst>
          </p:cNvPr>
          <p:cNvSpPr txBox="1">
            <a:spLocks/>
          </p:cNvSpPr>
          <p:nvPr/>
        </p:nvSpPr>
        <p:spPr>
          <a:xfrm>
            <a:off x="4499992" y="2060848"/>
            <a:ext cx="4395936" cy="3816424"/>
          </a:xfrm>
          <a:prstGeom prst="rect">
            <a:avLst/>
          </a:prstGeom>
        </p:spPr>
        <p:txBody>
          <a:bodyPr>
            <a:no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lnSpc>
                <a:spcPct val="90000"/>
              </a:lnSpc>
              <a:spcBef>
                <a:spcPts val="1000"/>
              </a:spcBef>
              <a:buFont typeface="Wingdings" pitchFamily="2" charset="2"/>
              <a:buChar char="Ø"/>
            </a:pPr>
            <a:r>
              <a:rPr lang="zh-CN" altLang="en-US" sz="1900" i="1" dirty="0">
                <a:latin typeface="仿宋" panose="02010609060101010101" pitchFamily="49" charset="-122"/>
                <a:ea typeface="仿宋" panose="02010609060101010101" pitchFamily="49" charset="-122"/>
              </a:rPr>
              <a:t>追加（</a:t>
            </a:r>
            <a:r>
              <a:rPr lang="en-US" sz="1900" i="1" dirty="0">
                <a:latin typeface="仿宋" panose="02010609060101010101" pitchFamily="49" charset="-122"/>
                <a:ea typeface="仿宋" panose="02010609060101010101" pitchFamily="49" charset="-122"/>
              </a:rPr>
              <a:t>Appending</a:t>
            </a:r>
            <a:r>
              <a:rPr lang="zh-CN" altLang="en-US" sz="1900" i="1" dirty="0">
                <a:latin typeface="仿宋" panose="02010609060101010101" pitchFamily="49" charset="-122"/>
                <a:ea typeface="仿宋" panose="02010609060101010101" pitchFamily="49" charset="-122"/>
              </a:rPr>
              <a:t>）</a:t>
            </a:r>
            <a:endParaRPr lang="en-US" sz="1900" i="1" dirty="0">
              <a:latin typeface="仿宋" panose="02010609060101010101" pitchFamily="49" charset="-122"/>
              <a:ea typeface="仿宋" panose="02010609060101010101" pitchFamily="49" charset="-122"/>
            </a:endParaRPr>
          </a:p>
          <a:p>
            <a:pPr marL="336550" lvl="2" indent="0">
              <a:lnSpc>
                <a:spcPct val="90000"/>
              </a:lnSpc>
              <a:spcBef>
                <a:spcPts val="1000"/>
              </a:spcBef>
              <a:buNone/>
            </a:pPr>
            <a:r>
              <a:rPr lang="zh-CN" altLang="en-US" sz="1900" b="0" dirty="0">
                <a:latin typeface="仿宋" panose="02010609060101010101" pitchFamily="49" charset="-122"/>
                <a:ea typeface="仿宋" panose="02010609060101010101" pitchFamily="49" charset="-122"/>
              </a:rPr>
              <a:t>用户可以将数据添加到文件中，但不能修改或删除文件内容</a:t>
            </a:r>
            <a:endParaRPr lang="en-US" sz="1900" b="0" dirty="0">
              <a:latin typeface="仿宋" panose="02010609060101010101" pitchFamily="49" charset="-122"/>
              <a:ea typeface="仿宋" panose="02010609060101010101" pitchFamily="49" charset="-122"/>
            </a:endParaRPr>
          </a:p>
          <a:p>
            <a:pPr marL="342900" lvl="1" indent="-342900">
              <a:lnSpc>
                <a:spcPct val="90000"/>
              </a:lnSpc>
              <a:spcBef>
                <a:spcPts val="1000"/>
              </a:spcBef>
              <a:buFont typeface="Wingdings" pitchFamily="2" charset="2"/>
              <a:buChar char="Ø"/>
            </a:pPr>
            <a:r>
              <a:rPr lang="zh-CN" altLang="en-US" sz="1900" i="1" dirty="0">
                <a:latin typeface="仿宋" panose="02010609060101010101" pitchFamily="49" charset="-122"/>
                <a:ea typeface="仿宋" panose="02010609060101010101" pitchFamily="49" charset="-122"/>
              </a:rPr>
              <a:t>更新（</a:t>
            </a:r>
            <a:r>
              <a:rPr lang="en-US" sz="1900" i="1" dirty="0">
                <a:latin typeface="仿宋" panose="02010609060101010101" pitchFamily="49" charset="-122"/>
                <a:ea typeface="仿宋" panose="02010609060101010101" pitchFamily="49" charset="-122"/>
              </a:rPr>
              <a:t>Updating</a:t>
            </a:r>
            <a:r>
              <a:rPr lang="zh-CN" altLang="en-US" sz="1900" i="1" dirty="0">
                <a:latin typeface="仿宋" panose="02010609060101010101" pitchFamily="49" charset="-122"/>
                <a:ea typeface="仿宋" panose="02010609060101010101" pitchFamily="49" charset="-122"/>
              </a:rPr>
              <a:t>）</a:t>
            </a:r>
            <a:endParaRPr lang="en-US" sz="1900" i="1" dirty="0">
              <a:latin typeface="仿宋" panose="02010609060101010101" pitchFamily="49" charset="-122"/>
              <a:ea typeface="仿宋" panose="02010609060101010101" pitchFamily="49" charset="-122"/>
            </a:endParaRPr>
          </a:p>
          <a:p>
            <a:pPr marL="336550" lvl="2" indent="0">
              <a:lnSpc>
                <a:spcPct val="90000"/>
              </a:lnSpc>
              <a:spcBef>
                <a:spcPts val="1000"/>
              </a:spcBef>
              <a:buNone/>
            </a:pPr>
            <a:r>
              <a:rPr lang="zh-CN" altLang="en-US" sz="1900" b="0" dirty="0">
                <a:latin typeface="仿宋" panose="02010609060101010101" pitchFamily="49" charset="-122"/>
                <a:ea typeface="仿宋" panose="02010609060101010101" pitchFamily="49" charset="-122"/>
              </a:rPr>
              <a:t>用户可以修改、删除和添加文件内容</a:t>
            </a:r>
            <a:endParaRPr lang="en-US" sz="1900" b="0" dirty="0">
              <a:latin typeface="仿宋" panose="02010609060101010101" pitchFamily="49" charset="-122"/>
              <a:ea typeface="仿宋" panose="02010609060101010101" pitchFamily="49" charset="-122"/>
            </a:endParaRPr>
          </a:p>
          <a:p>
            <a:pPr marL="342900" lvl="1" indent="-342900">
              <a:lnSpc>
                <a:spcPct val="90000"/>
              </a:lnSpc>
              <a:spcBef>
                <a:spcPts val="1000"/>
              </a:spcBef>
              <a:buFont typeface="Wingdings" pitchFamily="2" charset="2"/>
              <a:buChar char="Ø"/>
            </a:pPr>
            <a:r>
              <a:rPr lang="zh-CN" altLang="en-US" sz="1900" i="1" dirty="0">
                <a:latin typeface="仿宋" panose="02010609060101010101" pitchFamily="49" charset="-122"/>
                <a:ea typeface="仿宋" panose="02010609060101010101" pitchFamily="49" charset="-122"/>
              </a:rPr>
              <a:t>改变保护（</a:t>
            </a:r>
            <a:r>
              <a:rPr lang="en-US" sz="1900" i="1" dirty="0">
                <a:latin typeface="仿宋" panose="02010609060101010101" pitchFamily="49" charset="-122"/>
                <a:ea typeface="仿宋" panose="02010609060101010101" pitchFamily="49" charset="-122"/>
              </a:rPr>
              <a:t>Changing protection</a:t>
            </a:r>
            <a:r>
              <a:rPr lang="zh-CN" altLang="en-US" sz="1900" i="1" dirty="0">
                <a:latin typeface="仿宋" panose="02010609060101010101" pitchFamily="49" charset="-122"/>
                <a:ea typeface="仿宋" panose="02010609060101010101" pitchFamily="49" charset="-122"/>
              </a:rPr>
              <a:t>）</a:t>
            </a:r>
            <a:endParaRPr lang="en-US" sz="1900" i="1" dirty="0">
              <a:latin typeface="仿宋" panose="02010609060101010101" pitchFamily="49" charset="-122"/>
              <a:ea typeface="仿宋" panose="02010609060101010101" pitchFamily="49" charset="-122"/>
            </a:endParaRPr>
          </a:p>
          <a:p>
            <a:pPr marL="336550" lvl="2" indent="0">
              <a:lnSpc>
                <a:spcPct val="90000"/>
              </a:lnSpc>
              <a:spcBef>
                <a:spcPts val="1000"/>
              </a:spcBef>
              <a:buNone/>
            </a:pPr>
            <a:r>
              <a:rPr lang="zh-CN" altLang="en-US" sz="1900" b="0" dirty="0">
                <a:latin typeface="仿宋" panose="02010609060101010101" pitchFamily="49" charset="-122"/>
                <a:ea typeface="仿宋" panose="02010609060101010101" pitchFamily="49" charset="-122"/>
              </a:rPr>
              <a:t>用户可以更改授予其他用户的访问权限</a:t>
            </a:r>
            <a:endParaRPr lang="en-US" sz="1900" b="0" dirty="0">
              <a:latin typeface="仿宋" panose="02010609060101010101" pitchFamily="49" charset="-122"/>
              <a:ea typeface="仿宋" panose="02010609060101010101" pitchFamily="49" charset="-122"/>
            </a:endParaRPr>
          </a:p>
          <a:p>
            <a:pPr marL="342900" lvl="1" indent="-342900">
              <a:lnSpc>
                <a:spcPct val="90000"/>
              </a:lnSpc>
              <a:spcBef>
                <a:spcPts val="1000"/>
              </a:spcBef>
              <a:buFont typeface="Wingdings" pitchFamily="2" charset="2"/>
              <a:buChar char="Ø"/>
            </a:pPr>
            <a:r>
              <a:rPr lang="zh-CN" altLang="en-US" sz="1900" i="1" dirty="0">
                <a:latin typeface="仿宋" panose="02010609060101010101" pitchFamily="49" charset="-122"/>
                <a:ea typeface="仿宋" panose="02010609060101010101" pitchFamily="49" charset="-122"/>
              </a:rPr>
              <a:t>删除（</a:t>
            </a:r>
            <a:r>
              <a:rPr lang="en-US" sz="1900" i="1" dirty="0">
                <a:latin typeface="仿宋" panose="02010609060101010101" pitchFamily="49" charset="-122"/>
                <a:ea typeface="仿宋" panose="02010609060101010101" pitchFamily="49" charset="-122"/>
              </a:rPr>
              <a:t>Deletion</a:t>
            </a:r>
            <a:r>
              <a:rPr lang="zh-CN" altLang="en-US" sz="1900" i="1" dirty="0">
                <a:latin typeface="仿宋" panose="02010609060101010101" pitchFamily="49" charset="-122"/>
                <a:ea typeface="仿宋" panose="02010609060101010101" pitchFamily="49" charset="-122"/>
              </a:rPr>
              <a:t>）</a:t>
            </a:r>
            <a:endParaRPr lang="en-US" sz="1900" i="1" dirty="0">
              <a:latin typeface="仿宋" panose="02010609060101010101" pitchFamily="49" charset="-122"/>
              <a:ea typeface="仿宋" panose="02010609060101010101" pitchFamily="49" charset="-122"/>
            </a:endParaRPr>
          </a:p>
          <a:p>
            <a:pPr marL="336550" lvl="2" indent="0">
              <a:lnSpc>
                <a:spcPct val="90000"/>
              </a:lnSpc>
              <a:spcBef>
                <a:spcPts val="1000"/>
              </a:spcBef>
              <a:buNone/>
            </a:pPr>
            <a:r>
              <a:rPr lang="zh-CN" altLang="en-US" sz="1900" b="0" dirty="0">
                <a:latin typeface="仿宋" panose="02010609060101010101" pitchFamily="49" charset="-122"/>
                <a:ea typeface="仿宋" panose="02010609060101010101" pitchFamily="49" charset="-122"/>
              </a:rPr>
              <a:t>用户可以从文件系统中删除该文件</a:t>
            </a:r>
            <a:endParaRPr lang="en-US" sz="1900" b="0" dirty="0">
              <a:latin typeface="仿宋" panose="02010609060101010101" pitchFamily="49" charset="-122"/>
              <a:ea typeface="仿宋" panose="02010609060101010101" pitchFamily="49" charset="-122"/>
            </a:endParaRPr>
          </a:p>
        </p:txBody>
      </p:sp>
      <p:pic>
        <p:nvPicPr>
          <p:cNvPr id="5" name="Picture 4">
            <a:extLst>
              <a:ext uri="{FF2B5EF4-FFF2-40B4-BE49-F238E27FC236}">
                <a16:creationId xmlns:a16="http://schemas.microsoft.com/office/drawing/2014/main" id="{77706BBB-BD2D-4495-9F65-CB4053BDC92D}"/>
              </a:ext>
            </a:extLst>
          </p:cNvPr>
          <p:cNvPicPr>
            <a:picLocks noChangeAspect="1"/>
          </p:cNvPicPr>
          <p:nvPr/>
        </p:nvPicPr>
        <p:blipFill>
          <a:blip r:embed="rId3"/>
          <a:stretch>
            <a:fillRect/>
          </a:stretch>
        </p:blipFill>
        <p:spPr>
          <a:xfrm>
            <a:off x="7524328" y="852858"/>
            <a:ext cx="1371600" cy="1352006"/>
          </a:xfrm>
          <a:prstGeom prst="rect">
            <a:avLst/>
          </a:prstGeom>
          <a:effectLst>
            <a:glow rad="101600">
              <a:schemeClr val="accent1">
                <a:alpha val="75000"/>
              </a:schemeClr>
            </a:glow>
          </a:effectLst>
        </p:spPr>
      </p:pic>
      <p:sp>
        <p:nvSpPr>
          <p:cNvPr id="6" name="Content Placeholder 2">
            <a:extLst>
              <a:ext uri="{FF2B5EF4-FFF2-40B4-BE49-F238E27FC236}">
                <a16:creationId xmlns:a16="http://schemas.microsoft.com/office/drawing/2014/main" id="{CBCDC1A5-2081-458F-8B52-A477A2B85185}"/>
              </a:ext>
            </a:extLst>
          </p:cNvPr>
          <p:cNvSpPr txBox="1">
            <a:spLocks/>
          </p:cNvSpPr>
          <p:nvPr/>
        </p:nvSpPr>
        <p:spPr bwMode="auto">
          <a:xfrm>
            <a:off x="0" y="809818"/>
            <a:ext cx="9144000" cy="8909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
                <a:schemeClr val="tx2"/>
              </a:buClr>
              <a:buFont typeface="Wingdings" panose="05000000000000000000" pitchFamily="2" charset="2"/>
              <a:buChar char="l"/>
            </a:pPr>
            <a:r>
              <a:rPr lang="zh-CN" altLang="en-US" sz="2800" kern="0" dirty="0"/>
              <a:t>用户共享</a:t>
            </a:r>
            <a:endParaRPr lang="en-US" altLang="zh-CN" sz="2800" kern="0" dirty="0"/>
          </a:p>
          <a:p>
            <a:pPr marL="857250" indent="-457200">
              <a:lnSpc>
                <a:spcPct val="145000"/>
              </a:lnSpc>
              <a:buClr>
                <a:srgbClr val="FF0000"/>
              </a:buClr>
              <a:buSzPct val="80000"/>
              <a:buFont typeface="Wingdings" pitchFamily="2" charset="2"/>
              <a:buChar char="n"/>
            </a:pPr>
            <a:endParaRPr lang="zh-CN" altLang="en-US" sz="1800" i="1" dirty="0">
              <a:solidFill>
                <a:schemeClr val="tx1"/>
              </a:solidFill>
              <a:latin typeface="Arial" charset="0"/>
            </a:endParaRPr>
          </a:p>
        </p:txBody>
      </p:sp>
    </p:spTree>
    <p:extLst>
      <p:ext uri="{BB962C8B-B14F-4D97-AF65-F5344CB8AC3E}">
        <p14:creationId xmlns:p14="http://schemas.microsoft.com/office/powerpoint/2010/main" val="1892145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5.4 </a:t>
            </a:r>
            <a:r>
              <a:rPr kumimoji="1" lang="zh-CN" altLang="en-US" dirty="0"/>
              <a:t>文件共享</a:t>
            </a:r>
          </a:p>
        </p:txBody>
      </p:sp>
      <p:graphicFrame>
        <p:nvGraphicFramePr>
          <p:cNvPr id="3" name="Content Placeholder 5">
            <a:extLst>
              <a:ext uri="{FF2B5EF4-FFF2-40B4-BE49-F238E27FC236}">
                <a16:creationId xmlns:a16="http://schemas.microsoft.com/office/drawing/2014/main" id="{F06F2F25-6AB7-4E73-A93E-F22649CF2DFB}"/>
              </a:ext>
            </a:extLst>
          </p:cNvPr>
          <p:cNvGraphicFramePr>
            <a:graphicFrameLocks/>
          </p:cNvGraphicFramePr>
          <p:nvPr>
            <p:extLst>
              <p:ext uri="{D42A27DB-BD31-4B8C-83A1-F6EECF244321}">
                <p14:modId xmlns:p14="http://schemas.microsoft.com/office/powerpoint/2010/main" val="3106804077"/>
              </p:ext>
            </p:extLst>
          </p:nvPr>
        </p:nvGraphicFramePr>
        <p:xfrm>
          <a:off x="762000" y="1943726"/>
          <a:ext cx="76962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2">
            <a:extLst>
              <a:ext uri="{FF2B5EF4-FFF2-40B4-BE49-F238E27FC236}">
                <a16:creationId xmlns:a16="http://schemas.microsoft.com/office/drawing/2014/main" id="{F6906046-1623-491D-9FC3-034F589776EA}"/>
              </a:ext>
            </a:extLst>
          </p:cNvPr>
          <p:cNvSpPr txBox="1">
            <a:spLocks/>
          </p:cNvSpPr>
          <p:nvPr/>
        </p:nvSpPr>
        <p:spPr bwMode="auto">
          <a:xfrm>
            <a:off x="0" y="980728"/>
            <a:ext cx="9144000" cy="8909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
                <a:schemeClr val="tx2"/>
              </a:buClr>
              <a:buFont typeface="Wingdings" panose="05000000000000000000" pitchFamily="2" charset="2"/>
              <a:buChar char="l"/>
            </a:pPr>
            <a:r>
              <a:rPr lang="zh-CN" altLang="en-US" sz="2800" kern="0" dirty="0"/>
              <a:t>用户权限</a:t>
            </a:r>
            <a:endParaRPr lang="en-US" altLang="zh-CN" sz="2800" kern="0" dirty="0"/>
          </a:p>
          <a:p>
            <a:pPr marL="857250" indent="-457200">
              <a:lnSpc>
                <a:spcPct val="145000"/>
              </a:lnSpc>
              <a:buClr>
                <a:srgbClr val="FF0000"/>
              </a:buClr>
              <a:buSzPct val="80000"/>
              <a:buFont typeface="Wingdings" pitchFamily="2" charset="2"/>
              <a:buChar char="n"/>
            </a:pPr>
            <a:endParaRPr lang="zh-CN" altLang="en-US" sz="1800" i="1" dirty="0">
              <a:solidFill>
                <a:schemeClr val="tx1"/>
              </a:solidFill>
              <a:latin typeface="Arial" charset="0"/>
            </a:endParaRPr>
          </a:p>
        </p:txBody>
      </p:sp>
    </p:spTree>
    <p:extLst>
      <p:ext uri="{BB962C8B-B14F-4D97-AF65-F5344CB8AC3E}">
        <p14:creationId xmlns:p14="http://schemas.microsoft.com/office/powerpoint/2010/main" val="38379179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5.4 </a:t>
            </a:r>
            <a:r>
              <a:rPr kumimoji="1" lang="zh-CN" altLang="en-US" dirty="0"/>
              <a:t>文件共享</a:t>
            </a:r>
          </a:p>
        </p:txBody>
      </p:sp>
      <p:sp>
        <p:nvSpPr>
          <p:cNvPr id="3" name="Content Placeholder 2">
            <a:extLst>
              <a:ext uri="{FF2B5EF4-FFF2-40B4-BE49-F238E27FC236}">
                <a16:creationId xmlns:a16="http://schemas.microsoft.com/office/drawing/2014/main" id="{55F2D974-4378-4458-860F-BAC414E774C8}"/>
              </a:ext>
            </a:extLst>
          </p:cNvPr>
          <p:cNvSpPr txBox="1">
            <a:spLocks/>
          </p:cNvSpPr>
          <p:nvPr/>
        </p:nvSpPr>
        <p:spPr bwMode="auto">
          <a:xfrm>
            <a:off x="0" y="980728"/>
            <a:ext cx="9144000" cy="508567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
                <a:schemeClr val="tx2"/>
              </a:buClr>
              <a:buFont typeface="Wingdings" panose="05000000000000000000" pitchFamily="2" charset="2"/>
              <a:buChar char="l"/>
            </a:pPr>
            <a:r>
              <a:rPr lang="zh-CN" altLang="en-US" sz="2800" dirty="0">
                <a:latin typeface="黑体" pitchFamily="49" charset="-122"/>
                <a:ea typeface="黑体" pitchFamily="49" charset="-122"/>
              </a:rPr>
              <a:t>实体共享</a:t>
            </a:r>
            <a:endParaRPr lang="en-US" altLang="zh-CN" sz="2800" kern="0" dirty="0"/>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一份物理存储</a:t>
            </a: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多个别名</a:t>
            </a:r>
          </a:p>
          <a:p>
            <a:pPr>
              <a:lnSpc>
                <a:spcPct val="145000"/>
              </a:lnSpc>
              <a:buClr>
                <a:schemeClr val="tx2"/>
              </a:buClr>
              <a:buFont typeface="Wingdings" panose="05000000000000000000" pitchFamily="2" charset="2"/>
              <a:buChar char="l"/>
            </a:pPr>
            <a:r>
              <a:rPr lang="zh-CN" altLang="en-US" sz="2800" dirty="0">
                <a:latin typeface="黑体" pitchFamily="49" charset="-122"/>
                <a:ea typeface="黑体" pitchFamily="49" charset="-122"/>
              </a:rPr>
              <a:t>在</a:t>
            </a:r>
            <a:r>
              <a:rPr lang="en-US" altLang="zh-CN" sz="2800" dirty="0">
                <a:latin typeface="Times New Roman" pitchFamily="18" charset="0"/>
                <a:ea typeface="黑体" pitchFamily="49" charset="-122"/>
              </a:rPr>
              <a:t>Unix</a:t>
            </a:r>
            <a:r>
              <a:rPr lang="zh-CN" altLang="en-US" sz="2800" dirty="0">
                <a:latin typeface="黑体" pitchFamily="49" charset="-122"/>
                <a:ea typeface="黑体" pitchFamily="49" charset="-122"/>
              </a:rPr>
              <a:t>操作系统上，可通过链接实现文件共享</a:t>
            </a:r>
            <a:endParaRPr lang="en-US" altLang="zh-CN" sz="2800" dirty="0">
              <a:latin typeface="黑体" pitchFamily="49" charset="-122"/>
              <a:ea typeface="黑体" pitchFamily="49" charset="-122"/>
            </a:endParaRPr>
          </a:p>
          <a:p>
            <a:pPr>
              <a:lnSpc>
                <a:spcPct val="145000"/>
              </a:lnSpc>
              <a:buClr>
                <a:schemeClr val="tx2"/>
              </a:buClr>
              <a:buFont typeface="Wingdings" panose="05000000000000000000" pitchFamily="2" charset="2"/>
              <a:buChar char="l"/>
            </a:pPr>
            <a:r>
              <a:rPr lang="zh-CN" altLang="en-US" sz="2800" dirty="0">
                <a:latin typeface="黑体" pitchFamily="49" charset="-122"/>
                <a:ea typeface="黑体" pitchFamily="49" charset="-122"/>
              </a:rPr>
              <a:t>链接分类</a:t>
            </a:r>
            <a:endParaRPr lang="en-US" altLang="zh-CN" sz="2800" kern="0" dirty="0"/>
          </a:p>
          <a:p>
            <a:pPr marL="857250" indent="-457200">
              <a:lnSpc>
                <a:spcPct val="145000"/>
              </a:lnSpc>
              <a:buClr>
                <a:srgbClr val="FF0000"/>
              </a:buClr>
              <a:buSzPct val="80000"/>
              <a:buFont typeface="Wingdings" pitchFamily="2" charset="2"/>
              <a:buChar char="n"/>
            </a:pP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n"/>
            </a:pP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n"/>
            </a:pPr>
            <a:endParaRPr lang="zh-CN" altLang="en-US" sz="2400" b="0" kern="0" dirty="0">
              <a:solidFill>
                <a:schemeClr val="tx1"/>
              </a:solidFill>
              <a:latin typeface="宋体" panose="02010600030101010101" pitchFamily="2" charset="-122"/>
              <a:ea typeface="宋体" panose="02010600030101010101" pitchFamily="2" charset="-122"/>
            </a:endParaRPr>
          </a:p>
        </p:txBody>
      </p:sp>
      <p:graphicFrame>
        <p:nvGraphicFramePr>
          <p:cNvPr id="4" name="图示 3">
            <a:extLst>
              <a:ext uri="{FF2B5EF4-FFF2-40B4-BE49-F238E27FC236}">
                <a16:creationId xmlns:a16="http://schemas.microsoft.com/office/drawing/2014/main" id="{4B559148-51D2-47D4-AFF1-C291591B22C0}"/>
              </a:ext>
            </a:extLst>
          </p:cNvPr>
          <p:cNvGraphicFramePr/>
          <p:nvPr>
            <p:extLst>
              <p:ext uri="{D42A27DB-BD31-4B8C-83A1-F6EECF244321}">
                <p14:modId xmlns:p14="http://schemas.microsoft.com/office/powerpoint/2010/main" val="168676518"/>
              </p:ext>
            </p:extLst>
          </p:nvPr>
        </p:nvGraphicFramePr>
        <p:xfrm>
          <a:off x="2061799" y="4338210"/>
          <a:ext cx="4382409" cy="1776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625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5.1 </a:t>
            </a:r>
            <a:r>
              <a:rPr kumimoji="1" lang="zh-CN" altLang="en-US" dirty="0"/>
              <a:t>概述</a:t>
            </a:r>
          </a:p>
        </p:txBody>
      </p:sp>
      <p:sp>
        <p:nvSpPr>
          <p:cNvPr id="3" name="Content Placeholder 2">
            <a:extLst>
              <a:ext uri="{FF2B5EF4-FFF2-40B4-BE49-F238E27FC236}">
                <a16:creationId xmlns:a16="http://schemas.microsoft.com/office/drawing/2014/main" id="{67C8D124-516D-4487-B53B-63E2321EF6DC}"/>
              </a:ext>
            </a:extLst>
          </p:cNvPr>
          <p:cNvSpPr txBox="1">
            <a:spLocks/>
          </p:cNvSpPr>
          <p:nvPr/>
        </p:nvSpPr>
        <p:spPr bwMode="auto">
          <a:xfrm>
            <a:off x="-9618" y="962000"/>
            <a:ext cx="8614066" cy="498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zh-CN" altLang="en-US" dirty="0">
                <a:latin typeface="+mn-ea"/>
                <a:ea typeface="+mn-ea"/>
              </a:rPr>
              <a:t>文件系统</a:t>
            </a:r>
            <a:endParaRPr lang="en-US" altLang="zh-CN" dirty="0">
              <a:latin typeface="+mn-ea"/>
              <a:ea typeface="+mn-ea"/>
            </a:endParaRPr>
          </a:p>
          <a:p>
            <a:pPr marL="977900" lvl="1" indent="-342900">
              <a:lnSpc>
                <a:spcPct val="125000"/>
              </a:lnSpc>
              <a:buFont typeface="Wingdings" pitchFamily="2" charset="2"/>
              <a:buChar char="Ø"/>
            </a:pPr>
            <a:r>
              <a:rPr lang="zh-CN" altLang="en-US" dirty="0">
                <a:latin typeface="+mn-ea"/>
                <a:ea typeface="+mn-ea"/>
              </a:rPr>
              <a:t>提供存储数据的手段</a:t>
            </a:r>
            <a:endParaRPr lang="en-US" altLang="zh-CN" dirty="0">
              <a:latin typeface="+mn-ea"/>
              <a:ea typeface="+mn-ea"/>
            </a:endParaRPr>
          </a:p>
          <a:p>
            <a:pPr marL="977900" lvl="1" indent="-342900">
              <a:lnSpc>
                <a:spcPct val="125000"/>
              </a:lnSpc>
              <a:buFont typeface="Wingdings" pitchFamily="2" charset="2"/>
              <a:buChar char="Ø"/>
            </a:pPr>
            <a:r>
              <a:rPr lang="zh-CN" altLang="en-US" dirty="0">
                <a:latin typeface="+mn-ea"/>
                <a:ea typeface="+mn-ea"/>
              </a:rPr>
              <a:t>为文件维护一组属性，如所有者、创建时间、最后修改时间和访问权限等。</a:t>
            </a:r>
            <a:endParaRPr lang="en-US" altLang="zh-CN" dirty="0">
              <a:latin typeface="+mn-ea"/>
              <a:ea typeface="+mn-ea"/>
            </a:endParaRPr>
          </a:p>
          <a:p>
            <a:pPr marL="977900" lvl="1" indent="-342900">
              <a:lnSpc>
                <a:spcPct val="125000"/>
              </a:lnSpc>
              <a:buFont typeface="Wingdings" pitchFamily="2" charset="2"/>
              <a:buChar char="Ø"/>
            </a:pPr>
            <a:r>
              <a:rPr lang="zh-CN" altLang="en-US" dirty="0">
                <a:latin typeface="+mn-ea"/>
                <a:ea typeface="+mn-ea"/>
              </a:rPr>
              <a:t>典型文件操作功能接口</a:t>
            </a:r>
            <a:r>
              <a:rPr lang="en-NZ" dirty="0">
                <a:latin typeface="+mn-ea"/>
                <a:ea typeface="+mn-ea"/>
              </a:rPr>
              <a:t>:</a:t>
            </a:r>
          </a:p>
          <a:p>
            <a:pPr marL="1257300" lvl="1" indent="-457200">
              <a:lnSpc>
                <a:spcPct val="125000"/>
              </a:lnSpc>
              <a:buClr>
                <a:srgbClr val="000000"/>
              </a:buClr>
              <a:buSzPct val="80000"/>
              <a:buFont typeface="Wingdings" pitchFamily="2" charset="2"/>
              <a:buChar char="u"/>
            </a:pPr>
            <a:r>
              <a:rPr lang="zh-CN" altLang="en-US" sz="2000" dirty="0">
                <a:latin typeface="宋体" panose="02010600030101010101" pitchFamily="2" charset="-122"/>
                <a:ea typeface="宋体" panose="02010600030101010101" pitchFamily="2" charset="-122"/>
                <a:cs typeface="+mn-cs"/>
              </a:rPr>
              <a:t>创建</a:t>
            </a:r>
            <a:endParaRPr lang="en-NZ" altLang="zh-CN" sz="2000" dirty="0">
              <a:latin typeface="宋体" panose="02010600030101010101" pitchFamily="2" charset="-122"/>
              <a:ea typeface="宋体" panose="02010600030101010101" pitchFamily="2" charset="-122"/>
              <a:cs typeface="+mn-cs"/>
            </a:endParaRPr>
          </a:p>
          <a:p>
            <a:pPr marL="1257300" lvl="1" indent="-457200">
              <a:lnSpc>
                <a:spcPct val="125000"/>
              </a:lnSpc>
              <a:buClr>
                <a:srgbClr val="000000"/>
              </a:buClr>
              <a:buSzPct val="80000"/>
              <a:buFont typeface="Wingdings" pitchFamily="2" charset="2"/>
              <a:buChar char="u"/>
            </a:pPr>
            <a:r>
              <a:rPr lang="zh-CN" altLang="en-US" sz="2000" dirty="0">
                <a:latin typeface="宋体" panose="02010600030101010101" pitchFamily="2" charset="-122"/>
                <a:ea typeface="宋体" panose="02010600030101010101" pitchFamily="2" charset="-122"/>
                <a:cs typeface="+mn-cs"/>
              </a:rPr>
              <a:t>删除</a:t>
            </a:r>
            <a:endParaRPr lang="en-NZ" altLang="zh-CN" sz="2000" dirty="0">
              <a:latin typeface="宋体" panose="02010600030101010101" pitchFamily="2" charset="-122"/>
              <a:ea typeface="宋体" panose="02010600030101010101" pitchFamily="2" charset="-122"/>
              <a:cs typeface="+mn-cs"/>
            </a:endParaRPr>
          </a:p>
          <a:p>
            <a:pPr marL="1257300" lvl="1" indent="-457200">
              <a:lnSpc>
                <a:spcPct val="125000"/>
              </a:lnSpc>
              <a:buClr>
                <a:srgbClr val="000000"/>
              </a:buClr>
              <a:buSzPct val="80000"/>
              <a:buFont typeface="Wingdings" pitchFamily="2" charset="2"/>
              <a:buChar char="u"/>
            </a:pPr>
            <a:r>
              <a:rPr lang="zh-CN" altLang="en-US" sz="2000" dirty="0">
                <a:latin typeface="宋体" panose="02010600030101010101" pitchFamily="2" charset="-122"/>
                <a:ea typeface="宋体" panose="02010600030101010101" pitchFamily="2" charset="-122"/>
                <a:cs typeface="+mn-cs"/>
              </a:rPr>
              <a:t>打开</a:t>
            </a:r>
            <a:endParaRPr lang="en-NZ" altLang="zh-CN" sz="2000" dirty="0">
              <a:latin typeface="宋体" panose="02010600030101010101" pitchFamily="2" charset="-122"/>
              <a:ea typeface="宋体" panose="02010600030101010101" pitchFamily="2" charset="-122"/>
              <a:cs typeface="+mn-cs"/>
            </a:endParaRPr>
          </a:p>
          <a:p>
            <a:pPr marL="1257300" lvl="1" indent="-457200">
              <a:lnSpc>
                <a:spcPct val="125000"/>
              </a:lnSpc>
              <a:buClr>
                <a:srgbClr val="000000"/>
              </a:buClr>
              <a:buSzPct val="80000"/>
              <a:buFont typeface="Wingdings" pitchFamily="2" charset="2"/>
              <a:buChar char="u"/>
            </a:pPr>
            <a:r>
              <a:rPr lang="zh-CN" altLang="en-US" sz="2000" dirty="0">
                <a:latin typeface="宋体" panose="02010600030101010101" pitchFamily="2" charset="-122"/>
                <a:ea typeface="宋体" panose="02010600030101010101" pitchFamily="2" charset="-122"/>
                <a:cs typeface="+mn-cs"/>
              </a:rPr>
              <a:t>关闭</a:t>
            </a:r>
            <a:endParaRPr lang="en-NZ" altLang="zh-CN" sz="2000" dirty="0">
              <a:latin typeface="宋体" panose="02010600030101010101" pitchFamily="2" charset="-122"/>
              <a:ea typeface="宋体" panose="02010600030101010101" pitchFamily="2" charset="-122"/>
              <a:cs typeface="+mn-cs"/>
            </a:endParaRPr>
          </a:p>
          <a:p>
            <a:pPr marL="1257300" lvl="1" indent="-457200">
              <a:lnSpc>
                <a:spcPct val="125000"/>
              </a:lnSpc>
              <a:buClr>
                <a:srgbClr val="000000"/>
              </a:buClr>
              <a:buSzPct val="80000"/>
              <a:buFont typeface="Wingdings" pitchFamily="2" charset="2"/>
              <a:buChar char="u"/>
            </a:pPr>
            <a:r>
              <a:rPr lang="zh-CN" altLang="en-US" sz="2000" dirty="0">
                <a:latin typeface="宋体" panose="02010600030101010101" pitchFamily="2" charset="-122"/>
                <a:ea typeface="宋体" panose="02010600030101010101" pitchFamily="2" charset="-122"/>
                <a:cs typeface="+mn-cs"/>
              </a:rPr>
              <a:t>读</a:t>
            </a:r>
            <a:endParaRPr lang="en-NZ" altLang="zh-CN" sz="2000" dirty="0">
              <a:latin typeface="宋体" panose="02010600030101010101" pitchFamily="2" charset="-122"/>
              <a:ea typeface="宋体" panose="02010600030101010101" pitchFamily="2" charset="-122"/>
              <a:cs typeface="+mn-cs"/>
            </a:endParaRPr>
          </a:p>
          <a:p>
            <a:pPr marL="1257300" lvl="1" indent="-457200">
              <a:lnSpc>
                <a:spcPct val="125000"/>
              </a:lnSpc>
              <a:buClr>
                <a:srgbClr val="000000"/>
              </a:buClr>
              <a:buSzPct val="80000"/>
              <a:buFont typeface="Wingdings" pitchFamily="2" charset="2"/>
              <a:buChar char="u"/>
            </a:pPr>
            <a:r>
              <a:rPr lang="zh-CN" altLang="en-US" sz="2000" dirty="0">
                <a:latin typeface="宋体" panose="02010600030101010101" pitchFamily="2" charset="-122"/>
                <a:ea typeface="宋体" panose="02010600030101010101" pitchFamily="2" charset="-122"/>
                <a:cs typeface="+mn-cs"/>
              </a:rPr>
              <a:t>写</a:t>
            </a:r>
            <a:endParaRPr lang="en-US" altLang="zh-CN" sz="2000" dirty="0">
              <a:latin typeface="宋体" panose="02010600030101010101" pitchFamily="2" charset="-122"/>
              <a:ea typeface="宋体" panose="02010600030101010101" pitchFamily="2" charset="-122"/>
              <a:cs typeface="+mn-cs"/>
            </a:endParaRPr>
          </a:p>
        </p:txBody>
      </p:sp>
      <p:pic>
        <p:nvPicPr>
          <p:cNvPr id="4" name="Picture 3">
            <a:extLst>
              <a:ext uri="{FF2B5EF4-FFF2-40B4-BE49-F238E27FC236}">
                <a16:creationId xmlns:a16="http://schemas.microsoft.com/office/drawing/2014/main" id="{82CE7636-3926-4559-BBAE-E8B5B0972770}"/>
              </a:ext>
            </a:extLst>
          </p:cNvPr>
          <p:cNvPicPr>
            <a:picLocks noChangeAspect="1"/>
          </p:cNvPicPr>
          <p:nvPr/>
        </p:nvPicPr>
        <p:blipFill>
          <a:blip r:embed="rId3"/>
          <a:stretch>
            <a:fillRect/>
          </a:stretch>
        </p:blipFill>
        <p:spPr>
          <a:xfrm>
            <a:off x="6972300" y="4186576"/>
            <a:ext cx="2057400" cy="1895747"/>
          </a:xfrm>
          <a:prstGeom prst="rect">
            <a:avLst/>
          </a:prstGeom>
        </p:spPr>
      </p:pic>
    </p:spTree>
    <p:extLst>
      <p:ext uri="{BB962C8B-B14F-4D97-AF65-F5344CB8AC3E}">
        <p14:creationId xmlns:p14="http://schemas.microsoft.com/office/powerpoint/2010/main" val="10837702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5.4 </a:t>
            </a:r>
            <a:r>
              <a:rPr kumimoji="1" lang="zh-CN" altLang="en-US" dirty="0"/>
              <a:t>文件共享</a:t>
            </a:r>
          </a:p>
        </p:txBody>
      </p:sp>
      <p:sp>
        <p:nvSpPr>
          <p:cNvPr id="3" name="Content Placeholder 2">
            <a:extLst>
              <a:ext uri="{FF2B5EF4-FFF2-40B4-BE49-F238E27FC236}">
                <a16:creationId xmlns:a16="http://schemas.microsoft.com/office/drawing/2014/main" id="{3985BE16-4F4C-4280-B1E5-0EDE41C4CE69}"/>
              </a:ext>
            </a:extLst>
          </p:cNvPr>
          <p:cNvSpPr txBox="1">
            <a:spLocks/>
          </p:cNvSpPr>
          <p:nvPr/>
        </p:nvSpPr>
        <p:spPr bwMode="auto">
          <a:xfrm>
            <a:off x="0" y="1007622"/>
            <a:ext cx="9144000" cy="508567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Tx/>
              <a:buFont typeface="Wingdings" panose="05000000000000000000" pitchFamily="2" charset="2"/>
              <a:buChar char="l"/>
            </a:pPr>
            <a:r>
              <a:rPr lang="zh-CN" altLang="en-US" sz="2800" dirty="0">
                <a:latin typeface="黑体" pitchFamily="49" charset="-122"/>
                <a:ea typeface="黑体" pitchFamily="49" charset="-122"/>
              </a:rPr>
              <a:t>硬链接</a:t>
            </a:r>
            <a:endParaRPr lang="en-US" altLang="zh-CN" sz="2800" kern="0" dirty="0"/>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多个文件名链接到同一个索引结点</a:t>
            </a: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索引节点的引用计数记录在索引节点的链接计数中，若其减至</a:t>
            </a:r>
            <a:r>
              <a:rPr lang="en-US" altLang="zh-CN" sz="2400" b="0" kern="0" dirty="0">
                <a:solidFill>
                  <a:schemeClr val="tx1"/>
                </a:solidFill>
                <a:latin typeface="宋体" panose="02010600030101010101" pitchFamily="2" charset="-122"/>
                <a:ea typeface="宋体" panose="02010600030101010101" pitchFamily="2" charset="-122"/>
              </a:rPr>
              <a:t>0</a:t>
            </a:r>
            <a:r>
              <a:rPr lang="zh-CN" altLang="en-US" sz="2400" b="0" kern="0" dirty="0">
                <a:solidFill>
                  <a:schemeClr val="tx1"/>
                </a:solidFill>
                <a:latin typeface="宋体" panose="02010600030101010101" pitchFamily="2" charset="-122"/>
                <a:ea typeface="宋体" panose="02010600030101010101" pitchFamily="2" charset="-122"/>
              </a:rPr>
              <a:t>，则文件被删除。</a:t>
            </a: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链接文件和被链接文件必须位于同一个文件系统中</a:t>
            </a:r>
          </a:p>
          <a:p>
            <a:pPr marL="857250" indent="-457200">
              <a:lnSpc>
                <a:spcPct val="145000"/>
              </a:lnSpc>
              <a:buClr>
                <a:srgbClr val="FF0000"/>
              </a:buClr>
              <a:buSzPct val="80000"/>
              <a:buFont typeface="Wingdings" pitchFamily="2" charset="2"/>
              <a:buChar char="n"/>
            </a:pP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n"/>
            </a:pP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n"/>
            </a:pPr>
            <a:endParaRPr lang="zh-CN" altLang="en-US" sz="2400" b="0" kern="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071822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5.4 </a:t>
            </a:r>
            <a:r>
              <a:rPr kumimoji="1" lang="zh-CN" altLang="en-US" dirty="0"/>
              <a:t>文件共享</a:t>
            </a:r>
          </a:p>
        </p:txBody>
      </p:sp>
      <p:sp>
        <p:nvSpPr>
          <p:cNvPr id="3" name="Content Placeholder 2">
            <a:extLst>
              <a:ext uri="{FF2B5EF4-FFF2-40B4-BE49-F238E27FC236}">
                <a16:creationId xmlns:a16="http://schemas.microsoft.com/office/drawing/2014/main" id="{1AC1A4D4-1174-483A-8F36-6EFDA36F47AF}"/>
              </a:ext>
            </a:extLst>
          </p:cNvPr>
          <p:cNvSpPr txBox="1">
            <a:spLocks/>
          </p:cNvSpPr>
          <p:nvPr/>
        </p:nvSpPr>
        <p:spPr bwMode="auto">
          <a:xfrm>
            <a:off x="0" y="1007622"/>
            <a:ext cx="9144000" cy="508567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Tx/>
              <a:buFont typeface="Wingdings" panose="05000000000000000000" pitchFamily="2" charset="2"/>
              <a:buChar char="l"/>
            </a:pPr>
            <a:r>
              <a:rPr lang="zh-CN" altLang="en-US" sz="2800" dirty="0">
                <a:latin typeface="黑体" pitchFamily="49" charset="-122"/>
                <a:ea typeface="黑体" pitchFamily="49" charset="-122"/>
              </a:rPr>
              <a:t>软链接、符号链接（</a:t>
            </a:r>
            <a:r>
              <a:rPr lang="en-US" altLang="zh-CN" sz="2800" dirty="0">
                <a:latin typeface="黑体" pitchFamily="49" charset="-122"/>
                <a:ea typeface="黑体" pitchFamily="49" charset="-122"/>
              </a:rPr>
              <a:t>symbolic link</a:t>
            </a:r>
            <a:r>
              <a:rPr lang="zh-CN" altLang="en-US" sz="2800" dirty="0">
                <a:latin typeface="黑体" pitchFamily="49" charset="-122"/>
                <a:ea typeface="黑体" pitchFamily="49" charset="-122"/>
              </a:rPr>
              <a:t>）</a:t>
            </a:r>
            <a:endParaRPr lang="en-US" altLang="zh-CN" sz="2800" kern="0" dirty="0"/>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特殊类型的文件，其链接内容是另一个目录或文件的路径。</a:t>
            </a:r>
          </a:p>
          <a:p>
            <a:pPr marL="400050" indent="0">
              <a:lnSpc>
                <a:spcPct val="145000"/>
              </a:lnSpc>
              <a:buClr>
                <a:srgbClr val="FF0000"/>
              </a:buClr>
              <a:buSzPct val="80000"/>
              <a:buNone/>
            </a:pPr>
            <a:r>
              <a:rPr lang="zh-CN" altLang="en-US" sz="2400" b="0" kern="0" dirty="0">
                <a:solidFill>
                  <a:schemeClr val="tx1"/>
                </a:solidFill>
                <a:latin typeface="宋体" panose="02010600030101010101" pitchFamily="2" charset="-122"/>
                <a:ea typeface="宋体" panose="02010600030101010101" pitchFamily="2" charset="-122"/>
              </a:rPr>
              <a:t>        比对硬链接的限制？（跨盘，目录）</a:t>
            </a: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建立符号链接文件，并不影响原文件</a:t>
            </a:r>
            <a:r>
              <a:rPr lang="en-US" altLang="zh-CN" sz="2400" b="0" kern="0" dirty="0">
                <a:solidFill>
                  <a:schemeClr val="tx1"/>
                </a:solidFill>
                <a:latin typeface="宋体" panose="02010600030101010101" pitchFamily="2" charset="-122"/>
                <a:ea typeface="宋体" panose="02010600030101010101" pitchFamily="2" charset="-122"/>
              </a:rPr>
              <a:t>——</a:t>
            </a:r>
            <a:r>
              <a:rPr lang="zh-CN" altLang="en-US" sz="2400" b="0" kern="0" dirty="0">
                <a:solidFill>
                  <a:schemeClr val="tx1"/>
                </a:solidFill>
                <a:latin typeface="宋体" panose="02010600030101010101" pitchFamily="2" charset="-122"/>
                <a:ea typeface="宋体" panose="02010600030101010101" pitchFamily="2" charset="-122"/>
              </a:rPr>
              <a:t>它们是独立的文件。</a:t>
            </a: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例：</a:t>
            </a:r>
            <a:r>
              <a:rPr lang="en-US" altLang="zh-CN" sz="2400" b="0" kern="0" dirty="0">
                <a:solidFill>
                  <a:schemeClr val="tx1"/>
                </a:solidFill>
                <a:latin typeface="宋体" panose="02010600030101010101" pitchFamily="2" charset="-122"/>
                <a:ea typeface="宋体" panose="02010600030101010101" pitchFamily="2" charset="-122"/>
              </a:rPr>
              <a:t>$ ln –s a b </a:t>
            </a:r>
          </a:p>
          <a:p>
            <a:pPr marL="400050" indent="0">
              <a:lnSpc>
                <a:spcPct val="145000"/>
              </a:lnSpc>
              <a:buClr>
                <a:srgbClr val="FF0000"/>
              </a:buClr>
              <a:buSzPct val="80000"/>
              <a:buNone/>
            </a:pPr>
            <a:r>
              <a:rPr lang="en-US" altLang="zh-CN" sz="2400" b="0" kern="0" dirty="0">
                <a:solidFill>
                  <a:schemeClr val="tx1"/>
                </a:solidFill>
                <a:latin typeface="宋体" panose="02010600030101010101" pitchFamily="2" charset="-122"/>
                <a:ea typeface="宋体" panose="02010600030101010101" pitchFamily="2" charset="-122"/>
              </a:rPr>
              <a:t>        </a:t>
            </a:r>
            <a:r>
              <a:rPr lang="zh-CN" altLang="en-US" sz="2400" b="0" kern="0" dirty="0">
                <a:solidFill>
                  <a:schemeClr val="tx1"/>
                </a:solidFill>
                <a:latin typeface="宋体" panose="02010600030101010101" pitchFamily="2" charset="-122"/>
                <a:ea typeface="宋体" panose="02010600030101010101" pitchFamily="2" charset="-122"/>
              </a:rPr>
              <a:t>为</a:t>
            </a:r>
            <a:r>
              <a:rPr lang="en-US" altLang="zh-CN" sz="2400" b="0" kern="0" dirty="0">
                <a:solidFill>
                  <a:schemeClr val="tx1"/>
                </a:solidFill>
                <a:latin typeface="宋体" panose="02010600030101010101" pitchFamily="2" charset="-122"/>
                <a:ea typeface="宋体" panose="02010600030101010101" pitchFamily="2" charset="-122"/>
              </a:rPr>
              <a:t>a</a:t>
            </a:r>
            <a:r>
              <a:rPr lang="zh-CN" altLang="en-US" sz="2400" b="0" kern="0" dirty="0">
                <a:solidFill>
                  <a:schemeClr val="tx1"/>
                </a:solidFill>
                <a:latin typeface="宋体" panose="02010600030101010101" pitchFamily="2" charset="-122"/>
                <a:ea typeface="宋体" panose="02010600030101010101" pitchFamily="2" charset="-122"/>
              </a:rPr>
              <a:t>创建一个符号链接</a:t>
            </a:r>
            <a:r>
              <a:rPr lang="en-US" altLang="zh-CN" sz="2400" b="0" kern="0" dirty="0">
                <a:solidFill>
                  <a:schemeClr val="tx1"/>
                </a:solidFill>
                <a:latin typeface="宋体" panose="02010600030101010101" pitchFamily="2" charset="-122"/>
                <a:ea typeface="宋体" panose="02010600030101010101" pitchFamily="2" charset="-122"/>
              </a:rPr>
              <a:t>b</a:t>
            </a:r>
          </a:p>
          <a:p>
            <a:pPr marL="400050" indent="0">
              <a:lnSpc>
                <a:spcPct val="145000"/>
              </a:lnSpc>
              <a:buClr>
                <a:srgbClr val="FF0000"/>
              </a:buClr>
              <a:buSzPct val="80000"/>
              <a:buNone/>
            </a:pPr>
            <a:r>
              <a:rPr lang="en-US" altLang="zh-CN" sz="2400" b="0" kern="0" dirty="0">
                <a:solidFill>
                  <a:schemeClr val="tx1"/>
                </a:solidFill>
                <a:latin typeface="宋体" panose="02010600030101010101" pitchFamily="2" charset="-122"/>
                <a:ea typeface="宋体" panose="02010600030101010101" pitchFamily="2" charset="-122"/>
              </a:rPr>
              <a:t>        </a:t>
            </a:r>
            <a:r>
              <a:rPr lang="en-US" altLang="zh-CN" sz="2400" b="0" kern="0" dirty="0" err="1">
                <a:solidFill>
                  <a:schemeClr val="tx1"/>
                </a:solidFill>
                <a:latin typeface="宋体" panose="02010600030101010101" pitchFamily="2" charset="-122"/>
                <a:ea typeface="宋体" panose="02010600030101010101" pitchFamily="2" charset="-122"/>
              </a:rPr>
              <a:t>rm</a:t>
            </a:r>
            <a:r>
              <a:rPr lang="en-US" altLang="zh-CN" sz="2400" b="0" kern="0" dirty="0">
                <a:solidFill>
                  <a:schemeClr val="tx1"/>
                </a:solidFill>
                <a:latin typeface="宋体" panose="02010600030101010101" pitchFamily="2" charset="-122"/>
                <a:ea typeface="宋体" panose="02010600030101010101" pitchFamily="2" charset="-122"/>
              </a:rPr>
              <a:t> b</a:t>
            </a:r>
            <a:r>
              <a:rPr lang="zh-CN" altLang="en-US" sz="2400" b="0" kern="0" dirty="0">
                <a:solidFill>
                  <a:schemeClr val="tx1"/>
                </a:solidFill>
                <a:latin typeface="宋体" panose="02010600030101010101" pitchFamily="2" charset="-122"/>
                <a:ea typeface="宋体" panose="02010600030101010101" pitchFamily="2" charset="-122"/>
              </a:rPr>
              <a:t>：</a:t>
            </a:r>
            <a:r>
              <a:rPr lang="en-US" altLang="zh-CN" sz="2400" b="0" kern="0" dirty="0">
                <a:solidFill>
                  <a:schemeClr val="tx1"/>
                </a:solidFill>
                <a:latin typeface="宋体" panose="02010600030101010101" pitchFamily="2" charset="-122"/>
                <a:ea typeface="宋体" panose="02010600030101010101" pitchFamily="2" charset="-122"/>
              </a:rPr>
              <a:t>a</a:t>
            </a:r>
            <a:r>
              <a:rPr lang="zh-CN" altLang="en-US" sz="2400" b="0" kern="0" dirty="0">
                <a:solidFill>
                  <a:schemeClr val="tx1"/>
                </a:solidFill>
                <a:latin typeface="宋体" panose="02010600030101010101" pitchFamily="2" charset="-122"/>
                <a:ea typeface="宋体" panose="02010600030101010101" pitchFamily="2" charset="-122"/>
              </a:rPr>
              <a:t>不受影响</a:t>
            </a:r>
          </a:p>
          <a:p>
            <a:pPr marL="400050" indent="0">
              <a:lnSpc>
                <a:spcPct val="145000"/>
              </a:lnSpc>
              <a:buClr>
                <a:srgbClr val="FF0000"/>
              </a:buClr>
              <a:buSzPct val="80000"/>
              <a:buNone/>
            </a:pPr>
            <a:r>
              <a:rPr lang="zh-CN" altLang="en-US" sz="2400" b="0" kern="0" dirty="0">
                <a:solidFill>
                  <a:schemeClr val="tx1"/>
                </a:solidFill>
                <a:latin typeface="宋体" panose="02010600030101010101" pitchFamily="2" charset="-122"/>
                <a:ea typeface="宋体" panose="02010600030101010101" pitchFamily="2" charset="-122"/>
              </a:rPr>
              <a:t>        </a:t>
            </a:r>
            <a:r>
              <a:rPr lang="en-US" altLang="zh-CN" sz="2400" b="0" kern="0" dirty="0" err="1">
                <a:solidFill>
                  <a:schemeClr val="tx1"/>
                </a:solidFill>
                <a:latin typeface="宋体" panose="02010600030101010101" pitchFamily="2" charset="-122"/>
                <a:ea typeface="宋体" panose="02010600030101010101" pitchFamily="2" charset="-122"/>
              </a:rPr>
              <a:t>rm</a:t>
            </a:r>
            <a:r>
              <a:rPr lang="en-US" altLang="zh-CN" sz="2400" b="0" kern="0" dirty="0">
                <a:solidFill>
                  <a:schemeClr val="tx1"/>
                </a:solidFill>
                <a:latin typeface="宋体" panose="02010600030101010101" pitchFamily="2" charset="-122"/>
                <a:ea typeface="宋体" panose="02010600030101010101" pitchFamily="2" charset="-122"/>
              </a:rPr>
              <a:t> a</a:t>
            </a:r>
            <a:r>
              <a:rPr lang="zh-CN" altLang="en-US" sz="2400" b="0" kern="0" dirty="0">
                <a:solidFill>
                  <a:schemeClr val="tx1"/>
                </a:solidFill>
                <a:latin typeface="宋体" panose="02010600030101010101" pitchFamily="2" charset="-122"/>
                <a:ea typeface="宋体" panose="02010600030101010101" pitchFamily="2" charset="-122"/>
              </a:rPr>
              <a:t>：</a:t>
            </a:r>
            <a:r>
              <a:rPr lang="en-US" altLang="zh-CN" sz="2400" b="0" kern="0" dirty="0">
                <a:solidFill>
                  <a:schemeClr val="tx1"/>
                </a:solidFill>
                <a:latin typeface="宋体" panose="02010600030101010101" pitchFamily="2" charset="-122"/>
                <a:ea typeface="宋体" panose="02010600030101010101" pitchFamily="2" charset="-122"/>
              </a:rPr>
              <a:t>a</a:t>
            </a:r>
            <a:r>
              <a:rPr lang="zh-CN" altLang="en-US" sz="2400" b="0" kern="0" dirty="0">
                <a:solidFill>
                  <a:schemeClr val="tx1"/>
                </a:solidFill>
                <a:latin typeface="宋体" panose="02010600030101010101" pitchFamily="2" charset="-122"/>
                <a:ea typeface="宋体" panose="02010600030101010101" pitchFamily="2" charset="-122"/>
              </a:rPr>
              <a:t>不存在，</a:t>
            </a:r>
            <a:r>
              <a:rPr lang="en-US" altLang="zh-CN" sz="2400" b="0" kern="0" dirty="0">
                <a:solidFill>
                  <a:schemeClr val="tx1"/>
                </a:solidFill>
                <a:latin typeface="宋体" panose="02010600030101010101" pitchFamily="2" charset="-122"/>
                <a:ea typeface="宋体" panose="02010600030101010101" pitchFamily="2" charset="-122"/>
              </a:rPr>
              <a:t>b</a:t>
            </a:r>
            <a:r>
              <a:rPr lang="zh-CN" altLang="en-US" sz="2400" b="0" kern="0" dirty="0">
                <a:solidFill>
                  <a:schemeClr val="tx1"/>
                </a:solidFill>
                <a:latin typeface="宋体" panose="02010600030101010101" pitchFamily="2" charset="-122"/>
                <a:ea typeface="宋体" panose="02010600030101010101" pitchFamily="2" charset="-122"/>
              </a:rPr>
              <a:t>能被控制但无法访问</a:t>
            </a: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缺点</a:t>
            </a:r>
          </a:p>
          <a:p>
            <a:pPr marL="400050" indent="0">
              <a:lnSpc>
                <a:spcPct val="145000"/>
              </a:lnSpc>
              <a:buClr>
                <a:srgbClr val="FF0000"/>
              </a:buClr>
              <a:buSzPct val="80000"/>
              <a:buNone/>
            </a:pPr>
            <a:r>
              <a:rPr lang="zh-CN" altLang="en-US" sz="2400" b="0" kern="0" dirty="0">
                <a:solidFill>
                  <a:schemeClr val="tx1"/>
                </a:solidFill>
                <a:latin typeface="宋体" panose="02010600030101010101" pitchFamily="2" charset="-122"/>
                <a:ea typeface="宋体" panose="02010600030101010101" pitchFamily="2" charset="-122"/>
              </a:rPr>
              <a:t>        空间和时间开销更大</a:t>
            </a:r>
          </a:p>
          <a:p>
            <a:pPr marL="857250" indent="-457200">
              <a:lnSpc>
                <a:spcPct val="145000"/>
              </a:lnSpc>
              <a:buClr>
                <a:srgbClr val="FF0000"/>
              </a:buClr>
              <a:buSzPct val="80000"/>
              <a:buFont typeface="Wingdings" pitchFamily="2" charset="2"/>
              <a:buChar char="n"/>
            </a:pPr>
            <a:endParaRPr lang="zh-CN" altLang="en-US"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n"/>
            </a:pP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n"/>
            </a:pP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n"/>
            </a:pPr>
            <a:endParaRPr lang="zh-CN" altLang="en-US" sz="2400" b="0" kern="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115320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5.4 </a:t>
            </a:r>
            <a:r>
              <a:rPr kumimoji="1" lang="zh-CN" altLang="en-US" dirty="0"/>
              <a:t>文件共享</a:t>
            </a:r>
          </a:p>
        </p:txBody>
      </p:sp>
      <p:sp>
        <p:nvSpPr>
          <p:cNvPr id="3" name="Content Placeholder 2">
            <a:extLst>
              <a:ext uri="{FF2B5EF4-FFF2-40B4-BE49-F238E27FC236}">
                <a16:creationId xmlns:a16="http://schemas.microsoft.com/office/drawing/2014/main" id="{AE61FBEF-153A-425D-A5E0-75F3DC215B79}"/>
              </a:ext>
            </a:extLst>
          </p:cNvPr>
          <p:cNvSpPr txBox="1">
            <a:spLocks/>
          </p:cNvSpPr>
          <p:nvPr/>
        </p:nvSpPr>
        <p:spPr bwMode="auto">
          <a:xfrm>
            <a:off x="4716016" y="1916833"/>
            <a:ext cx="4320480" cy="4320479"/>
          </a:xfrm>
          <a:prstGeom prst="rect">
            <a:avLst/>
          </a:prstGeom>
          <a:solidFill>
            <a:schemeClr val="tx2">
              <a:lumMod val="20000"/>
              <a:lumOff val="80000"/>
            </a:schemeClr>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normAutofit fontScale="92500"/>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访问速度相对慢，但适用范围和灵活性更大。</a:t>
            </a: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允许目录链接，允许运行在不同的文件系统间进行链接，这些文件系统可以在相同或不同的计算机上。</a:t>
            </a: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被链接文件的删除和符号链接的删除是相互独立的</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n"/>
            </a:pPr>
            <a:endParaRPr lang="zh-CN" altLang="en-US" sz="2400" b="0" kern="0" dirty="0">
              <a:solidFill>
                <a:schemeClr val="tx1"/>
              </a:solidFill>
              <a:latin typeface="宋体" panose="02010600030101010101" pitchFamily="2" charset="-122"/>
              <a:ea typeface="宋体" panose="02010600030101010101" pitchFamily="2" charset="-122"/>
            </a:endParaRPr>
          </a:p>
        </p:txBody>
      </p:sp>
      <p:sp>
        <p:nvSpPr>
          <p:cNvPr id="4" name="Content Placeholder 2">
            <a:extLst>
              <a:ext uri="{FF2B5EF4-FFF2-40B4-BE49-F238E27FC236}">
                <a16:creationId xmlns:a16="http://schemas.microsoft.com/office/drawing/2014/main" id="{ACBD8175-7B81-487F-9A8C-859CD596ED44}"/>
              </a:ext>
            </a:extLst>
          </p:cNvPr>
          <p:cNvSpPr txBox="1">
            <a:spLocks/>
          </p:cNvSpPr>
          <p:nvPr/>
        </p:nvSpPr>
        <p:spPr bwMode="auto">
          <a:xfrm>
            <a:off x="72008" y="1916833"/>
            <a:ext cx="4347592" cy="4320479"/>
          </a:xfrm>
          <a:prstGeom prst="rect">
            <a:avLst/>
          </a:prstGeom>
          <a:solidFill>
            <a:schemeClr val="tx2">
              <a:lumMod val="20000"/>
              <a:lumOff val="80000"/>
            </a:schemeClr>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857250" indent="-457200">
              <a:lnSpc>
                <a:spcPct val="145000"/>
              </a:lnSpc>
              <a:buClr>
                <a:srgbClr val="FF0000"/>
              </a:buClr>
              <a:buSzPct val="80000"/>
              <a:buFont typeface="Wingdings" pitchFamily="2" charset="2"/>
              <a:buChar char="Ø"/>
            </a:pPr>
            <a:r>
              <a:rPr lang="zh-CN" altLang="en-US" sz="2200" b="0" kern="0" dirty="0">
                <a:solidFill>
                  <a:schemeClr val="tx1"/>
                </a:solidFill>
                <a:latin typeface="宋体" panose="02010600030101010101" pitchFamily="2" charset="-122"/>
                <a:ea typeface="宋体" panose="02010600030101010101" pitchFamily="2" charset="-122"/>
              </a:rPr>
              <a:t>只允许在同一个文件系统范围内进行，不允许跨文件系统。</a:t>
            </a:r>
          </a:p>
          <a:p>
            <a:pPr marL="857250" indent="-457200">
              <a:lnSpc>
                <a:spcPct val="145000"/>
              </a:lnSpc>
              <a:buClr>
                <a:srgbClr val="FF0000"/>
              </a:buClr>
              <a:buSzPct val="80000"/>
              <a:buFont typeface="Wingdings" pitchFamily="2" charset="2"/>
              <a:buChar char="Ø"/>
            </a:pPr>
            <a:r>
              <a:rPr lang="zh-CN" altLang="en-US" sz="2200" b="0" kern="0" dirty="0">
                <a:solidFill>
                  <a:schemeClr val="tx1"/>
                </a:solidFill>
                <a:latin typeface="宋体" panose="02010600030101010101" pitchFamily="2" charset="-122"/>
                <a:ea typeface="宋体" panose="02010600030101010101" pitchFamily="2" charset="-122"/>
              </a:rPr>
              <a:t>删除文件时，如果还有其它链接链至该文件，则该文件不能被删除。</a:t>
            </a:r>
            <a:endParaRPr lang="en-US" altLang="zh-CN" sz="2200" b="0" kern="0" dirty="0">
              <a:solidFill>
                <a:schemeClr val="tx1"/>
              </a:solidFill>
              <a:latin typeface="宋体" panose="02010600030101010101" pitchFamily="2" charset="-122"/>
              <a:ea typeface="宋体" panose="02010600030101010101" pitchFamily="2" charset="-122"/>
            </a:endParaRPr>
          </a:p>
        </p:txBody>
      </p:sp>
      <p:sp>
        <p:nvSpPr>
          <p:cNvPr id="5" name="文本框 1">
            <a:extLst>
              <a:ext uri="{FF2B5EF4-FFF2-40B4-BE49-F238E27FC236}">
                <a16:creationId xmlns:a16="http://schemas.microsoft.com/office/drawing/2014/main" id="{63C3D128-4637-40DA-B6EF-E4E68B2E039E}"/>
              </a:ext>
            </a:extLst>
          </p:cNvPr>
          <p:cNvSpPr txBox="1"/>
          <p:nvPr/>
        </p:nvSpPr>
        <p:spPr>
          <a:xfrm>
            <a:off x="4716016" y="1547501"/>
            <a:ext cx="4347592" cy="461665"/>
          </a:xfrm>
          <a:prstGeom prst="rect">
            <a:avLst/>
          </a:prstGeom>
          <a:solidFill>
            <a:schemeClr val="bg1">
              <a:lumMod val="95000"/>
            </a:schemeClr>
          </a:solidFill>
          <a:ln>
            <a:solidFill>
              <a:schemeClr val="tx1"/>
            </a:solidFill>
          </a:ln>
        </p:spPr>
        <p:txBody>
          <a:bodyPr wrap="square" rtlCol="0">
            <a:spAutoFit/>
          </a:bodyPr>
          <a:lstStyle/>
          <a:p>
            <a:pPr algn="ctr"/>
            <a:r>
              <a:rPr kumimoji="1" lang="zh-CN" altLang="en-US" sz="2400" b="1" dirty="0">
                <a:latin typeface="宋体" panose="02010600030101010101" pitchFamily="2" charset="-122"/>
              </a:rPr>
              <a:t>软链接</a:t>
            </a:r>
          </a:p>
        </p:txBody>
      </p:sp>
      <p:sp>
        <p:nvSpPr>
          <p:cNvPr id="6" name="文本框 7">
            <a:extLst>
              <a:ext uri="{FF2B5EF4-FFF2-40B4-BE49-F238E27FC236}">
                <a16:creationId xmlns:a16="http://schemas.microsoft.com/office/drawing/2014/main" id="{1461D32E-8815-4D3C-BD57-8829DBACF806}"/>
              </a:ext>
            </a:extLst>
          </p:cNvPr>
          <p:cNvSpPr txBox="1"/>
          <p:nvPr/>
        </p:nvSpPr>
        <p:spPr>
          <a:xfrm>
            <a:off x="72008" y="1556793"/>
            <a:ext cx="4347592" cy="461665"/>
          </a:xfrm>
          <a:prstGeom prst="rect">
            <a:avLst/>
          </a:prstGeom>
          <a:solidFill>
            <a:schemeClr val="bg1">
              <a:lumMod val="95000"/>
            </a:schemeClr>
          </a:solidFill>
          <a:ln>
            <a:solidFill>
              <a:schemeClr val="tx1"/>
            </a:solidFill>
          </a:ln>
        </p:spPr>
        <p:txBody>
          <a:bodyPr wrap="square" rtlCol="0">
            <a:spAutoFit/>
          </a:bodyPr>
          <a:lstStyle/>
          <a:p>
            <a:pPr algn="ctr"/>
            <a:r>
              <a:rPr kumimoji="1" lang="zh-CN" altLang="en-US" sz="2400" b="1" dirty="0">
                <a:latin typeface="宋体" panose="02010600030101010101" pitchFamily="2" charset="-122"/>
              </a:rPr>
              <a:t>硬链接</a:t>
            </a:r>
          </a:p>
        </p:txBody>
      </p:sp>
      <p:sp>
        <p:nvSpPr>
          <p:cNvPr id="7" name="Content Placeholder 2">
            <a:extLst>
              <a:ext uri="{FF2B5EF4-FFF2-40B4-BE49-F238E27FC236}">
                <a16:creationId xmlns:a16="http://schemas.microsoft.com/office/drawing/2014/main" id="{7305602A-741C-4857-A5B3-4EFAF11F7162}"/>
              </a:ext>
            </a:extLst>
          </p:cNvPr>
          <p:cNvSpPr txBox="1">
            <a:spLocks/>
          </p:cNvSpPr>
          <p:nvPr/>
        </p:nvSpPr>
        <p:spPr bwMode="auto">
          <a:xfrm>
            <a:off x="0" y="935614"/>
            <a:ext cx="9144000" cy="83720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硬连接与软链接的对比</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n"/>
            </a:pPr>
            <a:endParaRPr lang="zh-CN" altLang="en-US" sz="2400" b="0" kern="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732795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5.5 </a:t>
            </a:r>
            <a:r>
              <a:rPr kumimoji="1" lang="zh-CN" altLang="en-US" dirty="0"/>
              <a:t>记录组块</a:t>
            </a:r>
          </a:p>
        </p:txBody>
      </p:sp>
      <p:sp>
        <p:nvSpPr>
          <p:cNvPr id="3" name="Content Placeholder 2">
            <a:extLst>
              <a:ext uri="{FF2B5EF4-FFF2-40B4-BE49-F238E27FC236}">
                <a16:creationId xmlns:a16="http://schemas.microsoft.com/office/drawing/2014/main" id="{D907C09A-B614-41C6-A6A6-9E054A13B7F2}"/>
              </a:ext>
            </a:extLst>
          </p:cNvPr>
          <p:cNvSpPr>
            <a:spLocks noGrp="1"/>
          </p:cNvSpPr>
          <p:nvPr>
            <p:ph sz="half" idx="1"/>
          </p:nvPr>
        </p:nvSpPr>
        <p:spPr>
          <a:xfrm>
            <a:off x="4845496" y="3289784"/>
            <a:ext cx="4191000" cy="1295399"/>
          </a:xfrm>
        </p:spPr>
        <p:txBody>
          <a:bodyPr>
            <a:normAutofit fontScale="77500" lnSpcReduction="20000"/>
          </a:bodyPr>
          <a:lstStyle/>
          <a:p>
            <a:pPr marL="406400" lvl="1" indent="-342900">
              <a:lnSpc>
                <a:spcPct val="125000"/>
              </a:lnSpc>
              <a:buSzPct val="125000"/>
              <a:buFont typeface="+mj-lt"/>
              <a:buAutoNum type="arabicParenR" startAt="2"/>
            </a:pPr>
            <a:r>
              <a:rPr lang="zh-CN" altLang="en-US" sz="2200" b="1" dirty="0">
                <a:latin typeface="Times New Roman" pitchFamily="18" charset="0"/>
                <a:ea typeface="黑体" pitchFamily="49" charset="-122"/>
              </a:rPr>
              <a:t>变长跨越式组块（</a:t>
            </a:r>
            <a:r>
              <a:rPr lang="en-NZ" sz="2200" b="1" dirty="0">
                <a:latin typeface="Times New Roman" pitchFamily="18" charset="0"/>
                <a:ea typeface="黑体" pitchFamily="49" charset="-122"/>
              </a:rPr>
              <a:t>Variable-Length Spanned Blocking</a:t>
            </a:r>
            <a:r>
              <a:rPr lang="zh-CN" altLang="en-US" sz="2200" b="1" dirty="0">
                <a:latin typeface="Times New Roman" pitchFamily="18" charset="0"/>
                <a:ea typeface="黑体" pitchFamily="49" charset="-122"/>
              </a:rPr>
              <a:t>）</a:t>
            </a:r>
            <a:r>
              <a:rPr lang="en-NZ" sz="2200" b="1" dirty="0">
                <a:latin typeface="Times New Roman" pitchFamily="18" charset="0"/>
                <a:ea typeface="黑体" pitchFamily="49" charset="-122"/>
              </a:rPr>
              <a:t> </a:t>
            </a:r>
            <a:r>
              <a:rPr lang="en-NZ" b="1" dirty="0"/>
              <a:t>– </a:t>
            </a:r>
            <a:r>
              <a:rPr lang="zh-CN" altLang="en-US" dirty="0"/>
              <a:t>使用变长的记录，并紧缩到块中，使得块中不存在未使用的空间</a:t>
            </a:r>
            <a:r>
              <a:rPr lang="en-NZ" dirty="0"/>
              <a:t> </a:t>
            </a:r>
          </a:p>
        </p:txBody>
      </p:sp>
      <p:sp>
        <p:nvSpPr>
          <p:cNvPr id="4" name="Content Placeholder 3">
            <a:extLst>
              <a:ext uri="{FF2B5EF4-FFF2-40B4-BE49-F238E27FC236}">
                <a16:creationId xmlns:a16="http://schemas.microsoft.com/office/drawing/2014/main" id="{A0E86DB2-3B5D-47D4-89A4-DAFB0D188F30}"/>
              </a:ext>
            </a:extLst>
          </p:cNvPr>
          <p:cNvSpPr txBox="1">
            <a:spLocks/>
          </p:cNvSpPr>
          <p:nvPr/>
        </p:nvSpPr>
        <p:spPr>
          <a:xfrm>
            <a:off x="4925888" y="4797152"/>
            <a:ext cx="4038600" cy="1571598"/>
          </a:xfrm>
          <a:prstGeom prst="rect">
            <a:avLst/>
          </a:prstGeom>
        </p:spPr>
        <p:txBody>
          <a:bodyPr>
            <a:normAutofit fontScale="85000" lnSpcReduction="10000"/>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lnSpc>
                <a:spcPct val="125000"/>
              </a:lnSpc>
              <a:spcBef>
                <a:spcPts val="1800"/>
              </a:spcBef>
              <a:buSzPct val="125000"/>
              <a:buFont typeface="+mj-lt"/>
              <a:buAutoNum type="arabicParenR" startAt="3"/>
            </a:pPr>
            <a:r>
              <a:rPr lang="zh-CN" altLang="en-US" dirty="0"/>
              <a:t>变长非跨越式组块（</a:t>
            </a:r>
            <a:r>
              <a:rPr lang="en-NZ" dirty="0"/>
              <a:t>Variable-Length </a:t>
            </a:r>
            <a:r>
              <a:rPr lang="en-NZ" dirty="0" err="1"/>
              <a:t>Unspanned</a:t>
            </a:r>
            <a:r>
              <a:rPr lang="en-NZ" dirty="0"/>
              <a:t> Blocking</a:t>
            </a:r>
            <a:r>
              <a:rPr lang="zh-CN" altLang="en-US" dirty="0"/>
              <a:t>）</a:t>
            </a:r>
            <a:r>
              <a:rPr lang="en-NZ" dirty="0"/>
              <a:t> </a:t>
            </a:r>
            <a:r>
              <a:rPr lang="en-NZ" sz="2000" b="0" dirty="0">
                <a:latin typeface="仿宋" panose="02010609060101010101" pitchFamily="49" charset="-122"/>
                <a:ea typeface="仿宋" panose="02010609060101010101" pitchFamily="49" charset="-122"/>
              </a:rPr>
              <a:t>– </a:t>
            </a:r>
            <a:r>
              <a:rPr lang="zh-CN" altLang="en-US" sz="2000" b="0" dirty="0">
                <a:latin typeface="仿宋" panose="02010609060101010101" pitchFamily="49" charset="-122"/>
                <a:ea typeface="仿宋" panose="02010609060101010101" pitchFamily="49" charset="-122"/>
              </a:rPr>
              <a:t>使用变长记录，但并不采用跨越式方式，存在内部碎片。</a:t>
            </a:r>
            <a:endParaRPr lang="en-NZ" sz="2000" b="0" dirty="0">
              <a:latin typeface="仿宋" panose="02010609060101010101" pitchFamily="49" charset="-122"/>
              <a:ea typeface="仿宋" panose="02010609060101010101" pitchFamily="49" charset="-122"/>
            </a:endParaRPr>
          </a:p>
          <a:p>
            <a:endParaRPr lang="en-US" dirty="0"/>
          </a:p>
        </p:txBody>
      </p:sp>
      <p:sp>
        <p:nvSpPr>
          <p:cNvPr id="5" name="Content Placeholder 4">
            <a:extLst>
              <a:ext uri="{FF2B5EF4-FFF2-40B4-BE49-F238E27FC236}">
                <a16:creationId xmlns:a16="http://schemas.microsoft.com/office/drawing/2014/main" id="{A84CBABF-DA8D-4194-A7CA-0D44B6FADBB7}"/>
              </a:ext>
            </a:extLst>
          </p:cNvPr>
          <p:cNvSpPr txBox="1">
            <a:spLocks/>
          </p:cNvSpPr>
          <p:nvPr/>
        </p:nvSpPr>
        <p:spPr>
          <a:xfrm>
            <a:off x="251520" y="1321296"/>
            <a:ext cx="3888432" cy="5348064"/>
          </a:xfrm>
          <a:prstGeom prst="rect">
            <a:avLst/>
          </a:prstGeom>
        </p:spPr>
        <p:txBody>
          <a:bodyPr>
            <a:norm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l"/>
            </a:pPr>
            <a:r>
              <a:rPr lang="zh-CN" altLang="en-US" sz="2200" dirty="0"/>
              <a:t>块是与辅存进行</a:t>
            </a:r>
            <a:r>
              <a:rPr lang="en-US" altLang="zh-CN" sz="2200" dirty="0"/>
              <a:t>I/O</a:t>
            </a:r>
            <a:r>
              <a:rPr lang="zh-CN" altLang="en-US" sz="2200" dirty="0"/>
              <a:t>操作的基本单位</a:t>
            </a:r>
            <a:endParaRPr lang="en-NZ" altLang="zh-CN" sz="2200" dirty="0"/>
          </a:p>
          <a:p>
            <a:pPr>
              <a:buFont typeface="Wingdings" pitchFamily="2" charset="2"/>
              <a:buChar char="l"/>
            </a:pPr>
            <a:r>
              <a:rPr lang="zh-CN" altLang="en-US" sz="2200" dirty="0"/>
              <a:t>为执行</a:t>
            </a:r>
            <a:r>
              <a:rPr lang="en-US" altLang="zh-CN" sz="2200" dirty="0"/>
              <a:t>I/O</a:t>
            </a:r>
            <a:r>
              <a:rPr lang="zh-CN" altLang="en-US" sz="2200" dirty="0"/>
              <a:t>，记录必须组织成块</a:t>
            </a:r>
            <a:endParaRPr lang="en-NZ" sz="2200" dirty="0"/>
          </a:p>
          <a:p>
            <a:pPr>
              <a:buFont typeface="Arial" pitchFamily="34" charset="0"/>
              <a:buNone/>
            </a:pPr>
            <a:endParaRPr lang="en-NZ" sz="2200" dirty="0"/>
          </a:p>
          <a:p>
            <a:pPr>
              <a:buFont typeface="Arial" pitchFamily="34" charset="0"/>
              <a:buNone/>
            </a:pPr>
            <a:endParaRPr lang="en-NZ" sz="2200" dirty="0"/>
          </a:p>
          <a:p>
            <a:pPr>
              <a:buFont typeface="Arial" pitchFamily="34" charset="0"/>
              <a:buNone/>
            </a:pPr>
            <a:endParaRPr lang="en-NZ" sz="2200" dirty="0"/>
          </a:p>
          <a:p>
            <a:pPr>
              <a:buFont typeface="Arial" pitchFamily="34" charset="0"/>
              <a:buNone/>
            </a:pPr>
            <a:endParaRPr lang="en-NZ" sz="2200" dirty="0"/>
          </a:p>
          <a:p>
            <a:pPr>
              <a:buSzPct val="100000"/>
              <a:buFont typeface="Wingdings" pitchFamily="2" charset="2"/>
              <a:buChar char="l"/>
            </a:pPr>
            <a:r>
              <a:rPr lang="zh-CN" altLang="en-US" sz="2200" dirty="0"/>
              <a:t>对于给定的块大小，有三种组块方法</a:t>
            </a:r>
            <a:r>
              <a:rPr lang="en-NZ" sz="2200" dirty="0"/>
              <a:t>:</a:t>
            </a:r>
          </a:p>
          <a:p>
            <a:endParaRPr lang="en-US" sz="2200" dirty="0"/>
          </a:p>
        </p:txBody>
      </p:sp>
      <p:sp>
        <p:nvSpPr>
          <p:cNvPr id="6" name="Content Placeholder 5">
            <a:extLst>
              <a:ext uri="{FF2B5EF4-FFF2-40B4-BE49-F238E27FC236}">
                <a16:creationId xmlns:a16="http://schemas.microsoft.com/office/drawing/2014/main" id="{7100C643-206D-4CFE-8744-5A1E12219607}"/>
              </a:ext>
            </a:extLst>
          </p:cNvPr>
          <p:cNvSpPr txBox="1">
            <a:spLocks/>
          </p:cNvSpPr>
          <p:nvPr/>
        </p:nvSpPr>
        <p:spPr>
          <a:xfrm>
            <a:off x="4874840" y="1052736"/>
            <a:ext cx="3657600" cy="2021634"/>
          </a:xfrm>
          <a:prstGeom prst="rect">
            <a:avLst/>
          </a:prstGeom>
        </p:spPr>
        <p:txBody>
          <a:bodyPr>
            <a:normAutofit fontScale="62500" lnSpcReduction="20000"/>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lnSpc>
                <a:spcPct val="125000"/>
              </a:lnSpc>
              <a:spcBef>
                <a:spcPts val="1800"/>
              </a:spcBef>
              <a:buSzPct val="125000"/>
              <a:buFont typeface="+mj-lt"/>
              <a:buAutoNum type="arabicParenR"/>
            </a:pPr>
            <a:r>
              <a:rPr lang="zh-CN" altLang="en-US" dirty="0"/>
              <a:t>定长组块（</a:t>
            </a:r>
            <a:r>
              <a:rPr lang="en-NZ" dirty="0"/>
              <a:t>Fixed-Length Blocking </a:t>
            </a:r>
            <a:r>
              <a:rPr lang="zh-CN" altLang="en-US" dirty="0"/>
              <a:t>）</a:t>
            </a:r>
            <a:r>
              <a:rPr lang="en-NZ" sz="2700" b="0" dirty="0">
                <a:latin typeface="仿宋" panose="02010609060101010101" pitchFamily="49" charset="-122"/>
                <a:ea typeface="仿宋" panose="02010609060101010101" pitchFamily="49" charset="-122"/>
              </a:rPr>
              <a:t>– </a:t>
            </a:r>
            <a:r>
              <a:rPr lang="zh-CN" altLang="en-US" sz="2700" b="0" dirty="0">
                <a:latin typeface="仿宋" panose="02010609060101010101" pitchFamily="49" charset="-122"/>
                <a:ea typeface="仿宋" panose="02010609060101010101" pitchFamily="49" charset="-122"/>
              </a:rPr>
              <a:t>使用定长的记录，且若干完整的记录保存在一个块中。</a:t>
            </a:r>
            <a:endParaRPr lang="en-NZ" sz="2700" b="0" dirty="0">
              <a:latin typeface="仿宋" panose="02010609060101010101" pitchFamily="49" charset="-122"/>
              <a:ea typeface="仿宋" panose="02010609060101010101" pitchFamily="49" charset="-122"/>
            </a:endParaRPr>
          </a:p>
          <a:p>
            <a:pPr marL="342900" lvl="1" indent="-342900">
              <a:lnSpc>
                <a:spcPct val="125000"/>
              </a:lnSpc>
              <a:spcBef>
                <a:spcPts val="1800"/>
              </a:spcBef>
              <a:buSzPct val="125000"/>
              <a:buFont typeface="Arial" pitchFamily="34" charset="0"/>
              <a:buNone/>
            </a:pPr>
            <a:r>
              <a:rPr lang="en-NZ" sz="2700" b="0" dirty="0">
                <a:latin typeface="仿宋" panose="02010609060101010101" pitchFamily="49" charset="-122"/>
                <a:ea typeface="仿宋" panose="02010609060101010101" pitchFamily="49" charset="-122"/>
              </a:rPr>
              <a:t>	</a:t>
            </a:r>
            <a:r>
              <a:rPr lang="zh-CN" altLang="en-US" sz="2700" dirty="0"/>
              <a:t>内部碎片</a:t>
            </a:r>
            <a:r>
              <a:rPr lang="en-NZ" sz="2700" dirty="0"/>
              <a:t> </a:t>
            </a:r>
            <a:r>
              <a:rPr lang="en-NZ" sz="2700" b="0" dirty="0">
                <a:latin typeface="仿宋" panose="02010609060101010101" pitchFamily="49" charset="-122"/>
                <a:ea typeface="仿宋" panose="02010609060101010101" pitchFamily="49" charset="-122"/>
              </a:rPr>
              <a:t>– </a:t>
            </a:r>
            <a:r>
              <a:rPr lang="zh-CN" altLang="en-US" sz="2700" b="0" dirty="0">
                <a:latin typeface="仿宋" panose="02010609060101010101" pitchFamily="49" charset="-122"/>
                <a:ea typeface="仿宋" panose="02010609060101010101" pitchFamily="49" charset="-122"/>
              </a:rPr>
              <a:t>每个块的末尾可能存在的未使用的空间</a:t>
            </a:r>
            <a:endParaRPr lang="en-NZ" sz="2700" b="0" dirty="0">
              <a:latin typeface="仿宋" panose="02010609060101010101" pitchFamily="49" charset="-122"/>
              <a:ea typeface="仿宋" panose="02010609060101010101" pitchFamily="49" charset="-122"/>
            </a:endParaRPr>
          </a:p>
        </p:txBody>
      </p:sp>
      <p:pic>
        <p:nvPicPr>
          <p:cNvPr id="7" name="Picture 6">
            <a:extLst>
              <a:ext uri="{FF2B5EF4-FFF2-40B4-BE49-F238E27FC236}">
                <a16:creationId xmlns:a16="http://schemas.microsoft.com/office/drawing/2014/main" id="{2E73828F-D93D-4AF0-9386-17307600B217}"/>
              </a:ext>
            </a:extLst>
          </p:cNvPr>
          <p:cNvPicPr>
            <a:picLocks noChangeAspect="1"/>
          </p:cNvPicPr>
          <p:nvPr/>
        </p:nvPicPr>
        <p:blipFill>
          <a:blip r:embed="rId3"/>
          <a:stretch>
            <a:fillRect/>
          </a:stretch>
        </p:blipFill>
        <p:spPr>
          <a:xfrm>
            <a:off x="1731820" y="2977480"/>
            <a:ext cx="1384300" cy="981000"/>
          </a:xfrm>
          <a:prstGeom prst="rect">
            <a:avLst/>
          </a:prstGeom>
        </p:spPr>
      </p:pic>
    </p:spTree>
    <p:extLst>
      <p:ext uri="{BB962C8B-B14F-4D97-AF65-F5344CB8AC3E}">
        <p14:creationId xmlns:p14="http://schemas.microsoft.com/office/powerpoint/2010/main" val="18729354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5.5 </a:t>
            </a:r>
            <a:r>
              <a:rPr kumimoji="1" lang="zh-CN" altLang="en-US" dirty="0"/>
              <a:t>记录组块</a:t>
            </a:r>
          </a:p>
        </p:txBody>
      </p:sp>
      <p:pic>
        <p:nvPicPr>
          <p:cNvPr id="3" name="Picture 3">
            <a:extLst>
              <a:ext uri="{FF2B5EF4-FFF2-40B4-BE49-F238E27FC236}">
                <a16:creationId xmlns:a16="http://schemas.microsoft.com/office/drawing/2014/main" id="{5AACA9D0-B5CB-4337-B94E-0715376551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196752"/>
            <a:ext cx="5353295"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6">
            <a:extLst>
              <a:ext uri="{FF2B5EF4-FFF2-40B4-BE49-F238E27FC236}">
                <a16:creationId xmlns:a16="http://schemas.microsoft.com/office/drawing/2014/main" id="{C9340BC5-CB66-4C51-BF96-46C4013F16F7}"/>
              </a:ext>
            </a:extLst>
          </p:cNvPr>
          <p:cNvSpPr txBox="1"/>
          <p:nvPr/>
        </p:nvSpPr>
        <p:spPr>
          <a:xfrm>
            <a:off x="4977154" y="1322548"/>
            <a:ext cx="600767" cy="360040"/>
          </a:xfrm>
          <a:prstGeom prst="rect">
            <a:avLst/>
          </a:prstGeom>
          <a:solidFill>
            <a:schemeClr val="bg1"/>
          </a:solidFill>
        </p:spPr>
        <p:txBody>
          <a:bodyPr wrap="square" lIns="0" tIns="0" rIns="0" bIns="0" rtlCol="0">
            <a:noAutofit/>
          </a:bodyPr>
          <a:lstStyle/>
          <a:p>
            <a:pPr algn="ctr"/>
            <a:r>
              <a:rPr lang="zh-CN" altLang="en-US" sz="1600" dirty="0"/>
              <a:t>磁道</a:t>
            </a:r>
            <a:r>
              <a:rPr lang="en-US" altLang="zh-CN" sz="1600" dirty="0"/>
              <a:t>1</a:t>
            </a:r>
            <a:endParaRPr lang="zh-CN" altLang="en-US" sz="1600" dirty="0"/>
          </a:p>
        </p:txBody>
      </p:sp>
      <p:sp>
        <p:nvSpPr>
          <p:cNvPr id="5" name="TextBox 7">
            <a:extLst>
              <a:ext uri="{FF2B5EF4-FFF2-40B4-BE49-F238E27FC236}">
                <a16:creationId xmlns:a16="http://schemas.microsoft.com/office/drawing/2014/main" id="{E61C20E4-8666-45B0-95E3-DC81359DA58C}"/>
              </a:ext>
            </a:extLst>
          </p:cNvPr>
          <p:cNvSpPr txBox="1"/>
          <p:nvPr/>
        </p:nvSpPr>
        <p:spPr>
          <a:xfrm>
            <a:off x="2051720" y="1700808"/>
            <a:ext cx="1224136" cy="360040"/>
          </a:xfrm>
          <a:prstGeom prst="rect">
            <a:avLst/>
          </a:prstGeom>
          <a:solidFill>
            <a:schemeClr val="bg1"/>
          </a:solidFill>
        </p:spPr>
        <p:txBody>
          <a:bodyPr wrap="square" lIns="0" tIns="0" rIns="0" bIns="0" rtlCol="0">
            <a:noAutofit/>
          </a:bodyPr>
          <a:lstStyle/>
          <a:p>
            <a:pPr algn="ctr"/>
            <a:r>
              <a:rPr lang="zh-CN" altLang="en-US" sz="1600" b="1" dirty="0"/>
              <a:t>固定组块 </a:t>
            </a:r>
          </a:p>
        </p:txBody>
      </p:sp>
      <p:sp>
        <p:nvSpPr>
          <p:cNvPr id="6" name="TextBox 8">
            <a:extLst>
              <a:ext uri="{FF2B5EF4-FFF2-40B4-BE49-F238E27FC236}">
                <a16:creationId xmlns:a16="http://schemas.microsoft.com/office/drawing/2014/main" id="{30B30A27-0EC8-45D6-B3A4-347B34DB3E02}"/>
              </a:ext>
            </a:extLst>
          </p:cNvPr>
          <p:cNvSpPr txBox="1"/>
          <p:nvPr/>
        </p:nvSpPr>
        <p:spPr>
          <a:xfrm>
            <a:off x="5008531" y="2416115"/>
            <a:ext cx="600767" cy="360040"/>
          </a:xfrm>
          <a:prstGeom prst="rect">
            <a:avLst/>
          </a:prstGeom>
          <a:solidFill>
            <a:schemeClr val="bg1"/>
          </a:solidFill>
        </p:spPr>
        <p:txBody>
          <a:bodyPr wrap="square" lIns="0" tIns="0" rIns="0" bIns="0" rtlCol="0">
            <a:noAutofit/>
          </a:bodyPr>
          <a:lstStyle/>
          <a:p>
            <a:pPr algn="ctr"/>
            <a:r>
              <a:rPr lang="zh-CN" altLang="en-US" sz="1600" dirty="0"/>
              <a:t>磁道</a:t>
            </a:r>
            <a:r>
              <a:rPr lang="en-US" altLang="zh-CN" sz="1600" dirty="0"/>
              <a:t>1</a:t>
            </a:r>
            <a:endParaRPr lang="zh-CN" altLang="en-US" sz="1600" dirty="0"/>
          </a:p>
        </p:txBody>
      </p:sp>
      <p:sp>
        <p:nvSpPr>
          <p:cNvPr id="7" name="TextBox 9">
            <a:extLst>
              <a:ext uri="{FF2B5EF4-FFF2-40B4-BE49-F238E27FC236}">
                <a16:creationId xmlns:a16="http://schemas.microsoft.com/office/drawing/2014/main" id="{D9727728-B86E-4506-9302-CA2B0DA98CA2}"/>
              </a:ext>
            </a:extLst>
          </p:cNvPr>
          <p:cNvSpPr txBox="1"/>
          <p:nvPr/>
        </p:nvSpPr>
        <p:spPr>
          <a:xfrm>
            <a:off x="5004048" y="3122748"/>
            <a:ext cx="600767" cy="360040"/>
          </a:xfrm>
          <a:prstGeom prst="rect">
            <a:avLst/>
          </a:prstGeom>
          <a:solidFill>
            <a:schemeClr val="bg1"/>
          </a:solidFill>
        </p:spPr>
        <p:txBody>
          <a:bodyPr wrap="square" lIns="0" tIns="0" rIns="0" bIns="0" rtlCol="0">
            <a:noAutofit/>
          </a:bodyPr>
          <a:lstStyle/>
          <a:p>
            <a:pPr algn="ctr"/>
            <a:r>
              <a:rPr lang="zh-CN" altLang="en-US" sz="1600" dirty="0"/>
              <a:t>磁道</a:t>
            </a:r>
            <a:r>
              <a:rPr lang="en-US" altLang="zh-CN" sz="1600" dirty="0"/>
              <a:t>2</a:t>
            </a:r>
            <a:endParaRPr lang="zh-CN" altLang="en-US" sz="1600" dirty="0"/>
          </a:p>
        </p:txBody>
      </p:sp>
      <p:sp>
        <p:nvSpPr>
          <p:cNvPr id="8" name="TextBox 10">
            <a:extLst>
              <a:ext uri="{FF2B5EF4-FFF2-40B4-BE49-F238E27FC236}">
                <a16:creationId xmlns:a16="http://schemas.microsoft.com/office/drawing/2014/main" id="{18233180-B506-4F0E-8CE1-3EBBC41991EF}"/>
              </a:ext>
            </a:extLst>
          </p:cNvPr>
          <p:cNvSpPr txBox="1"/>
          <p:nvPr/>
        </p:nvSpPr>
        <p:spPr>
          <a:xfrm>
            <a:off x="4986053" y="4216315"/>
            <a:ext cx="600767" cy="360040"/>
          </a:xfrm>
          <a:prstGeom prst="rect">
            <a:avLst/>
          </a:prstGeom>
          <a:solidFill>
            <a:schemeClr val="bg1"/>
          </a:solidFill>
        </p:spPr>
        <p:txBody>
          <a:bodyPr wrap="square" lIns="0" tIns="0" rIns="0" bIns="0" rtlCol="0">
            <a:noAutofit/>
          </a:bodyPr>
          <a:lstStyle/>
          <a:p>
            <a:pPr algn="ctr"/>
            <a:r>
              <a:rPr lang="zh-CN" altLang="en-US" sz="1600" dirty="0"/>
              <a:t>磁道</a:t>
            </a:r>
            <a:r>
              <a:rPr lang="en-US" altLang="zh-CN" sz="1600" dirty="0"/>
              <a:t>1</a:t>
            </a:r>
            <a:endParaRPr lang="zh-CN" altLang="en-US" sz="1600" dirty="0"/>
          </a:p>
        </p:txBody>
      </p:sp>
      <p:sp>
        <p:nvSpPr>
          <p:cNvPr id="9" name="TextBox 11">
            <a:extLst>
              <a:ext uri="{FF2B5EF4-FFF2-40B4-BE49-F238E27FC236}">
                <a16:creationId xmlns:a16="http://schemas.microsoft.com/office/drawing/2014/main" id="{E6EB4DF9-00C6-4664-89F3-AF35C18909CA}"/>
              </a:ext>
            </a:extLst>
          </p:cNvPr>
          <p:cNvSpPr txBox="1"/>
          <p:nvPr/>
        </p:nvSpPr>
        <p:spPr>
          <a:xfrm>
            <a:off x="4979345" y="4954615"/>
            <a:ext cx="600767" cy="360040"/>
          </a:xfrm>
          <a:prstGeom prst="rect">
            <a:avLst/>
          </a:prstGeom>
          <a:solidFill>
            <a:schemeClr val="bg1"/>
          </a:solidFill>
        </p:spPr>
        <p:txBody>
          <a:bodyPr wrap="square" lIns="0" tIns="0" rIns="0" bIns="0" rtlCol="0">
            <a:noAutofit/>
          </a:bodyPr>
          <a:lstStyle/>
          <a:p>
            <a:pPr algn="ctr"/>
            <a:r>
              <a:rPr lang="zh-CN" altLang="en-US" sz="1600" dirty="0"/>
              <a:t>磁道</a:t>
            </a:r>
            <a:r>
              <a:rPr lang="en-US" altLang="zh-CN" sz="1600" dirty="0"/>
              <a:t>2</a:t>
            </a:r>
            <a:endParaRPr lang="zh-CN" altLang="en-US" sz="1600" dirty="0"/>
          </a:p>
        </p:txBody>
      </p:sp>
      <p:sp>
        <p:nvSpPr>
          <p:cNvPr id="10" name="TextBox 13">
            <a:extLst>
              <a:ext uri="{FF2B5EF4-FFF2-40B4-BE49-F238E27FC236}">
                <a16:creationId xmlns:a16="http://schemas.microsoft.com/office/drawing/2014/main" id="{D7232E8A-213C-437D-AA01-8F3C11C2EEE4}"/>
              </a:ext>
            </a:extLst>
          </p:cNvPr>
          <p:cNvSpPr txBox="1"/>
          <p:nvPr/>
        </p:nvSpPr>
        <p:spPr>
          <a:xfrm>
            <a:off x="1547664" y="5373216"/>
            <a:ext cx="2232248" cy="360040"/>
          </a:xfrm>
          <a:prstGeom prst="rect">
            <a:avLst/>
          </a:prstGeom>
          <a:solidFill>
            <a:schemeClr val="bg1"/>
          </a:solidFill>
        </p:spPr>
        <p:txBody>
          <a:bodyPr wrap="square" lIns="0" tIns="0" rIns="0" bIns="0" rtlCol="0">
            <a:noAutofit/>
          </a:bodyPr>
          <a:lstStyle/>
          <a:p>
            <a:pPr algn="ctr"/>
            <a:r>
              <a:rPr lang="zh-CN" altLang="en-US" sz="1600" b="1" dirty="0"/>
              <a:t>可变组块： 非跨越式 </a:t>
            </a:r>
          </a:p>
        </p:txBody>
      </p:sp>
      <p:sp>
        <p:nvSpPr>
          <p:cNvPr id="11" name="TextBox 14">
            <a:extLst>
              <a:ext uri="{FF2B5EF4-FFF2-40B4-BE49-F238E27FC236}">
                <a16:creationId xmlns:a16="http://schemas.microsoft.com/office/drawing/2014/main" id="{580AD720-1472-4FF4-9546-76EC09DFB1FC}"/>
              </a:ext>
            </a:extLst>
          </p:cNvPr>
          <p:cNvSpPr txBox="1"/>
          <p:nvPr/>
        </p:nvSpPr>
        <p:spPr>
          <a:xfrm>
            <a:off x="1691680" y="3573016"/>
            <a:ext cx="1963452" cy="360040"/>
          </a:xfrm>
          <a:prstGeom prst="rect">
            <a:avLst/>
          </a:prstGeom>
          <a:solidFill>
            <a:schemeClr val="bg1"/>
          </a:solidFill>
        </p:spPr>
        <p:txBody>
          <a:bodyPr wrap="square" lIns="0" tIns="0" rIns="0" bIns="0" rtlCol="0">
            <a:noAutofit/>
          </a:bodyPr>
          <a:lstStyle/>
          <a:p>
            <a:pPr algn="ctr"/>
            <a:r>
              <a:rPr lang="zh-CN" altLang="en-US" sz="1600" b="1" dirty="0"/>
              <a:t>可变组块： 跨越式 </a:t>
            </a:r>
          </a:p>
        </p:txBody>
      </p:sp>
      <p:pic>
        <p:nvPicPr>
          <p:cNvPr id="12" name="Picture 4">
            <a:extLst>
              <a:ext uri="{FF2B5EF4-FFF2-40B4-BE49-F238E27FC236}">
                <a16:creationId xmlns:a16="http://schemas.microsoft.com/office/drawing/2014/main" id="{CA05B87F-542D-4EB2-926D-6CDF0A2A15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4771" y="2581863"/>
            <a:ext cx="1885950"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5">
            <a:extLst>
              <a:ext uri="{FF2B5EF4-FFF2-40B4-BE49-F238E27FC236}">
                <a16:creationId xmlns:a16="http://schemas.microsoft.com/office/drawing/2014/main" id="{BD144FCF-B3A5-4AB4-8560-24C2E21BF7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1324" y="3436946"/>
            <a:ext cx="1857375"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7">
            <a:extLst>
              <a:ext uri="{FF2B5EF4-FFF2-40B4-BE49-F238E27FC236}">
                <a16:creationId xmlns:a16="http://schemas.microsoft.com/office/drawing/2014/main" id="{801BEC82-8160-4C39-8713-2819A7480B22}"/>
              </a:ext>
            </a:extLst>
          </p:cNvPr>
          <p:cNvSpPr txBox="1"/>
          <p:nvPr/>
        </p:nvSpPr>
        <p:spPr>
          <a:xfrm>
            <a:off x="6346251" y="2595309"/>
            <a:ext cx="504056" cy="250791"/>
          </a:xfrm>
          <a:prstGeom prst="rect">
            <a:avLst/>
          </a:prstGeom>
          <a:solidFill>
            <a:schemeClr val="bg1"/>
          </a:solidFill>
        </p:spPr>
        <p:txBody>
          <a:bodyPr wrap="square" lIns="0" tIns="0" rIns="0" bIns="0" rtlCol="0">
            <a:noAutofit/>
          </a:bodyPr>
          <a:lstStyle/>
          <a:p>
            <a:r>
              <a:rPr lang="zh-CN" altLang="en-US" sz="1400" dirty="0"/>
              <a:t>数据 </a:t>
            </a:r>
          </a:p>
        </p:txBody>
      </p:sp>
      <p:sp>
        <p:nvSpPr>
          <p:cNvPr id="15" name="TextBox 18">
            <a:extLst>
              <a:ext uri="{FF2B5EF4-FFF2-40B4-BE49-F238E27FC236}">
                <a16:creationId xmlns:a16="http://schemas.microsoft.com/office/drawing/2014/main" id="{3B50D144-6648-4DA9-995E-D4590F0084AE}"/>
              </a:ext>
            </a:extLst>
          </p:cNvPr>
          <p:cNvSpPr txBox="1"/>
          <p:nvPr/>
        </p:nvSpPr>
        <p:spPr>
          <a:xfrm>
            <a:off x="6351023" y="2842944"/>
            <a:ext cx="1925996" cy="231503"/>
          </a:xfrm>
          <a:prstGeom prst="rect">
            <a:avLst/>
          </a:prstGeom>
          <a:solidFill>
            <a:schemeClr val="bg1"/>
          </a:solidFill>
        </p:spPr>
        <p:txBody>
          <a:bodyPr wrap="square" lIns="0" tIns="0" rIns="0" bIns="0" rtlCol="0">
            <a:noAutofit/>
          </a:bodyPr>
          <a:lstStyle/>
          <a:p>
            <a:r>
              <a:rPr lang="zh-CN" altLang="en-US" sz="1400" dirty="0"/>
              <a:t>由硬件设计产生的间隙 </a:t>
            </a:r>
          </a:p>
        </p:txBody>
      </p:sp>
      <p:sp>
        <p:nvSpPr>
          <p:cNvPr id="16" name="TextBox 19">
            <a:extLst>
              <a:ext uri="{FF2B5EF4-FFF2-40B4-BE49-F238E27FC236}">
                <a16:creationId xmlns:a16="http://schemas.microsoft.com/office/drawing/2014/main" id="{990E8DD0-B6A9-4904-848F-313B92DB2A64}"/>
              </a:ext>
            </a:extLst>
          </p:cNvPr>
          <p:cNvSpPr txBox="1"/>
          <p:nvPr/>
        </p:nvSpPr>
        <p:spPr>
          <a:xfrm>
            <a:off x="6359696" y="3158306"/>
            <a:ext cx="2587443" cy="231503"/>
          </a:xfrm>
          <a:prstGeom prst="rect">
            <a:avLst/>
          </a:prstGeom>
          <a:solidFill>
            <a:schemeClr val="bg1"/>
          </a:solidFill>
        </p:spPr>
        <p:txBody>
          <a:bodyPr wrap="square" lIns="0" tIns="0" rIns="0" bIns="0" rtlCol="0">
            <a:noAutofit/>
          </a:bodyPr>
          <a:lstStyle/>
          <a:p>
            <a:r>
              <a:rPr lang="zh-CN" altLang="en-US" sz="1400" dirty="0"/>
              <a:t>由于适应磁道大小而产生的浪费 </a:t>
            </a:r>
          </a:p>
        </p:txBody>
      </p:sp>
      <p:sp>
        <p:nvSpPr>
          <p:cNvPr id="17" name="TextBox 20">
            <a:extLst>
              <a:ext uri="{FF2B5EF4-FFF2-40B4-BE49-F238E27FC236}">
                <a16:creationId xmlns:a16="http://schemas.microsoft.com/office/drawing/2014/main" id="{B5769962-796F-45F8-A013-B5DA29B60841}"/>
              </a:ext>
            </a:extLst>
          </p:cNvPr>
          <p:cNvSpPr txBox="1"/>
          <p:nvPr/>
        </p:nvSpPr>
        <p:spPr>
          <a:xfrm>
            <a:off x="6359696" y="3475264"/>
            <a:ext cx="2748808" cy="231503"/>
          </a:xfrm>
          <a:prstGeom prst="rect">
            <a:avLst/>
          </a:prstGeom>
          <a:solidFill>
            <a:schemeClr val="bg1"/>
          </a:solidFill>
        </p:spPr>
        <p:txBody>
          <a:bodyPr wrap="square" lIns="0" tIns="0" rIns="0" bIns="0" rtlCol="0">
            <a:noAutofit/>
          </a:bodyPr>
          <a:lstStyle/>
          <a:p>
            <a:r>
              <a:rPr lang="zh-CN" altLang="en-US" sz="1400" dirty="0"/>
              <a:t>由于记录适应块大小而产生的浪费 </a:t>
            </a:r>
          </a:p>
        </p:txBody>
      </p:sp>
      <p:sp>
        <p:nvSpPr>
          <p:cNvPr id="18" name="TextBox 21">
            <a:extLst>
              <a:ext uri="{FF2B5EF4-FFF2-40B4-BE49-F238E27FC236}">
                <a16:creationId xmlns:a16="http://schemas.microsoft.com/office/drawing/2014/main" id="{F2352B8A-0E8D-4A79-81B1-F031F52EE7AD}"/>
              </a:ext>
            </a:extLst>
          </p:cNvPr>
          <p:cNvSpPr txBox="1"/>
          <p:nvPr/>
        </p:nvSpPr>
        <p:spPr>
          <a:xfrm>
            <a:off x="6346250" y="3749849"/>
            <a:ext cx="2133345" cy="466466"/>
          </a:xfrm>
          <a:prstGeom prst="rect">
            <a:avLst/>
          </a:prstGeom>
          <a:solidFill>
            <a:schemeClr val="bg1"/>
          </a:solidFill>
        </p:spPr>
        <p:txBody>
          <a:bodyPr wrap="square" lIns="0" tIns="0" rIns="0" bIns="0" rtlCol="0">
            <a:noAutofit/>
          </a:bodyPr>
          <a:lstStyle/>
          <a:p>
            <a:r>
              <a:rPr lang="zh-CN" altLang="en-US" sz="1400" dirty="0"/>
              <a:t>由于固定记录大小对块大小的约束而产生的浪费</a:t>
            </a:r>
          </a:p>
        </p:txBody>
      </p:sp>
    </p:spTree>
    <p:extLst>
      <p:ext uri="{BB962C8B-B14F-4D97-AF65-F5344CB8AC3E}">
        <p14:creationId xmlns:p14="http://schemas.microsoft.com/office/powerpoint/2010/main" val="10234407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 </a:t>
            </a:r>
            <a:r>
              <a:rPr kumimoji="1" lang="zh-CN" altLang="en-US" dirty="0"/>
              <a:t>辅存管理</a:t>
            </a:r>
          </a:p>
        </p:txBody>
      </p:sp>
      <p:graphicFrame>
        <p:nvGraphicFramePr>
          <p:cNvPr id="3" name="图示 2">
            <a:extLst>
              <a:ext uri="{FF2B5EF4-FFF2-40B4-BE49-F238E27FC236}">
                <a16:creationId xmlns:a16="http://schemas.microsoft.com/office/drawing/2014/main" id="{5FF16BC5-B799-434F-B5BA-9E5968AF7113}"/>
              </a:ext>
            </a:extLst>
          </p:cNvPr>
          <p:cNvGraphicFramePr/>
          <p:nvPr>
            <p:extLst>
              <p:ext uri="{D42A27DB-BD31-4B8C-83A1-F6EECF244321}">
                <p14:modId xmlns:p14="http://schemas.microsoft.com/office/powerpoint/2010/main" val="1170747510"/>
              </p:ext>
            </p:extLst>
          </p:nvPr>
        </p:nvGraphicFramePr>
        <p:xfrm>
          <a:off x="1500336" y="152524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38696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5.6.1 </a:t>
            </a:r>
            <a:r>
              <a:rPr kumimoji="1" lang="zh-CN" altLang="en-US" dirty="0"/>
              <a:t>文件分配</a:t>
            </a:r>
          </a:p>
        </p:txBody>
      </p:sp>
      <p:sp>
        <p:nvSpPr>
          <p:cNvPr id="3" name="Content Placeholder 2">
            <a:extLst>
              <a:ext uri="{FF2B5EF4-FFF2-40B4-BE49-F238E27FC236}">
                <a16:creationId xmlns:a16="http://schemas.microsoft.com/office/drawing/2014/main" id="{1C0E18C8-1BD1-46E9-902D-34811C7DE687}"/>
              </a:ext>
            </a:extLst>
          </p:cNvPr>
          <p:cNvSpPr txBox="1">
            <a:spLocks/>
          </p:cNvSpPr>
          <p:nvPr/>
        </p:nvSpPr>
        <p:spPr bwMode="auto">
          <a:xfrm>
            <a:off x="0" y="1007622"/>
            <a:ext cx="9144000" cy="53737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在辅存中，文件由许多</a:t>
            </a:r>
            <a:r>
              <a:rPr lang="zh-CN" altLang="en-US" sz="2400" dirty="0">
                <a:solidFill>
                  <a:srgbClr val="FF0000"/>
                </a:solidFill>
                <a:latin typeface="黑体" pitchFamily="49" charset="-122"/>
                <a:ea typeface="黑体" pitchFamily="49" charset="-122"/>
              </a:rPr>
              <a:t>块</a:t>
            </a:r>
            <a:r>
              <a:rPr lang="zh-CN" altLang="en-US" sz="2400" dirty="0">
                <a:latin typeface="黑体" pitchFamily="49" charset="-122"/>
                <a:ea typeface="黑体" pitchFamily="49" charset="-122"/>
              </a:rPr>
              <a:t>组成</a:t>
            </a:r>
            <a:endParaRPr lang="en-US" altLang="zh-CN" sz="2400" dirty="0">
              <a:latin typeface="黑体" pitchFamily="49" charset="-122"/>
              <a:ea typeface="黑体" pitchFamily="49" charset="-122"/>
            </a:endParaRPr>
          </a:p>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操作系统或文件管理系统负责为文件分配块</a:t>
            </a:r>
            <a:endParaRPr lang="en-US" altLang="zh-CN" sz="2400" dirty="0">
              <a:latin typeface="黑体" pitchFamily="49" charset="-122"/>
              <a:ea typeface="黑体" pitchFamily="49" charset="-122"/>
            </a:endParaRPr>
          </a:p>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文件分配采用的方法可能会影响到空闲空间管理的方法</a:t>
            </a:r>
            <a:endParaRPr lang="en-US" altLang="zh-CN" sz="2400" dirty="0">
              <a:latin typeface="黑体" pitchFamily="49" charset="-122"/>
              <a:ea typeface="黑体" pitchFamily="49" charset="-122"/>
            </a:endParaRPr>
          </a:p>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给文件分配的是一个或多个分区（</a:t>
            </a:r>
            <a:r>
              <a:rPr lang="en-US" altLang="zh-CN" sz="2400" dirty="0">
                <a:latin typeface="Times New Roman" panose="02020603050405020304" pitchFamily="18" charset="0"/>
                <a:ea typeface="黑体" pitchFamily="49" charset="-122"/>
                <a:cs typeface="Times New Roman" panose="02020603050405020304" pitchFamily="18" charset="0"/>
              </a:rPr>
              <a:t>portions</a:t>
            </a:r>
            <a:r>
              <a:rPr lang="zh-CN" altLang="en-US" sz="2400" dirty="0">
                <a:latin typeface="黑体" pitchFamily="49" charset="-122"/>
                <a:ea typeface="黑体" pitchFamily="49" charset="-122"/>
              </a:rPr>
              <a:t>，一组连续的已分配块</a:t>
            </a:r>
            <a:r>
              <a:rPr lang="en-US" altLang="zh-CN" sz="2400" dirty="0">
                <a:latin typeface="黑体" pitchFamily="49" charset="-122"/>
                <a:ea typeface="黑体" pitchFamily="49" charset="-122"/>
              </a:rPr>
              <a:t>)</a:t>
            </a:r>
          </a:p>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文件分配表（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File allocation table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FAT</a:t>
            </a:r>
            <a:r>
              <a:rPr lang="en-US" altLang="zh-CN" sz="2400" dirty="0">
                <a:latin typeface="黑体" pitchFamily="49" charset="-122"/>
                <a:ea typeface="黑体" pitchFamily="49" charset="-122"/>
              </a:rPr>
              <a:t>)</a:t>
            </a:r>
            <a:endParaRPr lang="en-US" altLang="zh-CN" sz="2400" kern="0" dirty="0"/>
          </a:p>
          <a:p>
            <a:pPr marL="400050" indent="0">
              <a:lnSpc>
                <a:spcPct val="145000"/>
              </a:lnSpc>
              <a:buClr>
                <a:srgbClr val="FF0000"/>
              </a:buClr>
              <a:buSzPct val="80000"/>
              <a:buNone/>
            </a:pPr>
            <a:r>
              <a:rPr lang="zh-CN" altLang="en-US" sz="2000" b="0" kern="0" dirty="0">
                <a:solidFill>
                  <a:schemeClr val="tx1"/>
                </a:solidFill>
                <a:latin typeface="宋体" panose="02010600030101010101" pitchFamily="2" charset="-122"/>
                <a:ea typeface="宋体" panose="02010600030101010101" pitchFamily="2" charset="-122"/>
              </a:rPr>
              <a:t>用于跟踪分配给文件的分区的数据结构</a:t>
            </a:r>
          </a:p>
        </p:txBody>
      </p:sp>
      <p:pic>
        <p:nvPicPr>
          <p:cNvPr id="4" name="Picture 3">
            <a:extLst>
              <a:ext uri="{FF2B5EF4-FFF2-40B4-BE49-F238E27FC236}">
                <a16:creationId xmlns:a16="http://schemas.microsoft.com/office/drawing/2014/main" id="{97D4C3A3-C070-4971-8EA9-C27D00FCDEE7}"/>
              </a:ext>
            </a:extLst>
          </p:cNvPr>
          <p:cNvPicPr>
            <a:picLocks noChangeAspect="1"/>
          </p:cNvPicPr>
          <p:nvPr/>
        </p:nvPicPr>
        <p:blipFill>
          <a:blip r:embed="rId3"/>
          <a:stretch>
            <a:fillRect/>
          </a:stretch>
        </p:blipFill>
        <p:spPr>
          <a:xfrm rot="20074158">
            <a:off x="7215915" y="4541370"/>
            <a:ext cx="1514722" cy="1588355"/>
          </a:xfrm>
          <a:prstGeom prst="rect">
            <a:avLst/>
          </a:prstGeom>
        </p:spPr>
      </p:pic>
    </p:spTree>
    <p:extLst>
      <p:ext uri="{BB962C8B-B14F-4D97-AF65-F5344CB8AC3E}">
        <p14:creationId xmlns:p14="http://schemas.microsoft.com/office/powerpoint/2010/main" val="28320748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5.6.1 </a:t>
            </a:r>
            <a:r>
              <a:rPr kumimoji="1" lang="zh-CN" altLang="en-US" dirty="0"/>
              <a:t>文件分配</a:t>
            </a:r>
          </a:p>
        </p:txBody>
      </p:sp>
      <p:pic>
        <p:nvPicPr>
          <p:cNvPr id="3" name="Picture 3">
            <a:extLst>
              <a:ext uri="{FF2B5EF4-FFF2-40B4-BE49-F238E27FC236}">
                <a16:creationId xmlns:a16="http://schemas.microsoft.com/office/drawing/2014/main" id="{7A995EA8-27A7-4226-B4BA-D62C7D4D08BF}"/>
              </a:ext>
            </a:extLst>
          </p:cNvPr>
          <p:cNvPicPr>
            <a:picLocks noChangeAspect="1"/>
          </p:cNvPicPr>
          <p:nvPr/>
        </p:nvPicPr>
        <p:blipFill>
          <a:blip r:embed="rId3"/>
          <a:stretch>
            <a:fillRect/>
          </a:stretch>
        </p:blipFill>
        <p:spPr>
          <a:xfrm>
            <a:off x="7226942" y="4581128"/>
            <a:ext cx="1305498" cy="1504950"/>
          </a:xfrm>
          <a:prstGeom prst="rect">
            <a:avLst/>
          </a:prstGeom>
        </p:spPr>
      </p:pic>
      <p:sp>
        <p:nvSpPr>
          <p:cNvPr id="4" name="Content Placeholder 2">
            <a:extLst>
              <a:ext uri="{FF2B5EF4-FFF2-40B4-BE49-F238E27FC236}">
                <a16:creationId xmlns:a16="http://schemas.microsoft.com/office/drawing/2014/main" id="{551DEFF2-22F3-4847-8FFC-55299F8816CC}"/>
              </a:ext>
            </a:extLst>
          </p:cNvPr>
          <p:cNvSpPr txBox="1">
            <a:spLocks/>
          </p:cNvSpPr>
          <p:nvPr/>
        </p:nvSpPr>
        <p:spPr bwMode="auto">
          <a:xfrm>
            <a:off x="0" y="1007622"/>
            <a:ext cx="9144000" cy="393354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预分配与动态分配</a:t>
            </a:r>
            <a:endParaRPr lang="en-US" altLang="zh-CN" sz="2400" dirty="0">
              <a:latin typeface="黑体" pitchFamily="49" charset="-122"/>
              <a:ea typeface="黑体" pitchFamily="49" charset="-122"/>
            </a:endParaRPr>
          </a:p>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预分配策略要求在文件创建时声明文件的最大尺寸</a:t>
            </a:r>
            <a:endParaRPr lang="en-US" altLang="zh-CN" sz="2400" dirty="0">
              <a:latin typeface="黑体" pitchFamily="49" charset="-122"/>
              <a:ea typeface="黑体" pitchFamily="49" charset="-122"/>
            </a:endParaRP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对于许多应用程序，很难可靠地估计文件的最大尺寸</a:t>
            </a: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用户和应用程序往往估大文件的最大尺寸，从而造成浪费</a:t>
            </a:r>
            <a:endParaRPr lang="zh-CN" altLang="en-US" sz="2400" dirty="0">
              <a:latin typeface="黑体" pitchFamily="49" charset="-122"/>
              <a:ea typeface="黑体" pitchFamily="49" charset="-122"/>
            </a:endParaRPr>
          </a:p>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动态分配只有在需要时才给文件分配空间</a:t>
            </a:r>
            <a:endParaRPr lang="en-US" altLang="zh-CN" sz="2400" dirty="0">
              <a:latin typeface="黑体" pitchFamily="49" charset="-122"/>
              <a:ea typeface="黑体" pitchFamily="49" charset="-122"/>
            </a:endParaRPr>
          </a:p>
          <a:p>
            <a:pPr marL="857250" indent="-457200">
              <a:lnSpc>
                <a:spcPct val="145000"/>
              </a:lnSpc>
              <a:buClr>
                <a:srgbClr val="FF0000"/>
              </a:buClr>
              <a:buSzPct val="80000"/>
              <a:buFont typeface="Wingdings" pitchFamily="2" charset="2"/>
              <a:buChar char="n"/>
            </a:pPr>
            <a:endParaRPr lang="zh-CN" altLang="en-US" sz="2000" b="0" kern="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17108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5.6.1 </a:t>
            </a:r>
            <a:r>
              <a:rPr kumimoji="1" lang="zh-CN" altLang="en-US" dirty="0"/>
              <a:t>文件分配</a:t>
            </a:r>
          </a:p>
        </p:txBody>
      </p:sp>
      <p:pic>
        <p:nvPicPr>
          <p:cNvPr id="3" name="Picture 5">
            <a:extLst>
              <a:ext uri="{FF2B5EF4-FFF2-40B4-BE49-F238E27FC236}">
                <a16:creationId xmlns:a16="http://schemas.microsoft.com/office/drawing/2014/main" id="{16DDA355-E421-4488-B366-FF3D881C534A}"/>
              </a:ext>
            </a:extLst>
          </p:cNvPr>
          <p:cNvPicPr>
            <a:picLocks noChangeAspect="1"/>
          </p:cNvPicPr>
          <p:nvPr/>
        </p:nvPicPr>
        <p:blipFill>
          <a:blip r:embed="rId3"/>
          <a:stretch>
            <a:fillRect/>
          </a:stretch>
        </p:blipFill>
        <p:spPr>
          <a:xfrm>
            <a:off x="7236296" y="5572405"/>
            <a:ext cx="1737360" cy="1240971"/>
          </a:xfrm>
          <a:prstGeom prst="rect">
            <a:avLst/>
          </a:prstGeom>
        </p:spPr>
      </p:pic>
      <p:sp>
        <p:nvSpPr>
          <p:cNvPr id="4" name="Content Placeholder 2">
            <a:extLst>
              <a:ext uri="{FF2B5EF4-FFF2-40B4-BE49-F238E27FC236}">
                <a16:creationId xmlns:a16="http://schemas.microsoft.com/office/drawing/2014/main" id="{8C2FFA86-1970-4F90-86B0-74BDB32C3464}"/>
              </a:ext>
            </a:extLst>
          </p:cNvPr>
          <p:cNvSpPr txBox="1">
            <a:spLocks/>
          </p:cNvSpPr>
          <p:nvPr/>
        </p:nvSpPr>
        <p:spPr bwMode="auto">
          <a:xfrm>
            <a:off x="0" y="1007622"/>
            <a:ext cx="9144000" cy="53737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92500"/>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分区大小</a:t>
            </a:r>
            <a:endParaRPr lang="en-US" altLang="zh-CN" sz="2400" dirty="0">
              <a:latin typeface="黑体" pitchFamily="49" charset="-122"/>
              <a:ea typeface="黑体" pitchFamily="49" charset="-122"/>
            </a:endParaRPr>
          </a:p>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在选择分区大小时，需要折中考虑单个文件的效率和整个系统的效率</a:t>
            </a:r>
            <a:endParaRPr lang="en-US" altLang="zh-CN" sz="2400" dirty="0">
              <a:latin typeface="黑体" pitchFamily="49" charset="-122"/>
              <a:ea typeface="黑体" pitchFamily="49" charset="-122"/>
            </a:endParaRPr>
          </a:p>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分区大小的考虑因素</a:t>
            </a:r>
            <a:endParaRPr lang="en-US" altLang="zh-CN" sz="2400" dirty="0">
              <a:latin typeface="黑体" pitchFamily="49" charset="-122"/>
              <a:ea typeface="黑体" pitchFamily="49" charset="-122"/>
            </a:endParaRP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邻近空间可以提高性能，特别是对于</a:t>
            </a:r>
            <a:r>
              <a:rPr lang="en-US" altLang="zh-CN" sz="2400" b="0" kern="0" dirty="0" err="1">
                <a:solidFill>
                  <a:schemeClr val="tx1"/>
                </a:solidFill>
                <a:latin typeface="宋体" panose="02010600030101010101" pitchFamily="2" charset="-122"/>
                <a:ea typeface="宋体" panose="02010600030101010101" pitchFamily="2" charset="-122"/>
              </a:rPr>
              <a:t>Retrieve_Next</a:t>
            </a:r>
            <a:r>
              <a:rPr lang="zh-CN" altLang="en-US" sz="2400" b="0" kern="0" dirty="0">
                <a:solidFill>
                  <a:schemeClr val="tx1"/>
                </a:solidFill>
                <a:latin typeface="宋体" panose="02010600030101010101" pitchFamily="2" charset="-122"/>
                <a:ea typeface="宋体" panose="02010600030101010101" pitchFamily="2" charset="-122"/>
              </a:rPr>
              <a:t>操作，以及面向事务的操作系统中运行的事务</a:t>
            </a: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数量较多的小分区会增加用于管理分配信息的表的大小</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使用固定大小的分区（例如块）可以简化空间的再分配</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使用可变大小的分区或固定大小的小分区，可减少超额分配导致的未使用存储空间的浪费</a:t>
            </a:r>
            <a:endParaRPr lang="zh-CN" altLang="en-US" sz="2400" dirty="0">
              <a:latin typeface="黑体" pitchFamily="49" charset="-122"/>
              <a:ea typeface="黑体" pitchFamily="49" charset="-122"/>
            </a:endParaRPr>
          </a:p>
          <a:p>
            <a:pPr marL="857250" indent="-457200">
              <a:lnSpc>
                <a:spcPct val="145000"/>
              </a:lnSpc>
              <a:buClr>
                <a:srgbClr val="FF0000"/>
              </a:buClr>
              <a:buSzPct val="80000"/>
              <a:buFont typeface="Wingdings" pitchFamily="2" charset="2"/>
              <a:buChar char="n"/>
            </a:pPr>
            <a:endParaRPr lang="zh-CN" altLang="en-US" sz="2000" b="0" kern="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704918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5.6.1 </a:t>
            </a:r>
            <a:r>
              <a:rPr kumimoji="1" lang="zh-CN" altLang="en-US" dirty="0"/>
              <a:t>文件分配</a:t>
            </a:r>
          </a:p>
        </p:txBody>
      </p:sp>
      <p:graphicFrame>
        <p:nvGraphicFramePr>
          <p:cNvPr id="3" name="Diagram 4">
            <a:extLst>
              <a:ext uri="{FF2B5EF4-FFF2-40B4-BE49-F238E27FC236}">
                <a16:creationId xmlns:a16="http://schemas.microsoft.com/office/drawing/2014/main" id="{8949958A-C6B4-4930-A6A1-293C3D12FD5C}"/>
              </a:ext>
            </a:extLst>
          </p:cNvPr>
          <p:cNvGraphicFramePr/>
          <p:nvPr>
            <p:extLst>
              <p:ext uri="{D42A27DB-BD31-4B8C-83A1-F6EECF244321}">
                <p14:modId xmlns:p14="http://schemas.microsoft.com/office/powerpoint/2010/main" val="3328951498"/>
              </p:ext>
            </p:extLst>
          </p:nvPr>
        </p:nvGraphicFramePr>
        <p:xfrm>
          <a:off x="1386408" y="2033954"/>
          <a:ext cx="6858000" cy="421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6">
            <a:extLst>
              <a:ext uri="{FF2B5EF4-FFF2-40B4-BE49-F238E27FC236}">
                <a16:creationId xmlns:a16="http://schemas.microsoft.com/office/drawing/2014/main" id="{AA5AC43D-28BA-4E0C-9AB5-4A41B6DB19B0}"/>
              </a:ext>
            </a:extLst>
          </p:cNvPr>
          <p:cNvPicPr>
            <a:picLocks noChangeAspect="1"/>
          </p:cNvPicPr>
          <p:nvPr/>
        </p:nvPicPr>
        <p:blipFill>
          <a:blip r:embed="rId8"/>
          <a:stretch>
            <a:fillRect/>
          </a:stretch>
        </p:blipFill>
        <p:spPr>
          <a:xfrm>
            <a:off x="1005408" y="5005754"/>
            <a:ext cx="1587500" cy="1181100"/>
          </a:xfrm>
          <a:prstGeom prst="rect">
            <a:avLst/>
          </a:prstGeom>
        </p:spPr>
      </p:pic>
      <p:pic>
        <p:nvPicPr>
          <p:cNvPr id="5" name="Picture 8">
            <a:extLst>
              <a:ext uri="{FF2B5EF4-FFF2-40B4-BE49-F238E27FC236}">
                <a16:creationId xmlns:a16="http://schemas.microsoft.com/office/drawing/2014/main" id="{626AC526-7106-43F1-B9B0-58DB878E4BE8}"/>
              </a:ext>
            </a:extLst>
          </p:cNvPr>
          <p:cNvPicPr>
            <a:picLocks noChangeAspect="1"/>
          </p:cNvPicPr>
          <p:nvPr/>
        </p:nvPicPr>
        <p:blipFill>
          <a:blip r:embed="rId9"/>
          <a:stretch>
            <a:fillRect/>
          </a:stretch>
        </p:blipFill>
        <p:spPr>
          <a:xfrm>
            <a:off x="6415608" y="2110154"/>
            <a:ext cx="1537547" cy="1089600"/>
          </a:xfrm>
          <a:prstGeom prst="rect">
            <a:avLst/>
          </a:prstGeom>
        </p:spPr>
      </p:pic>
      <p:sp>
        <p:nvSpPr>
          <p:cNvPr id="6" name="Content Placeholder 2">
            <a:extLst>
              <a:ext uri="{FF2B5EF4-FFF2-40B4-BE49-F238E27FC236}">
                <a16:creationId xmlns:a16="http://schemas.microsoft.com/office/drawing/2014/main" id="{9751F835-D106-4F4B-808F-03E7486DAA35}"/>
              </a:ext>
            </a:extLst>
          </p:cNvPr>
          <p:cNvSpPr txBox="1">
            <a:spLocks/>
          </p:cNvSpPr>
          <p:nvPr/>
        </p:nvSpPr>
        <p:spPr bwMode="auto">
          <a:xfrm>
            <a:off x="0" y="980728"/>
            <a:ext cx="9144000" cy="90921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选择策略</a:t>
            </a:r>
          </a:p>
        </p:txBody>
      </p:sp>
    </p:spTree>
    <p:extLst>
      <p:ext uri="{BB962C8B-B14F-4D97-AF65-F5344CB8AC3E}">
        <p14:creationId xmlns:p14="http://schemas.microsoft.com/office/powerpoint/2010/main" val="1995342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5.1 </a:t>
            </a:r>
            <a:r>
              <a:rPr kumimoji="1" lang="zh-CN" altLang="en-US" dirty="0"/>
              <a:t>概述</a:t>
            </a:r>
          </a:p>
        </p:txBody>
      </p:sp>
      <p:graphicFrame>
        <p:nvGraphicFramePr>
          <p:cNvPr id="3" name="Content Placeholder 4">
            <a:extLst>
              <a:ext uri="{FF2B5EF4-FFF2-40B4-BE49-F238E27FC236}">
                <a16:creationId xmlns:a16="http://schemas.microsoft.com/office/drawing/2014/main" id="{B43C2FDB-F835-4333-B1B4-3ED68BA681DB}"/>
              </a:ext>
            </a:extLst>
          </p:cNvPr>
          <p:cNvGraphicFramePr>
            <a:graphicFrameLocks/>
          </p:cNvGraphicFramePr>
          <p:nvPr>
            <p:extLst>
              <p:ext uri="{D42A27DB-BD31-4B8C-83A1-F6EECF244321}">
                <p14:modId xmlns:p14="http://schemas.microsoft.com/office/powerpoint/2010/main" val="39733774"/>
              </p:ext>
            </p:extLst>
          </p:nvPr>
        </p:nvGraphicFramePr>
        <p:xfrm>
          <a:off x="611560" y="1772816"/>
          <a:ext cx="79248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2">
            <a:extLst>
              <a:ext uri="{FF2B5EF4-FFF2-40B4-BE49-F238E27FC236}">
                <a16:creationId xmlns:a16="http://schemas.microsoft.com/office/drawing/2014/main" id="{B31698A6-DB9C-417B-B903-9440C0FC0C4C}"/>
              </a:ext>
            </a:extLst>
          </p:cNvPr>
          <p:cNvSpPr txBox="1">
            <a:spLocks/>
          </p:cNvSpPr>
          <p:nvPr/>
        </p:nvSpPr>
        <p:spPr bwMode="auto">
          <a:xfrm>
            <a:off x="177552" y="1052736"/>
            <a:ext cx="8354888" cy="8828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eaLnBrk="0" hangingPunct="0">
              <a:lnSpc>
                <a:spcPct val="125000"/>
              </a:lnSpc>
              <a:buClrTx/>
              <a:buFont typeface="Wingdings" pitchFamily="2" charset="2"/>
              <a:buChar char="l"/>
            </a:pPr>
            <a:r>
              <a:rPr lang="zh-CN" altLang="en-US" dirty="0">
                <a:solidFill>
                  <a:schemeClr val="tx1"/>
                </a:solidFill>
                <a:latin typeface="Times New Roman" pitchFamily="18" charset="0"/>
                <a:ea typeface="黑体" pitchFamily="49" charset="-122"/>
                <a:cs typeface="Times New Roman" pitchFamily="18" charset="0"/>
              </a:rPr>
              <a:t>文件结构</a:t>
            </a:r>
            <a:endParaRPr lang="en-US" altLang="zh-CN" dirty="0">
              <a:solidFill>
                <a:schemeClr val="tx1"/>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14593905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5.6.1 </a:t>
            </a:r>
            <a:r>
              <a:rPr kumimoji="1" lang="zh-CN" altLang="en-US" dirty="0"/>
              <a:t>文件分配</a:t>
            </a:r>
          </a:p>
        </p:txBody>
      </p:sp>
      <p:graphicFrame>
        <p:nvGraphicFramePr>
          <p:cNvPr id="3" name="表格 2">
            <a:extLst>
              <a:ext uri="{FF2B5EF4-FFF2-40B4-BE49-F238E27FC236}">
                <a16:creationId xmlns:a16="http://schemas.microsoft.com/office/drawing/2014/main" id="{D0A75F30-3A2D-4E8E-A02D-1CBABC844381}"/>
              </a:ext>
            </a:extLst>
          </p:cNvPr>
          <p:cNvGraphicFramePr>
            <a:graphicFrameLocks noGrp="1"/>
          </p:cNvGraphicFramePr>
          <p:nvPr>
            <p:extLst>
              <p:ext uri="{D42A27DB-BD31-4B8C-83A1-F6EECF244321}">
                <p14:modId xmlns:p14="http://schemas.microsoft.com/office/powerpoint/2010/main" val="614061215"/>
              </p:ext>
            </p:extLst>
          </p:nvPr>
        </p:nvGraphicFramePr>
        <p:xfrm>
          <a:off x="333494" y="1772814"/>
          <a:ext cx="8270954" cy="4248474"/>
        </p:xfrm>
        <a:graphic>
          <a:graphicData uri="http://schemas.openxmlformats.org/drawingml/2006/table">
            <a:tbl>
              <a:tblPr firstRow="1" bandRow="1">
                <a:tableStyleId>{5C22544A-7EE6-4342-B048-85BDC9FD1C3A}</a:tableStyleId>
              </a:tblPr>
              <a:tblGrid>
                <a:gridCol w="2903633">
                  <a:extLst>
                    <a:ext uri="{9D8B030D-6E8A-4147-A177-3AD203B41FA5}">
                      <a16:colId xmlns:a16="http://schemas.microsoft.com/office/drawing/2014/main" val="20000"/>
                    </a:ext>
                  </a:extLst>
                </a:gridCol>
                <a:gridCol w="1583800">
                  <a:extLst>
                    <a:ext uri="{9D8B030D-6E8A-4147-A177-3AD203B41FA5}">
                      <a16:colId xmlns:a16="http://schemas.microsoft.com/office/drawing/2014/main" val="20001"/>
                    </a:ext>
                  </a:extLst>
                </a:gridCol>
                <a:gridCol w="1495811">
                  <a:extLst>
                    <a:ext uri="{9D8B030D-6E8A-4147-A177-3AD203B41FA5}">
                      <a16:colId xmlns:a16="http://schemas.microsoft.com/office/drawing/2014/main" val="20002"/>
                    </a:ext>
                  </a:extLst>
                </a:gridCol>
                <a:gridCol w="1143855">
                  <a:extLst>
                    <a:ext uri="{9D8B030D-6E8A-4147-A177-3AD203B41FA5}">
                      <a16:colId xmlns:a16="http://schemas.microsoft.com/office/drawing/2014/main" val="20003"/>
                    </a:ext>
                  </a:extLst>
                </a:gridCol>
                <a:gridCol w="1143855">
                  <a:extLst>
                    <a:ext uri="{9D8B030D-6E8A-4147-A177-3AD203B41FA5}">
                      <a16:colId xmlns:a16="http://schemas.microsoft.com/office/drawing/2014/main" val="20004"/>
                    </a:ext>
                  </a:extLst>
                </a:gridCol>
              </a:tblGrid>
              <a:tr h="549891">
                <a:tc>
                  <a:txBody>
                    <a:bodyPr/>
                    <a:lstStyle/>
                    <a:p>
                      <a:endParaRPr lang="zh-CN" altLang="en-US" dirty="0"/>
                    </a:p>
                  </a:txBody>
                  <a:tcPr anchor="ctr"/>
                </a:tc>
                <a:tc>
                  <a:txBody>
                    <a:bodyPr/>
                    <a:lstStyle/>
                    <a:p>
                      <a:r>
                        <a:rPr lang="zh-CN" altLang="en-US" dirty="0"/>
                        <a:t>连续</a:t>
                      </a:r>
                    </a:p>
                  </a:txBody>
                  <a:tcPr anchor="ctr" anchorCtr="1"/>
                </a:tc>
                <a:tc>
                  <a:txBody>
                    <a:bodyPr/>
                    <a:lstStyle/>
                    <a:p>
                      <a:r>
                        <a:rPr lang="zh-CN" altLang="en-US" dirty="0"/>
                        <a:t>链式</a:t>
                      </a:r>
                    </a:p>
                  </a:txBody>
                  <a:tcPr anchor="ctr" anchorCtr="1"/>
                </a:tc>
                <a:tc gridSpan="2">
                  <a:txBody>
                    <a:bodyPr/>
                    <a:lstStyle/>
                    <a:p>
                      <a:r>
                        <a:rPr lang="zh-CN" altLang="en-US" dirty="0"/>
                        <a:t>索引</a:t>
                      </a:r>
                    </a:p>
                  </a:txBody>
                  <a:tcPr anchor="ctr" anchorCtr="1"/>
                </a:tc>
                <a:tc hMerge="1">
                  <a:txBody>
                    <a:bodyPr/>
                    <a:lstStyle/>
                    <a:p>
                      <a:endParaRPr lang="zh-CN" altLang="en-US" dirty="0"/>
                    </a:p>
                  </a:txBody>
                  <a:tcPr/>
                </a:tc>
                <a:extLst>
                  <a:ext uri="{0D108BD9-81ED-4DB2-BD59-A6C34878D82A}">
                    <a16:rowId xmlns:a16="http://schemas.microsoft.com/office/drawing/2014/main" val="10000"/>
                  </a:ext>
                </a:extLst>
              </a:tr>
              <a:tr h="949128">
                <a:tc>
                  <a:txBody>
                    <a:bodyPr/>
                    <a:lstStyle/>
                    <a:p>
                      <a:r>
                        <a:rPr lang="zh-CN" altLang="en-US" dirty="0"/>
                        <a:t>是否预分配</a:t>
                      </a:r>
                    </a:p>
                  </a:txBody>
                  <a:tcPr anchor="ctr"/>
                </a:tc>
                <a:tc>
                  <a:txBody>
                    <a:bodyPr/>
                    <a:lstStyle/>
                    <a:p>
                      <a:r>
                        <a:rPr lang="zh-CN" altLang="en-US" dirty="0"/>
                        <a:t>需要</a:t>
                      </a:r>
                    </a:p>
                  </a:txBody>
                  <a:tcPr anchor="ctr" anchorCtr="1"/>
                </a:tc>
                <a:tc>
                  <a:txBody>
                    <a:bodyPr/>
                    <a:lstStyle/>
                    <a:p>
                      <a:r>
                        <a:rPr lang="zh-CN" altLang="en-US" dirty="0"/>
                        <a:t>可能</a:t>
                      </a:r>
                    </a:p>
                  </a:txBody>
                  <a:tcPr anchor="ctr" anchorCtr="1"/>
                </a:tc>
                <a:tc gridSpan="2">
                  <a:txBody>
                    <a:bodyPr/>
                    <a:lstStyle/>
                    <a:p>
                      <a:r>
                        <a:rPr lang="zh-CN" altLang="en-US" dirty="0"/>
                        <a:t>可能</a:t>
                      </a:r>
                    </a:p>
                  </a:txBody>
                  <a:tcPr anchor="ctr" anchorCtr="1"/>
                </a:tc>
                <a:tc hMerge="1">
                  <a:txBody>
                    <a:bodyPr/>
                    <a:lstStyle/>
                    <a:p>
                      <a:endParaRPr lang="zh-CN" altLang="en-US" dirty="0"/>
                    </a:p>
                  </a:txBody>
                  <a:tcPr/>
                </a:tc>
                <a:extLst>
                  <a:ext uri="{0D108BD9-81ED-4DB2-BD59-A6C34878D82A}">
                    <a16:rowId xmlns:a16="http://schemas.microsoft.com/office/drawing/2014/main" val="10001"/>
                  </a:ext>
                </a:extLst>
              </a:tr>
              <a:tr h="549891">
                <a:tc>
                  <a:txBody>
                    <a:bodyPr/>
                    <a:lstStyle/>
                    <a:p>
                      <a:r>
                        <a:rPr lang="zh-CN" altLang="en-US" dirty="0"/>
                        <a:t>分区大小是固定还是可变</a:t>
                      </a:r>
                    </a:p>
                  </a:txBody>
                  <a:tcPr anchor="ctr"/>
                </a:tc>
                <a:tc>
                  <a:txBody>
                    <a:bodyPr/>
                    <a:lstStyle/>
                    <a:p>
                      <a:r>
                        <a:rPr lang="zh-CN" altLang="en-US" dirty="0"/>
                        <a:t>可变</a:t>
                      </a:r>
                    </a:p>
                  </a:txBody>
                  <a:tcPr anchor="ctr" anchorCtr="1"/>
                </a:tc>
                <a:tc>
                  <a:txBody>
                    <a:bodyPr/>
                    <a:lstStyle/>
                    <a:p>
                      <a:r>
                        <a:rPr lang="zh-CN" altLang="en-US" dirty="0"/>
                        <a:t>固定块</a:t>
                      </a:r>
                    </a:p>
                  </a:txBody>
                  <a:tcPr anchor="ctr" anchorCtr="1"/>
                </a:tc>
                <a:tc>
                  <a:txBody>
                    <a:bodyPr/>
                    <a:lstStyle/>
                    <a:p>
                      <a:r>
                        <a:rPr lang="zh-CN" altLang="en-US" dirty="0"/>
                        <a:t>固定块</a:t>
                      </a:r>
                    </a:p>
                  </a:txBody>
                  <a:tcPr anchor="ctr" anchorCtr="1"/>
                </a:tc>
                <a:tc>
                  <a:txBody>
                    <a:bodyPr/>
                    <a:lstStyle/>
                    <a:p>
                      <a:r>
                        <a:rPr lang="zh-CN" altLang="en-US" dirty="0"/>
                        <a:t>可变</a:t>
                      </a:r>
                    </a:p>
                  </a:txBody>
                  <a:tcPr anchor="ctr" anchorCtr="1"/>
                </a:tc>
                <a:extLst>
                  <a:ext uri="{0D108BD9-81ED-4DB2-BD59-A6C34878D82A}">
                    <a16:rowId xmlns:a16="http://schemas.microsoft.com/office/drawing/2014/main" val="10002"/>
                  </a:ext>
                </a:extLst>
              </a:tr>
              <a:tr h="549891">
                <a:tc>
                  <a:txBody>
                    <a:bodyPr/>
                    <a:lstStyle/>
                    <a:p>
                      <a:r>
                        <a:rPr lang="zh-CN" altLang="en-US" dirty="0"/>
                        <a:t>分区大小</a:t>
                      </a:r>
                    </a:p>
                  </a:txBody>
                  <a:tcPr anchor="ctr"/>
                </a:tc>
                <a:tc>
                  <a:txBody>
                    <a:bodyPr/>
                    <a:lstStyle/>
                    <a:p>
                      <a:r>
                        <a:rPr lang="zh-CN" altLang="en-US" dirty="0"/>
                        <a:t>大</a:t>
                      </a:r>
                    </a:p>
                  </a:txBody>
                  <a:tcPr anchor="ctr" anchorCtr="1"/>
                </a:tc>
                <a:tc>
                  <a:txBody>
                    <a:bodyPr/>
                    <a:lstStyle/>
                    <a:p>
                      <a:r>
                        <a:rPr lang="zh-CN" altLang="en-US" dirty="0"/>
                        <a:t>小</a:t>
                      </a:r>
                    </a:p>
                  </a:txBody>
                  <a:tcPr anchor="ctr" anchorCtr="1"/>
                </a:tc>
                <a:tc>
                  <a:txBody>
                    <a:bodyPr/>
                    <a:lstStyle/>
                    <a:p>
                      <a:r>
                        <a:rPr lang="zh-CN" altLang="en-US" dirty="0"/>
                        <a:t>小</a:t>
                      </a:r>
                    </a:p>
                  </a:txBody>
                  <a:tcPr anchor="ctr" anchorCtr="1"/>
                </a:tc>
                <a:tc>
                  <a:txBody>
                    <a:bodyPr/>
                    <a:lstStyle/>
                    <a:p>
                      <a:r>
                        <a:rPr lang="zh-CN" altLang="en-US" dirty="0"/>
                        <a:t>中</a:t>
                      </a:r>
                    </a:p>
                  </a:txBody>
                  <a:tcPr anchor="ctr" anchorCtr="1"/>
                </a:tc>
                <a:extLst>
                  <a:ext uri="{0D108BD9-81ED-4DB2-BD59-A6C34878D82A}">
                    <a16:rowId xmlns:a16="http://schemas.microsoft.com/office/drawing/2014/main" val="10003"/>
                  </a:ext>
                </a:extLst>
              </a:tr>
              <a:tr h="549891">
                <a:tc>
                  <a:txBody>
                    <a:bodyPr/>
                    <a:lstStyle/>
                    <a:p>
                      <a:r>
                        <a:rPr lang="zh-CN" altLang="en-US" dirty="0"/>
                        <a:t>分配频率</a:t>
                      </a:r>
                    </a:p>
                  </a:txBody>
                  <a:tcPr anchor="ctr"/>
                </a:tc>
                <a:tc>
                  <a:txBody>
                    <a:bodyPr/>
                    <a:lstStyle/>
                    <a:p>
                      <a:r>
                        <a:rPr lang="zh-CN" altLang="en-US" dirty="0"/>
                        <a:t>一次</a:t>
                      </a:r>
                    </a:p>
                  </a:txBody>
                  <a:tcPr anchor="ctr" anchorCtr="1"/>
                </a:tc>
                <a:tc>
                  <a:txBody>
                    <a:bodyPr/>
                    <a:lstStyle/>
                    <a:p>
                      <a:r>
                        <a:rPr lang="zh-CN" altLang="en-US" dirty="0"/>
                        <a:t>低到高</a:t>
                      </a:r>
                    </a:p>
                  </a:txBody>
                  <a:tcPr anchor="ctr" anchorCtr="1"/>
                </a:tc>
                <a:tc>
                  <a:txBody>
                    <a:bodyPr/>
                    <a:lstStyle/>
                    <a:p>
                      <a:r>
                        <a:rPr lang="zh-CN" altLang="en-US" dirty="0"/>
                        <a:t>高</a:t>
                      </a:r>
                    </a:p>
                  </a:txBody>
                  <a:tcPr anchor="ctr" anchorCtr="1"/>
                </a:tc>
                <a:tc>
                  <a:txBody>
                    <a:bodyPr/>
                    <a:lstStyle/>
                    <a:p>
                      <a:r>
                        <a:rPr lang="zh-CN" altLang="en-US" dirty="0"/>
                        <a:t>低</a:t>
                      </a:r>
                    </a:p>
                  </a:txBody>
                  <a:tcPr anchor="ctr" anchorCtr="1"/>
                </a:tc>
                <a:extLst>
                  <a:ext uri="{0D108BD9-81ED-4DB2-BD59-A6C34878D82A}">
                    <a16:rowId xmlns:a16="http://schemas.microsoft.com/office/drawing/2014/main" val="10004"/>
                  </a:ext>
                </a:extLst>
              </a:tr>
              <a:tr h="549891">
                <a:tc>
                  <a:txBody>
                    <a:bodyPr/>
                    <a:lstStyle/>
                    <a:p>
                      <a:r>
                        <a:rPr lang="zh-CN" altLang="en-US" dirty="0"/>
                        <a:t>分配需要的时间</a:t>
                      </a:r>
                    </a:p>
                  </a:txBody>
                  <a:tcPr anchor="ctr"/>
                </a:tc>
                <a:tc>
                  <a:txBody>
                    <a:bodyPr/>
                    <a:lstStyle/>
                    <a:p>
                      <a:r>
                        <a:rPr lang="zh-CN" altLang="en-US" dirty="0"/>
                        <a:t>中</a:t>
                      </a:r>
                    </a:p>
                  </a:txBody>
                  <a:tcPr anchor="ctr" anchorCtr="1"/>
                </a:tc>
                <a:tc>
                  <a:txBody>
                    <a:bodyPr/>
                    <a:lstStyle/>
                    <a:p>
                      <a:r>
                        <a:rPr lang="zh-CN" altLang="en-US" dirty="0"/>
                        <a:t>长</a:t>
                      </a:r>
                    </a:p>
                  </a:txBody>
                  <a:tcPr anchor="ctr" anchorCtr="1"/>
                </a:tc>
                <a:tc>
                  <a:txBody>
                    <a:bodyPr/>
                    <a:lstStyle/>
                    <a:p>
                      <a:r>
                        <a:rPr lang="zh-CN" altLang="en-US" dirty="0"/>
                        <a:t>短</a:t>
                      </a:r>
                    </a:p>
                  </a:txBody>
                  <a:tcPr anchor="ctr" anchorCtr="1"/>
                </a:tc>
                <a:tc>
                  <a:txBody>
                    <a:bodyPr/>
                    <a:lstStyle/>
                    <a:p>
                      <a:r>
                        <a:rPr lang="zh-CN" altLang="en-US" dirty="0"/>
                        <a:t>中</a:t>
                      </a:r>
                    </a:p>
                  </a:txBody>
                  <a:tcPr anchor="ctr" anchorCtr="1"/>
                </a:tc>
                <a:extLst>
                  <a:ext uri="{0D108BD9-81ED-4DB2-BD59-A6C34878D82A}">
                    <a16:rowId xmlns:a16="http://schemas.microsoft.com/office/drawing/2014/main" val="10005"/>
                  </a:ext>
                </a:extLst>
              </a:tr>
              <a:tr h="549891">
                <a:tc>
                  <a:txBody>
                    <a:bodyPr/>
                    <a:lstStyle/>
                    <a:p>
                      <a:r>
                        <a:rPr lang="zh-CN" altLang="en-US" dirty="0"/>
                        <a:t>文件分配表的大小</a:t>
                      </a:r>
                    </a:p>
                  </a:txBody>
                  <a:tcPr anchor="ctr"/>
                </a:tc>
                <a:tc>
                  <a:txBody>
                    <a:bodyPr/>
                    <a:lstStyle/>
                    <a:p>
                      <a:r>
                        <a:rPr lang="zh-CN" altLang="en-US" dirty="0"/>
                        <a:t>一个表项</a:t>
                      </a:r>
                    </a:p>
                  </a:txBody>
                  <a:tcPr anchor="ctr" anchorCtr="1"/>
                </a:tc>
                <a:tc>
                  <a:txBody>
                    <a:bodyPr/>
                    <a:lstStyle/>
                    <a:p>
                      <a:r>
                        <a:rPr lang="zh-CN" altLang="en-US" dirty="0"/>
                        <a:t>一个表项</a:t>
                      </a:r>
                    </a:p>
                  </a:txBody>
                  <a:tcPr anchor="ctr" anchorCtr="1"/>
                </a:tc>
                <a:tc>
                  <a:txBody>
                    <a:bodyPr/>
                    <a:lstStyle/>
                    <a:p>
                      <a:r>
                        <a:rPr lang="zh-CN" altLang="en-US" dirty="0"/>
                        <a:t>大</a:t>
                      </a:r>
                    </a:p>
                  </a:txBody>
                  <a:tcPr anchor="ctr" anchorCtr="1"/>
                </a:tc>
                <a:tc>
                  <a:txBody>
                    <a:bodyPr/>
                    <a:lstStyle/>
                    <a:p>
                      <a:r>
                        <a:rPr lang="zh-CN" altLang="en-US" dirty="0"/>
                        <a:t>中</a:t>
                      </a:r>
                    </a:p>
                  </a:txBody>
                  <a:tcPr anchor="ctr" anchorCtr="1"/>
                </a:tc>
                <a:extLst>
                  <a:ext uri="{0D108BD9-81ED-4DB2-BD59-A6C34878D82A}">
                    <a16:rowId xmlns:a16="http://schemas.microsoft.com/office/drawing/2014/main" val="10006"/>
                  </a:ext>
                </a:extLst>
              </a:tr>
            </a:tbl>
          </a:graphicData>
        </a:graphic>
      </p:graphicFrame>
      <p:sp>
        <p:nvSpPr>
          <p:cNvPr id="4" name="Content Placeholder 2">
            <a:extLst>
              <a:ext uri="{FF2B5EF4-FFF2-40B4-BE49-F238E27FC236}">
                <a16:creationId xmlns:a16="http://schemas.microsoft.com/office/drawing/2014/main" id="{809C53A1-F1E7-4C76-95FF-905B10ED2C6F}"/>
              </a:ext>
            </a:extLst>
          </p:cNvPr>
          <p:cNvSpPr txBox="1">
            <a:spLocks/>
          </p:cNvSpPr>
          <p:nvPr/>
        </p:nvSpPr>
        <p:spPr bwMode="auto">
          <a:xfrm>
            <a:off x="0" y="1007619"/>
            <a:ext cx="9144000" cy="90921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文件分配方法</a:t>
            </a:r>
          </a:p>
        </p:txBody>
      </p:sp>
    </p:spTree>
    <p:extLst>
      <p:ext uri="{BB962C8B-B14F-4D97-AF65-F5344CB8AC3E}">
        <p14:creationId xmlns:p14="http://schemas.microsoft.com/office/powerpoint/2010/main" val="528896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5.6.1 </a:t>
            </a:r>
            <a:r>
              <a:rPr kumimoji="1" lang="zh-CN" altLang="en-US" dirty="0"/>
              <a:t>文件分配</a:t>
            </a:r>
          </a:p>
        </p:txBody>
      </p:sp>
      <p:pic>
        <p:nvPicPr>
          <p:cNvPr id="3" name="Picture 2">
            <a:extLst>
              <a:ext uri="{FF2B5EF4-FFF2-40B4-BE49-F238E27FC236}">
                <a16:creationId xmlns:a16="http://schemas.microsoft.com/office/drawing/2014/main" id="{75C966FF-9A3C-470D-960E-3D60FAED50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4911" y="1010953"/>
            <a:ext cx="3121545" cy="3681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a:extLst>
              <a:ext uri="{FF2B5EF4-FFF2-40B4-BE49-F238E27FC236}">
                <a16:creationId xmlns:a16="http://schemas.microsoft.com/office/drawing/2014/main" id="{0B7686D3-5443-4D4D-B410-535502B29C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4671035"/>
            <a:ext cx="2736304" cy="157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a:extLst>
              <a:ext uri="{FF2B5EF4-FFF2-40B4-BE49-F238E27FC236}">
                <a16:creationId xmlns:a16="http://schemas.microsoft.com/office/drawing/2014/main" id="{F38BE0FA-5405-492A-8CC2-8017030A6F16}"/>
              </a:ext>
            </a:extLst>
          </p:cNvPr>
          <p:cNvSpPr txBox="1">
            <a:spLocks/>
          </p:cNvSpPr>
          <p:nvPr/>
        </p:nvSpPr>
        <p:spPr bwMode="auto">
          <a:xfrm>
            <a:off x="18219" y="908720"/>
            <a:ext cx="4572001" cy="53737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92500"/>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Tx/>
              <a:buFont typeface="Wingdings" panose="05000000000000000000" pitchFamily="2" charset="2"/>
              <a:buChar char="l"/>
            </a:pPr>
            <a:r>
              <a:rPr lang="zh-CN" altLang="en-US" sz="2600" dirty="0">
                <a:latin typeface="黑体" pitchFamily="49" charset="-122"/>
                <a:ea typeface="黑体" pitchFamily="49" charset="-122"/>
              </a:rPr>
              <a:t>连续分配</a:t>
            </a:r>
            <a:endParaRPr lang="en-US" altLang="zh-CN" sz="2600" dirty="0">
              <a:latin typeface="黑体" pitchFamily="49" charset="-122"/>
              <a:ea typeface="黑体" pitchFamily="49" charset="-122"/>
            </a:endParaRPr>
          </a:p>
          <a:p>
            <a:pPr lvl="1">
              <a:lnSpc>
                <a:spcPct val="145000"/>
              </a:lnSpc>
              <a:buClrTx/>
              <a:buFont typeface="Wingdings" pitchFamily="2" charset="2"/>
              <a:buChar char="Ø"/>
            </a:pPr>
            <a:r>
              <a:rPr lang="zh-CN" altLang="en-US" sz="2400" dirty="0">
                <a:latin typeface="宋体" panose="02010600030101010101" pitchFamily="2" charset="-122"/>
              </a:rPr>
              <a:t>大小可变的预分配策略：创建文件时，分配一组连续的块</a:t>
            </a:r>
            <a:endParaRPr lang="en-US" altLang="zh-CN" sz="2400" dirty="0">
              <a:latin typeface="宋体" panose="02010600030101010101" pitchFamily="2" charset="-122"/>
            </a:endParaRPr>
          </a:p>
          <a:p>
            <a:pPr lvl="1">
              <a:lnSpc>
                <a:spcPct val="145000"/>
              </a:lnSpc>
              <a:buClrTx/>
              <a:buFont typeface="Wingdings" pitchFamily="2" charset="2"/>
              <a:buChar char="Ø"/>
            </a:pPr>
            <a:r>
              <a:rPr lang="zh-CN" altLang="en-US" sz="2400" dirty="0">
                <a:latin typeface="宋体" panose="02010600030101010101" pitchFamily="2" charset="-122"/>
              </a:rPr>
              <a:t>文件分配表里每个文件只需一个表项：说明起始块和长度</a:t>
            </a:r>
            <a:endParaRPr lang="en-US" altLang="zh-CN" sz="2400" dirty="0">
              <a:latin typeface="宋体" panose="02010600030101010101" pitchFamily="2" charset="-122"/>
            </a:endParaRPr>
          </a:p>
          <a:p>
            <a:pPr lvl="1">
              <a:lnSpc>
                <a:spcPct val="145000"/>
              </a:lnSpc>
              <a:buClrTx/>
              <a:buFont typeface="Wingdings" pitchFamily="2" charset="2"/>
              <a:buChar char="Ø"/>
            </a:pPr>
            <a:r>
              <a:rPr lang="zh-CN" altLang="en-US" sz="2400" dirty="0">
                <a:latin typeface="宋体" panose="02010600030101010101" pitchFamily="2" charset="-122"/>
              </a:rPr>
              <a:t>适合顺序文件，检索容易</a:t>
            </a:r>
            <a:endParaRPr lang="en-US" altLang="zh-CN" sz="2400" dirty="0">
              <a:latin typeface="宋体" panose="02010600030101010101" pitchFamily="2" charset="-122"/>
            </a:endParaRPr>
          </a:p>
          <a:p>
            <a:pPr lvl="1">
              <a:lnSpc>
                <a:spcPct val="145000"/>
              </a:lnSpc>
              <a:buClrTx/>
              <a:buFont typeface="Wingdings" pitchFamily="2" charset="2"/>
              <a:buChar char="Ø"/>
            </a:pPr>
            <a:r>
              <a:rPr lang="zh-CN" altLang="en-US" sz="2400" dirty="0">
                <a:solidFill>
                  <a:srgbClr val="FF0000"/>
                </a:solidFill>
                <a:latin typeface="宋体" panose="02010600030101010101" pitchFamily="2" charset="-122"/>
              </a:rPr>
              <a:t>问题</a:t>
            </a:r>
            <a:endParaRPr lang="en-US" altLang="zh-CN" sz="2400" dirty="0">
              <a:solidFill>
                <a:srgbClr val="FF0000"/>
              </a:solidFill>
              <a:latin typeface="宋体" panose="02010600030101010101" pitchFamily="2" charset="-122"/>
            </a:endParaRPr>
          </a:p>
          <a:p>
            <a:pPr lvl="2">
              <a:lnSpc>
                <a:spcPct val="145000"/>
              </a:lnSpc>
              <a:buFont typeface="Wingdings" pitchFamily="2" charset="2"/>
              <a:buChar char="ü"/>
            </a:pPr>
            <a:r>
              <a:rPr lang="zh-CN" altLang="en-US" sz="2100" dirty="0">
                <a:latin typeface="宋体" panose="02010600030101010101" pitchFamily="2" charset="-122"/>
              </a:rPr>
              <a:t>外部碎片</a:t>
            </a:r>
            <a:endParaRPr lang="en-US" altLang="zh-CN" sz="2100" dirty="0">
              <a:latin typeface="宋体" panose="02010600030101010101" pitchFamily="2" charset="-122"/>
            </a:endParaRPr>
          </a:p>
          <a:p>
            <a:pPr lvl="2">
              <a:lnSpc>
                <a:spcPct val="145000"/>
              </a:lnSpc>
              <a:buFont typeface="Wingdings" pitchFamily="2" charset="2"/>
              <a:buChar char="ü"/>
            </a:pPr>
            <a:r>
              <a:rPr lang="zh-CN" altLang="en-US" sz="2100" dirty="0">
                <a:latin typeface="宋体" panose="02010600030101010101" pitchFamily="2" charset="-122"/>
              </a:rPr>
              <a:t>预分配可能带来的问题</a:t>
            </a:r>
            <a:endParaRPr lang="en-US" altLang="zh-CN" sz="2100" dirty="0">
              <a:latin typeface="宋体" panose="02010600030101010101" pitchFamily="2" charset="-122"/>
            </a:endParaRPr>
          </a:p>
          <a:p>
            <a:pPr lvl="1">
              <a:lnSpc>
                <a:spcPct val="145000"/>
              </a:lnSpc>
            </a:pPr>
            <a:endParaRPr lang="en-US" altLang="zh-CN" sz="2000" dirty="0">
              <a:latin typeface="黑体" pitchFamily="49" charset="-122"/>
              <a:ea typeface="黑体" pitchFamily="49" charset="-122"/>
            </a:endParaRPr>
          </a:p>
        </p:txBody>
      </p:sp>
    </p:spTree>
    <p:extLst>
      <p:ext uri="{BB962C8B-B14F-4D97-AF65-F5344CB8AC3E}">
        <p14:creationId xmlns:p14="http://schemas.microsoft.com/office/powerpoint/2010/main" val="24755844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5.6.1 </a:t>
            </a:r>
            <a:r>
              <a:rPr kumimoji="1" lang="zh-CN" altLang="en-US" dirty="0"/>
              <a:t>文件分配</a:t>
            </a:r>
          </a:p>
        </p:txBody>
      </p:sp>
      <p:sp>
        <p:nvSpPr>
          <p:cNvPr id="3" name="Content Placeholder 2">
            <a:extLst>
              <a:ext uri="{FF2B5EF4-FFF2-40B4-BE49-F238E27FC236}">
                <a16:creationId xmlns:a16="http://schemas.microsoft.com/office/drawing/2014/main" id="{E2AC2931-C25F-41DC-9C30-14ED92E65F33}"/>
              </a:ext>
            </a:extLst>
          </p:cNvPr>
          <p:cNvSpPr txBox="1">
            <a:spLocks/>
          </p:cNvSpPr>
          <p:nvPr/>
        </p:nvSpPr>
        <p:spPr bwMode="auto">
          <a:xfrm>
            <a:off x="0" y="1007622"/>
            <a:ext cx="9144000" cy="11252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77500" lnSpcReduction="20000"/>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Tx/>
              <a:buFont typeface="Wingdings" panose="05000000000000000000" pitchFamily="2" charset="2"/>
              <a:buChar char="l"/>
            </a:pPr>
            <a:r>
              <a:rPr lang="zh-CN" altLang="en-US" sz="3100" dirty="0">
                <a:latin typeface="黑体" pitchFamily="49" charset="-122"/>
                <a:ea typeface="黑体" pitchFamily="49" charset="-122"/>
              </a:rPr>
              <a:t>连续分配</a:t>
            </a:r>
            <a:r>
              <a:rPr lang="en-US" altLang="zh-CN" sz="3100" dirty="0">
                <a:latin typeface="黑体" pitchFamily="49" charset="-122"/>
                <a:ea typeface="黑体" pitchFamily="49" charset="-122"/>
              </a:rPr>
              <a:t>——</a:t>
            </a:r>
            <a:r>
              <a:rPr lang="zh-CN" altLang="en-US" sz="3100" dirty="0">
                <a:latin typeface="黑体" pitchFamily="49" charset="-122"/>
                <a:ea typeface="黑体" pitchFamily="49" charset="-122"/>
              </a:rPr>
              <a:t>紧凑后</a:t>
            </a:r>
            <a:endParaRPr lang="en-US" altLang="zh-CN" sz="3100" dirty="0">
              <a:latin typeface="黑体" pitchFamily="49" charset="-122"/>
              <a:ea typeface="黑体" pitchFamily="49" charset="-122"/>
            </a:endParaRPr>
          </a:p>
          <a:p>
            <a:pPr marL="457200" lvl="1" indent="0">
              <a:lnSpc>
                <a:spcPct val="145000"/>
              </a:lnSpc>
              <a:buNone/>
            </a:pPr>
            <a:r>
              <a:rPr lang="zh-CN" altLang="en-US" sz="2900" dirty="0">
                <a:latin typeface="宋体" panose="02010600030101010101" pitchFamily="2" charset="-122"/>
              </a:rPr>
              <a:t>解决外部碎片问题</a:t>
            </a:r>
          </a:p>
          <a:p>
            <a:pPr>
              <a:lnSpc>
                <a:spcPct val="145000"/>
              </a:lnSpc>
            </a:pPr>
            <a:endParaRPr lang="zh-CN" altLang="en-US" sz="2400" dirty="0">
              <a:latin typeface="黑体" pitchFamily="49" charset="-122"/>
              <a:ea typeface="黑体" pitchFamily="49" charset="-122"/>
            </a:endParaRPr>
          </a:p>
        </p:txBody>
      </p:sp>
      <p:pic>
        <p:nvPicPr>
          <p:cNvPr id="4" name="Picture 2">
            <a:extLst>
              <a:ext uri="{FF2B5EF4-FFF2-40B4-BE49-F238E27FC236}">
                <a16:creationId xmlns:a16="http://schemas.microsoft.com/office/drawing/2014/main" id="{21809C4B-B643-4EF7-8560-A3DC8E422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258131"/>
            <a:ext cx="6289129" cy="3979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10046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5.6.1 </a:t>
            </a:r>
            <a:r>
              <a:rPr kumimoji="1" lang="zh-CN" altLang="en-US" dirty="0"/>
              <a:t>文件分配</a:t>
            </a:r>
          </a:p>
        </p:txBody>
      </p:sp>
      <p:sp>
        <p:nvSpPr>
          <p:cNvPr id="3" name="Content Placeholder 2">
            <a:extLst>
              <a:ext uri="{FF2B5EF4-FFF2-40B4-BE49-F238E27FC236}">
                <a16:creationId xmlns:a16="http://schemas.microsoft.com/office/drawing/2014/main" id="{1B91DD8D-95B7-40B0-B6DB-D8525E7B0EA7}"/>
              </a:ext>
            </a:extLst>
          </p:cNvPr>
          <p:cNvSpPr txBox="1">
            <a:spLocks/>
          </p:cNvSpPr>
          <p:nvPr/>
        </p:nvSpPr>
        <p:spPr bwMode="auto">
          <a:xfrm>
            <a:off x="0" y="935614"/>
            <a:ext cx="5076056" cy="55897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92500"/>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35000"/>
              </a:lnSpc>
              <a:buClrTx/>
              <a:buFont typeface="Wingdings" panose="05000000000000000000" pitchFamily="2" charset="2"/>
              <a:buChar char="l"/>
            </a:pPr>
            <a:r>
              <a:rPr lang="zh-CN" altLang="en-US" sz="2600" dirty="0">
                <a:latin typeface="黑体" pitchFamily="49" charset="-122"/>
                <a:ea typeface="黑体" pitchFamily="49" charset="-122"/>
              </a:rPr>
              <a:t>链式分配</a:t>
            </a:r>
            <a:endParaRPr lang="en-US" altLang="zh-CN" sz="2600" dirty="0">
              <a:latin typeface="黑体" pitchFamily="49" charset="-122"/>
              <a:ea typeface="黑体" pitchFamily="49" charset="-122"/>
            </a:endParaRPr>
          </a:p>
          <a:p>
            <a:pPr lvl="1">
              <a:lnSpc>
                <a:spcPct val="135000"/>
              </a:lnSpc>
              <a:buClrTx/>
              <a:buFont typeface="Wingdings" pitchFamily="2" charset="2"/>
              <a:buChar char="Ø"/>
            </a:pPr>
            <a:r>
              <a:rPr lang="zh-CN" altLang="en-US" sz="2400" dirty="0">
                <a:latin typeface="宋体" panose="02010600030101010101" pitchFamily="2" charset="-122"/>
              </a:rPr>
              <a:t>隐式链接：每个块都包含指向下一个块的指针</a:t>
            </a:r>
            <a:endParaRPr lang="en-US" altLang="zh-CN" sz="2400" dirty="0">
              <a:latin typeface="宋体" panose="02010600030101010101" pitchFamily="2" charset="-122"/>
            </a:endParaRPr>
          </a:p>
          <a:p>
            <a:pPr lvl="1">
              <a:lnSpc>
                <a:spcPct val="135000"/>
              </a:lnSpc>
              <a:buClrTx/>
              <a:buFont typeface="Wingdings" pitchFamily="2" charset="2"/>
              <a:buChar char="Ø"/>
            </a:pPr>
            <a:r>
              <a:rPr lang="zh-CN" altLang="en-US" sz="2400" dirty="0">
                <a:latin typeface="宋体" panose="02010600030101010101" pitchFamily="2" charset="-122"/>
              </a:rPr>
              <a:t>文件分配表里每个文件只需要一个表项：声明起始块和长度</a:t>
            </a:r>
            <a:endParaRPr lang="en-US" altLang="zh-CN" sz="2400" dirty="0">
              <a:latin typeface="宋体" panose="02010600030101010101" pitchFamily="2" charset="-122"/>
            </a:endParaRPr>
          </a:p>
          <a:p>
            <a:pPr lvl="1">
              <a:lnSpc>
                <a:spcPct val="135000"/>
              </a:lnSpc>
              <a:buClrTx/>
              <a:buFont typeface="Wingdings" pitchFamily="2" charset="2"/>
              <a:buChar char="Ø"/>
            </a:pPr>
            <a:r>
              <a:rPr lang="zh-CN" altLang="en-US" sz="2400" dirty="0">
                <a:latin typeface="宋体" panose="02010600030101010101" pitchFamily="2" charset="-122"/>
              </a:rPr>
              <a:t>可以根据需要分配块，加入链中</a:t>
            </a:r>
            <a:endParaRPr lang="en-US" altLang="zh-CN" sz="2400" dirty="0">
              <a:latin typeface="宋体" panose="02010600030101010101" pitchFamily="2" charset="-122"/>
            </a:endParaRPr>
          </a:p>
          <a:p>
            <a:pPr lvl="1">
              <a:lnSpc>
                <a:spcPct val="135000"/>
              </a:lnSpc>
              <a:buClrTx/>
              <a:buFont typeface="Wingdings" pitchFamily="2" charset="2"/>
              <a:buChar char="Ø"/>
            </a:pPr>
            <a:r>
              <a:rPr lang="zh-CN" altLang="en-US" sz="2400" dirty="0">
                <a:latin typeface="宋体" panose="02010600030101010101" pitchFamily="2" charset="-122"/>
              </a:rPr>
              <a:t>适合顺序处理文件</a:t>
            </a:r>
            <a:endParaRPr lang="en-US" altLang="zh-CN" sz="2400" dirty="0">
              <a:latin typeface="宋体" panose="02010600030101010101" pitchFamily="2" charset="-122"/>
            </a:endParaRPr>
          </a:p>
          <a:p>
            <a:pPr lvl="1">
              <a:lnSpc>
                <a:spcPct val="135000"/>
              </a:lnSpc>
              <a:buClrTx/>
              <a:buFont typeface="Wingdings" pitchFamily="2" charset="2"/>
              <a:buChar char="Ø"/>
            </a:pPr>
            <a:r>
              <a:rPr lang="zh-CN" altLang="en-US" sz="2400" dirty="0">
                <a:solidFill>
                  <a:srgbClr val="FF0000"/>
                </a:solidFill>
                <a:latin typeface="宋体" panose="02010600030101010101" pitchFamily="2" charset="-122"/>
              </a:rPr>
              <a:t>问题</a:t>
            </a:r>
            <a:r>
              <a:rPr lang="zh-CN" altLang="en-US" sz="2400" dirty="0">
                <a:latin typeface="宋体" panose="02010600030101010101" pitchFamily="2" charset="-122"/>
              </a:rPr>
              <a:t>：</a:t>
            </a:r>
            <a:endParaRPr lang="en-US" altLang="zh-CN" sz="2400" dirty="0">
              <a:latin typeface="宋体" panose="02010600030101010101" pitchFamily="2" charset="-122"/>
            </a:endParaRPr>
          </a:p>
          <a:p>
            <a:pPr marL="914400" lvl="2" indent="0">
              <a:lnSpc>
                <a:spcPct val="135000"/>
              </a:lnSpc>
              <a:buNone/>
            </a:pPr>
            <a:r>
              <a:rPr lang="zh-CN" altLang="en-US" sz="2000" dirty="0">
                <a:latin typeface="宋体" panose="02010600030101010101" pitchFamily="2" charset="-122"/>
              </a:rPr>
              <a:t>多个块离散分配，使得局部性原理不再适用，若需要一次读入多个块，得访问磁盘不同的部分</a:t>
            </a:r>
          </a:p>
          <a:p>
            <a:pPr>
              <a:lnSpc>
                <a:spcPct val="145000"/>
              </a:lnSpc>
            </a:pPr>
            <a:endParaRPr lang="zh-CN" altLang="en-US" sz="2400" dirty="0">
              <a:latin typeface="黑体" pitchFamily="49" charset="-122"/>
              <a:ea typeface="黑体" pitchFamily="49" charset="-122"/>
            </a:endParaRPr>
          </a:p>
        </p:txBody>
      </p:sp>
      <p:pic>
        <p:nvPicPr>
          <p:cNvPr id="4" name="Picture 2">
            <a:extLst>
              <a:ext uri="{FF2B5EF4-FFF2-40B4-BE49-F238E27FC236}">
                <a16:creationId xmlns:a16="http://schemas.microsoft.com/office/drawing/2014/main" id="{91A25F83-E05B-475C-A7C4-CCDD1A515F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25" y="1151638"/>
            <a:ext cx="2799283" cy="3285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a:extLst>
              <a:ext uri="{FF2B5EF4-FFF2-40B4-BE49-F238E27FC236}">
                <a16:creationId xmlns:a16="http://schemas.microsoft.com/office/drawing/2014/main" id="{CCD546FA-3D74-4DFE-B9E1-888634CFDC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6196" y="4470395"/>
            <a:ext cx="2716204" cy="1550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70382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5.6.1 </a:t>
            </a:r>
            <a:r>
              <a:rPr kumimoji="1" lang="zh-CN" altLang="en-US" dirty="0"/>
              <a:t>文件分配</a:t>
            </a:r>
          </a:p>
        </p:txBody>
      </p:sp>
      <p:sp>
        <p:nvSpPr>
          <p:cNvPr id="3" name="Content Placeholder 2">
            <a:extLst>
              <a:ext uri="{FF2B5EF4-FFF2-40B4-BE49-F238E27FC236}">
                <a16:creationId xmlns:a16="http://schemas.microsoft.com/office/drawing/2014/main" id="{CF4141D0-6683-4188-AA5C-75AECF671DE8}"/>
              </a:ext>
            </a:extLst>
          </p:cNvPr>
          <p:cNvSpPr txBox="1">
            <a:spLocks/>
          </p:cNvSpPr>
          <p:nvPr/>
        </p:nvSpPr>
        <p:spPr bwMode="auto">
          <a:xfrm>
            <a:off x="0" y="980728"/>
            <a:ext cx="9144000" cy="234937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链式分配</a:t>
            </a:r>
            <a:r>
              <a:rPr lang="en-US" altLang="zh-CN" sz="2400" dirty="0">
                <a:latin typeface="黑体" pitchFamily="49" charset="-122"/>
                <a:ea typeface="黑体" pitchFamily="49" charset="-122"/>
              </a:rPr>
              <a:t>——</a:t>
            </a:r>
            <a:r>
              <a:rPr lang="zh-CN" altLang="en-US" sz="2400" dirty="0">
                <a:latin typeface="黑体" pitchFamily="49" charset="-122"/>
                <a:ea typeface="黑体" pitchFamily="49" charset="-122"/>
              </a:rPr>
              <a:t>合并后</a:t>
            </a:r>
            <a:endParaRPr lang="en-US" altLang="zh-CN" sz="2400" dirty="0">
              <a:latin typeface="黑体" pitchFamily="49" charset="-122"/>
              <a:ea typeface="黑体" pitchFamily="49" charset="-122"/>
            </a:endParaRPr>
          </a:p>
          <a:p>
            <a:pPr lvl="1">
              <a:lnSpc>
                <a:spcPct val="145000"/>
              </a:lnSpc>
              <a:buClrTx/>
              <a:buFont typeface="Wingdings" pitchFamily="2" charset="2"/>
              <a:buChar char="Ø"/>
            </a:pPr>
            <a:r>
              <a:rPr lang="zh-CN" altLang="en-US" sz="2400" dirty="0">
                <a:latin typeface="宋体" panose="02010600030101010101" pitchFamily="2" charset="-122"/>
              </a:rPr>
              <a:t>周期性合并文件</a:t>
            </a:r>
            <a:endParaRPr lang="en-US" altLang="zh-CN" sz="2400" dirty="0">
              <a:latin typeface="宋体" panose="02010600030101010101" pitchFamily="2" charset="-122"/>
            </a:endParaRPr>
          </a:p>
          <a:p>
            <a:pPr lvl="1">
              <a:lnSpc>
                <a:spcPct val="145000"/>
              </a:lnSpc>
              <a:buClrTx/>
              <a:buFont typeface="Wingdings" pitchFamily="2" charset="2"/>
              <a:buChar char="Ø"/>
            </a:pPr>
            <a:r>
              <a:rPr lang="zh-CN" altLang="en-US" sz="2400" dirty="0">
                <a:latin typeface="宋体" panose="02010600030101010101" pitchFamily="2" charset="-122"/>
              </a:rPr>
              <a:t>克服前述问题</a:t>
            </a:r>
          </a:p>
          <a:p>
            <a:pPr>
              <a:lnSpc>
                <a:spcPct val="145000"/>
              </a:lnSpc>
            </a:pPr>
            <a:endParaRPr lang="zh-CN" altLang="en-US" sz="2400" dirty="0">
              <a:latin typeface="黑体" pitchFamily="49" charset="-122"/>
              <a:ea typeface="黑体" pitchFamily="49" charset="-122"/>
            </a:endParaRPr>
          </a:p>
        </p:txBody>
      </p:sp>
      <p:pic>
        <p:nvPicPr>
          <p:cNvPr id="4" name="Picture 2">
            <a:extLst>
              <a:ext uri="{FF2B5EF4-FFF2-40B4-BE49-F238E27FC236}">
                <a16:creationId xmlns:a16="http://schemas.microsoft.com/office/drawing/2014/main" id="{2925651B-0621-4AA4-9760-8CB0C02277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1169859"/>
            <a:ext cx="2984707"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a:extLst>
              <a:ext uri="{FF2B5EF4-FFF2-40B4-BE49-F238E27FC236}">
                <a16:creationId xmlns:a16="http://schemas.microsoft.com/office/drawing/2014/main" id="{2303EF18-A0E4-4EF4-B467-865736B822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8457" y="4750398"/>
            <a:ext cx="2601935" cy="1460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79842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5.6.1 </a:t>
            </a:r>
            <a:r>
              <a:rPr kumimoji="1" lang="zh-CN" altLang="en-US" dirty="0"/>
              <a:t>文件分配</a:t>
            </a:r>
          </a:p>
        </p:txBody>
      </p:sp>
      <p:sp>
        <p:nvSpPr>
          <p:cNvPr id="6" name="Content Placeholder 2">
            <a:extLst>
              <a:ext uri="{FF2B5EF4-FFF2-40B4-BE49-F238E27FC236}">
                <a16:creationId xmlns:a16="http://schemas.microsoft.com/office/drawing/2014/main" id="{83E8CF86-2E15-4C2E-883A-EDA2E50F3CC6}"/>
              </a:ext>
            </a:extLst>
          </p:cNvPr>
          <p:cNvSpPr txBox="1">
            <a:spLocks/>
          </p:cNvSpPr>
          <p:nvPr/>
        </p:nvSpPr>
        <p:spPr bwMode="auto">
          <a:xfrm>
            <a:off x="13387" y="840116"/>
            <a:ext cx="9105259" cy="179679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77500" lnSpcReduction="20000"/>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65000"/>
              </a:lnSpc>
              <a:buClrTx/>
              <a:buFont typeface="Wingdings" panose="05000000000000000000" pitchFamily="2" charset="2"/>
              <a:buChar char="l"/>
            </a:pPr>
            <a:r>
              <a:rPr lang="zh-CN" altLang="en-US" sz="3100" dirty="0">
                <a:latin typeface="黑体" pitchFamily="49" charset="-122"/>
                <a:ea typeface="黑体" pitchFamily="49" charset="-122"/>
              </a:rPr>
              <a:t>链式分配</a:t>
            </a:r>
            <a:endParaRPr lang="en-US" altLang="zh-CN" sz="3100" dirty="0">
              <a:latin typeface="黑体" pitchFamily="49" charset="-122"/>
              <a:ea typeface="黑体" pitchFamily="49" charset="-122"/>
            </a:endParaRPr>
          </a:p>
          <a:p>
            <a:pPr lvl="1">
              <a:lnSpc>
                <a:spcPct val="145000"/>
              </a:lnSpc>
              <a:buFont typeface="Wingdings" pitchFamily="2" charset="2"/>
              <a:buChar char="Ø"/>
            </a:pPr>
            <a:r>
              <a:rPr lang="zh-CN" altLang="en-US" dirty="0">
                <a:solidFill>
                  <a:srgbClr val="FF0000"/>
                </a:solidFill>
                <a:latin typeface="黑体" pitchFamily="49" charset="-122"/>
                <a:ea typeface="黑体" pitchFamily="49" charset="-122"/>
              </a:rPr>
              <a:t>显式链接</a:t>
            </a:r>
            <a:r>
              <a:rPr lang="zh-CN" altLang="en-US" dirty="0">
                <a:latin typeface="黑体" pitchFamily="49" charset="-122"/>
                <a:ea typeface="黑体" pitchFamily="49" charset="-122"/>
              </a:rPr>
              <a:t>：用于链接文件各物理块的指针，显式地存放在文件分配表</a:t>
            </a:r>
            <a:r>
              <a:rPr lang="en-US" altLang="zh-CN" dirty="0">
                <a:latin typeface="黑体" pitchFamily="49" charset="-122"/>
                <a:ea typeface="黑体" pitchFamily="49" charset="-122"/>
              </a:rPr>
              <a:t>FAT</a:t>
            </a:r>
            <a:r>
              <a:rPr lang="zh-CN" altLang="en-US" dirty="0">
                <a:latin typeface="黑体" pitchFamily="49" charset="-122"/>
                <a:ea typeface="黑体" pitchFamily="49" charset="-122"/>
              </a:rPr>
              <a:t>中，该表在整个磁盘分区中仅一张。</a:t>
            </a:r>
            <a:r>
              <a:rPr lang="en-US" altLang="zh-CN" dirty="0">
                <a:latin typeface="黑体" pitchFamily="49" charset="-122"/>
                <a:ea typeface="黑体" pitchFamily="49" charset="-122"/>
              </a:rPr>
              <a:t>(</a:t>
            </a:r>
            <a:r>
              <a:rPr lang="zh-CN" altLang="en-US" sz="2100" dirty="0">
                <a:latin typeface="黑体" pitchFamily="49" charset="-122"/>
                <a:ea typeface="黑体" pitchFamily="49" charset="-122"/>
              </a:rPr>
              <a:t>如图：文件包含</a:t>
            </a:r>
            <a:r>
              <a:rPr lang="en-US" altLang="zh-CN" sz="2100" dirty="0">
                <a:latin typeface="黑体" pitchFamily="49" charset="-122"/>
                <a:ea typeface="黑体" pitchFamily="49" charset="-122"/>
              </a:rPr>
              <a:t>2</a:t>
            </a:r>
            <a:r>
              <a:rPr lang="zh-CN" altLang="en-US" sz="2100" dirty="0">
                <a:latin typeface="黑体" pitchFamily="49" charset="-122"/>
                <a:ea typeface="黑体" pitchFamily="49" charset="-122"/>
              </a:rPr>
              <a:t>，</a:t>
            </a:r>
            <a:r>
              <a:rPr lang="en-US" altLang="zh-CN" sz="2100" dirty="0">
                <a:latin typeface="黑体" pitchFamily="49" charset="-122"/>
                <a:ea typeface="黑体" pitchFamily="49" charset="-122"/>
              </a:rPr>
              <a:t>4</a:t>
            </a:r>
            <a:r>
              <a:rPr lang="zh-CN" altLang="en-US" sz="2100" dirty="0">
                <a:latin typeface="黑体" pitchFamily="49" charset="-122"/>
                <a:ea typeface="黑体" pitchFamily="49" charset="-122"/>
              </a:rPr>
              <a:t>，</a:t>
            </a:r>
            <a:r>
              <a:rPr lang="en-US" altLang="zh-CN" sz="2100" dirty="0">
                <a:latin typeface="黑体" pitchFamily="49" charset="-122"/>
                <a:ea typeface="黑体" pitchFamily="49" charset="-122"/>
              </a:rPr>
              <a:t>5</a:t>
            </a:r>
            <a:r>
              <a:rPr lang="zh-CN" altLang="en-US" sz="2100" dirty="0">
                <a:latin typeface="黑体" pitchFamily="49" charset="-122"/>
                <a:ea typeface="黑体" pitchFamily="49" charset="-122"/>
              </a:rPr>
              <a:t>，</a:t>
            </a:r>
            <a:r>
              <a:rPr lang="en-US" altLang="zh-CN" sz="2100" dirty="0">
                <a:latin typeface="黑体" pitchFamily="49" charset="-122"/>
                <a:ea typeface="黑体" pitchFamily="49" charset="-122"/>
              </a:rPr>
              <a:t>1</a:t>
            </a:r>
            <a:r>
              <a:rPr lang="zh-CN" altLang="en-US" sz="2100" dirty="0">
                <a:latin typeface="黑体" pitchFamily="49" charset="-122"/>
                <a:ea typeface="黑体" pitchFamily="49" charset="-122"/>
              </a:rPr>
              <a:t>块</a:t>
            </a:r>
            <a:r>
              <a:rPr lang="en-US" altLang="zh-CN" sz="2100" dirty="0">
                <a:latin typeface="黑体" pitchFamily="49" charset="-122"/>
                <a:ea typeface="黑体" pitchFamily="49" charset="-122"/>
              </a:rPr>
              <a:t>)</a:t>
            </a:r>
            <a:endParaRPr lang="en-US" altLang="zh-CN" sz="2400" dirty="0">
              <a:latin typeface="Arial Unicode MS" pitchFamily="34" charset="-122"/>
              <a:ea typeface="华文细黑" pitchFamily="2" charset="-122"/>
            </a:endParaRPr>
          </a:p>
          <a:p>
            <a:pPr lvl="1">
              <a:lnSpc>
                <a:spcPct val="145000"/>
              </a:lnSpc>
            </a:pPr>
            <a:endParaRPr lang="en-US" altLang="zh-CN" sz="2400" dirty="0">
              <a:latin typeface="黑体" pitchFamily="49" charset="-122"/>
              <a:ea typeface="黑体" pitchFamily="49" charset="-122"/>
            </a:endParaRPr>
          </a:p>
        </p:txBody>
      </p:sp>
      <p:graphicFrame>
        <p:nvGraphicFramePr>
          <p:cNvPr id="7" name="Object 142">
            <a:extLst>
              <a:ext uri="{FF2B5EF4-FFF2-40B4-BE49-F238E27FC236}">
                <a16:creationId xmlns:a16="http://schemas.microsoft.com/office/drawing/2014/main" id="{CBA82642-58EE-4270-9B67-7F0E2BF76806}"/>
              </a:ext>
            </a:extLst>
          </p:cNvPr>
          <p:cNvGraphicFramePr>
            <a:graphicFrameLocks noChangeAspect="1"/>
          </p:cNvGraphicFramePr>
          <p:nvPr>
            <p:extLst>
              <p:ext uri="{D42A27DB-BD31-4B8C-83A1-F6EECF244321}">
                <p14:modId xmlns:p14="http://schemas.microsoft.com/office/powerpoint/2010/main" val="1170185141"/>
              </p:ext>
            </p:extLst>
          </p:nvPr>
        </p:nvGraphicFramePr>
        <p:xfrm>
          <a:off x="5220072" y="2420888"/>
          <a:ext cx="3898574" cy="2597150"/>
        </p:xfrm>
        <a:graphic>
          <a:graphicData uri="http://schemas.openxmlformats.org/presentationml/2006/ole">
            <mc:AlternateContent xmlns:mc="http://schemas.openxmlformats.org/markup-compatibility/2006">
              <mc:Choice xmlns:v="urn:schemas-microsoft-com:vml" Requires="v">
                <p:oleObj spid="_x0000_s4257" name="Visio" r:id="rId4" imgW="1855574" imgH="1015760" progId="Visio.Drawing.11">
                  <p:embed/>
                </p:oleObj>
              </mc:Choice>
              <mc:Fallback>
                <p:oleObj name="Visio" r:id="rId4" imgW="1855574" imgH="1015760" progId="Visio.Drawing.11">
                  <p:embed/>
                  <p:pic>
                    <p:nvPicPr>
                      <p:cNvPr id="10" name="Object 142">
                        <a:extLst>
                          <a:ext uri="{FF2B5EF4-FFF2-40B4-BE49-F238E27FC236}">
                            <a16:creationId xmlns:a16="http://schemas.microsoft.com/office/drawing/2014/main" id="{B34104B0-CBFE-3D4A-82FC-DB492DCBA5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0072" y="2420888"/>
                        <a:ext cx="3898574" cy="2597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 name="Content Placeholder 2">
            <a:extLst>
              <a:ext uri="{FF2B5EF4-FFF2-40B4-BE49-F238E27FC236}">
                <a16:creationId xmlns:a16="http://schemas.microsoft.com/office/drawing/2014/main" id="{8FBE4998-73C5-4570-A3F9-1304EB0CDFE9}"/>
              </a:ext>
            </a:extLst>
          </p:cNvPr>
          <p:cNvSpPr txBox="1">
            <a:spLocks/>
          </p:cNvSpPr>
          <p:nvPr/>
        </p:nvSpPr>
        <p:spPr bwMode="auto">
          <a:xfrm>
            <a:off x="-11341" y="2493591"/>
            <a:ext cx="5342317" cy="24482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lnSpc>
                <a:spcPct val="145000"/>
              </a:lnSpc>
              <a:buFont typeface="Wingdings" pitchFamily="2" charset="2"/>
              <a:buChar char="Ø"/>
            </a:pPr>
            <a:r>
              <a:rPr lang="en-US" altLang="zh-CN" sz="2400" dirty="0">
                <a:latin typeface="Arial Unicode MS" pitchFamily="34" charset="-122"/>
                <a:ea typeface="华文细黑" pitchFamily="2" charset="-122"/>
              </a:rPr>
              <a:t>FAT12</a:t>
            </a:r>
            <a:r>
              <a:rPr kumimoji="1" lang="zh-CN" altLang="en-US" sz="2400" dirty="0">
                <a:solidFill>
                  <a:srgbClr val="FE0000"/>
                </a:solidFill>
                <a:effectLst>
                  <a:outerShdw blurRad="38100" dist="38100" dir="2700000" algn="tl">
                    <a:srgbClr val="C0C0C0"/>
                  </a:outerShdw>
                </a:effectLst>
                <a:latin typeface="Times New Roman" pitchFamily="18" charset="0"/>
              </a:rPr>
              <a:t> </a:t>
            </a:r>
            <a:endParaRPr kumimoji="1" lang="en-US" altLang="zh-CN" sz="2400" dirty="0">
              <a:latin typeface="Times New Roman" pitchFamily="18" charset="0"/>
            </a:endParaRPr>
          </a:p>
          <a:p>
            <a:pPr lvl="2">
              <a:spcAft>
                <a:spcPct val="10000"/>
              </a:spcAft>
              <a:buFont typeface="Wingdings" pitchFamily="2" charset="2"/>
              <a:buChar char="u"/>
            </a:pPr>
            <a:r>
              <a:rPr kumimoji="1" lang="zh-CN" altLang="en-US" sz="2000" dirty="0">
                <a:latin typeface="Times New Roman" pitchFamily="18" charset="0"/>
                <a:ea typeface="楷体_GB2312" pitchFamily="49" charset="-122"/>
              </a:rPr>
              <a:t>早期</a:t>
            </a:r>
            <a:r>
              <a:rPr kumimoji="1" lang="en-US" altLang="zh-CN" sz="2000" dirty="0">
                <a:latin typeface="Times New Roman" pitchFamily="18" charset="0"/>
                <a:ea typeface="楷体_GB2312" pitchFamily="49" charset="-122"/>
              </a:rPr>
              <a:t>MS-DOS</a:t>
            </a:r>
          </a:p>
          <a:p>
            <a:pPr lvl="2">
              <a:spcAft>
                <a:spcPct val="10000"/>
              </a:spcAft>
              <a:buFont typeface="Wingdings" pitchFamily="2" charset="2"/>
              <a:buChar char="u"/>
            </a:pPr>
            <a:r>
              <a:rPr kumimoji="1" lang="zh-CN" altLang="en-US" sz="2000" dirty="0">
                <a:latin typeface="Times New Roman" pitchFamily="18" charset="0"/>
                <a:ea typeface="楷体_GB2312" pitchFamily="49" charset="-122"/>
              </a:rPr>
              <a:t>以盘块（扇区）为基本分配单位</a:t>
            </a:r>
            <a:endParaRPr kumimoji="1" lang="en-US" altLang="zh-CN" sz="2000" dirty="0">
              <a:latin typeface="Times New Roman" pitchFamily="18" charset="0"/>
              <a:ea typeface="楷体_GB2312" pitchFamily="49" charset="-122"/>
            </a:endParaRPr>
          </a:p>
          <a:p>
            <a:pPr lvl="2">
              <a:spcAft>
                <a:spcPct val="10000"/>
              </a:spcAft>
              <a:buFont typeface="Wingdings" pitchFamily="2" charset="2"/>
              <a:buChar char="u"/>
            </a:pPr>
            <a:r>
              <a:rPr kumimoji="1" lang="en-US" altLang="zh-CN" sz="2000" dirty="0">
                <a:latin typeface="Times New Roman" pitchFamily="18" charset="0"/>
                <a:ea typeface="楷体_GB2312" pitchFamily="49" charset="-122"/>
              </a:rPr>
              <a:t>FAT12</a:t>
            </a:r>
            <a:r>
              <a:rPr kumimoji="1" lang="zh-CN" altLang="en-US" sz="2000" dirty="0">
                <a:latin typeface="Times New Roman" pitchFamily="18" charset="0"/>
                <a:ea typeface="楷体_GB2312" pitchFamily="49" charset="-122"/>
              </a:rPr>
              <a:t>：</a:t>
            </a:r>
            <a:r>
              <a:rPr kumimoji="1" lang="en-US" altLang="zh-CN" sz="2000" dirty="0">
                <a:latin typeface="Times New Roman" pitchFamily="18" charset="0"/>
                <a:ea typeface="楷体_GB2312" pitchFamily="49" charset="-122"/>
              </a:rPr>
              <a:t>FAT</a:t>
            </a:r>
            <a:r>
              <a:rPr kumimoji="1" lang="zh-CN" altLang="en-US" sz="2000" dirty="0">
                <a:latin typeface="Times New Roman" pitchFamily="18" charset="0"/>
                <a:ea typeface="楷体_GB2312" pitchFamily="49" charset="-122"/>
              </a:rPr>
              <a:t>表里每个表项用于表示物理块号的位数为</a:t>
            </a:r>
            <a:r>
              <a:rPr kumimoji="1" lang="en-US" altLang="zh-CN" sz="2000" dirty="0">
                <a:latin typeface="Times New Roman" pitchFamily="18" charset="0"/>
                <a:ea typeface="楷体_GB2312" pitchFamily="49" charset="-122"/>
              </a:rPr>
              <a:t>12 Bit</a:t>
            </a:r>
          </a:p>
          <a:p>
            <a:pPr marL="914400" lvl="2" indent="0">
              <a:spcAft>
                <a:spcPct val="10000"/>
              </a:spcAft>
              <a:buNone/>
            </a:pPr>
            <a:endParaRPr kumimoji="1" lang="en-US" altLang="zh-CN" sz="2000" dirty="0">
              <a:latin typeface="Times New Roman" pitchFamily="18" charset="0"/>
              <a:ea typeface="楷体_GB2312" pitchFamily="49" charset="-122"/>
            </a:endParaRPr>
          </a:p>
          <a:p>
            <a:pPr lvl="1">
              <a:lnSpc>
                <a:spcPct val="145000"/>
              </a:lnSpc>
            </a:pPr>
            <a:endParaRPr lang="en-US" altLang="zh-CN" sz="2400" dirty="0">
              <a:latin typeface="黑体" pitchFamily="49" charset="-122"/>
              <a:ea typeface="黑体" pitchFamily="49" charset="-122"/>
            </a:endParaRPr>
          </a:p>
        </p:txBody>
      </p:sp>
      <p:sp>
        <p:nvSpPr>
          <p:cNvPr id="9" name="Content Placeholder 2">
            <a:extLst>
              <a:ext uri="{FF2B5EF4-FFF2-40B4-BE49-F238E27FC236}">
                <a16:creationId xmlns:a16="http://schemas.microsoft.com/office/drawing/2014/main" id="{10B9E0DF-D5AB-4A85-9590-644D0D1AD009}"/>
              </a:ext>
            </a:extLst>
          </p:cNvPr>
          <p:cNvSpPr txBox="1">
            <a:spLocks/>
          </p:cNvSpPr>
          <p:nvPr/>
        </p:nvSpPr>
        <p:spPr bwMode="auto">
          <a:xfrm>
            <a:off x="-11341" y="5085878"/>
            <a:ext cx="9155341" cy="1799506"/>
          </a:xfrm>
          <a:prstGeom prst="rect">
            <a:avLst/>
          </a:prstGeom>
          <a:solidFill>
            <a:srgbClr val="ADEBF1"/>
          </a:solid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lnSpc>
                <a:spcPct val="145000"/>
              </a:lnSpc>
              <a:buFont typeface="Wingdings" pitchFamily="2" charset="2"/>
              <a:buChar char="Ø"/>
            </a:pPr>
            <a:r>
              <a:rPr kumimoji="1" lang="zh-CN" altLang="en-US" sz="2000" dirty="0">
                <a:latin typeface="Times New Roman" pitchFamily="18" charset="0"/>
                <a:ea typeface="楷体_GB2312" pitchFamily="49" charset="-122"/>
              </a:rPr>
              <a:t>问题：若每个盘块大小为</a:t>
            </a:r>
            <a:r>
              <a:rPr kumimoji="1" lang="en-US" altLang="zh-CN" sz="2000" dirty="0">
                <a:latin typeface="Times New Roman" pitchFamily="18" charset="0"/>
                <a:ea typeface="楷体_GB2312" pitchFamily="49" charset="-122"/>
              </a:rPr>
              <a:t>512B</a:t>
            </a:r>
            <a:r>
              <a:rPr kumimoji="1" lang="zh-CN" altLang="en-US" sz="2000" dirty="0">
                <a:latin typeface="Times New Roman" pitchFamily="18" charset="0"/>
                <a:ea typeface="楷体_GB2312" pitchFamily="49" charset="-122"/>
              </a:rPr>
              <a:t>，每个物理磁盘支持</a:t>
            </a:r>
            <a:r>
              <a:rPr kumimoji="1" lang="en-US" altLang="zh-CN" sz="2000" dirty="0">
                <a:latin typeface="Times New Roman" pitchFamily="18" charset="0"/>
                <a:ea typeface="楷体_GB2312" pitchFamily="49" charset="-122"/>
              </a:rPr>
              <a:t>4</a:t>
            </a:r>
            <a:r>
              <a:rPr kumimoji="1" lang="zh-CN" altLang="en-US" sz="2000" dirty="0">
                <a:latin typeface="Times New Roman" pitchFamily="18" charset="0"/>
                <a:ea typeface="楷体_GB2312" pitchFamily="49" charset="-122"/>
              </a:rPr>
              <a:t>个逻辑磁盘分区，则</a:t>
            </a:r>
            <a:r>
              <a:rPr kumimoji="1" lang="en-US" altLang="zh-CN" sz="2000" dirty="0">
                <a:latin typeface="Times New Roman" pitchFamily="18" charset="0"/>
                <a:ea typeface="楷体_GB2312" pitchFamily="49" charset="-122"/>
              </a:rPr>
              <a:t>FAT12</a:t>
            </a:r>
            <a:r>
              <a:rPr kumimoji="1" lang="zh-CN" altLang="en-US" sz="2000" dirty="0">
                <a:latin typeface="Times New Roman" pitchFamily="18" charset="0"/>
                <a:ea typeface="楷体_GB2312" pitchFamily="49" charset="-122"/>
              </a:rPr>
              <a:t>所能支持的最大磁盘容量为多少？</a:t>
            </a:r>
            <a:endParaRPr kumimoji="1" lang="en-US" altLang="zh-CN" sz="2000" dirty="0">
              <a:latin typeface="Times New Roman" pitchFamily="18" charset="0"/>
              <a:ea typeface="楷体_GB2312" pitchFamily="49" charset="-122"/>
            </a:endParaRPr>
          </a:p>
          <a:p>
            <a:pPr>
              <a:spcAft>
                <a:spcPct val="10000"/>
              </a:spcAft>
              <a:buNone/>
            </a:pPr>
            <a:r>
              <a:rPr kumimoji="1" lang="en-US" altLang="zh-CN" sz="2000" b="0" dirty="0">
                <a:solidFill>
                  <a:schemeClr val="tx1"/>
                </a:solidFill>
                <a:latin typeface="Times New Roman" pitchFamily="18" charset="0"/>
                <a:ea typeface="楷体_GB2312" pitchFamily="49" charset="-122"/>
              </a:rPr>
              <a:t>                             2</a:t>
            </a:r>
            <a:r>
              <a:rPr kumimoji="1" lang="en-US" altLang="zh-CN" sz="2000" b="0" baseline="30000" dirty="0">
                <a:solidFill>
                  <a:schemeClr val="tx1"/>
                </a:solidFill>
                <a:latin typeface="Times New Roman" pitchFamily="18" charset="0"/>
                <a:ea typeface="楷体_GB2312" pitchFamily="49" charset="-122"/>
              </a:rPr>
              <a:t>12 </a:t>
            </a:r>
            <a:r>
              <a:rPr kumimoji="1" lang="en-US" altLang="zh-CN" sz="2000" b="0" dirty="0">
                <a:solidFill>
                  <a:schemeClr val="tx1"/>
                </a:solidFill>
                <a:latin typeface="Times New Roman" pitchFamily="18" charset="0"/>
                <a:ea typeface="楷体_GB2312" pitchFamily="49" charset="-122"/>
              </a:rPr>
              <a:t>* 512B * 4 = 8M</a:t>
            </a:r>
          </a:p>
          <a:p>
            <a:pPr>
              <a:spcAft>
                <a:spcPct val="10000"/>
              </a:spcAft>
              <a:buNone/>
            </a:pPr>
            <a:r>
              <a:rPr kumimoji="1" lang="en-US" altLang="zh-CN" sz="2000" b="0" dirty="0">
                <a:solidFill>
                  <a:schemeClr val="tx1"/>
                </a:solidFill>
                <a:latin typeface="Times New Roman" pitchFamily="18" charset="0"/>
                <a:ea typeface="楷体_GB2312" pitchFamily="49" charset="-122"/>
              </a:rPr>
              <a:t>                              </a:t>
            </a:r>
            <a:r>
              <a:rPr kumimoji="1" lang="zh-CN" altLang="en-US" sz="2000" b="0" dirty="0">
                <a:solidFill>
                  <a:schemeClr val="tx1"/>
                </a:solidFill>
                <a:latin typeface="Times New Roman" pitchFamily="18" charset="0"/>
                <a:ea typeface="楷体_GB2312" pitchFamily="49" charset="-122"/>
              </a:rPr>
              <a:t>超过</a:t>
            </a:r>
            <a:r>
              <a:rPr kumimoji="1" lang="en-US" altLang="zh-CN" sz="2000" b="0" dirty="0">
                <a:solidFill>
                  <a:schemeClr val="tx1"/>
                </a:solidFill>
                <a:latin typeface="Times New Roman" pitchFamily="18" charset="0"/>
                <a:ea typeface="楷体_GB2312" pitchFamily="49" charset="-122"/>
              </a:rPr>
              <a:t>8M</a:t>
            </a:r>
            <a:r>
              <a:rPr kumimoji="1" lang="zh-CN" altLang="en-US" sz="2000" b="0" dirty="0">
                <a:solidFill>
                  <a:schemeClr val="tx1"/>
                </a:solidFill>
                <a:latin typeface="Times New Roman" pitchFamily="18" charset="0"/>
                <a:ea typeface="楷体_GB2312" pitchFamily="49" charset="-122"/>
              </a:rPr>
              <a:t>如何处理？</a:t>
            </a:r>
            <a:endParaRPr lang="en-US" altLang="zh-CN" dirty="0">
              <a:latin typeface="Arial Unicode MS" pitchFamily="34" charset="-122"/>
              <a:ea typeface="华文细黑" pitchFamily="2" charset="-122"/>
            </a:endParaRPr>
          </a:p>
          <a:p>
            <a:pPr lvl="1">
              <a:lnSpc>
                <a:spcPct val="145000"/>
              </a:lnSpc>
            </a:pPr>
            <a:endParaRPr lang="en-US" altLang="zh-CN" sz="2400" dirty="0">
              <a:latin typeface="黑体" pitchFamily="49" charset="-122"/>
              <a:ea typeface="黑体" pitchFamily="49" charset="-122"/>
            </a:endParaRPr>
          </a:p>
        </p:txBody>
      </p:sp>
    </p:spTree>
    <p:extLst>
      <p:ext uri="{BB962C8B-B14F-4D97-AF65-F5344CB8AC3E}">
        <p14:creationId xmlns:p14="http://schemas.microsoft.com/office/powerpoint/2010/main" val="41921239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5.6.1 </a:t>
            </a:r>
            <a:r>
              <a:rPr kumimoji="1" lang="zh-CN" altLang="en-US" dirty="0"/>
              <a:t>文件分配</a:t>
            </a:r>
          </a:p>
        </p:txBody>
      </p:sp>
      <p:sp>
        <p:nvSpPr>
          <p:cNvPr id="10" name="内容占位符 7">
            <a:extLst>
              <a:ext uri="{FF2B5EF4-FFF2-40B4-BE49-F238E27FC236}">
                <a16:creationId xmlns:a16="http://schemas.microsoft.com/office/drawing/2014/main" id="{FB869AC4-A0CD-413C-B9EC-6D48A083B243}"/>
              </a:ext>
            </a:extLst>
          </p:cNvPr>
          <p:cNvSpPr>
            <a:spLocks noGrp="1"/>
          </p:cNvSpPr>
          <p:nvPr>
            <p:ph idx="1"/>
          </p:nvPr>
        </p:nvSpPr>
        <p:spPr>
          <a:xfrm>
            <a:off x="0" y="1026053"/>
            <a:ext cx="8748464" cy="5853113"/>
          </a:xfrm>
        </p:spPr>
        <p:txBody>
          <a:bodyPr/>
          <a:lstStyle/>
          <a:p>
            <a:pPr>
              <a:buFont typeface="Wingdings" panose="05000000000000000000" pitchFamily="2" charset="2"/>
              <a:buChar char="l"/>
            </a:pPr>
            <a:r>
              <a:rPr lang="zh-CN" altLang="en-US" b="1" dirty="0">
                <a:ea typeface="+mn-ea"/>
              </a:rPr>
              <a:t>链式分配</a:t>
            </a:r>
            <a:endParaRPr lang="en-US" altLang="zh-CN" b="1" dirty="0">
              <a:ea typeface="+mn-ea"/>
            </a:endParaRPr>
          </a:p>
          <a:p>
            <a:pPr lvl="1">
              <a:spcAft>
                <a:spcPct val="10000"/>
              </a:spcAft>
              <a:buFont typeface="Wingdings" pitchFamily="2" charset="2"/>
              <a:buChar char="Ø"/>
            </a:pPr>
            <a:r>
              <a:rPr lang="zh-CN" altLang="en-US" sz="2400" dirty="0">
                <a:latin typeface="Times New Roman" panose="02020603050405020304" pitchFamily="18" charset="0"/>
                <a:ea typeface="+mn-ea"/>
              </a:rPr>
              <a:t>如何支持更大的文件，更大的磁盘</a:t>
            </a:r>
            <a:endParaRPr kumimoji="1" lang="en-US" altLang="zh-CN" sz="2400" dirty="0">
              <a:latin typeface="Times New Roman" panose="02020603050405020304" pitchFamily="18" charset="0"/>
              <a:ea typeface="+mn-ea"/>
            </a:endParaRPr>
          </a:p>
          <a:p>
            <a:pPr lvl="2">
              <a:spcAft>
                <a:spcPct val="10000"/>
              </a:spcAft>
              <a:buFont typeface="Wingdings" pitchFamily="2" charset="2"/>
              <a:buChar char="u"/>
            </a:pPr>
            <a:r>
              <a:rPr lang="en-US" altLang="zh-CN" sz="2000" dirty="0">
                <a:latin typeface="Times New Roman" panose="02020603050405020304" pitchFamily="18" charset="0"/>
                <a:ea typeface="+mn-ea"/>
              </a:rPr>
              <a:t>FAT</a:t>
            </a:r>
            <a:r>
              <a:rPr lang="zh-CN" altLang="en-US" sz="2000" dirty="0">
                <a:latin typeface="Times New Roman" panose="02020603050405020304" pitchFamily="18" charset="0"/>
                <a:ea typeface="+mn-ea"/>
              </a:rPr>
              <a:t>表项宽度增加：</a:t>
            </a:r>
            <a:r>
              <a:rPr lang="en-US" altLang="zh-CN" sz="2000" dirty="0">
                <a:latin typeface="Times New Roman" panose="02020603050405020304" pitchFamily="18" charset="0"/>
                <a:ea typeface="+mn-ea"/>
              </a:rPr>
              <a:t>FAT16,</a:t>
            </a:r>
            <a:r>
              <a:rPr lang="zh-CN" altLang="en-US" sz="2000" dirty="0">
                <a:latin typeface="Times New Roman" panose="02020603050405020304" pitchFamily="18" charset="0"/>
                <a:ea typeface="+mn-ea"/>
              </a:rPr>
              <a:t> </a:t>
            </a:r>
            <a:r>
              <a:rPr lang="en-US" altLang="zh-CN" sz="2000" dirty="0">
                <a:latin typeface="Times New Roman" panose="02020603050405020304" pitchFamily="18" charset="0"/>
                <a:ea typeface="+mn-ea"/>
              </a:rPr>
              <a:t>FAT32(</a:t>
            </a:r>
            <a:r>
              <a:rPr lang="zh-CN" altLang="en-US" sz="2000" dirty="0">
                <a:latin typeface="Times New Roman" panose="02020603050405020304" pitchFamily="18" charset="0"/>
                <a:ea typeface="+mn-ea"/>
              </a:rPr>
              <a:t>实际只用到</a:t>
            </a:r>
            <a:r>
              <a:rPr lang="en-US" altLang="zh-CN" sz="2000" dirty="0">
                <a:latin typeface="Times New Roman" panose="02020603050405020304" pitchFamily="18" charset="0"/>
                <a:ea typeface="+mn-ea"/>
              </a:rPr>
              <a:t>28</a:t>
            </a:r>
            <a:r>
              <a:rPr lang="zh-CN" altLang="en-US" sz="2000" dirty="0">
                <a:latin typeface="Times New Roman" panose="02020603050405020304" pitchFamily="18" charset="0"/>
                <a:ea typeface="+mn-ea"/>
              </a:rPr>
              <a:t>位</a:t>
            </a:r>
            <a:r>
              <a:rPr lang="en-US" altLang="zh-CN" sz="2000" dirty="0">
                <a:latin typeface="Times New Roman" panose="02020603050405020304" pitchFamily="18" charset="0"/>
                <a:ea typeface="+mn-ea"/>
              </a:rPr>
              <a:t>)</a:t>
            </a:r>
          </a:p>
          <a:p>
            <a:pPr lvl="2">
              <a:spcAft>
                <a:spcPct val="10000"/>
              </a:spcAft>
              <a:buFont typeface="Wingdings" pitchFamily="2" charset="2"/>
              <a:buChar char="u"/>
            </a:pPr>
            <a:r>
              <a:rPr lang="zh-CN" altLang="en-US" sz="2000" dirty="0">
                <a:latin typeface="Times New Roman" panose="02020603050405020304" pitchFamily="18" charset="0"/>
                <a:ea typeface="+mn-ea"/>
              </a:rPr>
              <a:t>簇作为基本分配单位，用以应对大容量磁盘。</a:t>
            </a:r>
            <a:endParaRPr lang="en-US" altLang="zh-CN" sz="2000" dirty="0">
              <a:latin typeface="Times New Roman" panose="02020603050405020304" pitchFamily="18" charset="0"/>
              <a:ea typeface="+mn-ea"/>
            </a:endParaRPr>
          </a:p>
          <a:p>
            <a:pPr marL="1371600" lvl="3" indent="0">
              <a:spcAft>
                <a:spcPct val="10000"/>
              </a:spcAft>
              <a:buNone/>
            </a:pPr>
            <a:r>
              <a:rPr lang="zh-CN" altLang="en-US" b="0" dirty="0">
                <a:ea typeface="+mn-ea"/>
              </a:rPr>
              <a:t>簇</a:t>
            </a:r>
            <a:r>
              <a:rPr lang="en-US" altLang="zh-CN" b="0" dirty="0">
                <a:ea typeface="+mn-ea"/>
              </a:rPr>
              <a:t>: </a:t>
            </a:r>
            <a:r>
              <a:rPr lang="zh-CN" altLang="en-US" b="0" dirty="0">
                <a:ea typeface="+mn-ea"/>
              </a:rPr>
              <a:t>一组连续的扇区</a:t>
            </a:r>
            <a:r>
              <a:rPr lang="en-US" altLang="zh-CN" b="0" dirty="0">
                <a:ea typeface="+mn-ea"/>
              </a:rPr>
              <a:t>Cluster=2</a:t>
            </a:r>
            <a:r>
              <a:rPr lang="en-US" altLang="zh-CN" b="0" baseline="30000" dirty="0">
                <a:ea typeface="+mn-ea"/>
              </a:rPr>
              <a:t>n</a:t>
            </a:r>
            <a:r>
              <a:rPr lang="en-US" altLang="zh-CN" b="0" dirty="0">
                <a:ea typeface="+mn-ea"/>
              </a:rPr>
              <a:t> Sectors</a:t>
            </a:r>
          </a:p>
          <a:p>
            <a:pPr lvl="1">
              <a:spcAft>
                <a:spcPct val="10000"/>
              </a:spcAft>
              <a:buFont typeface="Wingdings" pitchFamily="2" charset="2"/>
              <a:buChar char="Ø"/>
            </a:pPr>
            <a:r>
              <a:rPr lang="zh-CN" altLang="en-US" sz="2400" dirty="0">
                <a:latin typeface="Times New Roman" panose="02020603050405020304" pitchFamily="18" charset="0"/>
                <a:ea typeface="+mn-ea"/>
              </a:rPr>
              <a:t>问题：</a:t>
            </a:r>
            <a:r>
              <a:rPr lang="en-US" altLang="zh-CN" sz="2400" dirty="0">
                <a:latin typeface="Times New Roman" panose="02020603050405020304" pitchFamily="18" charset="0"/>
                <a:ea typeface="+mn-ea"/>
              </a:rPr>
              <a:t>FAT16</a:t>
            </a:r>
            <a:r>
              <a:rPr lang="zh-CN" altLang="en-US" sz="2400" dirty="0">
                <a:latin typeface="Times New Roman" panose="02020603050405020304" pitchFamily="18" charset="0"/>
                <a:ea typeface="+mn-ea"/>
              </a:rPr>
              <a:t>如果要支持</a:t>
            </a:r>
            <a:r>
              <a:rPr lang="en-US" altLang="zh-CN" sz="2400" dirty="0">
                <a:latin typeface="Times New Roman" panose="02020603050405020304" pitchFamily="18" charset="0"/>
                <a:ea typeface="+mn-ea"/>
              </a:rPr>
              <a:t>8GB</a:t>
            </a:r>
            <a:r>
              <a:rPr lang="zh-CN" altLang="en-US" sz="2400" dirty="0">
                <a:latin typeface="Times New Roman" panose="02020603050405020304" pitchFamily="18" charset="0"/>
                <a:ea typeface="+mn-ea"/>
              </a:rPr>
              <a:t>的分区，每个簇包含几个扇区</a:t>
            </a:r>
            <a:r>
              <a:rPr lang="en-US" altLang="zh-CN" sz="2400" dirty="0">
                <a:latin typeface="Times New Roman" panose="02020603050405020304" pitchFamily="18" charset="0"/>
                <a:ea typeface="+mn-ea"/>
              </a:rPr>
              <a:t>(</a:t>
            </a:r>
            <a:r>
              <a:rPr lang="zh-CN" altLang="en-US" sz="2400" dirty="0">
                <a:latin typeface="Times New Roman" panose="02020603050405020304" pitchFamily="18" charset="0"/>
                <a:ea typeface="+mn-ea"/>
              </a:rPr>
              <a:t>每个扇区为</a:t>
            </a:r>
            <a:r>
              <a:rPr lang="en-US" altLang="zh-CN" sz="2400" dirty="0">
                <a:latin typeface="Times New Roman" panose="02020603050405020304" pitchFamily="18" charset="0"/>
                <a:ea typeface="+mn-ea"/>
              </a:rPr>
              <a:t>512B)</a:t>
            </a:r>
            <a:r>
              <a:rPr lang="zh-CN" altLang="en-US" sz="2400" dirty="0">
                <a:latin typeface="Times New Roman" panose="02020603050405020304" pitchFamily="18" charset="0"/>
                <a:ea typeface="+mn-ea"/>
              </a:rPr>
              <a:t>？</a:t>
            </a:r>
            <a:endParaRPr lang="en-US" altLang="zh-CN" sz="2400" dirty="0">
              <a:latin typeface="Times New Roman" panose="02020603050405020304" pitchFamily="18" charset="0"/>
              <a:ea typeface="+mn-ea"/>
            </a:endParaRPr>
          </a:p>
          <a:p>
            <a:pPr marL="457200" lvl="1" indent="0">
              <a:spcAft>
                <a:spcPct val="10000"/>
              </a:spcAft>
              <a:buNone/>
            </a:pPr>
            <a:r>
              <a:rPr lang="en-US" altLang="zh-CN" sz="2400" dirty="0">
                <a:latin typeface="Times New Roman" panose="02020603050405020304" pitchFamily="18" charset="0"/>
                <a:ea typeface="+mn-ea"/>
              </a:rPr>
              <a:t>           </a:t>
            </a:r>
            <a:r>
              <a:rPr lang="en-US" altLang="zh-CN" sz="2000" dirty="0">
                <a:latin typeface="Times New Roman" panose="02020603050405020304" pitchFamily="18" charset="0"/>
                <a:ea typeface="+mn-ea"/>
              </a:rPr>
              <a:t>8GB/2</a:t>
            </a:r>
            <a:r>
              <a:rPr lang="en-US" altLang="zh-CN" sz="2000" baseline="30000" dirty="0">
                <a:latin typeface="Times New Roman" panose="02020603050405020304" pitchFamily="18" charset="0"/>
                <a:ea typeface="+mn-ea"/>
              </a:rPr>
              <a:t>16</a:t>
            </a:r>
            <a:r>
              <a:rPr lang="en-US" altLang="zh-CN" sz="2000" dirty="0">
                <a:latin typeface="Times New Roman" panose="02020603050405020304" pitchFamily="18" charset="0"/>
                <a:ea typeface="+mn-ea"/>
              </a:rPr>
              <a:t>/512B=256</a:t>
            </a:r>
            <a:r>
              <a:rPr lang="zh-CN" altLang="en-US" sz="2000" dirty="0">
                <a:latin typeface="Times New Roman" panose="02020603050405020304" pitchFamily="18" charset="0"/>
                <a:ea typeface="+mn-ea"/>
              </a:rPr>
              <a:t>个</a:t>
            </a:r>
            <a:r>
              <a:rPr lang="en-US" altLang="zh-CN" sz="2000" dirty="0">
                <a:latin typeface="Times New Roman" panose="02020603050405020304" pitchFamily="18" charset="0"/>
                <a:ea typeface="+mn-ea"/>
                <a:sym typeface="Wingdings" pitchFamily="2" charset="2"/>
              </a:rPr>
              <a:t> </a:t>
            </a:r>
            <a:r>
              <a:rPr lang="en-US" altLang="zh-CN" sz="2000" dirty="0">
                <a:latin typeface="Times New Roman" panose="02020603050405020304" pitchFamily="18" charset="0"/>
                <a:ea typeface="+mn-ea"/>
              </a:rPr>
              <a:t>128KB/</a:t>
            </a:r>
            <a:r>
              <a:rPr lang="zh-CN" altLang="en-US" sz="2000" dirty="0">
                <a:latin typeface="Times New Roman" panose="02020603050405020304" pitchFamily="18" charset="0"/>
                <a:ea typeface="+mn-ea"/>
              </a:rPr>
              <a:t>簇</a:t>
            </a:r>
            <a:endParaRPr lang="en-US" altLang="zh-CN" sz="2400" dirty="0">
              <a:latin typeface="Times New Roman" panose="02020603050405020304" pitchFamily="18" charset="0"/>
              <a:ea typeface="+mn-ea"/>
            </a:endParaRPr>
          </a:p>
          <a:p>
            <a:pPr lvl="1">
              <a:spcAft>
                <a:spcPct val="10000"/>
              </a:spcAft>
              <a:buFont typeface="Wingdings" pitchFamily="2" charset="2"/>
              <a:buChar char="Ø"/>
            </a:pPr>
            <a:r>
              <a:rPr lang="zh-CN" altLang="en-US" sz="2400" dirty="0">
                <a:latin typeface="Times New Roman" panose="02020603050405020304" pitchFamily="18" charset="0"/>
                <a:ea typeface="+mn-ea"/>
              </a:rPr>
              <a:t>思考 ：簇越大越好么？有什么缺点？</a:t>
            </a:r>
          </a:p>
          <a:p>
            <a:pPr marL="457200" lvl="1" indent="0">
              <a:spcAft>
                <a:spcPct val="10000"/>
              </a:spcAft>
              <a:buNone/>
            </a:pPr>
            <a:endParaRPr lang="en-US" altLang="zh-CN" sz="2400" dirty="0">
              <a:latin typeface="Times New Roman" pitchFamily="18" charset="0"/>
              <a:ea typeface="楷体_GB2312" pitchFamily="49" charset="-122"/>
            </a:endParaRPr>
          </a:p>
          <a:p>
            <a:endParaRPr lang="zh-CN" altLang="en-US" dirty="0"/>
          </a:p>
        </p:txBody>
      </p:sp>
    </p:spTree>
    <p:extLst>
      <p:ext uri="{BB962C8B-B14F-4D97-AF65-F5344CB8AC3E}">
        <p14:creationId xmlns:p14="http://schemas.microsoft.com/office/powerpoint/2010/main" val="3173710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9D3B6BA-E15D-4A4B-93C6-85A5480214B6}"/>
              </a:ext>
            </a:extLst>
          </p:cNvPr>
          <p:cNvSpPr txBox="1"/>
          <p:nvPr/>
        </p:nvSpPr>
        <p:spPr>
          <a:xfrm>
            <a:off x="0" y="4077072"/>
            <a:ext cx="9144000" cy="2780928"/>
          </a:xfrm>
          <a:prstGeom prst="rect">
            <a:avLst/>
          </a:prstGeom>
          <a:solidFill>
            <a:schemeClr val="bg1"/>
          </a:solidFill>
        </p:spPr>
        <p:txBody>
          <a:bodyPr wrap="square" rtlCol="0">
            <a:noAutofit/>
          </a:bodyPr>
          <a:lstStyle/>
          <a:p>
            <a:endParaRPr lang="zh-CN" altLang="en-US" dirty="0">
              <a:ln>
                <a:solidFill>
                  <a:schemeClr val="accent1"/>
                </a:solidFill>
              </a:ln>
              <a:solidFill>
                <a:schemeClr val="bg1"/>
              </a:solidFill>
            </a:endParaRPr>
          </a:p>
        </p:txBody>
      </p:sp>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5.6.1 </a:t>
            </a:r>
            <a:r>
              <a:rPr kumimoji="1" lang="zh-CN" altLang="en-US" dirty="0"/>
              <a:t>文件分配</a:t>
            </a:r>
          </a:p>
        </p:txBody>
      </p:sp>
      <p:pic>
        <p:nvPicPr>
          <p:cNvPr id="3" name="Picture 2">
            <a:extLst>
              <a:ext uri="{FF2B5EF4-FFF2-40B4-BE49-F238E27FC236}">
                <a16:creationId xmlns:a16="http://schemas.microsoft.com/office/drawing/2014/main" id="{6CA3C467-7C7F-4E04-AA8F-F9C164CDAD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943" y="3180538"/>
            <a:ext cx="5817369" cy="3605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2">
            <a:extLst>
              <a:ext uri="{FF2B5EF4-FFF2-40B4-BE49-F238E27FC236}">
                <a16:creationId xmlns:a16="http://schemas.microsoft.com/office/drawing/2014/main" id="{E8954875-0378-4C04-A6B4-DA1F3FF91FC1}"/>
              </a:ext>
            </a:extLst>
          </p:cNvPr>
          <p:cNvSpPr txBox="1">
            <a:spLocks/>
          </p:cNvSpPr>
          <p:nvPr/>
        </p:nvSpPr>
        <p:spPr bwMode="auto">
          <a:xfrm>
            <a:off x="0" y="980728"/>
            <a:ext cx="9144000" cy="371752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基于</a:t>
            </a:r>
            <a:r>
              <a:rPr lang="zh-CN" altLang="en-US" sz="2400" dirty="0">
                <a:solidFill>
                  <a:srgbClr val="FF0000"/>
                </a:solidFill>
                <a:latin typeface="黑体" pitchFamily="49" charset="-122"/>
                <a:ea typeface="黑体" pitchFamily="49" charset="-122"/>
              </a:rPr>
              <a:t>块</a:t>
            </a:r>
            <a:r>
              <a:rPr lang="zh-CN" altLang="en-US" sz="2400" dirty="0">
                <a:latin typeface="黑体" pitchFamily="49" charset="-122"/>
                <a:ea typeface="黑体" pitchFamily="49" charset="-122"/>
              </a:rPr>
              <a:t>的索引分配</a:t>
            </a:r>
            <a:endParaRPr lang="en-US" altLang="zh-CN" sz="2400" dirty="0">
              <a:latin typeface="黑体" pitchFamily="49" charset="-122"/>
              <a:ea typeface="黑体" pitchFamily="49" charset="-122"/>
            </a:endParaRPr>
          </a:p>
          <a:p>
            <a:pPr lvl="1">
              <a:lnSpc>
                <a:spcPct val="145000"/>
              </a:lnSpc>
              <a:buFont typeface="Wingdings" pitchFamily="2" charset="2"/>
              <a:buChar char="Ø"/>
            </a:pPr>
            <a:r>
              <a:rPr lang="zh-CN" altLang="en-US" sz="2000" dirty="0">
                <a:latin typeface="宋体" panose="02010600030101010101" pitchFamily="2" charset="-122"/>
              </a:rPr>
              <a:t>分配给文件的每个块在索引中都有一个表项</a:t>
            </a:r>
          </a:p>
          <a:p>
            <a:pPr lvl="1">
              <a:lnSpc>
                <a:spcPct val="145000"/>
              </a:lnSpc>
              <a:buFont typeface="Wingdings" pitchFamily="2" charset="2"/>
              <a:buChar char="Ø"/>
            </a:pPr>
            <a:r>
              <a:rPr lang="zh-CN" altLang="en-US" sz="2000" dirty="0">
                <a:latin typeface="宋体" panose="02010600030101010101" pitchFamily="2" charset="-122"/>
              </a:rPr>
              <a:t>索引作为</a:t>
            </a:r>
            <a:r>
              <a:rPr lang="zh-CN" altLang="en-US" sz="2000" b="1" dirty="0">
                <a:solidFill>
                  <a:srgbClr val="FF0000"/>
                </a:solidFill>
                <a:latin typeface="宋体" panose="02010600030101010101" pitchFamily="2" charset="-122"/>
              </a:rPr>
              <a:t>单独的块</a:t>
            </a:r>
            <a:r>
              <a:rPr lang="zh-CN" altLang="en-US" sz="2000" dirty="0">
                <a:latin typeface="宋体" panose="02010600030101010101" pitchFamily="2" charset="-122"/>
              </a:rPr>
              <a:t>来保存，文件分配表中的表项指向索引块</a:t>
            </a:r>
          </a:p>
          <a:p>
            <a:pPr lvl="1">
              <a:lnSpc>
                <a:spcPct val="145000"/>
              </a:lnSpc>
              <a:buFont typeface="Wingdings" pitchFamily="2" charset="2"/>
              <a:buChar char="Ø"/>
            </a:pPr>
            <a:r>
              <a:rPr lang="zh-CN" altLang="en-US" sz="2000" dirty="0">
                <a:latin typeface="宋体" panose="02010600030101010101" pitchFamily="2" charset="-122"/>
              </a:rPr>
              <a:t>每个文件在文件分配表中都有一个</a:t>
            </a:r>
            <a:r>
              <a:rPr lang="zh-CN" altLang="en-US" sz="2000" b="1" dirty="0">
                <a:solidFill>
                  <a:srgbClr val="FF0000"/>
                </a:solidFill>
                <a:latin typeface="宋体" panose="02010600030101010101" pitchFamily="2" charset="-122"/>
              </a:rPr>
              <a:t>一级索引</a:t>
            </a:r>
          </a:p>
        </p:txBody>
      </p:sp>
    </p:spTree>
    <p:extLst>
      <p:ext uri="{BB962C8B-B14F-4D97-AF65-F5344CB8AC3E}">
        <p14:creationId xmlns:p14="http://schemas.microsoft.com/office/powerpoint/2010/main" val="35666195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37C3622-9C59-4F5F-93BB-B8B98496D1E5}"/>
              </a:ext>
            </a:extLst>
          </p:cNvPr>
          <p:cNvSpPr txBox="1"/>
          <p:nvPr/>
        </p:nvSpPr>
        <p:spPr>
          <a:xfrm>
            <a:off x="0" y="4077072"/>
            <a:ext cx="9144000" cy="2780928"/>
          </a:xfrm>
          <a:prstGeom prst="rect">
            <a:avLst/>
          </a:prstGeom>
          <a:solidFill>
            <a:schemeClr val="bg1"/>
          </a:solidFill>
        </p:spPr>
        <p:txBody>
          <a:bodyPr wrap="square" rtlCol="0">
            <a:noAutofit/>
          </a:bodyPr>
          <a:lstStyle/>
          <a:p>
            <a:endParaRPr lang="zh-CN" altLang="en-US" dirty="0">
              <a:ln>
                <a:solidFill>
                  <a:schemeClr val="accent1"/>
                </a:solidFill>
              </a:ln>
              <a:solidFill>
                <a:schemeClr val="bg1"/>
              </a:solidFill>
            </a:endParaRPr>
          </a:p>
        </p:txBody>
      </p:sp>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5.6.1 </a:t>
            </a:r>
            <a:r>
              <a:rPr kumimoji="1" lang="zh-CN" altLang="en-US" dirty="0"/>
              <a:t>文件分配</a:t>
            </a:r>
          </a:p>
        </p:txBody>
      </p:sp>
      <p:sp>
        <p:nvSpPr>
          <p:cNvPr id="3" name="Content Placeholder 2">
            <a:extLst>
              <a:ext uri="{FF2B5EF4-FFF2-40B4-BE49-F238E27FC236}">
                <a16:creationId xmlns:a16="http://schemas.microsoft.com/office/drawing/2014/main" id="{6CBB54CD-3B0F-4E21-A6FD-4BB572B2B1CE}"/>
              </a:ext>
            </a:extLst>
          </p:cNvPr>
          <p:cNvSpPr txBox="1">
            <a:spLocks/>
          </p:cNvSpPr>
          <p:nvPr/>
        </p:nvSpPr>
        <p:spPr bwMode="auto">
          <a:xfrm>
            <a:off x="0" y="1007622"/>
            <a:ext cx="9144000" cy="371752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基于</a:t>
            </a:r>
            <a:r>
              <a:rPr lang="zh-CN" altLang="en-US" sz="2400" dirty="0">
                <a:solidFill>
                  <a:srgbClr val="FF0000"/>
                </a:solidFill>
                <a:latin typeface="黑体" pitchFamily="49" charset="-122"/>
                <a:ea typeface="黑体" pitchFamily="49" charset="-122"/>
              </a:rPr>
              <a:t>长度可变分区</a:t>
            </a:r>
            <a:r>
              <a:rPr lang="zh-CN" altLang="en-US" sz="2400" dirty="0">
                <a:latin typeface="黑体" pitchFamily="49" charset="-122"/>
                <a:ea typeface="黑体" pitchFamily="49" charset="-122"/>
              </a:rPr>
              <a:t>的索引分配</a:t>
            </a:r>
            <a:endParaRPr lang="en-US" altLang="zh-CN" sz="2400" dirty="0">
              <a:latin typeface="黑体" pitchFamily="49" charset="-122"/>
              <a:ea typeface="黑体" pitchFamily="49" charset="-122"/>
            </a:endParaRPr>
          </a:p>
          <a:p>
            <a:pPr lvl="1">
              <a:lnSpc>
                <a:spcPct val="145000"/>
              </a:lnSpc>
              <a:buFont typeface="Wingdings" pitchFamily="2" charset="2"/>
              <a:buChar char="Ø"/>
            </a:pPr>
            <a:r>
              <a:rPr lang="zh-CN" altLang="en-US" sz="2000" dirty="0">
                <a:latin typeface="宋体" panose="02010600030101010101" pitchFamily="2" charset="-122"/>
              </a:rPr>
              <a:t>分配给文件的每个分区在索引中都有一个表项</a:t>
            </a:r>
            <a:endParaRPr lang="en-US" altLang="zh-CN" sz="2000" dirty="0">
              <a:latin typeface="宋体" panose="02010600030101010101" pitchFamily="2" charset="-122"/>
            </a:endParaRPr>
          </a:p>
          <a:p>
            <a:pPr lvl="1">
              <a:lnSpc>
                <a:spcPct val="145000"/>
              </a:lnSpc>
              <a:buFont typeface="Wingdings" pitchFamily="2" charset="2"/>
              <a:buChar char="Ø"/>
            </a:pPr>
            <a:r>
              <a:rPr lang="zh-CN" altLang="en-US" sz="2000" dirty="0">
                <a:latin typeface="宋体" panose="02010600030101010101" pitchFamily="2" charset="-122"/>
              </a:rPr>
              <a:t>基于大小可变分区分配可提高局部性</a:t>
            </a:r>
            <a:endParaRPr lang="en-US" altLang="zh-CN" sz="2000" dirty="0">
              <a:latin typeface="宋体" panose="02010600030101010101" pitchFamily="2" charset="-122"/>
            </a:endParaRPr>
          </a:p>
          <a:p>
            <a:pPr lvl="1">
              <a:lnSpc>
                <a:spcPct val="145000"/>
              </a:lnSpc>
              <a:buFont typeface="Wingdings" pitchFamily="2" charset="2"/>
              <a:buChar char="Ø"/>
            </a:pPr>
            <a:r>
              <a:rPr lang="zh-CN" altLang="en-US" sz="2000" dirty="0">
                <a:latin typeface="宋体" panose="02010600030101010101" pitchFamily="2" charset="-122"/>
              </a:rPr>
              <a:t>基于分区索引的文件整理可以减少索引数量，但是基于块索引则不行</a:t>
            </a:r>
            <a:endParaRPr lang="en-US" altLang="zh-CN" sz="2000" dirty="0">
              <a:latin typeface="宋体" panose="02010600030101010101" pitchFamily="2" charset="-122"/>
            </a:endParaRPr>
          </a:p>
        </p:txBody>
      </p:sp>
      <p:pic>
        <p:nvPicPr>
          <p:cNvPr id="4" name="Picture 2">
            <a:extLst>
              <a:ext uri="{FF2B5EF4-FFF2-40B4-BE49-F238E27FC236}">
                <a16:creationId xmlns:a16="http://schemas.microsoft.com/office/drawing/2014/main" id="{1D685D2F-A2B8-4AC1-9E59-C09B246690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663" y="3248571"/>
            <a:ext cx="5680860" cy="3492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55816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5.6.1 </a:t>
            </a:r>
            <a:r>
              <a:rPr kumimoji="1" lang="zh-CN" altLang="en-US" dirty="0"/>
              <a:t>文件分配</a:t>
            </a:r>
          </a:p>
        </p:txBody>
      </p:sp>
      <p:sp>
        <p:nvSpPr>
          <p:cNvPr id="6" name="Content Placeholder 2">
            <a:extLst>
              <a:ext uri="{FF2B5EF4-FFF2-40B4-BE49-F238E27FC236}">
                <a16:creationId xmlns:a16="http://schemas.microsoft.com/office/drawing/2014/main" id="{A2440518-9CC8-4E8F-A4B9-320E2A3F8D88}"/>
              </a:ext>
            </a:extLst>
          </p:cNvPr>
          <p:cNvSpPr txBox="1">
            <a:spLocks/>
          </p:cNvSpPr>
          <p:nvPr/>
        </p:nvSpPr>
        <p:spPr bwMode="auto">
          <a:xfrm>
            <a:off x="35496" y="1052736"/>
            <a:ext cx="8136904" cy="29523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思考：一个块</a:t>
            </a:r>
            <a:r>
              <a:rPr lang="en-US" altLang="zh-CN" sz="2400" dirty="0">
                <a:latin typeface="黑体" pitchFamily="49" charset="-122"/>
                <a:ea typeface="黑体" pitchFamily="49" charset="-122"/>
              </a:rPr>
              <a:t>(</a:t>
            </a:r>
            <a:r>
              <a:rPr lang="zh-CN" altLang="en-US" sz="2400" dirty="0">
                <a:solidFill>
                  <a:srgbClr val="FF0000"/>
                </a:solidFill>
                <a:latin typeface="黑体" pitchFamily="49" charset="-122"/>
                <a:ea typeface="黑体" pitchFamily="49" charset="-122"/>
              </a:rPr>
              <a:t>索引块</a:t>
            </a:r>
            <a:r>
              <a:rPr lang="en-US" altLang="zh-CN" sz="2400" dirty="0">
                <a:latin typeface="黑体" pitchFamily="49" charset="-122"/>
                <a:ea typeface="黑体" pitchFamily="49" charset="-122"/>
              </a:rPr>
              <a:t>)</a:t>
            </a:r>
            <a:r>
              <a:rPr lang="zh-CN" altLang="en-US" sz="2400" dirty="0">
                <a:latin typeface="黑体" pitchFamily="49" charset="-122"/>
                <a:ea typeface="黑体" pitchFamily="49" charset="-122"/>
              </a:rPr>
              <a:t>容纳不了一个文件的所有盘块的索引项时，怎么办？</a:t>
            </a:r>
            <a:endParaRPr lang="en-US" altLang="zh-CN" sz="2400" dirty="0">
              <a:latin typeface="黑体" pitchFamily="49" charset="-122"/>
              <a:ea typeface="黑体" pitchFamily="49" charset="-122"/>
            </a:endParaRPr>
          </a:p>
          <a:p>
            <a:pPr lvl="1">
              <a:spcAft>
                <a:spcPct val="5000"/>
              </a:spcAft>
              <a:buFont typeface="Wingdings" pitchFamily="2" charset="2"/>
              <a:buChar char="Ø"/>
            </a:pPr>
            <a:r>
              <a:rPr lang="zh-CN" altLang="en-US" sz="2000" dirty="0">
                <a:latin typeface="+mn-ea"/>
                <a:ea typeface="+mn-ea"/>
              </a:rPr>
              <a:t>需要若干个索引块进行存储</a:t>
            </a:r>
            <a:endParaRPr lang="en-US" altLang="zh-CN" sz="2000" dirty="0">
              <a:latin typeface="+mn-ea"/>
              <a:ea typeface="+mn-ea"/>
            </a:endParaRPr>
          </a:p>
          <a:p>
            <a:pPr lvl="1">
              <a:spcAft>
                <a:spcPct val="5000"/>
              </a:spcAft>
              <a:buFont typeface="Wingdings" pitchFamily="2" charset="2"/>
              <a:buChar char="Ø"/>
            </a:pPr>
            <a:r>
              <a:rPr lang="zh-CN" altLang="en-US" sz="2000" dirty="0">
                <a:latin typeface="+mn-ea"/>
                <a:ea typeface="+mn-ea"/>
              </a:rPr>
              <a:t>引入多级索引：</a:t>
            </a:r>
            <a:endParaRPr lang="en-US" altLang="zh-CN" sz="2000" dirty="0">
              <a:latin typeface="+mn-ea"/>
              <a:ea typeface="+mn-ea"/>
            </a:endParaRPr>
          </a:p>
          <a:p>
            <a:pPr marL="914400" lvl="2" indent="0">
              <a:spcAft>
                <a:spcPct val="5000"/>
              </a:spcAft>
              <a:buNone/>
            </a:pPr>
            <a:r>
              <a:rPr lang="zh-CN" altLang="en-US" sz="2000" dirty="0">
                <a:latin typeface="+mn-ea"/>
                <a:ea typeface="+mn-ea"/>
              </a:rPr>
              <a:t>对索引块再建立索引</a:t>
            </a:r>
            <a:endParaRPr lang="zh-CN" altLang="en-US" sz="1600" b="0" kern="0" dirty="0">
              <a:solidFill>
                <a:schemeClr val="tx1"/>
              </a:solidFill>
              <a:latin typeface="+mn-ea"/>
              <a:ea typeface="+mn-ea"/>
            </a:endParaRPr>
          </a:p>
        </p:txBody>
      </p:sp>
      <p:graphicFrame>
        <p:nvGraphicFramePr>
          <p:cNvPr id="7" name="Object 120">
            <a:extLst>
              <a:ext uri="{FF2B5EF4-FFF2-40B4-BE49-F238E27FC236}">
                <a16:creationId xmlns:a16="http://schemas.microsoft.com/office/drawing/2014/main" id="{E3D34C91-1245-49BD-8B5B-C1D9E5A1E577}"/>
              </a:ext>
            </a:extLst>
          </p:cNvPr>
          <p:cNvGraphicFramePr>
            <a:graphicFrameLocks noChangeAspect="1"/>
          </p:cNvGraphicFramePr>
          <p:nvPr>
            <p:extLst>
              <p:ext uri="{D42A27DB-BD31-4B8C-83A1-F6EECF244321}">
                <p14:modId xmlns:p14="http://schemas.microsoft.com/office/powerpoint/2010/main" val="2554152620"/>
              </p:ext>
            </p:extLst>
          </p:nvPr>
        </p:nvGraphicFramePr>
        <p:xfrm>
          <a:off x="4355976" y="2276872"/>
          <a:ext cx="4672140" cy="3672408"/>
        </p:xfrm>
        <a:graphic>
          <a:graphicData uri="http://schemas.openxmlformats.org/presentationml/2006/ole">
            <mc:AlternateContent xmlns:mc="http://schemas.openxmlformats.org/markup-compatibility/2006">
              <mc:Choice xmlns:v="urn:schemas-microsoft-com:vml" Requires="v">
                <p:oleObj spid="_x0000_s5281" name="Visio" r:id="rId4" imgW="2752317" imgH="2750083" progId="Visio.Drawing.11">
                  <p:embed/>
                </p:oleObj>
              </mc:Choice>
              <mc:Fallback>
                <p:oleObj name="Visio" r:id="rId4" imgW="2752317" imgH="2750083" progId="Visio.Drawing.11">
                  <p:embed/>
                  <p:pic>
                    <p:nvPicPr>
                      <p:cNvPr id="6" name="Object 120">
                        <a:extLst>
                          <a:ext uri="{FF2B5EF4-FFF2-40B4-BE49-F238E27FC236}">
                            <a16:creationId xmlns:a16="http://schemas.microsoft.com/office/drawing/2014/main" id="{660E75A4-5993-6545-A107-F6185F94BB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5976" y="2276872"/>
                        <a:ext cx="4672140" cy="36724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69663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5.1 </a:t>
            </a:r>
            <a:r>
              <a:rPr kumimoji="1" lang="zh-CN" altLang="en-US" dirty="0"/>
              <a:t>概述</a:t>
            </a:r>
          </a:p>
        </p:txBody>
      </p:sp>
      <p:sp>
        <p:nvSpPr>
          <p:cNvPr id="3" name="TextBox 9">
            <a:extLst>
              <a:ext uri="{FF2B5EF4-FFF2-40B4-BE49-F238E27FC236}">
                <a16:creationId xmlns:a16="http://schemas.microsoft.com/office/drawing/2014/main" id="{91D1A221-7848-49CE-A7C2-D1CAA99BBACE}"/>
              </a:ext>
            </a:extLst>
          </p:cNvPr>
          <p:cNvSpPr txBox="1"/>
          <p:nvPr/>
        </p:nvSpPr>
        <p:spPr>
          <a:xfrm>
            <a:off x="5090864" y="4077072"/>
            <a:ext cx="3657600" cy="2024272"/>
          </a:xfrm>
          <a:prstGeom prst="rect">
            <a:avLst/>
          </a:prstGeom>
          <a:noFill/>
        </p:spPr>
        <p:txBody>
          <a:bodyPr wrap="square" rtlCol="0">
            <a:spAutoFit/>
          </a:bodyPr>
          <a:lstStyle/>
          <a:p>
            <a:pPr marL="577850" lvl="1" indent="-295275">
              <a:lnSpc>
                <a:spcPct val="125000"/>
              </a:lnSpc>
              <a:spcBef>
                <a:spcPts val="600"/>
              </a:spcBef>
              <a:buClr>
                <a:schemeClr val="accent1"/>
              </a:buClr>
              <a:buSzPct val="75000"/>
              <a:buFont typeface="Wingdings" pitchFamily="2" charset="2"/>
              <a:buChar char="n"/>
            </a:pPr>
            <a:r>
              <a:rPr lang="zh-CN" altLang="en-US" dirty="0">
                <a:solidFill>
                  <a:schemeClr val="tx1">
                    <a:lumMod val="85000"/>
                    <a:lumOff val="15000"/>
                  </a:schemeClr>
                </a:solidFill>
                <a:latin typeface="+mn-lt"/>
              </a:rPr>
              <a:t>一组相似记录的集合</a:t>
            </a:r>
            <a:endParaRPr lang="en-US" dirty="0">
              <a:solidFill>
                <a:schemeClr val="tx1">
                  <a:lumMod val="85000"/>
                  <a:lumOff val="15000"/>
                </a:schemeClr>
              </a:solidFill>
              <a:latin typeface="+mn-lt"/>
            </a:endParaRPr>
          </a:p>
          <a:p>
            <a:pPr marL="577850" lvl="1" indent="-295275">
              <a:lnSpc>
                <a:spcPct val="125000"/>
              </a:lnSpc>
              <a:spcBef>
                <a:spcPts val="600"/>
              </a:spcBef>
              <a:buClr>
                <a:schemeClr val="accent1"/>
              </a:buClr>
              <a:buSzPct val="75000"/>
              <a:buFont typeface="Wingdings" pitchFamily="2" charset="2"/>
              <a:buChar char="n"/>
            </a:pPr>
            <a:r>
              <a:rPr lang="zh-CN" altLang="en-US" dirty="0">
                <a:solidFill>
                  <a:schemeClr val="tx1">
                    <a:lumMod val="85000"/>
                    <a:lumOff val="15000"/>
                  </a:schemeClr>
                </a:solidFill>
                <a:latin typeface="+mn-lt"/>
              </a:rPr>
              <a:t>可被用户和应用程序视为一个实体</a:t>
            </a:r>
            <a:endParaRPr lang="en-US" dirty="0">
              <a:solidFill>
                <a:schemeClr val="tx1">
                  <a:lumMod val="85000"/>
                  <a:lumOff val="15000"/>
                </a:schemeClr>
              </a:solidFill>
              <a:latin typeface="+mn-lt"/>
            </a:endParaRPr>
          </a:p>
          <a:p>
            <a:pPr marL="577850" lvl="1" indent="-295275">
              <a:lnSpc>
                <a:spcPct val="125000"/>
              </a:lnSpc>
              <a:spcBef>
                <a:spcPts val="600"/>
              </a:spcBef>
              <a:buClr>
                <a:schemeClr val="accent1"/>
              </a:buClr>
              <a:buSzPct val="75000"/>
              <a:buFont typeface="Wingdings" pitchFamily="2" charset="2"/>
              <a:buChar char="n"/>
            </a:pPr>
            <a:r>
              <a:rPr lang="zh-CN" altLang="en-US" dirty="0">
                <a:solidFill>
                  <a:schemeClr val="tx1">
                    <a:lumMod val="85000"/>
                    <a:lumOff val="15000"/>
                  </a:schemeClr>
                </a:solidFill>
                <a:latin typeface="+mn-lt"/>
              </a:rPr>
              <a:t>通过名字访问</a:t>
            </a:r>
            <a:endParaRPr lang="en-US" dirty="0">
              <a:solidFill>
                <a:schemeClr val="tx1">
                  <a:lumMod val="85000"/>
                  <a:lumOff val="15000"/>
                </a:schemeClr>
              </a:solidFill>
              <a:latin typeface="+mn-lt"/>
            </a:endParaRPr>
          </a:p>
          <a:p>
            <a:pPr marL="577850" lvl="1" indent="-295275">
              <a:lnSpc>
                <a:spcPct val="125000"/>
              </a:lnSpc>
              <a:spcBef>
                <a:spcPts val="600"/>
              </a:spcBef>
              <a:buClr>
                <a:schemeClr val="accent1"/>
              </a:buClr>
              <a:buSzPct val="75000"/>
              <a:buFont typeface="Wingdings" pitchFamily="2" charset="2"/>
              <a:buChar char="n"/>
            </a:pPr>
            <a:r>
              <a:rPr lang="zh-CN" altLang="en-US" dirty="0">
                <a:solidFill>
                  <a:schemeClr val="tx1">
                    <a:lumMod val="85000"/>
                    <a:lumOff val="15000"/>
                  </a:schemeClr>
                </a:solidFill>
                <a:latin typeface="+mn-lt"/>
              </a:rPr>
              <a:t>访问控制通常在文件级实施</a:t>
            </a:r>
            <a:endParaRPr lang="en-US" dirty="0">
              <a:solidFill>
                <a:schemeClr val="tx1">
                  <a:lumMod val="85000"/>
                  <a:lumOff val="15000"/>
                </a:schemeClr>
              </a:solidFill>
              <a:latin typeface="+mn-lt"/>
            </a:endParaRPr>
          </a:p>
        </p:txBody>
      </p:sp>
      <p:sp>
        <p:nvSpPr>
          <p:cNvPr id="4" name="Text Placeholder 3">
            <a:extLst>
              <a:ext uri="{FF2B5EF4-FFF2-40B4-BE49-F238E27FC236}">
                <a16:creationId xmlns:a16="http://schemas.microsoft.com/office/drawing/2014/main" id="{E6992757-F3B4-4FEF-8AD5-3901F3BCC16E}"/>
              </a:ext>
            </a:extLst>
          </p:cNvPr>
          <p:cNvSpPr txBox="1">
            <a:spLocks/>
          </p:cNvSpPr>
          <p:nvPr/>
        </p:nvSpPr>
        <p:spPr bwMode="auto">
          <a:xfrm>
            <a:off x="179512" y="1781126"/>
            <a:ext cx="339472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5000"/>
              </a:lnSpc>
              <a:spcBef>
                <a:spcPct val="20000"/>
              </a:spcBef>
              <a:spcAft>
                <a:spcPct val="0"/>
              </a:spcAft>
              <a:buFont typeface="Arial" pitchFamily="34" charset="0"/>
              <a:buChar char="•"/>
              <a:defRPr sz="2800" b="0"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lnSpc>
                <a:spcPct val="125000"/>
              </a:lnSpc>
              <a:spcBef>
                <a:spcPct val="20000"/>
              </a:spcBef>
              <a:spcAft>
                <a:spcPct val="0"/>
              </a:spcAft>
              <a:buFont typeface="Arial" pitchFamily="34" charset="0"/>
              <a:buChar char="–"/>
              <a:defRPr sz="2400" b="0" kern="1200">
                <a:solidFill>
                  <a:schemeClr val="tx1"/>
                </a:solidFill>
                <a:latin typeface="仿宋" panose="02010609060101010101" pitchFamily="49" charset="-122"/>
                <a:ea typeface="仿宋" panose="02010609060101010101" pitchFamily="49" charset="-122"/>
                <a:cs typeface="Times New Roman" pitchFamily="18" charset="0"/>
              </a:defRPr>
            </a:lvl2pPr>
            <a:lvl3pPr marL="1143000" indent="-228600" algn="l" rtl="0" eaLnBrk="0" fontAlgn="base" hangingPunct="0">
              <a:lnSpc>
                <a:spcPct val="125000"/>
              </a:lnSpc>
              <a:spcBef>
                <a:spcPct val="20000"/>
              </a:spcBef>
              <a:spcAft>
                <a:spcPct val="0"/>
              </a:spcAft>
              <a:buFont typeface="Arial" pitchFamily="34" charset="0"/>
              <a:buChar char="•"/>
              <a:defRPr sz="2400" b="0" kern="1200">
                <a:solidFill>
                  <a:schemeClr val="tx1"/>
                </a:solidFill>
                <a:latin typeface="仿宋" panose="02010609060101010101" pitchFamily="49" charset="-122"/>
                <a:ea typeface="仿宋" panose="02010609060101010101" pitchFamily="49" charset="-122"/>
                <a:cs typeface="Times New Roman" pitchFamily="18" charset="0"/>
              </a:defRPr>
            </a:lvl3pPr>
            <a:lvl4pPr marL="1600200" indent="-228600" algn="l" rtl="0" eaLnBrk="0" fontAlgn="base" hangingPunct="0">
              <a:lnSpc>
                <a:spcPct val="125000"/>
              </a:lnSpc>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lnSpc>
                <a:spcPct val="125000"/>
              </a:lnSpc>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fontAlgn="auto">
              <a:lnSpc>
                <a:spcPts val="3000"/>
              </a:lnSpc>
              <a:spcBef>
                <a:spcPts val="300"/>
              </a:spcBef>
              <a:spcAft>
                <a:spcPts val="0"/>
              </a:spcAft>
              <a:buClr>
                <a:schemeClr val="accent1"/>
              </a:buClr>
              <a:buSzPct val="75000"/>
              <a:buFont typeface="Wingdings" pitchFamily="2" charset="2"/>
              <a:buChar char="l"/>
              <a:defRPr/>
            </a:pPr>
            <a:r>
              <a:rPr lang="zh-CN" altLang="en-US" sz="2600" dirty="0">
                <a:solidFill>
                  <a:schemeClr val="accent1"/>
                </a:solidFill>
              </a:rPr>
              <a:t>域</a:t>
            </a:r>
            <a:endParaRPr lang="en-US" sz="2600" dirty="0">
              <a:solidFill>
                <a:schemeClr val="accent1"/>
              </a:solidFill>
            </a:endParaRPr>
          </a:p>
        </p:txBody>
      </p:sp>
      <p:sp>
        <p:nvSpPr>
          <p:cNvPr id="5" name="Content Placeholder 2">
            <a:extLst>
              <a:ext uri="{FF2B5EF4-FFF2-40B4-BE49-F238E27FC236}">
                <a16:creationId xmlns:a16="http://schemas.microsoft.com/office/drawing/2014/main" id="{8D572E02-0C62-4979-A518-85AD44C1D392}"/>
              </a:ext>
            </a:extLst>
          </p:cNvPr>
          <p:cNvSpPr txBox="1">
            <a:spLocks/>
          </p:cNvSpPr>
          <p:nvPr/>
        </p:nvSpPr>
        <p:spPr>
          <a:xfrm>
            <a:off x="681608" y="2188983"/>
            <a:ext cx="3530352" cy="1312025"/>
          </a:xfrm>
          <a:prstGeom prst="rect">
            <a:avLst/>
          </a:prstGeom>
        </p:spPr>
        <p:txBody>
          <a:bodyPr>
            <a:normAutofit fontScale="70000" lnSpcReduction="20000"/>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endParaRPr lang="en-US" dirty="0"/>
          </a:p>
          <a:p>
            <a:pPr marL="577850" lvl="1" indent="-295275">
              <a:spcBef>
                <a:spcPts val="600"/>
              </a:spcBef>
              <a:buClr>
                <a:schemeClr val="accent1"/>
              </a:buClr>
              <a:buSzPct val="75000"/>
              <a:buFont typeface="Wingdings" pitchFamily="2" charset="2"/>
              <a:buChar char="n"/>
            </a:pPr>
            <a:r>
              <a:rPr lang="zh-CN" altLang="en-US" b="0" dirty="0">
                <a:solidFill>
                  <a:schemeClr val="tx1">
                    <a:lumMod val="85000"/>
                    <a:lumOff val="15000"/>
                  </a:schemeClr>
                </a:solidFill>
                <a:latin typeface="+mn-lt"/>
                <a:ea typeface="宋体" pitchFamily="2" charset="-122"/>
                <a:cs typeface="+mn-cs"/>
              </a:rPr>
              <a:t>基本数据单元</a:t>
            </a:r>
            <a:endParaRPr lang="en-US" b="0" dirty="0">
              <a:solidFill>
                <a:schemeClr val="tx1">
                  <a:lumMod val="85000"/>
                  <a:lumOff val="15000"/>
                </a:schemeClr>
              </a:solidFill>
              <a:latin typeface="+mn-lt"/>
              <a:ea typeface="宋体" pitchFamily="2" charset="-122"/>
              <a:cs typeface="+mn-cs"/>
            </a:endParaRPr>
          </a:p>
          <a:p>
            <a:pPr marL="577850" lvl="1" indent="-295275">
              <a:lnSpc>
                <a:spcPct val="145000"/>
              </a:lnSpc>
              <a:spcBef>
                <a:spcPts val="600"/>
              </a:spcBef>
              <a:buClr>
                <a:schemeClr val="accent1"/>
              </a:buClr>
              <a:buSzPct val="75000"/>
              <a:buFont typeface="Wingdings" pitchFamily="2" charset="2"/>
              <a:buChar char="n"/>
            </a:pPr>
            <a:r>
              <a:rPr lang="zh-CN" altLang="en-US" b="0" dirty="0">
                <a:solidFill>
                  <a:schemeClr val="tx1">
                    <a:lumMod val="85000"/>
                    <a:lumOff val="15000"/>
                  </a:schemeClr>
                </a:solidFill>
                <a:latin typeface="+mn-lt"/>
                <a:ea typeface="宋体" pitchFamily="2" charset="-122"/>
                <a:cs typeface="+mn-cs"/>
              </a:rPr>
              <a:t>包含一个值</a:t>
            </a:r>
            <a:endParaRPr lang="en-US" b="0" dirty="0">
              <a:solidFill>
                <a:schemeClr val="tx1">
                  <a:lumMod val="85000"/>
                  <a:lumOff val="15000"/>
                </a:schemeClr>
              </a:solidFill>
              <a:latin typeface="+mn-lt"/>
              <a:ea typeface="宋体" pitchFamily="2" charset="-122"/>
              <a:cs typeface="+mn-cs"/>
            </a:endParaRPr>
          </a:p>
          <a:p>
            <a:pPr marL="577850" lvl="1" indent="-295275">
              <a:spcBef>
                <a:spcPts val="600"/>
              </a:spcBef>
              <a:buClr>
                <a:schemeClr val="accent1"/>
              </a:buClr>
              <a:buSzPct val="75000"/>
              <a:buFont typeface="Wingdings" pitchFamily="2" charset="2"/>
              <a:buChar char="n"/>
            </a:pPr>
            <a:r>
              <a:rPr lang="zh-CN" altLang="en-US" b="0" dirty="0">
                <a:solidFill>
                  <a:schemeClr val="tx1">
                    <a:lumMod val="85000"/>
                    <a:lumOff val="15000"/>
                  </a:schemeClr>
                </a:solidFill>
                <a:latin typeface="+mn-lt"/>
                <a:ea typeface="宋体" pitchFamily="2" charset="-122"/>
                <a:cs typeface="+mn-cs"/>
              </a:rPr>
              <a:t>定长或变长</a:t>
            </a:r>
            <a:endParaRPr lang="en-US" b="0" dirty="0">
              <a:solidFill>
                <a:schemeClr val="tx1">
                  <a:lumMod val="85000"/>
                  <a:lumOff val="15000"/>
                </a:schemeClr>
              </a:solidFill>
              <a:latin typeface="+mn-lt"/>
              <a:ea typeface="宋体" pitchFamily="2" charset="-122"/>
              <a:cs typeface="+mn-cs"/>
            </a:endParaRPr>
          </a:p>
          <a:p>
            <a:pPr>
              <a:buFont typeface="Arial" pitchFamily="34" charset="0"/>
              <a:buNone/>
            </a:pPr>
            <a:endParaRPr lang="en-US" dirty="0"/>
          </a:p>
        </p:txBody>
      </p:sp>
      <p:sp>
        <p:nvSpPr>
          <p:cNvPr id="6" name="Text Placeholder 4">
            <a:extLst>
              <a:ext uri="{FF2B5EF4-FFF2-40B4-BE49-F238E27FC236}">
                <a16:creationId xmlns:a16="http://schemas.microsoft.com/office/drawing/2014/main" id="{C28F6056-A6C8-4766-A945-AE09E904365B}"/>
              </a:ext>
            </a:extLst>
          </p:cNvPr>
          <p:cNvSpPr txBox="1">
            <a:spLocks/>
          </p:cNvSpPr>
          <p:nvPr/>
        </p:nvSpPr>
        <p:spPr>
          <a:xfrm>
            <a:off x="5940152" y="3613016"/>
            <a:ext cx="1425352" cy="730415"/>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fontAlgn="auto">
              <a:lnSpc>
                <a:spcPts val="3000"/>
              </a:lnSpc>
              <a:spcBef>
                <a:spcPts val="300"/>
              </a:spcBef>
              <a:spcAft>
                <a:spcPts val="0"/>
              </a:spcAft>
              <a:buClr>
                <a:schemeClr val="accent1"/>
              </a:buClr>
              <a:buSzPct val="75000"/>
              <a:buFont typeface="Wingdings" pitchFamily="2" charset="2"/>
              <a:buChar char="l"/>
              <a:defRPr/>
            </a:pPr>
            <a:r>
              <a:rPr lang="zh-CN" altLang="en-US" sz="2600" dirty="0">
                <a:solidFill>
                  <a:schemeClr val="accent1"/>
                </a:solidFill>
              </a:rPr>
              <a:t>文件</a:t>
            </a:r>
            <a:endParaRPr lang="en-US" sz="2600" dirty="0">
              <a:solidFill>
                <a:schemeClr val="accent1"/>
              </a:solidFill>
            </a:endParaRPr>
          </a:p>
        </p:txBody>
      </p:sp>
      <p:sp>
        <p:nvSpPr>
          <p:cNvPr id="7" name="Content Placeholder 5">
            <a:extLst>
              <a:ext uri="{FF2B5EF4-FFF2-40B4-BE49-F238E27FC236}">
                <a16:creationId xmlns:a16="http://schemas.microsoft.com/office/drawing/2014/main" id="{A73830D1-8EF9-4179-972D-3997EE61D7D9}"/>
              </a:ext>
            </a:extLst>
          </p:cNvPr>
          <p:cNvSpPr txBox="1">
            <a:spLocks/>
          </p:cNvSpPr>
          <p:nvPr/>
        </p:nvSpPr>
        <p:spPr>
          <a:xfrm>
            <a:off x="5162872" y="2327175"/>
            <a:ext cx="3657600" cy="1173833"/>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7850" lvl="1" indent="-295275">
              <a:lnSpc>
                <a:spcPct val="125000"/>
              </a:lnSpc>
              <a:spcBef>
                <a:spcPts val="600"/>
              </a:spcBef>
              <a:buClr>
                <a:schemeClr val="accent1"/>
              </a:buClr>
              <a:buSzPct val="75000"/>
              <a:buFont typeface="Wingdings" pitchFamily="2" charset="2"/>
              <a:buChar char="n"/>
            </a:pPr>
            <a:r>
              <a:rPr lang="zh-CN" altLang="en-US" sz="1800" b="0" dirty="0">
                <a:solidFill>
                  <a:schemeClr val="tx1">
                    <a:lumMod val="85000"/>
                    <a:lumOff val="15000"/>
                  </a:schemeClr>
                </a:solidFill>
                <a:latin typeface="+mn-lt"/>
                <a:ea typeface="宋体" pitchFamily="2" charset="-122"/>
                <a:cs typeface="+mn-cs"/>
              </a:rPr>
              <a:t>一组相关域的集合，可视为应用程序的一个单元</a:t>
            </a:r>
            <a:endParaRPr lang="en-US" sz="1800" b="0" dirty="0">
              <a:solidFill>
                <a:schemeClr val="tx1">
                  <a:lumMod val="85000"/>
                  <a:lumOff val="15000"/>
                </a:schemeClr>
              </a:solidFill>
              <a:latin typeface="+mn-lt"/>
              <a:ea typeface="宋体" pitchFamily="2" charset="-122"/>
              <a:cs typeface="+mn-cs"/>
            </a:endParaRPr>
          </a:p>
          <a:p>
            <a:pPr marL="577850" lvl="1" indent="-295275">
              <a:lnSpc>
                <a:spcPct val="125000"/>
              </a:lnSpc>
              <a:spcBef>
                <a:spcPts val="600"/>
              </a:spcBef>
              <a:buClr>
                <a:schemeClr val="accent1"/>
              </a:buClr>
              <a:buSzPct val="75000"/>
              <a:buFont typeface="Wingdings" pitchFamily="2" charset="2"/>
              <a:buChar char="n"/>
            </a:pPr>
            <a:r>
              <a:rPr lang="zh-CN" altLang="en-US" sz="1800" b="0" dirty="0">
                <a:solidFill>
                  <a:schemeClr val="tx1">
                    <a:lumMod val="85000"/>
                    <a:lumOff val="15000"/>
                  </a:schemeClr>
                </a:solidFill>
                <a:latin typeface="+mn-lt"/>
                <a:ea typeface="宋体" pitchFamily="2" charset="-122"/>
                <a:cs typeface="+mn-cs"/>
              </a:rPr>
              <a:t>定长或变长</a:t>
            </a:r>
            <a:endParaRPr lang="en-US" sz="1800" b="0" dirty="0">
              <a:solidFill>
                <a:schemeClr val="tx1">
                  <a:lumMod val="85000"/>
                  <a:lumOff val="15000"/>
                </a:schemeClr>
              </a:solidFill>
              <a:latin typeface="+mn-lt"/>
              <a:ea typeface="宋体" pitchFamily="2" charset="-122"/>
              <a:cs typeface="+mn-cs"/>
            </a:endParaRPr>
          </a:p>
        </p:txBody>
      </p:sp>
      <p:sp>
        <p:nvSpPr>
          <p:cNvPr id="8" name="Text Placeholder 3">
            <a:extLst>
              <a:ext uri="{FF2B5EF4-FFF2-40B4-BE49-F238E27FC236}">
                <a16:creationId xmlns:a16="http://schemas.microsoft.com/office/drawing/2014/main" id="{1A927549-D8DF-481B-91B5-D1DDBFA86A1F}"/>
              </a:ext>
            </a:extLst>
          </p:cNvPr>
          <p:cNvSpPr txBox="1">
            <a:spLocks/>
          </p:cNvSpPr>
          <p:nvPr/>
        </p:nvSpPr>
        <p:spPr>
          <a:xfrm>
            <a:off x="4860032" y="1628800"/>
            <a:ext cx="3657600" cy="730415"/>
          </a:xfrm>
          <a:prstGeom prst="rect">
            <a:avLst/>
          </a:prstGeom>
        </p:spPr>
        <p:txBody>
          <a:bodyPr vert="horz" lIns="91440" tIns="0" rIns="91440" bIns="0" rtlCol="0" anchor="ctr" anchorCtr="0">
            <a:noAutofit/>
          </a:bodyPr>
          <a:lstStyle/>
          <a:p>
            <a:pPr marL="457200" marR="0" lvl="0" indent="-457200" algn="ctr" defTabSz="914400" eaLnBrk="0" fontAlgn="auto" latinLnBrk="0" hangingPunct="0">
              <a:lnSpc>
                <a:spcPts val="3000"/>
              </a:lnSpc>
              <a:spcBef>
                <a:spcPts val="300"/>
              </a:spcBef>
              <a:spcAft>
                <a:spcPts val="0"/>
              </a:spcAft>
              <a:buClr>
                <a:schemeClr val="accent1"/>
              </a:buClr>
              <a:buSzPct val="75000"/>
              <a:buFont typeface="Wingdings" pitchFamily="2" charset="2"/>
              <a:buChar char="l"/>
              <a:tabLst/>
              <a:defRPr/>
            </a:pPr>
            <a:r>
              <a:rPr lang="zh-CN" altLang="en-US" sz="2600" dirty="0">
                <a:solidFill>
                  <a:schemeClr val="accent1"/>
                </a:solidFill>
                <a:latin typeface="Times New Roman" pitchFamily="18" charset="0"/>
                <a:ea typeface="黑体" pitchFamily="49" charset="-122"/>
                <a:cs typeface="Times New Roman" pitchFamily="18" charset="0"/>
              </a:rPr>
              <a:t>记录</a:t>
            </a:r>
            <a:endParaRPr lang="en-US" sz="2600" dirty="0">
              <a:solidFill>
                <a:schemeClr val="accent1"/>
              </a:solidFill>
              <a:latin typeface="Times New Roman" pitchFamily="18" charset="0"/>
              <a:ea typeface="黑体" pitchFamily="49" charset="-122"/>
              <a:cs typeface="Times New Roman" pitchFamily="18" charset="0"/>
            </a:endParaRPr>
          </a:p>
        </p:txBody>
      </p:sp>
      <p:sp>
        <p:nvSpPr>
          <p:cNvPr id="9" name="Text Placeholder 3">
            <a:extLst>
              <a:ext uri="{FF2B5EF4-FFF2-40B4-BE49-F238E27FC236}">
                <a16:creationId xmlns:a16="http://schemas.microsoft.com/office/drawing/2014/main" id="{F8C97ECB-0CDA-4DA0-BF0A-552DFDF7EB56}"/>
              </a:ext>
            </a:extLst>
          </p:cNvPr>
          <p:cNvSpPr txBox="1">
            <a:spLocks/>
          </p:cNvSpPr>
          <p:nvPr/>
        </p:nvSpPr>
        <p:spPr>
          <a:xfrm>
            <a:off x="395536" y="3562101"/>
            <a:ext cx="3657600" cy="730415"/>
          </a:xfrm>
          <a:prstGeom prst="rect">
            <a:avLst/>
          </a:prstGeom>
        </p:spPr>
        <p:txBody>
          <a:bodyPr vert="horz" lIns="91440" tIns="0" rIns="91440" bIns="0" rtlCol="0" anchor="ctr" anchorCtr="0">
            <a:noAutofit/>
          </a:bodyPr>
          <a:lstStyle/>
          <a:p>
            <a:pPr marL="457200" indent="-457200" algn="ctr" eaLnBrk="0" fontAlgn="auto" hangingPunct="0">
              <a:lnSpc>
                <a:spcPts val="3000"/>
              </a:lnSpc>
              <a:spcBef>
                <a:spcPts val="300"/>
              </a:spcBef>
              <a:spcAft>
                <a:spcPts val="0"/>
              </a:spcAft>
              <a:buClr>
                <a:schemeClr val="accent1"/>
              </a:buClr>
              <a:buSzPct val="75000"/>
              <a:buFont typeface="Wingdings" pitchFamily="2" charset="2"/>
              <a:buChar char="l"/>
              <a:defRPr/>
            </a:pPr>
            <a:r>
              <a:rPr lang="zh-CN" altLang="en-US" sz="2600" dirty="0">
                <a:solidFill>
                  <a:schemeClr val="accent1"/>
                </a:solidFill>
                <a:latin typeface="Times New Roman" pitchFamily="18" charset="0"/>
                <a:ea typeface="黑体" pitchFamily="49" charset="-122"/>
                <a:cs typeface="Times New Roman" pitchFamily="18" charset="0"/>
              </a:rPr>
              <a:t>数据库</a:t>
            </a:r>
            <a:endParaRPr lang="en-US" sz="2600" dirty="0">
              <a:solidFill>
                <a:schemeClr val="accent1"/>
              </a:solidFill>
              <a:latin typeface="Times New Roman" pitchFamily="18" charset="0"/>
              <a:ea typeface="黑体" pitchFamily="49" charset="-122"/>
              <a:cs typeface="Times New Roman" pitchFamily="18" charset="0"/>
            </a:endParaRPr>
          </a:p>
        </p:txBody>
      </p:sp>
      <p:sp>
        <p:nvSpPr>
          <p:cNvPr id="10" name="TextBox 10">
            <a:extLst>
              <a:ext uri="{FF2B5EF4-FFF2-40B4-BE49-F238E27FC236}">
                <a16:creationId xmlns:a16="http://schemas.microsoft.com/office/drawing/2014/main" id="{2281CE8F-11A1-481D-81E9-D677A1129A6D}"/>
              </a:ext>
            </a:extLst>
          </p:cNvPr>
          <p:cNvSpPr txBox="1"/>
          <p:nvPr/>
        </p:nvSpPr>
        <p:spPr>
          <a:xfrm>
            <a:off x="630560" y="4171701"/>
            <a:ext cx="3789040" cy="1431161"/>
          </a:xfrm>
          <a:prstGeom prst="rect">
            <a:avLst/>
          </a:prstGeom>
          <a:noFill/>
        </p:spPr>
        <p:txBody>
          <a:bodyPr wrap="square" rtlCol="0">
            <a:spAutoFit/>
          </a:bodyPr>
          <a:lstStyle/>
          <a:p>
            <a:pPr marL="577850" lvl="1" indent="-295275">
              <a:spcBef>
                <a:spcPts val="600"/>
              </a:spcBef>
              <a:buClr>
                <a:schemeClr val="accent1"/>
              </a:buClr>
              <a:buSzPct val="75000"/>
              <a:buFont typeface="Wingdings" pitchFamily="2" charset="2"/>
              <a:buChar char="n"/>
            </a:pPr>
            <a:r>
              <a:rPr lang="zh-CN" altLang="en-US" dirty="0">
                <a:solidFill>
                  <a:schemeClr val="tx1">
                    <a:lumMod val="85000"/>
                    <a:lumOff val="15000"/>
                  </a:schemeClr>
                </a:solidFill>
                <a:latin typeface="+mn-lt"/>
              </a:rPr>
              <a:t>相关的数据集合</a:t>
            </a:r>
            <a:endParaRPr lang="en-US" dirty="0">
              <a:solidFill>
                <a:schemeClr val="tx1">
                  <a:lumMod val="85000"/>
                  <a:lumOff val="15000"/>
                </a:schemeClr>
              </a:solidFill>
              <a:latin typeface="+mn-lt"/>
            </a:endParaRPr>
          </a:p>
          <a:p>
            <a:pPr marL="577850" lvl="1" indent="-295275">
              <a:spcBef>
                <a:spcPts val="600"/>
              </a:spcBef>
              <a:buClr>
                <a:schemeClr val="accent1"/>
              </a:buClr>
              <a:buSzPct val="75000"/>
              <a:buFont typeface="Wingdings" pitchFamily="2" charset="2"/>
              <a:buChar char="n"/>
            </a:pPr>
            <a:r>
              <a:rPr lang="zh-CN" altLang="en-US" dirty="0">
                <a:solidFill>
                  <a:schemeClr val="tx1">
                    <a:lumMod val="85000"/>
                    <a:lumOff val="15000"/>
                  </a:schemeClr>
                </a:solidFill>
                <a:latin typeface="+mn-lt"/>
              </a:rPr>
              <a:t>数据元素之间存在明确的关系</a:t>
            </a:r>
            <a:r>
              <a:rPr lang="en-US" dirty="0">
                <a:solidFill>
                  <a:schemeClr val="tx1">
                    <a:lumMod val="85000"/>
                    <a:lumOff val="15000"/>
                  </a:schemeClr>
                </a:solidFill>
                <a:latin typeface="+mn-lt"/>
              </a:rPr>
              <a:t> </a:t>
            </a:r>
          </a:p>
          <a:p>
            <a:pPr marL="577850" lvl="1" indent="-295275">
              <a:spcBef>
                <a:spcPts val="600"/>
              </a:spcBef>
              <a:buClr>
                <a:schemeClr val="accent1"/>
              </a:buClr>
              <a:buSzPct val="75000"/>
              <a:buFont typeface="Wingdings" pitchFamily="2" charset="2"/>
              <a:buChar char="n"/>
            </a:pPr>
            <a:r>
              <a:rPr lang="zh-CN" altLang="en-US" dirty="0">
                <a:solidFill>
                  <a:schemeClr val="tx1">
                    <a:lumMod val="85000"/>
                    <a:lumOff val="15000"/>
                  </a:schemeClr>
                </a:solidFill>
                <a:latin typeface="+mn-lt"/>
              </a:rPr>
              <a:t>供不同的应用程序使用</a:t>
            </a:r>
            <a:endParaRPr lang="en-US" dirty="0">
              <a:solidFill>
                <a:schemeClr val="tx1">
                  <a:lumMod val="85000"/>
                  <a:lumOff val="15000"/>
                </a:schemeClr>
              </a:solidFill>
              <a:latin typeface="+mn-lt"/>
            </a:endParaRPr>
          </a:p>
          <a:p>
            <a:pPr marL="577850" lvl="1" indent="-295275">
              <a:spcBef>
                <a:spcPts val="600"/>
              </a:spcBef>
              <a:buClr>
                <a:schemeClr val="accent1"/>
              </a:buClr>
              <a:buSzPct val="75000"/>
              <a:buFont typeface="Wingdings" pitchFamily="2" charset="2"/>
              <a:buChar char="n"/>
            </a:pPr>
            <a:r>
              <a:rPr lang="zh-CN" altLang="en-US" dirty="0">
                <a:solidFill>
                  <a:schemeClr val="tx1">
                    <a:lumMod val="85000"/>
                    <a:lumOff val="15000"/>
                  </a:schemeClr>
                </a:solidFill>
                <a:latin typeface="+mn-lt"/>
              </a:rPr>
              <a:t>由一种或多种类型的文件组成</a:t>
            </a:r>
            <a:endParaRPr lang="en-US" dirty="0">
              <a:solidFill>
                <a:schemeClr val="tx1">
                  <a:lumMod val="85000"/>
                  <a:lumOff val="15000"/>
                </a:schemeClr>
              </a:solidFill>
              <a:latin typeface="+mn-lt"/>
            </a:endParaRPr>
          </a:p>
        </p:txBody>
      </p:sp>
      <p:sp>
        <p:nvSpPr>
          <p:cNvPr id="11" name="Content Placeholder 2">
            <a:extLst>
              <a:ext uri="{FF2B5EF4-FFF2-40B4-BE49-F238E27FC236}">
                <a16:creationId xmlns:a16="http://schemas.microsoft.com/office/drawing/2014/main" id="{6ABA4675-DB42-490A-B24C-57FAE80EB570}"/>
              </a:ext>
            </a:extLst>
          </p:cNvPr>
          <p:cNvSpPr txBox="1">
            <a:spLocks/>
          </p:cNvSpPr>
          <p:nvPr/>
        </p:nvSpPr>
        <p:spPr bwMode="auto">
          <a:xfrm>
            <a:off x="5400" y="1030192"/>
            <a:ext cx="8354888" cy="7426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eaLnBrk="0" hangingPunct="0">
              <a:lnSpc>
                <a:spcPct val="125000"/>
              </a:lnSpc>
              <a:buClrTx/>
              <a:buFont typeface="Wingdings" pitchFamily="2" charset="2"/>
              <a:buChar char="l"/>
            </a:pPr>
            <a:r>
              <a:rPr lang="zh-CN" altLang="en-US" dirty="0">
                <a:solidFill>
                  <a:schemeClr val="tx1"/>
                </a:solidFill>
                <a:latin typeface="Times New Roman" pitchFamily="18" charset="0"/>
                <a:ea typeface="黑体" pitchFamily="49" charset="-122"/>
                <a:cs typeface="Times New Roman" pitchFamily="18" charset="0"/>
              </a:rPr>
              <a:t>文件结构术语</a:t>
            </a:r>
            <a:endParaRPr lang="en-US" altLang="zh-CN" dirty="0">
              <a:solidFill>
                <a:schemeClr val="tx1"/>
              </a:solidFill>
              <a:latin typeface="Times New Roman" pitchFamily="18" charset="0"/>
              <a:ea typeface="黑体" pitchFamily="49" charset="-122"/>
              <a:cs typeface="Times New Roman" pitchFamily="18" charset="0"/>
            </a:endParaRPr>
          </a:p>
        </p:txBody>
      </p:sp>
      <p:cxnSp>
        <p:nvCxnSpPr>
          <p:cNvPr id="12" name="直接连接符 11">
            <a:extLst>
              <a:ext uri="{FF2B5EF4-FFF2-40B4-BE49-F238E27FC236}">
                <a16:creationId xmlns:a16="http://schemas.microsoft.com/office/drawing/2014/main" id="{FC245371-91B6-44B2-BA95-54FEB8A5EEE7}"/>
              </a:ext>
            </a:extLst>
          </p:cNvPr>
          <p:cNvCxnSpPr>
            <a:cxnSpLocks/>
          </p:cNvCxnSpPr>
          <p:nvPr/>
        </p:nvCxnSpPr>
        <p:spPr>
          <a:xfrm>
            <a:off x="4788024" y="1340768"/>
            <a:ext cx="0" cy="49240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E036E15-EC27-4E79-8E1B-063B65968E8E}"/>
              </a:ext>
            </a:extLst>
          </p:cNvPr>
          <p:cNvCxnSpPr/>
          <p:nvPr/>
        </p:nvCxnSpPr>
        <p:spPr>
          <a:xfrm>
            <a:off x="838200" y="3573888"/>
            <a:ext cx="791026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9050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5.6.2 </a:t>
            </a:r>
            <a:r>
              <a:rPr kumimoji="1" lang="zh-CN" altLang="en-US" dirty="0"/>
              <a:t>空闲空间管理</a:t>
            </a:r>
          </a:p>
        </p:txBody>
      </p:sp>
      <p:pic>
        <p:nvPicPr>
          <p:cNvPr id="3" name="Picture 5">
            <a:extLst>
              <a:ext uri="{FF2B5EF4-FFF2-40B4-BE49-F238E27FC236}">
                <a16:creationId xmlns:a16="http://schemas.microsoft.com/office/drawing/2014/main" id="{A6EA604D-F77C-4983-A753-4ACA0D9B1A99}"/>
              </a:ext>
            </a:extLst>
          </p:cNvPr>
          <p:cNvPicPr>
            <a:picLocks noChangeAspect="1"/>
          </p:cNvPicPr>
          <p:nvPr/>
        </p:nvPicPr>
        <p:blipFill>
          <a:blip r:embed="rId3"/>
          <a:stretch>
            <a:fillRect/>
          </a:stretch>
        </p:blipFill>
        <p:spPr>
          <a:xfrm>
            <a:off x="5410200" y="4525888"/>
            <a:ext cx="1057662" cy="1185863"/>
          </a:xfrm>
          <a:prstGeom prst="rect">
            <a:avLst/>
          </a:prstGeom>
        </p:spPr>
      </p:pic>
      <p:pic>
        <p:nvPicPr>
          <p:cNvPr id="4" name="Picture 6">
            <a:extLst>
              <a:ext uri="{FF2B5EF4-FFF2-40B4-BE49-F238E27FC236}">
                <a16:creationId xmlns:a16="http://schemas.microsoft.com/office/drawing/2014/main" id="{395376EC-8679-43E7-84F0-0CA46A051404}"/>
              </a:ext>
            </a:extLst>
          </p:cNvPr>
          <p:cNvPicPr>
            <a:picLocks noChangeAspect="1"/>
          </p:cNvPicPr>
          <p:nvPr/>
        </p:nvPicPr>
        <p:blipFill>
          <a:blip r:embed="rId4"/>
          <a:stretch>
            <a:fillRect/>
          </a:stretch>
        </p:blipFill>
        <p:spPr>
          <a:xfrm>
            <a:off x="6705600" y="4221088"/>
            <a:ext cx="2082800" cy="2044700"/>
          </a:xfrm>
          <a:prstGeom prst="rect">
            <a:avLst/>
          </a:prstGeom>
        </p:spPr>
      </p:pic>
      <p:sp>
        <p:nvSpPr>
          <p:cNvPr id="5" name="Content Placeholder 2">
            <a:extLst>
              <a:ext uri="{FF2B5EF4-FFF2-40B4-BE49-F238E27FC236}">
                <a16:creationId xmlns:a16="http://schemas.microsoft.com/office/drawing/2014/main" id="{7E69F812-E8C4-4934-9144-467BFF558E9D}"/>
              </a:ext>
            </a:extLst>
          </p:cNvPr>
          <p:cNvSpPr txBox="1">
            <a:spLocks/>
          </p:cNvSpPr>
          <p:nvPr/>
        </p:nvSpPr>
        <p:spPr bwMode="auto">
          <a:xfrm>
            <a:off x="3829" y="980728"/>
            <a:ext cx="9144000" cy="268685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未分配给任何文件的空间需要管理</a:t>
            </a:r>
            <a:endParaRPr lang="en-US" altLang="zh-CN" sz="2400" dirty="0">
              <a:latin typeface="黑体" pitchFamily="49" charset="-122"/>
              <a:ea typeface="黑体" pitchFamily="49" charset="-122"/>
            </a:endParaRPr>
          </a:p>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为了实现文件分配技术，首先必须知道磁盘中的哪些块是可用的</a:t>
            </a:r>
            <a:endParaRPr lang="en-US" altLang="zh-CN" sz="2400" dirty="0">
              <a:latin typeface="黑体" pitchFamily="49" charset="-122"/>
              <a:ea typeface="黑体" pitchFamily="49" charset="-122"/>
            </a:endParaRPr>
          </a:p>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除了文件分配表外，还需要磁盘分配表（</a:t>
            </a:r>
            <a:r>
              <a:rPr lang="en-US" altLang="zh-CN" sz="2400" dirty="0">
                <a:latin typeface="Times New Roman" panose="02020603050405020304" pitchFamily="18" charset="0"/>
                <a:ea typeface="黑体" pitchFamily="49" charset="-122"/>
                <a:cs typeface="Times New Roman" panose="02020603050405020304" pitchFamily="18" charset="0"/>
              </a:rPr>
              <a:t>DAT, disk allocation table</a:t>
            </a:r>
            <a:r>
              <a:rPr lang="zh-CN" altLang="en-US" sz="2400" dirty="0">
                <a:latin typeface="黑体" pitchFamily="49" charset="-122"/>
                <a:ea typeface="黑体" pitchFamily="49" charset="-122"/>
              </a:rPr>
              <a:t>）</a:t>
            </a:r>
            <a:endParaRPr lang="en-US" altLang="zh-CN" sz="2400" dirty="0">
              <a:latin typeface="黑体" pitchFamily="49" charset="-122"/>
              <a:ea typeface="黑体" pitchFamily="49" charset="-122"/>
            </a:endParaRPr>
          </a:p>
          <a:p>
            <a:pPr marL="857250" indent="-457200">
              <a:lnSpc>
                <a:spcPct val="145000"/>
              </a:lnSpc>
              <a:buClr>
                <a:srgbClr val="FF0000"/>
              </a:buClr>
              <a:buSzPct val="80000"/>
              <a:buFont typeface="Wingdings" pitchFamily="2" charset="2"/>
              <a:buChar char="n"/>
            </a:pPr>
            <a:endParaRPr lang="zh-CN" altLang="en-US" sz="2000" b="0" kern="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164328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5.6.2 </a:t>
            </a:r>
            <a:r>
              <a:rPr kumimoji="1" lang="zh-CN" altLang="en-US" dirty="0"/>
              <a:t>空闲空间管理</a:t>
            </a:r>
          </a:p>
        </p:txBody>
      </p:sp>
      <p:sp>
        <p:nvSpPr>
          <p:cNvPr id="3" name="Content Placeholder 2">
            <a:extLst>
              <a:ext uri="{FF2B5EF4-FFF2-40B4-BE49-F238E27FC236}">
                <a16:creationId xmlns:a16="http://schemas.microsoft.com/office/drawing/2014/main" id="{1BE4CBDC-95F9-4625-B164-1DF4138E7315}"/>
              </a:ext>
            </a:extLst>
          </p:cNvPr>
          <p:cNvSpPr txBox="1">
            <a:spLocks/>
          </p:cNvSpPr>
          <p:nvPr/>
        </p:nvSpPr>
        <p:spPr bwMode="auto">
          <a:xfrm>
            <a:off x="18148" y="980728"/>
            <a:ext cx="8298268" cy="3728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zh-CN" altLang="en-US" dirty="0"/>
              <a:t>位示图（位表，</a:t>
            </a:r>
            <a:r>
              <a:rPr lang="en-NZ" altLang="zh-CN" dirty="0"/>
              <a:t>Bit Tables</a:t>
            </a:r>
            <a:r>
              <a:rPr lang="zh-CN" altLang="en-US" dirty="0"/>
              <a:t>）</a:t>
            </a:r>
            <a:endParaRPr lang="en-US" altLang="zh-CN" dirty="0"/>
          </a:p>
          <a:p>
            <a:pPr lvl="1">
              <a:lnSpc>
                <a:spcPct val="125000"/>
              </a:lnSpc>
              <a:buFont typeface="Wingdings" pitchFamily="2" charset="2"/>
              <a:buChar char="Ø"/>
            </a:pPr>
            <a:r>
              <a:rPr lang="zh-CN" altLang="en-US" dirty="0"/>
              <a:t>使用一个向量，向量中的每一位对应于磁盘中的每一块</a:t>
            </a:r>
            <a:endParaRPr lang="en-NZ" dirty="0"/>
          </a:p>
          <a:p>
            <a:pPr lvl="1">
              <a:lnSpc>
                <a:spcPct val="125000"/>
              </a:lnSpc>
              <a:buFont typeface="Wingdings" pitchFamily="2" charset="2"/>
              <a:buChar char="Ø"/>
            </a:pPr>
            <a:r>
              <a:rPr lang="en-NZ" dirty="0"/>
              <a:t>0</a:t>
            </a:r>
            <a:r>
              <a:rPr lang="zh-CN" altLang="en-US" dirty="0"/>
              <a:t>表示空闲块，</a:t>
            </a:r>
            <a:r>
              <a:rPr lang="en-US" altLang="zh-CN" dirty="0"/>
              <a:t>1</a:t>
            </a:r>
            <a:r>
              <a:rPr lang="zh-CN" altLang="en-US" dirty="0"/>
              <a:t>表示已使用块</a:t>
            </a:r>
            <a:endParaRPr lang="en-US" altLang="zh-CN" dirty="0"/>
          </a:p>
          <a:p>
            <a:pPr>
              <a:lnSpc>
                <a:spcPct val="125000"/>
              </a:lnSpc>
            </a:pPr>
            <a:endParaRPr lang="en-US" altLang="zh-CN" sz="2400" dirty="0"/>
          </a:p>
          <a:p>
            <a:pPr>
              <a:lnSpc>
                <a:spcPct val="125000"/>
              </a:lnSpc>
            </a:pPr>
            <a:endParaRPr lang="en-US" altLang="zh-CN" sz="2400" dirty="0"/>
          </a:p>
          <a:p>
            <a:pPr>
              <a:lnSpc>
                <a:spcPct val="125000"/>
              </a:lnSpc>
            </a:pPr>
            <a:endParaRPr lang="en-US" altLang="zh-CN" sz="2400" dirty="0"/>
          </a:p>
          <a:p>
            <a:pPr>
              <a:lnSpc>
                <a:spcPct val="125000"/>
              </a:lnSpc>
            </a:pPr>
            <a:endParaRPr lang="en-US" altLang="zh-CN" sz="2400" dirty="0"/>
          </a:p>
        </p:txBody>
      </p:sp>
      <p:graphicFrame>
        <p:nvGraphicFramePr>
          <p:cNvPr id="4" name="Diagram 4">
            <a:extLst>
              <a:ext uri="{FF2B5EF4-FFF2-40B4-BE49-F238E27FC236}">
                <a16:creationId xmlns:a16="http://schemas.microsoft.com/office/drawing/2014/main" id="{124153A5-C848-4FC2-8DB3-FB0E6DE062BB}"/>
              </a:ext>
            </a:extLst>
          </p:cNvPr>
          <p:cNvGraphicFramePr/>
          <p:nvPr>
            <p:extLst>
              <p:ext uri="{D42A27DB-BD31-4B8C-83A1-F6EECF244321}">
                <p14:modId xmlns:p14="http://schemas.microsoft.com/office/powerpoint/2010/main" val="3651182514"/>
              </p:ext>
            </p:extLst>
          </p:nvPr>
        </p:nvGraphicFramePr>
        <p:xfrm>
          <a:off x="1619672" y="3429000"/>
          <a:ext cx="5760640" cy="2376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4856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D895545-66F7-45F2-8AC7-D01068CCCA49}"/>
              </a:ext>
            </a:extLst>
          </p:cNvPr>
          <p:cNvSpPr txBox="1"/>
          <p:nvPr/>
        </p:nvSpPr>
        <p:spPr>
          <a:xfrm>
            <a:off x="0" y="4077072"/>
            <a:ext cx="9144000" cy="2780928"/>
          </a:xfrm>
          <a:prstGeom prst="rect">
            <a:avLst/>
          </a:prstGeom>
          <a:solidFill>
            <a:schemeClr val="bg1"/>
          </a:solidFill>
        </p:spPr>
        <p:txBody>
          <a:bodyPr wrap="square" rtlCol="0">
            <a:noAutofit/>
          </a:bodyPr>
          <a:lstStyle/>
          <a:p>
            <a:endParaRPr lang="zh-CN" altLang="en-US" dirty="0">
              <a:ln>
                <a:solidFill>
                  <a:schemeClr val="accent1"/>
                </a:solidFill>
              </a:ln>
              <a:solidFill>
                <a:schemeClr val="bg1"/>
              </a:solidFill>
            </a:endParaRPr>
          </a:p>
        </p:txBody>
      </p:sp>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5.6.2 </a:t>
            </a:r>
            <a:r>
              <a:rPr kumimoji="1" lang="zh-CN" altLang="en-US" dirty="0"/>
              <a:t>空闲空间管理</a:t>
            </a:r>
          </a:p>
        </p:txBody>
      </p:sp>
      <p:sp>
        <p:nvSpPr>
          <p:cNvPr id="3" name="Content Placeholder 2">
            <a:extLst>
              <a:ext uri="{FF2B5EF4-FFF2-40B4-BE49-F238E27FC236}">
                <a16:creationId xmlns:a16="http://schemas.microsoft.com/office/drawing/2014/main" id="{6D9D9CB0-E199-4B08-B7D6-7B9B27AB9279}"/>
              </a:ext>
            </a:extLst>
          </p:cNvPr>
          <p:cNvSpPr txBox="1">
            <a:spLocks/>
          </p:cNvSpPr>
          <p:nvPr/>
        </p:nvSpPr>
        <p:spPr bwMode="auto">
          <a:xfrm>
            <a:off x="0" y="1008187"/>
            <a:ext cx="5148064" cy="2492822"/>
          </a:xfrm>
          <a:prstGeom prst="rect">
            <a:avLst/>
          </a:prstGeom>
          <a:solidFill>
            <a:schemeClr val="bg1"/>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25000"/>
              </a:lnSpc>
              <a:buClrTx/>
              <a:buFont typeface="Wingdings" panose="05000000000000000000" pitchFamily="2" charset="2"/>
              <a:buChar char="l"/>
            </a:pPr>
            <a:r>
              <a:rPr lang="zh-CN" altLang="en-US" sz="2400" kern="0" dirty="0">
                <a:latin typeface="+mn-ea"/>
              </a:rPr>
              <a:t>位示图（位表，</a:t>
            </a:r>
            <a:r>
              <a:rPr lang="en-NZ" altLang="zh-CN" sz="2400" kern="0" dirty="0">
                <a:latin typeface="+mn-ea"/>
              </a:rPr>
              <a:t>Bit Tables</a:t>
            </a:r>
            <a:r>
              <a:rPr lang="zh-CN" altLang="en-US" sz="2400" kern="0" dirty="0">
                <a:latin typeface="+mn-ea"/>
              </a:rPr>
              <a:t>）续</a:t>
            </a:r>
            <a:endParaRPr lang="en-US" altLang="zh-CN" sz="2400" kern="0" dirty="0">
              <a:latin typeface="+mn-ea"/>
            </a:endParaRPr>
          </a:p>
          <a:p>
            <a:pPr marL="457200" lvl="1" indent="0">
              <a:lnSpc>
                <a:spcPct val="125000"/>
              </a:lnSpc>
              <a:buNone/>
            </a:pPr>
            <a:r>
              <a:rPr lang="zh-CN" altLang="en-US" sz="2000" dirty="0">
                <a:latin typeface="宋体" panose="02010600030101010101" pitchFamily="2" charset="-122"/>
              </a:rPr>
              <a:t>例：请用位图表示如图磁盘布局对应的向量值</a:t>
            </a:r>
            <a:endParaRPr lang="en-US" altLang="zh-CN" sz="2000" dirty="0">
              <a:latin typeface="宋体" panose="02010600030101010101" pitchFamily="2" charset="-122"/>
            </a:endParaRPr>
          </a:p>
          <a:p>
            <a:pPr lvl="1">
              <a:lnSpc>
                <a:spcPct val="125000"/>
              </a:lnSpc>
            </a:pPr>
            <a:endParaRPr lang="en-US" altLang="zh-CN" sz="2000" dirty="0">
              <a:latin typeface="+mn-ea"/>
              <a:ea typeface="+mn-ea"/>
            </a:endParaRPr>
          </a:p>
          <a:p>
            <a:pPr lvl="1">
              <a:lnSpc>
                <a:spcPct val="125000"/>
              </a:lnSpc>
            </a:pPr>
            <a:endParaRPr lang="en-US" altLang="zh-CN" sz="2000" dirty="0">
              <a:latin typeface="+mn-ea"/>
              <a:ea typeface="+mn-ea"/>
            </a:endParaRPr>
          </a:p>
          <a:p>
            <a:pPr lvl="1">
              <a:lnSpc>
                <a:spcPct val="125000"/>
              </a:lnSpc>
            </a:pPr>
            <a:endParaRPr lang="en-US" altLang="zh-CN" sz="2000" dirty="0">
              <a:latin typeface="+mn-ea"/>
              <a:ea typeface="+mn-ea"/>
            </a:endParaRPr>
          </a:p>
          <a:p>
            <a:pPr lvl="1">
              <a:lnSpc>
                <a:spcPct val="125000"/>
              </a:lnSpc>
            </a:pPr>
            <a:endParaRPr lang="en-US" altLang="zh-CN" sz="2000" dirty="0">
              <a:latin typeface="+mn-ea"/>
              <a:ea typeface="+mn-ea"/>
            </a:endParaRPr>
          </a:p>
          <a:p>
            <a:pPr lvl="1">
              <a:lnSpc>
                <a:spcPct val="125000"/>
              </a:lnSpc>
            </a:pPr>
            <a:endParaRPr lang="en-US" altLang="zh-CN" sz="2000" dirty="0">
              <a:latin typeface="+mn-ea"/>
              <a:ea typeface="+mn-ea"/>
            </a:endParaRPr>
          </a:p>
          <a:p>
            <a:pPr lvl="1">
              <a:lnSpc>
                <a:spcPct val="125000"/>
              </a:lnSpc>
              <a:spcBef>
                <a:spcPts val="600"/>
              </a:spcBef>
            </a:pPr>
            <a:endParaRPr lang="en-US" altLang="zh-CN" sz="2000" dirty="0">
              <a:latin typeface="+mn-ea"/>
              <a:ea typeface="+mn-ea"/>
            </a:endParaRPr>
          </a:p>
          <a:p>
            <a:pPr>
              <a:lnSpc>
                <a:spcPct val="125000"/>
              </a:lnSpc>
            </a:pPr>
            <a:endParaRPr lang="en-US" altLang="zh-CN" sz="2400" kern="0" dirty="0">
              <a:latin typeface="+mn-ea"/>
            </a:endParaRPr>
          </a:p>
        </p:txBody>
      </p:sp>
      <p:pic>
        <p:nvPicPr>
          <p:cNvPr id="4" name="Picture 8" descr="f9.pdf">
            <a:extLst>
              <a:ext uri="{FF2B5EF4-FFF2-40B4-BE49-F238E27FC236}">
                <a16:creationId xmlns:a16="http://schemas.microsoft.com/office/drawing/2014/main" id="{43616D28-C677-455A-93CE-A3D2B496274B}"/>
              </a:ext>
            </a:extLst>
          </p:cNvPr>
          <p:cNvPicPr>
            <a:picLocks noChangeAspect="1"/>
          </p:cNvPicPr>
          <p:nvPr/>
        </p:nvPicPr>
        <p:blipFill rotWithShape="1">
          <a:blip r:embed="rId3"/>
          <a:srcRect l="11765" t="10467" r="49738" b="56278"/>
          <a:stretch/>
        </p:blipFill>
        <p:spPr>
          <a:xfrm>
            <a:off x="4967080" y="1008186"/>
            <a:ext cx="3744416" cy="2808312"/>
          </a:xfrm>
          <a:prstGeom prst="rect">
            <a:avLst/>
          </a:prstGeom>
        </p:spPr>
      </p:pic>
      <p:sp>
        <p:nvSpPr>
          <p:cNvPr id="5" name="文本框 2">
            <a:extLst>
              <a:ext uri="{FF2B5EF4-FFF2-40B4-BE49-F238E27FC236}">
                <a16:creationId xmlns:a16="http://schemas.microsoft.com/office/drawing/2014/main" id="{71F18B94-CA82-4C38-AB6F-7C1449CCD22B}"/>
              </a:ext>
            </a:extLst>
          </p:cNvPr>
          <p:cNvSpPr txBox="1"/>
          <p:nvPr/>
        </p:nvSpPr>
        <p:spPr>
          <a:xfrm>
            <a:off x="611560" y="2645995"/>
            <a:ext cx="4427984" cy="369332"/>
          </a:xfrm>
          <a:prstGeom prst="rect">
            <a:avLst/>
          </a:prstGeom>
          <a:solidFill>
            <a:schemeClr val="bg2">
              <a:lumMod val="90000"/>
            </a:schemeClr>
          </a:solidFill>
        </p:spPr>
        <p:txBody>
          <a:bodyPr wrap="square" rtlCol="0">
            <a:spAutoFit/>
          </a:bodyPr>
          <a:lstStyle/>
          <a:p>
            <a:r>
              <a:rPr kumimoji="1" lang="en-US" altLang="zh-CN" dirty="0"/>
              <a:t>00111000011111000011111111111011000</a:t>
            </a:r>
            <a:endParaRPr kumimoji="1" lang="zh-CN" altLang="en-US" dirty="0"/>
          </a:p>
        </p:txBody>
      </p:sp>
      <p:sp>
        <p:nvSpPr>
          <p:cNvPr id="6" name="Content Placeholder 2">
            <a:extLst>
              <a:ext uri="{FF2B5EF4-FFF2-40B4-BE49-F238E27FC236}">
                <a16:creationId xmlns:a16="http://schemas.microsoft.com/office/drawing/2014/main" id="{C6DBC400-727E-4E6B-AFF2-77B80B2E0A51}"/>
              </a:ext>
            </a:extLst>
          </p:cNvPr>
          <p:cNvSpPr txBox="1">
            <a:spLocks/>
          </p:cNvSpPr>
          <p:nvPr/>
        </p:nvSpPr>
        <p:spPr bwMode="auto">
          <a:xfrm>
            <a:off x="323528" y="4086154"/>
            <a:ext cx="8607172" cy="2727222"/>
          </a:xfrm>
          <a:prstGeom prst="rect">
            <a:avLst/>
          </a:prstGeom>
          <a:solidFill>
            <a:schemeClr val="tx2">
              <a:lumMod val="20000"/>
              <a:lumOff val="80000"/>
            </a:schemeClr>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lnSpc>
                <a:spcPct val="125000"/>
              </a:lnSpc>
              <a:spcBef>
                <a:spcPts val="600"/>
              </a:spcBef>
              <a:buFont typeface="Wingdings" pitchFamily="2" charset="2"/>
              <a:buChar char="Ø"/>
            </a:pPr>
            <a:r>
              <a:rPr lang="zh-CN" altLang="en-US" sz="2000" dirty="0">
                <a:latin typeface="宋体" panose="02010600030101010101" pitchFamily="2" charset="-122"/>
              </a:rPr>
              <a:t>优点：很容易找到一个或一组连续的空闲块；非常小</a:t>
            </a:r>
            <a:endParaRPr lang="en-US" altLang="zh-CN" sz="2000" dirty="0">
              <a:latin typeface="宋体" panose="02010600030101010101" pitchFamily="2" charset="-122"/>
            </a:endParaRPr>
          </a:p>
          <a:p>
            <a:pPr lvl="1">
              <a:lnSpc>
                <a:spcPct val="125000"/>
              </a:lnSpc>
              <a:spcBef>
                <a:spcPts val="600"/>
              </a:spcBef>
              <a:buFont typeface="Wingdings" pitchFamily="2" charset="2"/>
              <a:buChar char="Ø"/>
            </a:pPr>
            <a:r>
              <a:rPr lang="zh-CN" altLang="en-US" sz="2000" dirty="0">
                <a:latin typeface="宋体" panose="02010600030101010101" pitchFamily="2" charset="-122"/>
              </a:rPr>
              <a:t>位示图需要占用的存储空间大小为</a:t>
            </a:r>
            <a:endParaRPr lang="en-US" altLang="zh-CN" sz="2000" dirty="0">
              <a:latin typeface="宋体" panose="02010600030101010101" pitchFamily="2" charset="-122"/>
            </a:endParaRPr>
          </a:p>
          <a:p>
            <a:pPr marL="914400" lvl="2" indent="0">
              <a:lnSpc>
                <a:spcPct val="125000"/>
              </a:lnSpc>
              <a:spcBef>
                <a:spcPts val="600"/>
              </a:spcBef>
              <a:buNone/>
            </a:pPr>
            <a:r>
              <a:rPr lang="zh-CN" altLang="en-US" sz="2000" dirty="0">
                <a:latin typeface="宋体" panose="02010600030101010101" pitchFamily="2" charset="-122"/>
              </a:rPr>
              <a:t>磁盘容量（字节数）</a:t>
            </a:r>
            <a:r>
              <a:rPr lang="en-US" altLang="zh-CN" sz="2000" dirty="0">
                <a:latin typeface="宋体" panose="02010600030101010101" pitchFamily="2" charset="-122"/>
              </a:rPr>
              <a:t>/</a:t>
            </a:r>
            <a:r>
              <a:rPr lang="zh-CN" altLang="en-US" sz="2000" dirty="0">
                <a:latin typeface="宋体" panose="02010600030101010101" pitchFamily="2" charset="-122"/>
              </a:rPr>
              <a:t>（</a:t>
            </a:r>
            <a:r>
              <a:rPr lang="en-US" altLang="zh-CN" sz="2000" dirty="0">
                <a:latin typeface="宋体" panose="02010600030101010101" pitchFamily="2" charset="-122"/>
              </a:rPr>
              <a:t>8×</a:t>
            </a:r>
            <a:r>
              <a:rPr lang="zh-CN" altLang="en-US" sz="2000" dirty="0">
                <a:latin typeface="宋体" panose="02010600030101010101" pitchFamily="2" charset="-122"/>
              </a:rPr>
              <a:t>数据块大小） </a:t>
            </a:r>
            <a:endParaRPr lang="en-US" altLang="zh-CN" sz="2000" dirty="0">
              <a:latin typeface="宋体" panose="02010600030101010101" pitchFamily="2" charset="-122"/>
            </a:endParaRPr>
          </a:p>
          <a:p>
            <a:pPr lvl="1">
              <a:lnSpc>
                <a:spcPct val="125000"/>
              </a:lnSpc>
              <a:spcBef>
                <a:spcPts val="600"/>
              </a:spcBef>
              <a:buFont typeface="Wingdings" pitchFamily="2" charset="2"/>
              <a:buChar char="Ø"/>
            </a:pPr>
            <a:r>
              <a:rPr lang="zh-CN" altLang="en-US" sz="2000" dirty="0">
                <a:latin typeface="宋体" panose="02010600030101010101" pitchFamily="2" charset="-122"/>
              </a:rPr>
              <a:t>问题：块大小</a:t>
            </a:r>
            <a:r>
              <a:rPr lang="en-US" altLang="zh-CN" sz="2000" dirty="0">
                <a:latin typeface="宋体" panose="02010600030101010101" pitchFamily="2" charset="-122"/>
              </a:rPr>
              <a:t>512</a:t>
            </a:r>
            <a:r>
              <a:rPr lang="zh-CN" altLang="en-US" sz="2000" dirty="0">
                <a:latin typeface="宋体" panose="02010600030101010101" pitchFamily="2" charset="-122"/>
              </a:rPr>
              <a:t>字节，</a:t>
            </a:r>
            <a:r>
              <a:rPr lang="en-US" altLang="zh-CN" sz="2000" dirty="0">
                <a:latin typeface="宋体" panose="02010600030101010101" pitchFamily="2" charset="-122"/>
              </a:rPr>
              <a:t>16G</a:t>
            </a:r>
            <a:r>
              <a:rPr lang="zh-CN" altLang="en-US" sz="2000" dirty="0">
                <a:latin typeface="宋体" panose="02010600030101010101" pitchFamily="2" charset="-122"/>
              </a:rPr>
              <a:t>的磁盘，位表占用空间多大？</a:t>
            </a:r>
            <a:endParaRPr lang="en-US" altLang="zh-CN" sz="2000" dirty="0">
              <a:latin typeface="宋体" panose="02010600030101010101" pitchFamily="2" charset="-122"/>
            </a:endParaRPr>
          </a:p>
          <a:p>
            <a:pPr marL="914400" lvl="2" indent="0">
              <a:lnSpc>
                <a:spcPct val="125000"/>
              </a:lnSpc>
              <a:spcBef>
                <a:spcPts val="600"/>
              </a:spcBef>
              <a:buNone/>
            </a:pPr>
            <a:r>
              <a:rPr lang="en-US" altLang="zh-CN" sz="1800" dirty="0">
                <a:latin typeface="宋体" panose="02010600030101010101" pitchFamily="2" charset="-122"/>
              </a:rPr>
              <a:t>4M,</a:t>
            </a:r>
            <a:r>
              <a:rPr lang="zh-CN" altLang="en-US" sz="1800" dirty="0">
                <a:latin typeface="宋体" panose="02010600030101010101" pitchFamily="2" charset="-122"/>
              </a:rPr>
              <a:t>放入磁盘需要</a:t>
            </a:r>
            <a:r>
              <a:rPr lang="en-US" altLang="zh-CN" sz="1800" dirty="0">
                <a:latin typeface="宋体" panose="02010600030101010101" pitchFamily="2" charset="-122"/>
              </a:rPr>
              <a:t>8000</a:t>
            </a:r>
            <a:r>
              <a:rPr lang="zh-CN" altLang="en-US" sz="1800" dirty="0">
                <a:latin typeface="宋体" panose="02010600030101010101" pitchFamily="2" charset="-122"/>
              </a:rPr>
              <a:t>块，放入内存可提高查找速度，仍占用较大的空间</a:t>
            </a:r>
            <a:endParaRPr lang="en-US" altLang="zh-CN" sz="1800" dirty="0">
              <a:latin typeface="宋体" panose="02010600030101010101" pitchFamily="2" charset="-122"/>
            </a:endParaRPr>
          </a:p>
          <a:p>
            <a:pPr lvl="1">
              <a:lnSpc>
                <a:spcPct val="125000"/>
              </a:lnSpc>
              <a:spcBef>
                <a:spcPts val="600"/>
              </a:spcBef>
              <a:buFont typeface="Wingdings" pitchFamily="2" charset="2"/>
              <a:buChar char="Ø"/>
            </a:pPr>
            <a:r>
              <a:rPr lang="zh-CN" altLang="en-US" sz="2000" dirty="0">
                <a:latin typeface="宋体" panose="02010600030101010101" pitchFamily="2" charset="-122"/>
              </a:rPr>
              <a:t>大位示图搜索将会降低文件系统的性能 </a:t>
            </a:r>
            <a:endParaRPr lang="en-US" altLang="zh-CN" sz="2000" kern="0" dirty="0">
              <a:latin typeface="宋体" panose="02010600030101010101" pitchFamily="2" charset="-122"/>
            </a:endParaRPr>
          </a:p>
          <a:p>
            <a:pPr marL="457200" lvl="1" indent="0">
              <a:lnSpc>
                <a:spcPct val="125000"/>
              </a:lnSpc>
              <a:spcBef>
                <a:spcPts val="600"/>
              </a:spcBef>
              <a:buNone/>
            </a:pPr>
            <a:endParaRPr lang="en-US" altLang="zh-CN" sz="2000" dirty="0">
              <a:latin typeface="+mn-ea"/>
              <a:ea typeface="+mn-ea"/>
            </a:endParaRPr>
          </a:p>
          <a:p>
            <a:pPr>
              <a:lnSpc>
                <a:spcPct val="125000"/>
              </a:lnSpc>
            </a:pPr>
            <a:endParaRPr lang="en-US" altLang="zh-CN" sz="2400" kern="0" dirty="0">
              <a:latin typeface="+mn-ea"/>
            </a:endParaRPr>
          </a:p>
        </p:txBody>
      </p:sp>
    </p:spTree>
    <p:extLst>
      <p:ext uri="{BB962C8B-B14F-4D97-AF65-F5344CB8AC3E}">
        <p14:creationId xmlns:p14="http://schemas.microsoft.com/office/powerpoint/2010/main" val="101415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5.6.2 </a:t>
            </a:r>
            <a:r>
              <a:rPr kumimoji="1" lang="zh-CN" altLang="en-US" dirty="0"/>
              <a:t>空闲空间管理</a:t>
            </a:r>
          </a:p>
        </p:txBody>
      </p:sp>
      <p:sp>
        <p:nvSpPr>
          <p:cNvPr id="3" name="Content Placeholder 2">
            <a:extLst>
              <a:ext uri="{FF2B5EF4-FFF2-40B4-BE49-F238E27FC236}">
                <a16:creationId xmlns:a16="http://schemas.microsoft.com/office/drawing/2014/main" id="{8FD22D3D-A08D-4EB9-80EF-07CD8602A829}"/>
              </a:ext>
            </a:extLst>
          </p:cNvPr>
          <p:cNvSpPr txBox="1">
            <a:spLocks/>
          </p:cNvSpPr>
          <p:nvPr/>
        </p:nvSpPr>
        <p:spPr bwMode="auto">
          <a:xfrm>
            <a:off x="8874" y="1022424"/>
            <a:ext cx="7848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zh-CN" altLang="en-US" dirty="0"/>
              <a:t>链接空间分区</a:t>
            </a:r>
            <a:endParaRPr lang="en-US" altLang="zh-CN" dirty="0"/>
          </a:p>
          <a:p>
            <a:pPr lvl="1">
              <a:lnSpc>
                <a:spcPct val="125000"/>
              </a:lnSpc>
              <a:buFont typeface="Wingdings" pitchFamily="2" charset="2"/>
              <a:buChar char="Ø"/>
            </a:pPr>
            <a:r>
              <a:rPr lang="zh-CN" altLang="en-US" b="0" dirty="0">
                <a:latin typeface="+mn-ea"/>
                <a:ea typeface="+mn-ea"/>
              </a:rPr>
              <a:t>使用指向每个空闲区的指针和它们的长度值，可将空闲区链接在一起</a:t>
            </a:r>
            <a:endParaRPr lang="en-NZ" b="0" dirty="0">
              <a:latin typeface="+mn-ea"/>
              <a:ea typeface="+mn-ea"/>
            </a:endParaRPr>
          </a:p>
          <a:p>
            <a:pPr lvl="1">
              <a:lnSpc>
                <a:spcPct val="125000"/>
              </a:lnSpc>
              <a:buFont typeface="Wingdings" pitchFamily="2" charset="2"/>
              <a:buChar char="Ø"/>
            </a:pPr>
            <a:r>
              <a:rPr lang="zh-CN" altLang="en-US" b="0" dirty="0">
                <a:latin typeface="+mn-ea"/>
                <a:ea typeface="+mn-ea"/>
              </a:rPr>
              <a:t>不需要磁盘分配表，空间开销可以忽略不计</a:t>
            </a:r>
            <a:endParaRPr lang="en-NZ" b="0" dirty="0">
              <a:latin typeface="+mn-ea"/>
              <a:ea typeface="+mn-ea"/>
            </a:endParaRPr>
          </a:p>
          <a:p>
            <a:pPr lvl="1">
              <a:lnSpc>
                <a:spcPct val="125000"/>
              </a:lnSpc>
              <a:buFont typeface="Wingdings" pitchFamily="2" charset="2"/>
              <a:buChar char="Ø"/>
            </a:pPr>
            <a:r>
              <a:rPr lang="zh-CN" altLang="en-US" b="0" dirty="0">
                <a:latin typeface="+mn-ea"/>
                <a:ea typeface="+mn-ea"/>
              </a:rPr>
              <a:t>适用于所有的文件分配方法</a:t>
            </a:r>
            <a:endParaRPr lang="en-NZ" b="0" dirty="0">
              <a:latin typeface="+mn-ea"/>
              <a:ea typeface="+mn-ea"/>
            </a:endParaRPr>
          </a:p>
        </p:txBody>
      </p:sp>
      <p:graphicFrame>
        <p:nvGraphicFramePr>
          <p:cNvPr id="4" name="Diagram 3">
            <a:extLst>
              <a:ext uri="{FF2B5EF4-FFF2-40B4-BE49-F238E27FC236}">
                <a16:creationId xmlns:a16="http://schemas.microsoft.com/office/drawing/2014/main" id="{B457AA28-B07B-4B6B-8AFB-D10A0E604330}"/>
              </a:ext>
            </a:extLst>
          </p:cNvPr>
          <p:cNvGraphicFramePr/>
          <p:nvPr>
            <p:extLst>
              <p:ext uri="{D42A27DB-BD31-4B8C-83A1-F6EECF244321}">
                <p14:modId xmlns:p14="http://schemas.microsoft.com/office/powerpoint/2010/main" val="4211846309"/>
              </p:ext>
            </p:extLst>
          </p:nvPr>
        </p:nvGraphicFramePr>
        <p:xfrm>
          <a:off x="1572344" y="3913088"/>
          <a:ext cx="6096000" cy="210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9783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5.6.2 </a:t>
            </a:r>
            <a:r>
              <a:rPr kumimoji="1" lang="zh-CN" altLang="en-US" dirty="0"/>
              <a:t>空闲空间管理</a:t>
            </a:r>
          </a:p>
        </p:txBody>
      </p:sp>
      <p:sp>
        <p:nvSpPr>
          <p:cNvPr id="3" name="Content Placeholder 2">
            <a:extLst>
              <a:ext uri="{FF2B5EF4-FFF2-40B4-BE49-F238E27FC236}">
                <a16:creationId xmlns:a16="http://schemas.microsoft.com/office/drawing/2014/main" id="{23EFF4CF-D8F9-471A-93A1-213B5B2242B8}"/>
              </a:ext>
            </a:extLst>
          </p:cNvPr>
          <p:cNvSpPr txBox="1">
            <a:spLocks/>
          </p:cNvSpPr>
          <p:nvPr/>
        </p:nvSpPr>
        <p:spPr bwMode="auto">
          <a:xfrm>
            <a:off x="8603" y="1027533"/>
            <a:ext cx="744371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zh-CN" altLang="en-US" dirty="0"/>
              <a:t>索引</a:t>
            </a:r>
            <a:endParaRPr lang="en-US" altLang="zh-CN" dirty="0"/>
          </a:p>
          <a:p>
            <a:pPr lvl="1">
              <a:lnSpc>
                <a:spcPct val="125000"/>
              </a:lnSpc>
              <a:buFont typeface="Wingdings" pitchFamily="2" charset="2"/>
              <a:buChar char="Ø"/>
            </a:pPr>
            <a:r>
              <a:rPr lang="zh-CN" altLang="en-US" b="0" dirty="0">
                <a:latin typeface="+mn-ea"/>
                <a:ea typeface="+mn-ea"/>
              </a:rPr>
              <a:t>将空闲空间视为一个文件，并使用索引表为文件分配空间</a:t>
            </a:r>
          </a:p>
          <a:p>
            <a:pPr lvl="1">
              <a:lnSpc>
                <a:spcPct val="125000"/>
              </a:lnSpc>
              <a:buFont typeface="Wingdings" pitchFamily="2" charset="2"/>
              <a:buChar char="Ø"/>
            </a:pPr>
            <a:r>
              <a:rPr lang="zh-CN" altLang="en-US" b="0" dirty="0">
                <a:latin typeface="+mn-ea"/>
                <a:ea typeface="+mn-ea"/>
              </a:rPr>
              <a:t>为了提高效率，索引应基于可变大小的分区而不是块</a:t>
            </a:r>
          </a:p>
          <a:p>
            <a:pPr lvl="1">
              <a:lnSpc>
                <a:spcPct val="125000"/>
              </a:lnSpc>
              <a:buFont typeface="Wingdings" pitchFamily="2" charset="2"/>
              <a:buChar char="Ø"/>
            </a:pPr>
            <a:r>
              <a:rPr lang="zh-CN" altLang="en-US" b="0" dirty="0">
                <a:latin typeface="+mn-ea"/>
                <a:ea typeface="+mn-ea"/>
              </a:rPr>
              <a:t>适用于所有的文件分配方法</a:t>
            </a:r>
            <a:endParaRPr lang="en-NZ" b="0" dirty="0">
              <a:latin typeface="+mn-ea"/>
              <a:ea typeface="+mn-ea"/>
            </a:endParaRPr>
          </a:p>
        </p:txBody>
      </p:sp>
      <p:pic>
        <p:nvPicPr>
          <p:cNvPr id="4" name="Picture 3">
            <a:extLst>
              <a:ext uri="{FF2B5EF4-FFF2-40B4-BE49-F238E27FC236}">
                <a16:creationId xmlns:a16="http://schemas.microsoft.com/office/drawing/2014/main" id="{CB9EB6B1-5EA9-460D-BFC2-7BBA46FD54ED}"/>
              </a:ext>
            </a:extLst>
          </p:cNvPr>
          <p:cNvPicPr>
            <a:picLocks noChangeAspect="1"/>
          </p:cNvPicPr>
          <p:nvPr/>
        </p:nvPicPr>
        <p:blipFill>
          <a:blip r:embed="rId3"/>
          <a:stretch>
            <a:fillRect/>
          </a:stretch>
        </p:blipFill>
        <p:spPr>
          <a:xfrm>
            <a:off x="6804223" y="4483917"/>
            <a:ext cx="1800225" cy="1825403"/>
          </a:xfrm>
          <a:prstGeom prst="rect">
            <a:avLst/>
          </a:prstGeom>
        </p:spPr>
      </p:pic>
    </p:spTree>
    <p:extLst>
      <p:ext uri="{BB962C8B-B14F-4D97-AF65-F5344CB8AC3E}">
        <p14:creationId xmlns:p14="http://schemas.microsoft.com/office/powerpoint/2010/main" val="20982209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5.6.3 </a:t>
            </a:r>
            <a:r>
              <a:rPr kumimoji="1" lang="zh-CN" altLang="en-US" dirty="0"/>
              <a:t>空闲空间管理</a:t>
            </a:r>
          </a:p>
        </p:txBody>
      </p:sp>
      <p:graphicFrame>
        <p:nvGraphicFramePr>
          <p:cNvPr id="3" name="Content Placeholder 5">
            <a:extLst>
              <a:ext uri="{FF2B5EF4-FFF2-40B4-BE49-F238E27FC236}">
                <a16:creationId xmlns:a16="http://schemas.microsoft.com/office/drawing/2014/main" id="{C4F7ACC5-1B7C-4F45-A995-65668293D4A0}"/>
              </a:ext>
            </a:extLst>
          </p:cNvPr>
          <p:cNvGraphicFramePr>
            <a:graphicFrameLocks/>
          </p:cNvGraphicFramePr>
          <p:nvPr>
            <p:extLst>
              <p:ext uri="{D42A27DB-BD31-4B8C-83A1-F6EECF244321}">
                <p14:modId xmlns:p14="http://schemas.microsoft.com/office/powerpoint/2010/main" val="3027749414"/>
              </p:ext>
            </p:extLst>
          </p:nvPr>
        </p:nvGraphicFramePr>
        <p:xfrm>
          <a:off x="607640" y="1772816"/>
          <a:ext cx="79248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2">
            <a:extLst>
              <a:ext uri="{FF2B5EF4-FFF2-40B4-BE49-F238E27FC236}">
                <a16:creationId xmlns:a16="http://schemas.microsoft.com/office/drawing/2014/main" id="{C28221EA-86B7-47F0-9DAA-FF4CDA0F96BD}"/>
              </a:ext>
            </a:extLst>
          </p:cNvPr>
          <p:cNvSpPr txBox="1">
            <a:spLocks/>
          </p:cNvSpPr>
          <p:nvPr/>
        </p:nvSpPr>
        <p:spPr bwMode="auto">
          <a:xfrm>
            <a:off x="8603" y="980728"/>
            <a:ext cx="7443718" cy="10801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25000"/>
              </a:lnSpc>
              <a:buClrTx/>
              <a:buFont typeface="Wingdings" panose="05000000000000000000" pitchFamily="2" charset="2"/>
              <a:buChar char="l"/>
            </a:pPr>
            <a:r>
              <a:rPr lang="zh-CN" altLang="en-US" kern="0" dirty="0"/>
              <a:t>空闲块列表</a:t>
            </a:r>
            <a:endParaRPr lang="en-NZ" kern="0" dirty="0"/>
          </a:p>
        </p:txBody>
      </p:sp>
    </p:spTree>
    <p:extLst>
      <p:ext uri="{BB962C8B-B14F-4D97-AF65-F5344CB8AC3E}">
        <p14:creationId xmlns:p14="http://schemas.microsoft.com/office/powerpoint/2010/main" val="6031716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5.6.3 </a:t>
            </a:r>
            <a:r>
              <a:rPr kumimoji="1" lang="zh-CN" altLang="en-US" dirty="0"/>
              <a:t>卷</a:t>
            </a:r>
          </a:p>
        </p:txBody>
      </p:sp>
      <p:sp>
        <p:nvSpPr>
          <p:cNvPr id="3" name="Content Placeholder 2">
            <a:extLst>
              <a:ext uri="{FF2B5EF4-FFF2-40B4-BE49-F238E27FC236}">
                <a16:creationId xmlns:a16="http://schemas.microsoft.com/office/drawing/2014/main" id="{F8AAE909-8C59-4345-9ED4-9C5FE6B958E2}"/>
              </a:ext>
            </a:extLst>
          </p:cNvPr>
          <p:cNvSpPr txBox="1">
            <a:spLocks/>
          </p:cNvSpPr>
          <p:nvPr/>
        </p:nvSpPr>
        <p:spPr bwMode="auto">
          <a:xfrm>
            <a:off x="107504" y="1052736"/>
            <a:ext cx="8856984" cy="48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2" indent="-457200">
              <a:lnSpc>
                <a:spcPct val="140000"/>
              </a:lnSpc>
              <a:buSzPct val="80000"/>
              <a:buFont typeface="Wingdings" pitchFamily="2" charset="2"/>
              <a:buChar char="l"/>
            </a:pPr>
            <a:r>
              <a:rPr lang="zh-CN" altLang="en-US" sz="2800" dirty="0"/>
              <a:t>卷</a:t>
            </a:r>
            <a:r>
              <a:rPr lang="en-US" altLang="zh-CN" sz="2800" dirty="0"/>
              <a:t>(</a:t>
            </a:r>
            <a:r>
              <a:rPr lang="en-NZ" altLang="zh-CN" sz="2800" dirty="0"/>
              <a:t>Volumes</a:t>
            </a:r>
            <a:r>
              <a:rPr lang="en-US" altLang="zh-CN" sz="2800" dirty="0"/>
              <a:t>)</a:t>
            </a:r>
            <a:r>
              <a:rPr lang="zh-CN" altLang="en-US" sz="2800" dirty="0"/>
              <a:t>：</a:t>
            </a:r>
            <a:endParaRPr lang="en-US" altLang="zh-CN" sz="2800" dirty="0"/>
          </a:p>
          <a:p>
            <a:pPr marL="857250" lvl="2" indent="-457200">
              <a:lnSpc>
                <a:spcPct val="140000"/>
              </a:lnSpc>
              <a:buSzPct val="100000"/>
              <a:buFont typeface="Wingdings" pitchFamily="2" charset="2"/>
              <a:buChar char="Ø"/>
            </a:pPr>
            <a:r>
              <a:rPr lang="zh-CN" altLang="en-US" sz="2400" dirty="0">
                <a:latin typeface="宋体" panose="02010600030101010101" pitchFamily="2" charset="-122"/>
                <a:ea typeface="宋体" panose="02010600030101010101" pitchFamily="2" charset="-122"/>
                <a:cs typeface="+mn-cs"/>
              </a:rPr>
              <a:t>不同操作系统和不同的文件管理系统中含义不同</a:t>
            </a:r>
            <a:endParaRPr lang="en-US" altLang="zh-CN" sz="2400" dirty="0">
              <a:latin typeface="宋体" panose="02010600030101010101" pitchFamily="2" charset="-122"/>
              <a:ea typeface="宋体" panose="02010600030101010101" pitchFamily="2" charset="-122"/>
              <a:cs typeface="+mn-cs"/>
            </a:endParaRPr>
          </a:p>
          <a:p>
            <a:pPr marL="857250" lvl="2" indent="-457200">
              <a:lnSpc>
                <a:spcPct val="140000"/>
              </a:lnSpc>
              <a:buSzPct val="100000"/>
              <a:buFont typeface="Wingdings" pitchFamily="2" charset="2"/>
              <a:buChar char="Ø"/>
            </a:pPr>
            <a:r>
              <a:rPr lang="zh-CN" altLang="en-US" sz="2400" dirty="0">
                <a:latin typeface="宋体" panose="02010600030101010101" pitchFamily="2" charset="-122"/>
                <a:ea typeface="宋体" panose="02010600030101010101" pitchFamily="2" charset="-122"/>
                <a:cs typeface="+mn-cs"/>
              </a:rPr>
              <a:t>本质上是</a:t>
            </a:r>
            <a:r>
              <a:rPr lang="zh-CN" altLang="en-US" sz="2400" dirty="0">
                <a:solidFill>
                  <a:srgbClr val="FF0000"/>
                </a:solidFill>
                <a:latin typeface="宋体" panose="02010600030101010101" pitchFamily="2" charset="-122"/>
                <a:ea typeface="宋体" panose="02010600030101010101" pitchFamily="2" charset="-122"/>
                <a:cs typeface="+mn-cs"/>
              </a:rPr>
              <a:t>逻辑磁盘</a:t>
            </a:r>
            <a:endParaRPr lang="en-US" altLang="zh-CN" sz="2400" dirty="0">
              <a:solidFill>
                <a:srgbClr val="FF0000"/>
              </a:solidFill>
              <a:latin typeface="宋体" panose="02010600030101010101" pitchFamily="2" charset="-122"/>
              <a:ea typeface="宋体" panose="02010600030101010101" pitchFamily="2" charset="-122"/>
              <a:cs typeface="+mn-cs"/>
            </a:endParaRPr>
          </a:p>
          <a:p>
            <a:pPr>
              <a:lnSpc>
                <a:spcPct val="140000"/>
              </a:lnSpc>
              <a:buFont typeface="Wingdings" pitchFamily="2" charset="2"/>
              <a:buChar char="l"/>
            </a:pPr>
            <a:r>
              <a:rPr lang="zh-CN" altLang="en-US" dirty="0"/>
              <a:t>卷：一组在辅存上可寻址的扇区的集合，操作系统或应用程序用卷来存储数据。</a:t>
            </a:r>
            <a:endParaRPr lang="en-NZ" dirty="0"/>
          </a:p>
          <a:p>
            <a:pPr marL="857250" lvl="2" indent="-457200">
              <a:lnSpc>
                <a:spcPct val="150000"/>
              </a:lnSpc>
              <a:buSzPct val="100000"/>
              <a:buFont typeface="Wingdings" pitchFamily="2" charset="2"/>
              <a:buChar char="Ø"/>
            </a:pPr>
            <a:r>
              <a:rPr lang="zh-CN" altLang="en-US" sz="2400" dirty="0">
                <a:latin typeface="宋体" panose="02010600030101010101" pitchFamily="2" charset="-122"/>
                <a:ea typeface="宋体" panose="02010600030101010101" pitchFamily="2" charset="-122"/>
                <a:cs typeface="+mn-cs"/>
              </a:rPr>
              <a:t>卷中的扇区在物理存储设备上不需要连续</a:t>
            </a:r>
            <a:endParaRPr lang="en-NZ" altLang="zh-CN" sz="2400" dirty="0">
              <a:latin typeface="宋体" panose="02010600030101010101" pitchFamily="2" charset="-122"/>
              <a:ea typeface="宋体" panose="02010600030101010101" pitchFamily="2" charset="-122"/>
              <a:cs typeface="+mn-cs"/>
            </a:endParaRPr>
          </a:p>
          <a:p>
            <a:pPr marL="857250" lvl="2" indent="-457200">
              <a:lnSpc>
                <a:spcPct val="150000"/>
              </a:lnSpc>
              <a:buSzPct val="100000"/>
              <a:buFont typeface="Wingdings" pitchFamily="2" charset="2"/>
              <a:buChar char="Ø"/>
            </a:pPr>
            <a:r>
              <a:rPr lang="zh-CN" altLang="en-US" sz="2400" dirty="0">
                <a:latin typeface="宋体" panose="02010600030101010101" pitchFamily="2" charset="-122"/>
                <a:ea typeface="宋体" panose="02010600030101010101" pitchFamily="2" charset="-122"/>
                <a:cs typeface="+mn-cs"/>
              </a:rPr>
              <a:t>只需要对操作系统或应用程序来说连续即可</a:t>
            </a:r>
            <a:r>
              <a:rPr lang="en-NZ" sz="2400" dirty="0">
                <a:latin typeface="宋体" panose="02010600030101010101" pitchFamily="2" charset="-122"/>
                <a:ea typeface="宋体" panose="02010600030101010101" pitchFamily="2" charset="-122"/>
                <a:cs typeface="+mn-cs"/>
              </a:rPr>
              <a:t> </a:t>
            </a:r>
          </a:p>
          <a:p>
            <a:pPr marL="857250" lvl="2" indent="-457200">
              <a:lnSpc>
                <a:spcPct val="150000"/>
              </a:lnSpc>
              <a:buSzPct val="100000"/>
              <a:buFont typeface="Wingdings" pitchFamily="2" charset="2"/>
              <a:buChar char="Ø"/>
            </a:pPr>
            <a:r>
              <a:rPr lang="zh-CN" altLang="en-US" sz="2400" dirty="0">
                <a:latin typeface="宋体" panose="02010600030101010101" pitchFamily="2" charset="-122"/>
                <a:ea typeface="宋体" panose="02010600030101010101" pitchFamily="2" charset="-122"/>
                <a:cs typeface="+mn-cs"/>
              </a:rPr>
              <a:t>卷可能由更小的卷合并或组合而成</a:t>
            </a:r>
            <a:endParaRPr lang="en-NZ" sz="2400" dirty="0">
              <a:latin typeface="宋体" panose="02010600030101010101" pitchFamily="2" charset="-122"/>
              <a:ea typeface="宋体" panose="02010600030101010101" pitchFamily="2" charset="-122"/>
              <a:cs typeface="+mn-cs"/>
            </a:endParaRPr>
          </a:p>
        </p:txBody>
      </p:sp>
      <p:pic>
        <p:nvPicPr>
          <p:cNvPr id="4" name="Picture 7">
            <a:extLst>
              <a:ext uri="{FF2B5EF4-FFF2-40B4-BE49-F238E27FC236}">
                <a16:creationId xmlns:a16="http://schemas.microsoft.com/office/drawing/2014/main" id="{A9A75EE6-A246-49EC-B3FB-4163E31B913E}"/>
              </a:ext>
            </a:extLst>
          </p:cNvPr>
          <p:cNvPicPr>
            <a:picLocks noChangeAspect="1"/>
          </p:cNvPicPr>
          <p:nvPr/>
        </p:nvPicPr>
        <p:blipFill>
          <a:blip r:embed="rId3"/>
          <a:stretch>
            <a:fillRect/>
          </a:stretch>
        </p:blipFill>
        <p:spPr>
          <a:xfrm>
            <a:off x="7092280" y="5013176"/>
            <a:ext cx="1694234" cy="1257300"/>
          </a:xfrm>
          <a:prstGeom prst="rect">
            <a:avLst/>
          </a:prstGeom>
        </p:spPr>
      </p:pic>
    </p:spTree>
    <p:extLst>
      <p:ext uri="{BB962C8B-B14F-4D97-AF65-F5344CB8AC3E}">
        <p14:creationId xmlns:p14="http://schemas.microsoft.com/office/powerpoint/2010/main" val="33601206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409D140-4E44-41E8-95CC-C479EE0CC3C0}"/>
              </a:ext>
            </a:extLst>
          </p:cNvPr>
          <p:cNvSpPr txBox="1"/>
          <p:nvPr/>
        </p:nvSpPr>
        <p:spPr>
          <a:xfrm>
            <a:off x="0" y="4077072"/>
            <a:ext cx="9144000" cy="2780928"/>
          </a:xfrm>
          <a:prstGeom prst="rect">
            <a:avLst/>
          </a:prstGeom>
          <a:solidFill>
            <a:schemeClr val="bg1"/>
          </a:solidFill>
        </p:spPr>
        <p:txBody>
          <a:bodyPr wrap="square" rtlCol="0">
            <a:noAutofit/>
          </a:bodyPr>
          <a:lstStyle/>
          <a:p>
            <a:endParaRPr lang="zh-CN" altLang="en-US" dirty="0">
              <a:ln>
                <a:solidFill>
                  <a:schemeClr val="accent1"/>
                </a:solidFill>
              </a:ln>
              <a:solidFill>
                <a:schemeClr val="bg1"/>
              </a:solidFill>
            </a:endParaRPr>
          </a:p>
        </p:txBody>
      </p:sp>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5.7 UNIX</a:t>
            </a:r>
            <a:r>
              <a:rPr kumimoji="1" lang="zh-CN" altLang="en-US" dirty="0"/>
              <a:t>文件管理</a:t>
            </a:r>
          </a:p>
        </p:txBody>
      </p:sp>
      <p:sp>
        <p:nvSpPr>
          <p:cNvPr id="3" name="Content Placeholder 3">
            <a:extLst>
              <a:ext uri="{FF2B5EF4-FFF2-40B4-BE49-F238E27FC236}">
                <a16:creationId xmlns:a16="http://schemas.microsoft.com/office/drawing/2014/main" id="{D3491A2D-5060-4B86-A9D4-9B40E4610FE3}"/>
              </a:ext>
            </a:extLst>
          </p:cNvPr>
          <p:cNvSpPr>
            <a:spLocks noGrp="1"/>
          </p:cNvSpPr>
          <p:nvPr>
            <p:ph idx="1"/>
          </p:nvPr>
        </p:nvSpPr>
        <p:spPr>
          <a:xfrm>
            <a:off x="1778" y="1005981"/>
            <a:ext cx="9826806" cy="5073868"/>
          </a:xfrm>
        </p:spPr>
        <p:txBody>
          <a:bodyPr>
            <a:normAutofit/>
          </a:bodyPr>
          <a:lstStyle/>
          <a:p>
            <a:pPr>
              <a:buFont typeface="Wingdings" pitchFamily="2" charset="2"/>
              <a:buChar char="l"/>
            </a:pPr>
            <a:r>
              <a:rPr lang="en-US" sz="2400" dirty="0"/>
              <a:t>UNIX</a:t>
            </a:r>
            <a:r>
              <a:rPr lang="zh-CN" altLang="en-US" sz="2400" dirty="0"/>
              <a:t>区分</a:t>
            </a:r>
            <a:r>
              <a:rPr lang="en-US" altLang="zh-CN" sz="2400" dirty="0"/>
              <a:t>6</a:t>
            </a:r>
            <a:r>
              <a:rPr lang="zh-CN" altLang="en-US" sz="2400" dirty="0"/>
              <a:t>种类型的文件</a:t>
            </a:r>
            <a:r>
              <a:rPr lang="en-US" sz="2400" dirty="0"/>
              <a:t>:</a:t>
            </a:r>
          </a:p>
        </p:txBody>
      </p:sp>
      <p:graphicFrame>
        <p:nvGraphicFramePr>
          <p:cNvPr id="4" name="Diagram 4">
            <a:extLst>
              <a:ext uri="{FF2B5EF4-FFF2-40B4-BE49-F238E27FC236}">
                <a16:creationId xmlns:a16="http://schemas.microsoft.com/office/drawing/2014/main" id="{970038C2-09E8-41DF-83E9-930901ABAE97}"/>
              </a:ext>
            </a:extLst>
          </p:cNvPr>
          <p:cNvGraphicFramePr/>
          <p:nvPr>
            <p:extLst>
              <p:ext uri="{D42A27DB-BD31-4B8C-83A1-F6EECF244321}">
                <p14:modId xmlns:p14="http://schemas.microsoft.com/office/powerpoint/2010/main" val="3383034343"/>
              </p:ext>
            </p:extLst>
          </p:nvPr>
        </p:nvGraphicFramePr>
        <p:xfrm>
          <a:off x="643508" y="1484784"/>
          <a:ext cx="8176964" cy="5472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37550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5.7 UNIX</a:t>
            </a:r>
            <a:r>
              <a:rPr kumimoji="1" lang="zh-CN" altLang="en-US" dirty="0"/>
              <a:t>文件管理</a:t>
            </a:r>
          </a:p>
        </p:txBody>
      </p:sp>
      <p:sp>
        <p:nvSpPr>
          <p:cNvPr id="3" name="Content Placeholder 2">
            <a:extLst>
              <a:ext uri="{FF2B5EF4-FFF2-40B4-BE49-F238E27FC236}">
                <a16:creationId xmlns:a16="http://schemas.microsoft.com/office/drawing/2014/main" id="{58CFB362-0832-485C-AB40-3B91E21B406B}"/>
              </a:ext>
            </a:extLst>
          </p:cNvPr>
          <p:cNvSpPr txBox="1">
            <a:spLocks/>
          </p:cNvSpPr>
          <p:nvPr/>
        </p:nvSpPr>
        <p:spPr bwMode="auto">
          <a:xfrm>
            <a:off x="3828" y="980728"/>
            <a:ext cx="9032667"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zh-CN" altLang="en-US" dirty="0">
                <a:latin typeface="+mn-ea"/>
                <a:ea typeface="+mn-ea"/>
              </a:rPr>
              <a:t>所有类型的</a:t>
            </a:r>
            <a:r>
              <a:rPr lang="en-US" altLang="zh-CN" dirty="0">
                <a:latin typeface="+mn-ea"/>
                <a:ea typeface="+mn-ea"/>
              </a:rPr>
              <a:t>UNIX</a:t>
            </a:r>
            <a:r>
              <a:rPr lang="zh-CN" altLang="en-US" dirty="0">
                <a:latin typeface="+mn-ea"/>
                <a:ea typeface="+mn-ea"/>
              </a:rPr>
              <a:t>文件都是由操作系统通过索引节点（</a:t>
            </a:r>
            <a:r>
              <a:rPr lang="en-US" altLang="zh-CN" dirty="0" err="1">
                <a:latin typeface="+mn-ea"/>
                <a:ea typeface="+mn-ea"/>
              </a:rPr>
              <a:t>Inode</a:t>
            </a:r>
            <a:r>
              <a:rPr lang="zh-CN" altLang="en-US" dirty="0">
                <a:latin typeface="+mn-ea"/>
                <a:ea typeface="+mn-ea"/>
              </a:rPr>
              <a:t>）来管理的</a:t>
            </a:r>
            <a:endParaRPr lang="en-US" altLang="zh-CN" dirty="0">
              <a:latin typeface="+mn-ea"/>
              <a:ea typeface="+mn-ea"/>
            </a:endParaRPr>
          </a:p>
          <a:p>
            <a:pPr>
              <a:lnSpc>
                <a:spcPct val="125000"/>
              </a:lnSpc>
              <a:buFont typeface="Wingdings" pitchFamily="2" charset="2"/>
              <a:buChar char="l"/>
            </a:pPr>
            <a:r>
              <a:rPr lang="zh-CN" altLang="en-US" dirty="0">
                <a:latin typeface="+mn-ea"/>
                <a:ea typeface="+mn-ea"/>
              </a:rPr>
              <a:t>索引节点是一个控制结构，包含操作系统所需的关于某个文件的关键信息</a:t>
            </a:r>
            <a:endParaRPr lang="en-US" altLang="zh-CN" dirty="0">
              <a:latin typeface="+mn-ea"/>
              <a:ea typeface="+mn-ea"/>
            </a:endParaRPr>
          </a:p>
          <a:p>
            <a:pPr>
              <a:lnSpc>
                <a:spcPct val="125000"/>
              </a:lnSpc>
              <a:buFont typeface="Wingdings" pitchFamily="2" charset="2"/>
              <a:buChar char="l"/>
            </a:pPr>
            <a:r>
              <a:rPr lang="zh-CN" altLang="en-US" dirty="0">
                <a:latin typeface="+mn-ea"/>
                <a:ea typeface="+mn-ea"/>
              </a:rPr>
              <a:t>多个文件名能与一个索引节点相关联</a:t>
            </a:r>
            <a:endParaRPr lang="en-US" dirty="0">
              <a:latin typeface="+mn-ea"/>
              <a:ea typeface="+mn-ea"/>
            </a:endParaRPr>
          </a:p>
        </p:txBody>
      </p:sp>
      <p:pic>
        <p:nvPicPr>
          <p:cNvPr id="4" name="Picture 3">
            <a:extLst>
              <a:ext uri="{FF2B5EF4-FFF2-40B4-BE49-F238E27FC236}">
                <a16:creationId xmlns:a16="http://schemas.microsoft.com/office/drawing/2014/main" id="{B7A5A57D-366C-402E-BC4E-9CF46B550930}"/>
              </a:ext>
            </a:extLst>
          </p:cNvPr>
          <p:cNvPicPr>
            <a:picLocks noChangeAspect="1"/>
          </p:cNvPicPr>
          <p:nvPr/>
        </p:nvPicPr>
        <p:blipFill>
          <a:blip r:embed="rId3"/>
          <a:stretch>
            <a:fillRect/>
          </a:stretch>
        </p:blipFill>
        <p:spPr>
          <a:xfrm>
            <a:off x="6187132" y="4162527"/>
            <a:ext cx="2273300" cy="2063053"/>
          </a:xfrm>
          <a:prstGeom prst="rect">
            <a:avLst/>
          </a:prstGeom>
        </p:spPr>
      </p:pic>
    </p:spTree>
    <p:extLst>
      <p:ext uri="{BB962C8B-B14F-4D97-AF65-F5344CB8AC3E}">
        <p14:creationId xmlns:p14="http://schemas.microsoft.com/office/powerpoint/2010/main" val="17807665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a:extLst>
              <a:ext uri="{FF2B5EF4-FFF2-40B4-BE49-F238E27FC236}">
                <a16:creationId xmlns:a16="http://schemas.microsoft.com/office/drawing/2014/main" id="{1B57C96E-B044-4B47-A4E1-7CDA3AEC97B8}"/>
              </a:ext>
            </a:extLst>
          </p:cNvPr>
          <p:cNvSpPr txBox="1"/>
          <p:nvPr/>
        </p:nvSpPr>
        <p:spPr>
          <a:xfrm>
            <a:off x="0" y="4077072"/>
            <a:ext cx="9144000" cy="2780928"/>
          </a:xfrm>
          <a:prstGeom prst="rect">
            <a:avLst/>
          </a:prstGeom>
          <a:solidFill>
            <a:schemeClr val="bg1"/>
          </a:solidFill>
        </p:spPr>
        <p:txBody>
          <a:bodyPr wrap="square" rtlCol="0">
            <a:noAutofit/>
          </a:bodyPr>
          <a:lstStyle/>
          <a:p>
            <a:endParaRPr lang="zh-CN" altLang="en-US" dirty="0">
              <a:ln>
                <a:solidFill>
                  <a:schemeClr val="accent1"/>
                </a:solidFill>
              </a:ln>
              <a:solidFill>
                <a:schemeClr val="bg1"/>
              </a:solidFill>
            </a:endParaRPr>
          </a:p>
        </p:txBody>
      </p:sp>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5.7 UNIX</a:t>
            </a:r>
            <a:r>
              <a:rPr kumimoji="1" lang="zh-CN" altLang="en-US" dirty="0"/>
              <a:t>文件管理</a:t>
            </a:r>
          </a:p>
        </p:txBody>
      </p:sp>
      <p:sp>
        <p:nvSpPr>
          <p:cNvPr id="3" name="Content Placeholder 2">
            <a:extLst>
              <a:ext uri="{FF2B5EF4-FFF2-40B4-BE49-F238E27FC236}">
                <a16:creationId xmlns:a16="http://schemas.microsoft.com/office/drawing/2014/main" id="{A849F23A-404B-4D47-9943-18CDD1D73D8D}"/>
              </a:ext>
            </a:extLst>
          </p:cNvPr>
          <p:cNvSpPr txBox="1">
            <a:spLocks/>
          </p:cNvSpPr>
          <p:nvPr/>
        </p:nvSpPr>
        <p:spPr bwMode="auto">
          <a:xfrm>
            <a:off x="3828" y="980728"/>
            <a:ext cx="9032667" cy="79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en-US" sz="2400" dirty="0"/>
              <a:t>FreeBSD</a:t>
            </a:r>
            <a:r>
              <a:rPr lang="zh-CN" altLang="en-US" sz="2400" dirty="0"/>
              <a:t>索引节点和文件的结构</a:t>
            </a:r>
            <a:endParaRPr lang="en-US" sz="2400" dirty="0"/>
          </a:p>
        </p:txBody>
      </p:sp>
      <p:pic>
        <p:nvPicPr>
          <p:cNvPr id="4" name="Picture 2">
            <a:extLst>
              <a:ext uri="{FF2B5EF4-FFF2-40B4-BE49-F238E27FC236}">
                <a16:creationId xmlns:a16="http://schemas.microsoft.com/office/drawing/2014/main" id="{C57EEDA7-0479-487F-97D8-2DABFC17B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8956" y="1570239"/>
            <a:ext cx="5115332" cy="5256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11">
            <a:extLst>
              <a:ext uri="{FF2B5EF4-FFF2-40B4-BE49-F238E27FC236}">
                <a16:creationId xmlns:a16="http://schemas.microsoft.com/office/drawing/2014/main" id="{637B6017-9C24-48CF-A2EA-316D51E039AC}"/>
              </a:ext>
            </a:extLst>
          </p:cNvPr>
          <p:cNvSpPr txBox="1"/>
          <p:nvPr/>
        </p:nvSpPr>
        <p:spPr>
          <a:xfrm>
            <a:off x="3344288" y="1682588"/>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6" name="TextBox 12">
            <a:extLst>
              <a:ext uri="{FF2B5EF4-FFF2-40B4-BE49-F238E27FC236}">
                <a16:creationId xmlns:a16="http://schemas.microsoft.com/office/drawing/2014/main" id="{8EFF57D9-CD0C-487A-8935-665070BF8CD4}"/>
              </a:ext>
            </a:extLst>
          </p:cNvPr>
          <p:cNvSpPr txBox="1"/>
          <p:nvPr/>
        </p:nvSpPr>
        <p:spPr>
          <a:xfrm>
            <a:off x="3337001" y="2028728"/>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7" name="TextBox 13">
            <a:extLst>
              <a:ext uri="{FF2B5EF4-FFF2-40B4-BE49-F238E27FC236}">
                <a16:creationId xmlns:a16="http://schemas.microsoft.com/office/drawing/2014/main" id="{CF6CEB7B-12C1-4EF9-B129-E326D9310BC5}"/>
              </a:ext>
            </a:extLst>
          </p:cNvPr>
          <p:cNvSpPr txBox="1"/>
          <p:nvPr/>
        </p:nvSpPr>
        <p:spPr>
          <a:xfrm>
            <a:off x="2277615" y="1655694"/>
            <a:ext cx="507632" cy="189130"/>
          </a:xfrm>
          <a:prstGeom prst="rect">
            <a:avLst/>
          </a:prstGeom>
          <a:solidFill>
            <a:schemeClr val="bg1"/>
          </a:solidFill>
        </p:spPr>
        <p:txBody>
          <a:bodyPr wrap="square" lIns="0" tIns="0" rIns="0" bIns="0" rtlCol="0" anchor="ctr" anchorCtr="1">
            <a:noAutofit/>
          </a:bodyPr>
          <a:lstStyle/>
          <a:p>
            <a:pPr algn="ctr"/>
            <a:r>
              <a:rPr lang="zh-CN" altLang="en-US" sz="1200" dirty="0"/>
              <a:t>模式</a:t>
            </a:r>
          </a:p>
        </p:txBody>
      </p:sp>
      <p:sp>
        <p:nvSpPr>
          <p:cNvPr id="8" name="TextBox 14">
            <a:extLst>
              <a:ext uri="{FF2B5EF4-FFF2-40B4-BE49-F238E27FC236}">
                <a16:creationId xmlns:a16="http://schemas.microsoft.com/office/drawing/2014/main" id="{87D4148E-C224-4FA7-BE74-5AED276CDDFA}"/>
              </a:ext>
            </a:extLst>
          </p:cNvPr>
          <p:cNvSpPr txBox="1"/>
          <p:nvPr/>
        </p:nvSpPr>
        <p:spPr>
          <a:xfrm>
            <a:off x="3334417" y="2595119"/>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9" name="TextBox 15">
            <a:extLst>
              <a:ext uri="{FF2B5EF4-FFF2-40B4-BE49-F238E27FC236}">
                <a16:creationId xmlns:a16="http://schemas.microsoft.com/office/drawing/2014/main" id="{109078BD-44DB-4F23-82C8-6FA4EB197DFE}"/>
              </a:ext>
            </a:extLst>
          </p:cNvPr>
          <p:cNvSpPr txBox="1"/>
          <p:nvPr/>
        </p:nvSpPr>
        <p:spPr>
          <a:xfrm>
            <a:off x="4401090" y="1687361"/>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10" name="TextBox 16">
            <a:extLst>
              <a:ext uri="{FF2B5EF4-FFF2-40B4-BE49-F238E27FC236}">
                <a16:creationId xmlns:a16="http://schemas.microsoft.com/office/drawing/2014/main" id="{4646BEDB-FE30-4B84-AEAF-507329BCC245}"/>
              </a:ext>
            </a:extLst>
          </p:cNvPr>
          <p:cNvSpPr txBox="1"/>
          <p:nvPr/>
        </p:nvSpPr>
        <p:spPr>
          <a:xfrm>
            <a:off x="4401090" y="2263425"/>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11" name="TextBox 17">
            <a:extLst>
              <a:ext uri="{FF2B5EF4-FFF2-40B4-BE49-F238E27FC236}">
                <a16:creationId xmlns:a16="http://schemas.microsoft.com/office/drawing/2014/main" id="{98AC9E50-338D-474C-816B-0665858EB7FE}"/>
              </a:ext>
            </a:extLst>
          </p:cNvPr>
          <p:cNvSpPr txBox="1"/>
          <p:nvPr/>
        </p:nvSpPr>
        <p:spPr>
          <a:xfrm>
            <a:off x="5445642" y="1669141"/>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12" name="TextBox 18">
            <a:extLst>
              <a:ext uri="{FF2B5EF4-FFF2-40B4-BE49-F238E27FC236}">
                <a16:creationId xmlns:a16="http://schemas.microsoft.com/office/drawing/2014/main" id="{B960E937-C368-4890-9B63-19ABAEF483DF}"/>
              </a:ext>
            </a:extLst>
          </p:cNvPr>
          <p:cNvSpPr txBox="1"/>
          <p:nvPr/>
        </p:nvSpPr>
        <p:spPr>
          <a:xfrm>
            <a:off x="5454316" y="2263425"/>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13" name="TextBox 19">
            <a:extLst>
              <a:ext uri="{FF2B5EF4-FFF2-40B4-BE49-F238E27FC236}">
                <a16:creationId xmlns:a16="http://schemas.microsoft.com/office/drawing/2014/main" id="{FE8E243D-7410-426F-8DC1-07F65DFEAD1F}"/>
              </a:ext>
            </a:extLst>
          </p:cNvPr>
          <p:cNvSpPr txBox="1"/>
          <p:nvPr/>
        </p:nvSpPr>
        <p:spPr>
          <a:xfrm>
            <a:off x="5450415" y="2826042"/>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14" name="TextBox 20">
            <a:extLst>
              <a:ext uri="{FF2B5EF4-FFF2-40B4-BE49-F238E27FC236}">
                <a16:creationId xmlns:a16="http://schemas.microsoft.com/office/drawing/2014/main" id="{B7F0B8BB-A07D-4D92-B398-B519A7F362B3}"/>
              </a:ext>
            </a:extLst>
          </p:cNvPr>
          <p:cNvSpPr txBox="1"/>
          <p:nvPr/>
        </p:nvSpPr>
        <p:spPr>
          <a:xfrm>
            <a:off x="5455188" y="3415553"/>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15" name="TextBox 21">
            <a:extLst>
              <a:ext uri="{FF2B5EF4-FFF2-40B4-BE49-F238E27FC236}">
                <a16:creationId xmlns:a16="http://schemas.microsoft.com/office/drawing/2014/main" id="{DBAE99EC-BDDE-4BF2-B581-CA6E41F700B8}"/>
              </a:ext>
            </a:extLst>
          </p:cNvPr>
          <p:cNvSpPr txBox="1"/>
          <p:nvPr/>
        </p:nvSpPr>
        <p:spPr>
          <a:xfrm>
            <a:off x="6513187" y="2258944"/>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16" name="TextBox 22">
            <a:extLst>
              <a:ext uri="{FF2B5EF4-FFF2-40B4-BE49-F238E27FC236}">
                <a16:creationId xmlns:a16="http://schemas.microsoft.com/office/drawing/2014/main" id="{FEE7AE33-857C-4BEF-91F0-3796D515D9C3}"/>
              </a:ext>
            </a:extLst>
          </p:cNvPr>
          <p:cNvSpPr txBox="1"/>
          <p:nvPr/>
        </p:nvSpPr>
        <p:spPr>
          <a:xfrm>
            <a:off x="6507542" y="2839489"/>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17" name="TextBox 23">
            <a:extLst>
              <a:ext uri="{FF2B5EF4-FFF2-40B4-BE49-F238E27FC236}">
                <a16:creationId xmlns:a16="http://schemas.microsoft.com/office/drawing/2014/main" id="{8DA5EA04-C4E8-4AC2-B74F-CD81A8A086FD}"/>
              </a:ext>
            </a:extLst>
          </p:cNvPr>
          <p:cNvSpPr txBox="1"/>
          <p:nvPr/>
        </p:nvSpPr>
        <p:spPr>
          <a:xfrm>
            <a:off x="6502222" y="3410780"/>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18" name="TextBox 24">
            <a:extLst>
              <a:ext uri="{FF2B5EF4-FFF2-40B4-BE49-F238E27FC236}">
                <a16:creationId xmlns:a16="http://schemas.microsoft.com/office/drawing/2014/main" id="{7B663836-A255-4F67-9435-41E1B805E5C7}"/>
              </a:ext>
            </a:extLst>
          </p:cNvPr>
          <p:cNvSpPr txBox="1"/>
          <p:nvPr/>
        </p:nvSpPr>
        <p:spPr>
          <a:xfrm>
            <a:off x="6516216" y="3986844"/>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19" name="TextBox 25">
            <a:extLst>
              <a:ext uri="{FF2B5EF4-FFF2-40B4-BE49-F238E27FC236}">
                <a16:creationId xmlns:a16="http://schemas.microsoft.com/office/drawing/2014/main" id="{754A1035-18CA-4EFF-A171-09F80026F6BD}"/>
              </a:ext>
            </a:extLst>
          </p:cNvPr>
          <p:cNvSpPr txBox="1"/>
          <p:nvPr/>
        </p:nvSpPr>
        <p:spPr>
          <a:xfrm>
            <a:off x="6507542" y="4562908"/>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20" name="TextBox 26">
            <a:extLst>
              <a:ext uri="{FF2B5EF4-FFF2-40B4-BE49-F238E27FC236}">
                <a16:creationId xmlns:a16="http://schemas.microsoft.com/office/drawing/2014/main" id="{13989664-D4B8-4001-83D9-ECC06ECBABB6}"/>
              </a:ext>
            </a:extLst>
          </p:cNvPr>
          <p:cNvSpPr txBox="1"/>
          <p:nvPr/>
        </p:nvSpPr>
        <p:spPr>
          <a:xfrm>
            <a:off x="6512315" y="5147646"/>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21" name="TextBox 27">
            <a:extLst>
              <a:ext uri="{FF2B5EF4-FFF2-40B4-BE49-F238E27FC236}">
                <a16:creationId xmlns:a16="http://schemas.microsoft.com/office/drawing/2014/main" id="{BF1A4769-B3A9-4F40-BFBC-C5412CFF10ED}"/>
              </a:ext>
            </a:extLst>
          </p:cNvPr>
          <p:cNvSpPr txBox="1"/>
          <p:nvPr/>
        </p:nvSpPr>
        <p:spPr>
          <a:xfrm>
            <a:off x="6508414" y="5715036"/>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22" name="TextBox 28">
            <a:extLst>
              <a:ext uri="{FF2B5EF4-FFF2-40B4-BE49-F238E27FC236}">
                <a16:creationId xmlns:a16="http://schemas.microsoft.com/office/drawing/2014/main" id="{81106012-E0BC-41E9-91DB-1CEBBB6796CC}"/>
              </a:ext>
            </a:extLst>
          </p:cNvPr>
          <p:cNvSpPr txBox="1"/>
          <p:nvPr/>
        </p:nvSpPr>
        <p:spPr>
          <a:xfrm>
            <a:off x="6520989" y="6304547"/>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23" name="TextBox 29">
            <a:extLst>
              <a:ext uri="{FF2B5EF4-FFF2-40B4-BE49-F238E27FC236}">
                <a16:creationId xmlns:a16="http://schemas.microsoft.com/office/drawing/2014/main" id="{405A3E36-9C31-406F-953B-9CE1184B1393}"/>
              </a:ext>
            </a:extLst>
          </p:cNvPr>
          <p:cNvSpPr txBox="1"/>
          <p:nvPr/>
        </p:nvSpPr>
        <p:spPr>
          <a:xfrm>
            <a:off x="3316197" y="3068960"/>
            <a:ext cx="507632" cy="386934"/>
          </a:xfrm>
          <a:prstGeom prst="rect">
            <a:avLst/>
          </a:prstGeom>
          <a:solidFill>
            <a:schemeClr val="bg1">
              <a:lumMod val="95000"/>
            </a:schemeClr>
          </a:solidFill>
          <a:ln>
            <a:solidFill>
              <a:schemeClr val="tx1"/>
            </a:solidFill>
          </a:ln>
        </p:spPr>
        <p:txBody>
          <a:bodyPr wrap="square" lIns="0" tIns="0" rIns="0" bIns="0" rtlCol="0" anchor="ctr" anchorCtr="1">
            <a:noAutofit/>
          </a:bodyPr>
          <a:lstStyle/>
          <a:p>
            <a:pPr algn="ctr"/>
            <a:r>
              <a:rPr lang="zh-CN" altLang="en-US" sz="1600" dirty="0"/>
              <a:t>指针</a:t>
            </a:r>
          </a:p>
        </p:txBody>
      </p:sp>
      <p:sp>
        <p:nvSpPr>
          <p:cNvPr id="24" name="TextBox 30">
            <a:extLst>
              <a:ext uri="{FF2B5EF4-FFF2-40B4-BE49-F238E27FC236}">
                <a16:creationId xmlns:a16="http://schemas.microsoft.com/office/drawing/2014/main" id="{E2099652-6A91-4719-8B01-4A9C5D375B24}"/>
              </a:ext>
            </a:extLst>
          </p:cNvPr>
          <p:cNvSpPr txBox="1"/>
          <p:nvPr/>
        </p:nvSpPr>
        <p:spPr>
          <a:xfrm>
            <a:off x="3325743" y="3703585"/>
            <a:ext cx="507632" cy="386934"/>
          </a:xfrm>
          <a:prstGeom prst="rect">
            <a:avLst/>
          </a:prstGeom>
          <a:solidFill>
            <a:schemeClr val="bg1">
              <a:lumMod val="95000"/>
            </a:schemeClr>
          </a:solidFill>
          <a:ln>
            <a:solidFill>
              <a:schemeClr val="tx1"/>
            </a:solidFill>
          </a:ln>
        </p:spPr>
        <p:txBody>
          <a:bodyPr wrap="square" lIns="0" tIns="0" rIns="0" bIns="0" rtlCol="0" anchor="ctr" anchorCtr="1">
            <a:noAutofit/>
          </a:bodyPr>
          <a:lstStyle/>
          <a:p>
            <a:pPr algn="ctr"/>
            <a:r>
              <a:rPr lang="zh-CN" altLang="en-US" sz="1600" dirty="0"/>
              <a:t>指针</a:t>
            </a:r>
          </a:p>
        </p:txBody>
      </p:sp>
      <p:sp>
        <p:nvSpPr>
          <p:cNvPr id="25" name="TextBox 31">
            <a:extLst>
              <a:ext uri="{FF2B5EF4-FFF2-40B4-BE49-F238E27FC236}">
                <a16:creationId xmlns:a16="http://schemas.microsoft.com/office/drawing/2014/main" id="{442FE121-EFFE-46B8-A5CF-3AECE5E6ADB8}"/>
              </a:ext>
            </a:extLst>
          </p:cNvPr>
          <p:cNvSpPr txBox="1"/>
          <p:nvPr/>
        </p:nvSpPr>
        <p:spPr>
          <a:xfrm>
            <a:off x="3317069" y="5188859"/>
            <a:ext cx="507632" cy="386934"/>
          </a:xfrm>
          <a:prstGeom prst="rect">
            <a:avLst/>
          </a:prstGeom>
          <a:solidFill>
            <a:schemeClr val="bg1">
              <a:lumMod val="95000"/>
            </a:schemeClr>
          </a:solidFill>
          <a:ln>
            <a:solidFill>
              <a:schemeClr val="tx1"/>
            </a:solidFill>
          </a:ln>
        </p:spPr>
        <p:txBody>
          <a:bodyPr wrap="square" lIns="0" tIns="0" rIns="0" bIns="0" rtlCol="0" anchor="ctr" anchorCtr="1">
            <a:noAutofit/>
          </a:bodyPr>
          <a:lstStyle/>
          <a:p>
            <a:pPr algn="ctr"/>
            <a:r>
              <a:rPr lang="zh-CN" altLang="en-US" sz="1600" dirty="0"/>
              <a:t>指针</a:t>
            </a:r>
          </a:p>
        </p:txBody>
      </p:sp>
      <p:sp>
        <p:nvSpPr>
          <p:cNvPr id="26" name="TextBox 32">
            <a:extLst>
              <a:ext uri="{FF2B5EF4-FFF2-40B4-BE49-F238E27FC236}">
                <a16:creationId xmlns:a16="http://schemas.microsoft.com/office/drawing/2014/main" id="{B5C77040-92E9-45F9-AD18-99E0E8567E39}"/>
              </a:ext>
            </a:extLst>
          </p:cNvPr>
          <p:cNvSpPr txBox="1"/>
          <p:nvPr/>
        </p:nvSpPr>
        <p:spPr>
          <a:xfrm>
            <a:off x="4378097" y="3402106"/>
            <a:ext cx="507632" cy="386934"/>
          </a:xfrm>
          <a:prstGeom prst="rect">
            <a:avLst/>
          </a:prstGeom>
          <a:solidFill>
            <a:schemeClr val="bg1">
              <a:lumMod val="65000"/>
            </a:schemeClr>
          </a:solidFill>
          <a:ln>
            <a:solidFill>
              <a:schemeClr val="tx1"/>
            </a:solidFill>
          </a:ln>
        </p:spPr>
        <p:txBody>
          <a:bodyPr wrap="square" lIns="0" tIns="0" rIns="0" bIns="0" rtlCol="0" anchor="ctr" anchorCtr="1">
            <a:noAutofit/>
          </a:bodyPr>
          <a:lstStyle/>
          <a:p>
            <a:pPr algn="ctr"/>
            <a:r>
              <a:rPr lang="zh-CN" altLang="en-US" sz="1600" dirty="0"/>
              <a:t>指针</a:t>
            </a:r>
          </a:p>
        </p:txBody>
      </p:sp>
      <p:sp>
        <p:nvSpPr>
          <p:cNvPr id="27" name="TextBox 33">
            <a:extLst>
              <a:ext uri="{FF2B5EF4-FFF2-40B4-BE49-F238E27FC236}">
                <a16:creationId xmlns:a16="http://schemas.microsoft.com/office/drawing/2014/main" id="{7D721D36-7BFE-4E8F-B54A-C0E2C07E17A0}"/>
              </a:ext>
            </a:extLst>
          </p:cNvPr>
          <p:cNvSpPr txBox="1"/>
          <p:nvPr/>
        </p:nvSpPr>
        <p:spPr>
          <a:xfrm>
            <a:off x="4369423" y="3946503"/>
            <a:ext cx="507632" cy="386934"/>
          </a:xfrm>
          <a:prstGeom prst="rect">
            <a:avLst/>
          </a:prstGeom>
          <a:solidFill>
            <a:schemeClr val="bg1">
              <a:lumMod val="65000"/>
            </a:schemeClr>
          </a:solidFill>
          <a:ln>
            <a:solidFill>
              <a:schemeClr val="tx1"/>
            </a:solidFill>
          </a:ln>
        </p:spPr>
        <p:txBody>
          <a:bodyPr wrap="square" lIns="0" tIns="0" rIns="0" bIns="0" rtlCol="0" anchor="ctr" anchorCtr="1">
            <a:noAutofit/>
          </a:bodyPr>
          <a:lstStyle/>
          <a:p>
            <a:pPr algn="ctr"/>
            <a:r>
              <a:rPr lang="zh-CN" altLang="en-US" sz="1600" dirty="0"/>
              <a:t>指针</a:t>
            </a:r>
          </a:p>
        </p:txBody>
      </p:sp>
      <p:sp>
        <p:nvSpPr>
          <p:cNvPr id="28" name="TextBox 34">
            <a:extLst>
              <a:ext uri="{FF2B5EF4-FFF2-40B4-BE49-F238E27FC236}">
                <a16:creationId xmlns:a16="http://schemas.microsoft.com/office/drawing/2014/main" id="{EB78A7C8-24CC-487F-9F35-1FC36FD1FDDE}"/>
              </a:ext>
            </a:extLst>
          </p:cNvPr>
          <p:cNvSpPr txBox="1"/>
          <p:nvPr/>
        </p:nvSpPr>
        <p:spPr>
          <a:xfrm>
            <a:off x="4369423" y="4882607"/>
            <a:ext cx="507632" cy="386934"/>
          </a:xfrm>
          <a:prstGeom prst="rect">
            <a:avLst/>
          </a:prstGeom>
          <a:solidFill>
            <a:schemeClr val="bg1">
              <a:lumMod val="65000"/>
            </a:schemeClr>
          </a:solidFill>
          <a:ln>
            <a:solidFill>
              <a:schemeClr val="tx1"/>
            </a:solidFill>
          </a:ln>
        </p:spPr>
        <p:txBody>
          <a:bodyPr wrap="square" lIns="0" tIns="0" rIns="0" bIns="0" rtlCol="0" anchor="ctr" anchorCtr="1">
            <a:noAutofit/>
          </a:bodyPr>
          <a:lstStyle/>
          <a:p>
            <a:pPr algn="ctr"/>
            <a:r>
              <a:rPr lang="zh-CN" altLang="en-US" sz="1600" dirty="0"/>
              <a:t>指针</a:t>
            </a:r>
          </a:p>
        </p:txBody>
      </p:sp>
      <p:sp>
        <p:nvSpPr>
          <p:cNvPr id="29" name="TextBox 35">
            <a:extLst>
              <a:ext uri="{FF2B5EF4-FFF2-40B4-BE49-F238E27FC236}">
                <a16:creationId xmlns:a16="http://schemas.microsoft.com/office/drawing/2014/main" id="{8BDD6816-32D3-4D92-9D8A-9048819C7EE5}"/>
              </a:ext>
            </a:extLst>
          </p:cNvPr>
          <p:cNvSpPr txBox="1"/>
          <p:nvPr/>
        </p:nvSpPr>
        <p:spPr>
          <a:xfrm>
            <a:off x="4369423" y="5458671"/>
            <a:ext cx="507632" cy="386934"/>
          </a:xfrm>
          <a:prstGeom prst="rect">
            <a:avLst/>
          </a:prstGeom>
          <a:solidFill>
            <a:schemeClr val="bg1">
              <a:lumMod val="65000"/>
            </a:schemeClr>
          </a:solidFill>
          <a:ln>
            <a:solidFill>
              <a:schemeClr val="tx1"/>
            </a:solidFill>
          </a:ln>
        </p:spPr>
        <p:txBody>
          <a:bodyPr wrap="square" lIns="0" tIns="0" rIns="0" bIns="0" rtlCol="0" anchor="ctr" anchorCtr="1">
            <a:noAutofit/>
          </a:bodyPr>
          <a:lstStyle/>
          <a:p>
            <a:pPr algn="ctr"/>
            <a:r>
              <a:rPr lang="zh-CN" altLang="en-US" sz="1600" dirty="0"/>
              <a:t>指针</a:t>
            </a:r>
          </a:p>
        </p:txBody>
      </p:sp>
      <p:sp>
        <p:nvSpPr>
          <p:cNvPr id="30" name="TextBox 36">
            <a:extLst>
              <a:ext uri="{FF2B5EF4-FFF2-40B4-BE49-F238E27FC236}">
                <a16:creationId xmlns:a16="http://schemas.microsoft.com/office/drawing/2014/main" id="{67129184-ED5C-405A-A825-F4D250912D8C}"/>
              </a:ext>
            </a:extLst>
          </p:cNvPr>
          <p:cNvSpPr txBox="1"/>
          <p:nvPr/>
        </p:nvSpPr>
        <p:spPr>
          <a:xfrm>
            <a:off x="5420655" y="4306688"/>
            <a:ext cx="507632" cy="386934"/>
          </a:xfrm>
          <a:prstGeom prst="rect">
            <a:avLst/>
          </a:prstGeom>
          <a:solidFill>
            <a:schemeClr val="bg2">
              <a:lumMod val="50000"/>
            </a:schemeClr>
          </a:solidFill>
          <a:ln>
            <a:solidFill>
              <a:schemeClr val="tx1"/>
            </a:solidFill>
          </a:ln>
        </p:spPr>
        <p:txBody>
          <a:bodyPr wrap="square" lIns="0" tIns="0" rIns="0" bIns="0" rtlCol="0" anchor="ctr" anchorCtr="1">
            <a:noAutofit/>
          </a:bodyPr>
          <a:lstStyle/>
          <a:p>
            <a:pPr algn="ctr"/>
            <a:r>
              <a:rPr lang="zh-CN" altLang="en-US" sz="1600" dirty="0"/>
              <a:t>指针</a:t>
            </a:r>
          </a:p>
        </p:txBody>
      </p:sp>
      <p:sp>
        <p:nvSpPr>
          <p:cNvPr id="31" name="TextBox 37">
            <a:extLst>
              <a:ext uri="{FF2B5EF4-FFF2-40B4-BE49-F238E27FC236}">
                <a16:creationId xmlns:a16="http://schemas.microsoft.com/office/drawing/2014/main" id="{39112165-C419-408A-BAC2-BE0F9B2EE45A}"/>
              </a:ext>
            </a:extLst>
          </p:cNvPr>
          <p:cNvSpPr txBox="1"/>
          <p:nvPr/>
        </p:nvSpPr>
        <p:spPr>
          <a:xfrm>
            <a:off x="5427422" y="4869160"/>
            <a:ext cx="507632" cy="386934"/>
          </a:xfrm>
          <a:prstGeom prst="rect">
            <a:avLst/>
          </a:prstGeom>
          <a:solidFill>
            <a:schemeClr val="bg2">
              <a:lumMod val="50000"/>
            </a:schemeClr>
          </a:solidFill>
          <a:ln>
            <a:solidFill>
              <a:schemeClr val="tx1"/>
            </a:solidFill>
          </a:ln>
        </p:spPr>
        <p:txBody>
          <a:bodyPr wrap="square" lIns="0" tIns="0" rIns="0" bIns="0" rtlCol="0" anchor="ctr" anchorCtr="1">
            <a:noAutofit/>
          </a:bodyPr>
          <a:lstStyle/>
          <a:p>
            <a:pPr algn="ctr"/>
            <a:r>
              <a:rPr lang="zh-CN" altLang="en-US" sz="1600" dirty="0"/>
              <a:t>指针</a:t>
            </a:r>
          </a:p>
        </p:txBody>
      </p:sp>
      <p:sp>
        <p:nvSpPr>
          <p:cNvPr id="32" name="TextBox 38">
            <a:extLst>
              <a:ext uri="{FF2B5EF4-FFF2-40B4-BE49-F238E27FC236}">
                <a16:creationId xmlns:a16="http://schemas.microsoft.com/office/drawing/2014/main" id="{9C59096C-93DE-45C9-A0BE-72B733875D79}"/>
              </a:ext>
            </a:extLst>
          </p:cNvPr>
          <p:cNvSpPr txBox="1"/>
          <p:nvPr/>
        </p:nvSpPr>
        <p:spPr>
          <a:xfrm>
            <a:off x="5427422" y="5472118"/>
            <a:ext cx="507632" cy="386934"/>
          </a:xfrm>
          <a:prstGeom prst="rect">
            <a:avLst/>
          </a:prstGeom>
          <a:solidFill>
            <a:schemeClr val="bg2">
              <a:lumMod val="50000"/>
            </a:schemeClr>
          </a:solidFill>
          <a:ln>
            <a:solidFill>
              <a:schemeClr val="tx1"/>
            </a:solidFill>
          </a:ln>
        </p:spPr>
        <p:txBody>
          <a:bodyPr wrap="square" lIns="0" tIns="0" rIns="0" bIns="0" rtlCol="0" anchor="ctr" anchorCtr="1">
            <a:noAutofit/>
          </a:bodyPr>
          <a:lstStyle/>
          <a:p>
            <a:pPr algn="ctr"/>
            <a:r>
              <a:rPr lang="zh-CN" altLang="en-US" sz="1600" dirty="0"/>
              <a:t>指针</a:t>
            </a:r>
          </a:p>
        </p:txBody>
      </p:sp>
      <p:sp>
        <p:nvSpPr>
          <p:cNvPr id="33" name="TextBox 39">
            <a:extLst>
              <a:ext uri="{FF2B5EF4-FFF2-40B4-BE49-F238E27FC236}">
                <a16:creationId xmlns:a16="http://schemas.microsoft.com/office/drawing/2014/main" id="{AB99DB94-4A26-445B-BA01-99F3FB48AF23}"/>
              </a:ext>
            </a:extLst>
          </p:cNvPr>
          <p:cNvSpPr txBox="1"/>
          <p:nvPr/>
        </p:nvSpPr>
        <p:spPr>
          <a:xfrm>
            <a:off x="5427422" y="6021288"/>
            <a:ext cx="507632" cy="386934"/>
          </a:xfrm>
          <a:prstGeom prst="rect">
            <a:avLst/>
          </a:prstGeom>
          <a:solidFill>
            <a:schemeClr val="bg2">
              <a:lumMod val="50000"/>
            </a:schemeClr>
          </a:solidFill>
          <a:ln>
            <a:solidFill>
              <a:schemeClr val="tx1"/>
            </a:solidFill>
          </a:ln>
        </p:spPr>
        <p:txBody>
          <a:bodyPr wrap="square" lIns="0" tIns="0" rIns="0" bIns="0" rtlCol="0" anchor="ctr" anchorCtr="1">
            <a:noAutofit/>
          </a:bodyPr>
          <a:lstStyle/>
          <a:p>
            <a:pPr algn="ctr"/>
            <a:r>
              <a:rPr lang="zh-CN" altLang="en-US" sz="1600" dirty="0"/>
              <a:t>指针</a:t>
            </a:r>
          </a:p>
        </p:txBody>
      </p:sp>
      <p:sp>
        <p:nvSpPr>
          <p:cNvPr id="34" name="TextBox 40">
            <a:extLst>
              <a:ext uri="{FF2B5EF4-FFF2-40B4-BE49-F238E27FC236}">
                <a16:creationId xmlns:a16="http://schemas.microsoft.com/office/drawing/2014/main" id="{EE79483E-A784-420F-B610-B41D5616ECEB}"/>
              </a:ext>
            </a:extLst>
          </p:cNvPr>
          <p:cNvSpPr txBox="1"/>
          <p:nvPr/>
        </p:nvSpPr>
        <p:spPr>
          <a:xfrm>
            <a:off x="2128501" y="1903385"/>
            <a:ext cx="872770" cy="179567"/>
          </a:xfrm>
          <a:prstGeom prst="rect">
            <a:avLst/>
          </a:prstGeom>
          <a:solidFill>
            <a:schemeClr val="bg1"/>
          </a:solidFill>
        </p:spPr>
        <p:txBody>
          <a:bodyPr wrap="square" lIns="0" tIns="0" rIns="0" bIns="0" rtlCol="0" anchor="ctr" anchorCtr="1">
            <a:noAutofit/>
          </a:bodyPr>
          <a:lstStyle/>
          <a:p>
            <a:pPr algn="ctr"/>
            <a:r>
              <a:rPr lang="zh-CN" altLang="en-US" sz="1200" dirty="0"/>
              <a:t>所有者</a:t>
            </a:r>
            <a:r>
              <a:rPr lang="en-US" altLang="zh-CN" sz="1200" dirty="0"/>
              <a:t>(2)</a:t>
            </a:r>
            <a:endParaRPr lang="zh-CN" altLang="en-US" sz="1200" dirty="0"/>
          </a:p>
        </p:txBody>
      </p:sp>
      <p:sp>
        <p:nvSpPr>
          <p:cNvPr id="35" name="TextBox 41">
            <a:extLst>
              <a:ext uri="{FF2B5EF4-FFF2-40B4-BE49-F238E27FC236}">
                <a16:creationId xmlns:a16="http://schemas.microsoft.com/office/drawing/2014/main" id="{57B1B960-E5D6-48AE-959C-4C762278EE31}"/>
              </a:ext>
            </a:extLst>
          </p:cNvPr>
          <p:cNvSpPr txBox="1"/>
          <p:nvPr/>
        </p:nvSpPr>
        <p:spPr>
          <a:xfrm>
            <a:off x="2128501" y="2146303"/>
            <a:ext cx="872770" cy="179567"/>
          </a:xfrm>
          <a:prstGeom prst="rect">
            <a:avLst/>
          </a:prstGeom>
          <a:solidFill>
            <a:schemeClr val="bg1"/>
          </a:solidFill>
        </p:spPr>
        <p:txBody>
          <a:bodyPr wrap="square" lIns="0" tIns="0" rIns="0" bIns="0" rtlCol="0" anchor="ctr" anchorCtr="1">
            <a:noAutofit/>
          </a:bodyPr>
          <a:lstStyle/>
          <a:p>
            <a:pPr algn="ctr"/>
            <a:r>
              <a:rPr lang="zh-CN" altLang="en-US" sz="1200" dirty="0"/>
              <a:t>时间戳</a:t>
            </a:r>
            <a:r>
              <a:rPr lang="en-US" altLang="zh-CN" sz="1200" dirty="0"/>
              <a:t>(4)</a:t>
            </a:r>
            <a:endParaRPr lang="zh-CN" altLang="en-US" sz="1200" dirty="0"/>
          </a:p>
        </p:txBody>
      </p:sp>
      <p:sp>
        <p:nvSpPr>
          <p:cNvPr id="36" name="TextBox 42">
            <a:extLst>
              <a:ext uri="{FF2B5EF4-FFF2-40B4-BE49-F238E27FC236}">
                <a16:creationId xmlns:a16="http://schemas.microsoft.com/office/drawing/2014/main" id="{EE55805C-A159-4180-84C7-41669F6EAF68}"/>
              </a:ext>
            </a:extLst>
          </p:cNvPr>
          <p:cNvSpPr txBox="1"/>
          <p:nvPr/>
        </p:nvSpPr>
        <p:spPr>
          <a:xfrm>
            <a:off x="2119827" y="2393850"/>
            <a:ext cx="872770" cy="179567"/>
          </a:xfrm>
          <a:prstGeom prst="rect">
            <a:avLst/>
          </a:prstGeom>
          <a:solidFill>
            <a:schemeClr val="bg1"/>
          </a:solidFill>
        </p:spPr>
        <p:txBody>
          <a:bodyPr wrap="square" lIns="0" tIns="0" rIns="0" bIns="0" rtlCol="0" anchor="ctr" anchorCtr="1">
            <a:noAutofit/>
          </a:bodyPr>
          <a:lstStyle/>
          <a:p>
            <a:pPr algn="ctr"/>
            <a:r>
              <a:rPr lang="zh-CN" altLang="en-US" sz="1200" dirty="0"/>
              <a:t>大小</a:t>
            </a:r>
          </a:p>
        </p:txBody>
      </p:sp>
      <p:sp>
        <p:nvSpPr>
          <p:cNvPr id="37" name="TextBox 43">
            <a:extLst>
              <a:ext uri="{FF2B5EF4-FFF2-40B4-BE49-F238E27FC236}">
                <a16:creationId xmlns:a16="http://schemas.microsoft.com/office/drawing/2014/main" id="{042F7D3C-73E3-49A2-977C-49FA1EF5E62D}"/>
              </a:ext>
            </a:extLst>
          </p:cNvPr>
          <p:cNvSpPr txBox="1"/>
          <p:nvPr/>
        </p:nvSpPr>
        <p:spPr>
          <a:xfrm>
            <a:off x="2123728" y="2663806"/>
            <a:ext cx="872770" cy="179567"/>
          </a:xfrm>
          <a:prstGeom prst="rect">
            <a:avLst/>
          </a:prstGeom>
          <a:solidFill>
            <a:schemeClr val="bg1"/>
          </a:solidFill>
        </p:spPr>
        <p:txBody>
          <a:bodyPr wrap="square" lIns="0" tIns="0" rIns="0" bIns="0" rtlCol="0" anchor="ctr" anchorCtr="1">
            <a:noAutofit/>
          </a:bodyPr>
          <a:lstStyle/>
          <a:p>
            <a:pPr algn="ctr"/>
            <a:r>
              <a:rPr lang="zh-CN" altLang="en-US" sz="1200" dirty="0"/>
              <a:t>直接块</a:t>
            </a:r>
            <a:r>
              <a:rPr lang="en-US" altLang="zh-CN" sz="1200" dirty="0"/>
              <a:t>(</a:t>
            </a:r>
            <a:r>
              <a:rPr lang="en-US" altLang="zh-CN" sz="1200" dirty="0">
                <a:latin typeface="Times New Roman" panose="02020603050405020304" pitchFamily="18" charset="0"/>
                <a:cs typeface="Times New Roman" panose="02020603050405020304" pitchFamily="18" charset="0"/>
              </a:rPr>
              <a:t>0</a:t>
            </a:r>
            <a:r>
              <a:rPr lang="en-US" altLang="zh-CN" sz="1200" dirty="0"/>
              <a:t>)</a:t>
            </a:r>
            <a:endParaRPr lang="zh-CN" altLang="en-US" sz="1200" dirty="0"/>
          </a:p>
        </p:txBody>
      </p:sp>
      <p:sp>
        <p:nvSpPr>
          <p:cNvPr id="38" name="TextBox 44">
            <a:extLst>
              <a:ext uri="{FF2B5EF4-FFF2-40B4-BE49-F238E27FC236}">
                <a16:creationId xmlns:a16="http://schemas.microsoft.com/office/drawing/2014/main" id="{B15D457E-21CF-4AB0-82EA-5A39B1CB5BAF}"/>
              </a:ext>
            </a:extLst>
          </p:cNvPr>
          <p:cNvSpPr txBox="1"/>
          <p:nvPr/>
        </p:nvSpPr>
        <p:spPr>
          <a:xfrm>
            <a:off x="2129638" y="2893277"/>
            <a:ext cx="872770" cy="179567"/>
          </a:xfrm>
          <a:prstGeom prst="rect">
            <a:avLst/>
          </a:prstGeom>
          <a:solidFill>
            <a:schemeClr val="bg1"/>
          </a:solidFill>
        </p:spPr>
        <p:txBody>
          <a:bodyPr wrap="square" lIns="0" tIns="0" rIns="0" bIns="0" rtlCol="0" anchor="ctr" anchorCtr="1">
            <a:noAutofit/>
          </a:bodyPr>
          <a:lstStyle/>
          <a:p>
            <a:pPr algn="ctr"/>
            <a:r>
              <a:rPr lang="zh-CN" altLang="en-US" sz="1200" dirty="0"/>
              <a:t>直接块</a:t>
            </a:r>
            <a:r>
              <a:rPr lang="en-US" altLang="zh-CN" sz="1200" dirty="0"/>
              <a:t>(1)</a:t>
            </a:r>
            <a:endParaRPr lang="zh-CN" altLang="en-US" sz="1200" dirty="0"/>
          </a:p>
        </p:txBody>
      </p:sp>
      <p:sp>
        <p:nvSpPr>
          <p:cNvPr id="39" name="TextBox 45">
            <a:extLst>
              <a:ext uri="{FF2B5EF4-FFF2-40B4-BE49-F238E27FC236}">
                <a16:creationId xmlns:a16="http://schemas.microsoft.com/office/drawing/2014/main" id="{46F27B6C-2B3D-49E3-8B68-37A62BFD847F}"/>
              </a:ext>
            </a:extLst>
          </p:cNvPr>
          <p:cNvSpPr txBox="1"/>
          <p:nvPr/>
        </p:nvSpPr>
        <p:spPr>
          <a:xfrm>
            <a:off x="2115926" y="3649361"/>
            <a:ext cx="876671" cy="139679"/>
          </a:xfrm>
          <a:prstGeom prst="rect">
            <a:avLst/>
          </a:prstGeom>
          <a:solidFill>
            <a:schemeClr val="bg1"/>
          </a:solidFill>
        </p:spPr>
        <p:txBody>
          <a:bodyPr wrap="square" lIns="0" tIns="0" rIns="0" bIns="0" rtlCol="0" anchor="ctr" anchorCtr="1">
            <a:noAutofit/>
          </a:bodyPr>
          <a:lstStyle/>
          <a:p>
            <a:pPr algn="ctr"/>
            <a:r>
              <a:rPr lang="zh-CN" altLang="en-US" sz="1200" dirty="0"/>
              <a:t>直接块</a:t>
            </a:r>
            <a:r>
              <a:rPr lang="en-US" altLang="zh-CN" sz="1200" dirty="0"/>
              <a:t>(11)</a:t>
            </a:r>
            <a:endParaRPr lang="zh-CN" altLang="en-US" sz="1200" dirty="0"/>
          </a:p>
        </p:txBody>
      </p:sp>
      <p:sp>
        <p:nvSpPr>
          <p:cNvPr id="40" name="TextBox 46">
            <a:extLst>
              <a:ext uri="{FF2B5EF4-FFF2-40B4-BE49-F238E27FC236}">
                <a16:creationId xmlns:a16="http://schemas.microsoft.com/office/drawing/2014/main" id="{542955C9-DE36-4E1F-B72E-1FE2E8A68F24}"/>
              </a:ext>
            </a:extLst>
          </p:cNvPr>
          <p:cNvSpPr txBox="1"/>
          <p:nvPr/>
        </p:nvSpPr>
        <p:spPr>
          <a:xfrm>
            <a:off x="2119827" y="3874495"/>
            <a:ext cx="872770" cy="179567"/>
          </a:xfrm>
          <a:prstGeom prst="rect">
            <a:avLst/>
          </a:prstGeom>
          <a:solidFill>
            <a:schemeClr val="bg1"/>
          </a:solidFill>
        </p:spPr>
        <p:txBody>
          <a:bodyPr wrap="square" lIns="0" tIns="0" rIns="0" bIns="0" rtlCol="0" anchor="ctr" anchorCtr="1">
            <a:noAutofit/>
          </a:bodyPr>
          <a:lstStyle/>
          <a:p>
            <a:pPr algn="ctr"/>
            <a:r>
              <a:rPr lang="zh-CN" altLang="en-US" sz="1200" dirty="0"/>
              <a:t>一级间接块</a:t>
            </a:r>
          </a:p>
        </p:txBody>
      </p:sp>
      <p:sp>
        <p:nvSpPr>
          <p:cNvPr id="41" name="TextBox 47">
            <a:extLst>
              <a:ext uri="{FF2B5EF4-FFF2-40B4-BE49-F238E27FC236}">
                <a16:creationId xmlns:a16="http://schemas.microsoft.com/office/drawing/2014/main" id="{A5EA9CDD-B8B0-4828-B2F2-9A1250CA96DC}"/>
              </a:ext>
            </a:extLst>
          </p:cNvPr>
          <p:cNvSpPr txBox="1"/>
          <p:nvPr/>
        </p:nvSpPr>
        <p:spPr>
          <a:xfrm>
            <a:off x="2123728" y="4122186"/>
            <a:ext cx="872770" cy="179567"/>
          </a:xfrm>
          <a:prstGeom prst="rect">
            <a:avLst/>
          </a:prstGeom>
          <a:solidFill>
            <a:schemeClr val="bg1"/>
          </a:solidFill>
        </p:spPr>
        <p:txBody>
          <a:bodyPr wrap="square" lIns="0" tIns="0" rIns="0" bIns="0" rtlCol="0" anchor="ctr" anchorCtr="1">
            <a:noAutofit/>
          </a:bodyPr>
          <a:lstStyle/>
          <a:p>
            <a:pPr algn="ctr"/>
            <a:r>
              <a:rPr lang="zh-CN" altLang="en-US" sz="1200" dirty="0"/>
              <a:t>二级间接块</a:t>
            </a:r>
          </a:p>
        </p:txBody>
      </p:sp>
      <p:sp>
        <p:nvSpPr>
          <p:cNvPr id="42" name="TextBox 48">
            <a:extLst>
              <a:ext uri="{FF2B5EF4-FFF2-40B4-BE49-F238E27FC236}">
                <a16:creationId xmlns:a16="http://schemas.microsoft.com/office/drawing/2014/main" id="{6C645EBD-8E06-45C3-8550-3D84A538D269}"/>
              </a:ext>
            </a:extLst>
          </p:cNvPr>
          <p:cNvSpPr txBox="1"/>
          <p:nvPr/>
        </p:nvSpPr>
        <p:spPr>
          <a:xfrm>
            <a:off x="2115054" y="4373778"/>
            <a:ext cx="872770" cy="179567"/>
          </a:xfrm>
          <a:prstGeom prst="rect">
            <a:avLst/>
          </a:prstGeom>
          <a:solidFill>
            <a:schemeClr val="bg1"/>
          </a:solidFill>
        </p:spPr>
        <p:txBody>
          <a:bodyPr wrap="square" lIns="0" tIns="0" rIns="0" bIns="0" rtlCol="0" anchor="ctr" anchorCtr="1">
            <a:noAutofit/>
          </a:bodyPr>
          <a:lstStyle/>
          <a:p>
            <a:pPr algn="ctr"/>
            <a:r>
              <a:rPr lang="zh-CN" altLang="en-US" sz="1200" dirty="0"/>
              <a:t>二级间接块</a:t>
            </a:r>
          </a:p>
        </p:txBody>
      </p:sp>
      <p:sp>
        <p:nvSpPr>
          <p:cNvPr id="43" name="TextBox 49">
            <a:extLst>
              <a:ext uri="{FF2B5EF4-FFF2-40B4-BE49-F238E27FC236}">
                <a16:creationId xmlns:a16="http://schemas.microsoft.com/office/drawing/2014/main" id="{DD67892F-6679-4886-9E9F-014AAA17929C}"/>
              </a:ext>
            </a:extLst>
          </p:cNvPr>
          <p:cNvSpPr txBox="1"/>
          <p:nvPr/>
        </p:nvSpPr>
        <p:spPr>
          <a:xfrm>
            <a:off x="2118955" y="4653136"/>
            <a:ext cx="868869" cy="125796"/>
          </a:xfrm>
          <a:prstGeom prst="rect">
            <a:avLst/>
          </a:prstGeom>
          <a:solidFill>
            <a:schemeClr val="bg1"/>
          </a:solidFill>
        </p:spPr>
        <p:txBody>
          <a:bodyPr wrap="square" lIns="0" tIns="0" rIns="0" bIns="0" rtlCol="0" anchor="ctr" anchorCtr="1">
            <a:noAutofit/>
          </a:bodyPr>
          <a:lstStyle/>
          <a:p>
            <a:pPr algn="ctr"/>
            <a:r>
              <a:rPr lang="zh-CN" altLang="en-US" sz="1200" dirty="0"/>
              <a:t>块计数</a:t>
            </a:r>
          </a:p>
        </p:txBody>
      </p:sp>
      <p:sp>
        <p:nvSpPr>
          <p:cNvPr id="44" name="TextBox 50">
            <a:extLst>
              <a:ext uri="{FF2B5EF4-FFF2-40B4-BE49-F238E27FC236}">
                <a16:creationId xmlns:a16="http://schemas.microsoft.com/office/drawing/2014/main" id="{0767D0AB-7F84-4D0F-AC81-24ADFAB511C5}"/>
              </a:ext>
            </a:extLst>
          </p:cNvPr>
          <p:cNvSpPr txBox="1"/>
          <p:nvPr/>
        </p:nvSpPr>
        <p:spPr>
          <a:xfrm>
            <a:off x="2162336" y="4889657"/>
            <a:ext cx="787751" cy="166355"/>
          </a:xfrm>
          <a:prstGeom prst="rect">
            <a:avLst/>
          </a:prstGeom>
          <a:solidFill>
            <a:schemeClr val="bg1"/>
          </a:solidFill>
        </p:spPr>
        <p:txBody>
          <a:bodyPr wrap="square" lIns="0" tIns="0" rIns="0" bIns="0" rtlCol="0" anchor="ctr" anchorCtr="1">
            <a:noAutofit/>
          </a:bodyPr>
          <a:lstStyle/>
          <a:p>
            <a:pPr algn="ctr"/>
            <a:r>
              <a:rPr lang="zh-CN" altLang="en-US" sz="1200" dirty="0"/>
              <a:t>引用计数</a:t>
            </a:r>
          </a:p>
        </p:txBody>
      </p:sp>
      <p:sp>
        <p:nvSpPr>
          <p:cNvPr id="45" name="TextBox 51">
            <a:extLst>
              <a:ext uri="{FF2B5EF4-FFF2-40B4-BE49-F238E27FC236}">
                <a16:creationId xmlns:a16="http://schemas.microsoft.com/office/drawing/2014/main" id="{166F4F99-D88F-45A2-B885-78F0636B2F74}"/>
              </a:ext>
            </a:extLst>
          </p:cNvPr>
          <p:cNvSpPr txBox="1"/>
          <p:nvPr/>
        </p:nvSpPr>
        <p:spPr>
          <a:xfrm>
            <a:off x="2130245" y="5855604"/>
            <a:ext cx="857579" cy="179131"/>
          </a:xfrm>
          <a:prstGeom prst="rect">
            <a:avLst/>
          </a:prstGeom>
          <a:solidFill>
            <a:schemeClr val="bg1"/>
          </a:solidFill>
        </p:spPr>
        <p:txBody>
          <a:bodyPr wrap="square" lIns="0" tIns="0" rIns="0" bIns="0" rtlCol="0" anchor="ctr" anchorCtr="1">
            <a:noAutofit/>
          </a:bodyPr>
          <a:lstStyle/>
          <a:p>
            <a:pPr algn="ctr"/>
            <a:r>
              <a:rPr lang="zh-CN" altLang="en-US" sz="1100" dirty="0"/>
              <a:t>扩展属性大小</a:t>
            </a:r>
          </a:p>
        </p:txBody>
      </p:sp>
      <p:sp>
        <p:nvSpPr>
          <p:cNvPr id="46" name="TextBox 52">
            <a:extLst>
              <a:ext uri="{FF2B5EF4-FFF2-40B4-BE49-F238E27FC236}">
                <a16:creationId xmlns:a16="http://schemas.microsoft.com/office/drawing/2014/main" id="{2701C836-A5F7-47E6-9932-55055FAE3545}"/>
              </a:ext>
            </a:extLst>
          </p:cNvPr>
          <p:cNvSpPr txBox="1"/>
          <p:nvPr/>
        </p:nvSpPr>
        <p:spPr>
          <a:xfrm>
            <a:off x="2132838" y="5146022"/>
            <a:ext cx="787751" cy="166355"/>
          </a:xfrm>
          <a:prstGeom prst="rect">
            <a:avLst/>
          </a:prstGeom>
          <a:solidFill>
            <a:schemeClr val="bg1"/>
          </a:solidFill>
        </p:spPr>
        <p:txBody>
          <a:bodyPr wrap="square" lIns="0" tIns="0" rIns="0" bIns="0" rtlCol="0" anchor="ctr" anchorCtr="1">
            <a:noAutofit/>
          </a:bodyPr>
          <a:lstStyle/>
          <a:p>
            <a:pPr algn="ctr"/>
            <a:r>
              <a:rPr lang="zh-CN" altLang="en-US" sz="1200" dirty="0"/>
              <a:t>标志</a:t>
            </a:r>
            <a:r>
              <a:rPr lang="en-US" altLang="zh-CN" sz="1200" dirty="0"/>
              <a:t>(2)</a:t>
            </a:r>
            <a:endParaRPr lang="zh-CN" altLang="en-US" sz="1200" dirty="0"/>
          </a:p>
        </p:txBody>
      </p:sp>
      <p:sp>
        <p:nvSpPr>
          <p:cNvPr id="47" name="TextBox 53">
            <a:extLst>
              <a:ext uri="{FF2B5EF4-FFF2-40B4-BE49-F238E27FC236}">
                <a16:creationId xmlns:a16="http://schemas.microsoft.com/office/drawing/2014/main" id="{3D042B1A-47F8-4192-A7BD-5A60CB3AA8A1}"/>
              </a:ext>
            </a:extLst>
          </p:cNvPr>
          <p:cNvSpPr txBox="1"/>
          <p:nvPr/>
        </p:nvSpPr>
        <p:spPr>
          <a:xfrm>
            <a:off x="2118359" y="5376936"/>
            <a:ext cx="857155" cy="166355"/>
          </a:xfrm>
          <a:prstGeom prst="rect">
            <a:avLst/>
          </a:prstGeom>
          <a:solidFill>
            <a:schemeClr val="bg1"/>
          </a:solidFill>
        </p:spPr>
        <p:txBody>
          <a:bodyPr wrap="square" lIns="0" tIns="0" rIns="0" bIns="0" rtlCol="0" anchor="ctr" anchorCtr="1">
            <a:noAutofit/>
          </a:bodyPr>
          <a:lstStyle/>
          <a:p>
            <a:pPr algn="ctr"/>
            <a:r>
              <a:rPr lang="zh-CN" altLang="en-US" sz="1200" dirty="0"/>
              <a:t>生成编号</a:t>
            </a:r>
          </a:p>
        </p:txBody>
      </p:sp>
      <p:sp>
        <p:nvSpPr>
          <p:cNvPr id="48" name="TextBox 54">
            <a:extLst>
              <a:ext uri="{FF2B5EF4-FFF2-40B4-BE49-F238E27FC236}">
                <a16:creationId xmlns:a16="http://schemas.microsoft.com/office/drawing/2014/main" id="{144D3953-7DEA-4FB4-96F5-EB40E55BDF4E}"/>
              </a:ext>
            </a:extLst>
          </p:cNvPr>
          <p:cNvSpPr txBox="1"/>
          <p:nvPr/>
        </p:nvSpPr>
        <p:spPr>
          <a:xfrm>
            <a:off x="2174487" y="5629581"/>
            <a:ext cx="787751" cy="166355"/>
          </a:xfrm>
          <a:prstGeom prst="rect">
            <a:avLst/>
          </a:prstGeom>
          <a:solidFill>
            <a:schemeClr val="bg1"/>
          </a:solidFill>
        </p:spPr>
        <p:txBody>
          <a:bodyPr wrap="square" lIns="0" tIns="0" rIns="0" bIns="0" rtlCol="0" anchor="ctr" anchorCtr="1">
            <a:noAutofit/>
          </a:bodyPr>
          <a:lstStyle/>
          <a:p>
            <a:pPr algn="ctr"/>
            <a:r>
              <a:rPr lang="zh-CN" altLang="en-US" sz="1200" dirty="0"/>
              <a:t>块大小</a:t>
            </a:r>
          </a:p>
        </p:txBody>
      </p:sp>
      <p:sp>
        <p:nvSpPr>
          <p:cNvPr id="49" name="TextBox 55">
            <a:extLst>
              <a:ext uri="{FF2B5EF4-FFF2-40B4-BE49-F238E27FC236}">
                <a16:creationId xmlns:a16="http://schemas.microsoft.com/office/drawing/2014/main" id="{BCC7B0D8-DACE-40B6-B765-E9075D5F23BD}"/>
              </a:ext>
            </a:extLst>
          </p:cNvPr>
          <p:cNvSpPr txBox="1"/>
          <p:nvPr/>
        </p:nvSpPr>
        <p:spPr>
          <a:xfrm>
            <a:off x="2137555" y="6133637"/>
            <a:ext cx="787751" cy="391488"/>
          </a:xfrm>
          <a:prstGeom prst="rect">
            <a:avLst/>
          </a:prstGeom>
          <a:solidFill>
            <a:schemeClr val="bg1"/>
          </a:solidFill>
        </p:spPr>
        <p:txBody>
          <a:bodyPr wrap="square" lIns="0" tIns="0" rIns="0" bIns="0" rtlCol="0" anchor="ctr" anchorCtr="1">
            <a:noAutofit/>
          </a:bodyPr>
          <a:lstStyle/>
          <a:p>
            <a:pPr algn="ctr"/>
            <a:r>
              <a:rPr lang="zh-CN" altLang="en-US" sz="1200" dirty="0"/>
              <a:t>扩展</a:t>
            </a:r>
            <a:endParaRPr lang="en-US" altLang="zh-CN" sz="1200" dirty="0"/>
          </a:p>
          <a:p>
            <a:pPr algn="ctr"/>
            <a:r>
              <a:rPr lang="zh-CN" altLang="en-US" sz="1200" dirty="0"/>
              <a:t>属性块</a:t>
            </a:r>
          </a:p>
        </p:txBody>
      </p:sp>
    </p:spTree>
    <p:extLst>
      <p:ext uri="{BB962C8B-B14F-4D97-AF65-F5344CB8AC3E}">
        <p14:creationId xmlns:p14="http://schemas.microsoft.com/office/powerpoint/2010/main" val="2208615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5.1 </a:t>
            </a:r>
            <a:r>
              <a:rPr kumimoji="1" lang="zh-CN" altLang="en-US" dirty="0"/>
              <a:t>概述</a:t>
            </a:r>
          </a:p>
        </p:txBody>
      </p:sp>
      <p:sp>
        <p:nvSpPr>
          <p:cNvPr id="3" name="Content Placeholder 2">
            <a:extLst>
              <a:ext uri="{FF2B5EF4-FFF2-40B4-BE49-F238E27FC236}">
                <a16:creationId xmlns:a16="http://schemas.microsoft.com/office/drawing/2014/main" id="{CABDF515-926A-4BD7-851D-5094CC72CE1F}"/>
              </a:ext>
            </a:extLst>
          </p:cNvPr>
          <p:cNvSpPr txBox="1">
            <a:spLocks/>
          </p:cNvSpPr>
          <p:nvPr/>
        </p:nvSpPr>
        <p:spPr bwMode="auto">
          <a:xfrm>
            <a:off x="457200" y="1196752"/>
            <a:ext cx="7924800" cy="476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zh-CN" altLang="en-US" dirty="0">
                <a:latin typeface="+mn-ea"/>
                <a:ea typeface="+mn-ea"/>
              </a:rPr>
              <a:t>文件管理的目标</a:t>
            </a:r>
            <a:endParaRPr lang="en-US" altLang="zh-CN"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满足用户的数据管理需求</a:t>
            </a:r>
            <a:endParaRPr lang="en-US" altLang="zh-CN" b="0"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保证文件中的数据有效</a:t>
            </a:r>
            <a:endParaRPr lang="en-US" altLang="zh-CN" b="0"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优化性能，如吞吐量、响应时间</a:t>
            </a:r>
            <a:endParaRPr lang="en-US" altLang="zh-CN" b="0"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为各种类型的存储设备提供</a:t>
            </a:r>
            <a:r>
              <a:rPr lang="en-US" altLang="zh-CN" b="0" dirty="0">
                <a:latin typeface="+mn-ea"/>
                <a:ea typeface="+mn-ea"/>
              </a:rPr>
              <a:t>I/O</a:t>
            </a:r>
            <a:r>
              <a:rPr lang="zh-CN" altLang="en-US" b="0" dirty="0">
                <a:latin typeface="+mn-ea"/>
                <a:ea typeface="+mn-ea"/>
              </a:rPr>
              <a:t>支持</a:t>
            </a:r>
            <a:endParaRPr lang="en-US" altLang="zh-CN" b="0"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最大限度地减少丢失或破坏数据的可能性</a:t>
            </a:r>
            <a:endParaRPr lang="en-NZ" altLang="zh-CN" b="0"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为用户进程提供标准</a:t>
            </a:r>
            <a:r>
              <a:rPr lang="en-US" altLang="zh-CN" b="0" dirty="0">
                <a:latin typeface="+mn-ea"/>
                <a:ea typeface="+mn-ea"/>
              </a:rPr>
              <a:t>I/O</a:t>
            </a:r>
            <a:r>
              <a:rPr lang="zh-CN" altLang="en-US" b="0" dirty="0">
                <a:latin typeface="+mn-ea"/>
                <a:ea typeface="+mn-ea"/>
              </a:rPr>
              <a:t>接口例程集</a:t>
            </a:r>
            <a:endParaRPr lang="en-NZ" altLang="zh-CN" b="0"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在多用户系统中为多个用户提供</a:t>
            </a:r>
            <a:r>
              <a:rPr lang="en-US" altLang="zh-CN" b="0" dirty="0">
                <a:latin typeface="+mn-ea"/>
                <a:ea typeface="+mn-ea"/>
              </a:rPr>
              <a:t>I/O</a:t>
            </a:r>
            <a:r>
              <a:rPr lang="zh-CN" altLang="en-US" b="0" dirty="0">
                <a:latin typeface="+mn-ea"/>
                <a:ea typeface="+mn-ea"/>
              </a:rPr>
              <a:t>支持</a:t>
            </a:r>
            <a:endParaRPr lang="en-NZ" b="0" dirty="0">
              <a:latin typeface="+mn-ea"/>
              <a:ea typeface="+mn-ea"/>
            </a:endParaRPr>
          </a:p>
          <a:p>
            <a:pPr>
              <a:buFont typeface="Arial" pitchFamily="34" charset="0"/>
              <a:buNone/>
            </a:pPr>
            <a:endParaRPr lang="en-US" dirty="0"/>
          </a:p>
          <a:p>
            <a:endParaRPr lang="en-US" dirty="0"/>
          </a:p>
        </p:txBody>
      </p:sp>
    </p:spTree>
    <p:extLst>
      <p:ext uri="{BB962C8B-B14F-4D97-AF65-F5344CB8AC3E}">
        <p14:creationId xmlns:p14="http://schemas.microsoft.com/office/powerpoint/2010/main" val="17604253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5.7 UNIX</a:t>
            </a:r>
            <a:r>
              <a:rPr kumimoji="1" lang="zh-CN" altLang="en-US" dirty="0"/>
              <a:t>文件管理</a:t>
            </a:r>
          </a:p>
        </p:txBody>
      </p:sp>
      <p:sp>
        <p:nvSpPr>
          <p:cNvPr id="3" name="Content Placeholder 2">
            <a:extLst>
              <a:ext uri="{FF2B5EF4-FFF2-40B4-BE49-F238E27FC236}">
                <a16:creationId xmlns:a16="http://schemas.microsoft.com/office/drawing/2014/main" id="{278D0019-85C1-48D7-B337-53EAB7DEA53B}"/>
              </a:ext>
            </a:extLst>
          </p:cNvPr>
          <p:cNvSpPr txBox="1">
            <a:spLocks/>
          </p:cNvSpPr>
          <p:nvPr/>
        </p:nvSpPr>
        <p:spPr bwMode="auto">
          <a:xfrm>
            <a:off x="0" y="980728"/>
            <a:ext cx="8458200" cy="5483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zh-CN" altLang="en-US" dirty="0">
                <a:latin typeface="+mn-ea"/>
                <a:ea typeface="+mn-ea"/>
              </a:rPr>
              <a:t>文件分配是以块为基础完成的</a:t>
            </a:r>
            <a:endParaRPr lang="en-NZ" altLang="zh-CN" dirty="0">
              <a:latin typeface="+mn-ea"/>
              <a:ea typeface="+mn-ea"/>
            </a:endParaRPr>
          </a:p>
          <a:p>
            <a:pPr>
              <a:lnSpc>
                <a:spcPct val="125000"/>
              </a:lnSpc>
              <a:buFont typeface="Wingdings" pitchFamily="2" charset="2"/>
              <a:buChar char="l"/>
            </a:pPr>
            <a:r>
              <a:rPr lang="zh-CN" altLang="en-US" dirty="0">
                <a:latin typeface="+mn-ea"/>
                <a:ea typeface="+mn-ea"/>
              </a:rPr>
              <a:t>按需动态分配，而非预定义分配</a:t>
            </a:r>
            <a:r>
              <a:rPr lang="en-NZ" dirty="0">
                <a:latin typeface="+mn-ea"/>
                <a:ea typeface="+mn-ea"/>
              </a:rPr>
              <a:t> </a:t>
            </a:r>
          </a:p>
          <a:p>
            <a:pPr>
              <a:lnSpc>
                <a:spcPct val="125000"/>
              </a:lnSpc>
              <a:buFont typeface="Wingdings" pitchFamily="2" charset="2"/>
              <a:buChar char="l"/>
            </a:pPr>
            <a:r>
              <a:rPr lang="zh-CN" altLang="en-US" dirty="0">
                <a:latin typeface="+mn-ea"/>
                <a:ea typeface="+mn-ea"/>
              </a:rPr>
              <a:t>系统为了知道每个文件，采用一种索引方法，索引的一部分保存在该文件的索引节点中</a:t>
            </a:r>
            <a:endParaRPr lang="en-NZ" altLang="zh-CN" dirty="0">
              <a:latin typeface="+mn-ea"/>
              <a:ea typeface="+mn-ea"/>
            </a:endParaRPr>
          </a:p>
          <a:p>
            <a:pPr>
              <a:lnSpc>
                <a:spcPct val="125000"/>
              </a:lnSpc>
              <a:buFont typeface="Wingdings" pitchFamily="2" charset="2"/>
              <a:buChar char="l"/>
            </a:pPr>
            <a:r>
              <a:rPr lang="zh-CN" altLang="en-US" dirty="0">
                <a:latin typeface="+mn-ea"/>
                <a:ea typeface="+mn-ea"/>
              </a:rPr>
              <a:t>在</a:t>
            </a:r>
            <a:r>
              <a:rPr lang="en-US" altLang="zh-CN" dirty="0">
                <a:latin typeface="+mn-ea"/>
                <a:ea typeface="+mn-ea"/>
              </a:rPr>
              <a:t>UNIX</a:t>
            </a:r>
            <a:r>
              <a:rPr lang="zh-CN" altLang="en-US" dirty="0">
                <a:latin typeface="+mn-ea"/>
                <a:ea typeface="+mn-ea"/>
              </a:rPr>
              <a:t>实现中，索引节点都包含一些直接指针和三个间接指针（一级、二级、三级）</a:t>
            </a:r>
            <a:endParaRPr lang="en-NZ" dirty="0">
              <a:latin typeface="+mn-ea"/>
              <a:ea typeface="+mn-ea"/>
            </a:endParaRPr>
          </a:p>
        </p:txBody>
      </p:sp>
      <p:pic>
        <p:nvPicPr>
          <p:cNvPr id="4" name="Picture 4">
            <a:extLst>
              <a:ext uri="{FF2B5EF4-FFF2-40B4-BE49-F238E27FC236}">
                <a16:creationId xmlns:a16="http://schemas.microsoft.com/office/drawing/2014/main" id="{E0286614-5A68-4CD9-929C-AEC6F0ECC964}"/>
              </a:ext>
            </a:extLst>
          </p:cNvPr>
          <p:cNvPicPr>
            <a:picLocks noChangeAspect="1"/>
          </p:cNvPicPr>
          <p:nvPr/>
        </p:nvPicPr>
        <p:blipFill>
          <a:blip r:embed="rId3"/>
          <a:stretch>
            <a:fillRect/>
          </a:stretch>
        </p:blipFill>
        <p:spPr>
          <a:xfrm>
            <a:off x="7637512" y="4756811"/>
            <a:ext cx="1371600" cy="1581150"/>
          </a:xfrm>
          <a:prstGeom prst="rect">
            <a:avLst/>
          </a:prstGeom>
        </p:spPr>
      </p:pic>
      <p:pic>
        <p:nvPicPr>
          <p:cNvPr id="5" name="Picture 6">
            <a:extLst>
              <a:ext uri="{FF2B5EF4-FFF2-40B4-BE49-F238E27FC236}">
                <a16:creationId xmlns:a16="http://schemas.microsoft.com/office/drawing/2014/main" id="{0166CEB6-C48A-4FEF-8A45-75E02CAB66EA}"/>
              </a:ext>
            </a:extLst>
          </p:cNvPr>
          <p:cNvPicPr>
            <a:picLocks noChangeAspect="1"/>
          </p:cNvPicPr>
          <p:nvPr/>
        </p:nvPicPr>
        <p:blipFill>
          <a:blip r:embed="rId4"/>
          <a:stretch>
            <a:fillRect/>
          </a:stretch>
        </p:blipFill>
        <p:spPr>
          <a:xfrm>
            <a:off x="5580112" y="4814538"/>
            <a:ext cx="1371600" cy="1537855"/>
          </a:xfrm>
          <a:prstGeom prst="rect">
            <a:avLst/>
          </a:prstGeom>
        </p:spPr>
      </p:pic>
    </p:spTree>
    <p:extLst>
      <p:ext uri="{BB962C8B-B14F-4D97-AF65-F5344CB8AC3E}">
        <p14:creationId xmlns:p14="http://schemas.microsoft.com/office/powerpoint/2010/main" val="26851235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5.7 UNIX</a:t>
            </a:r>
            <a:r>
              <a:rPr kumimoji="1" lang="zh-CN" altLang="en-US" dirty="0"/>
              <a:t>文件管理</a:t>
            </a:r>
          </a:p>
        </p:txBody>
      </p:sp>
      <p:pic>
        <p:nvPicPr>
          <p:cNvPr id="3" name="Picture 7">
            <a:extLst>
              <a:ext uri="{FF2B5EF4-FFF2-40B4-BE49-F238E27FC236}">
                <a16:creationId xmlns:a16="http://schemas.microsoft.com/office/drawing/2014/main" id="{6A3FAAA8-0BAA-453C-80D4-B28A3454427A}"/>
              </a:ext>
            </a:extLst>
          </p:cNvPr>
          <p:cNvPicPr>
            <a:picLocks noChangeAspect="1"/>
          </p:cNvPicPr>
          <p:nvPr/>
        </p:nvPicPr>
        <p:blipFill>
          <a:blip r:embed="rId3"/>
          <a:stretch>
            <a:fillRect/>
          </a:stretch>
        </p:blipFill>
        <p:spPr>
          <a:xfrm>
            <a:off x="110423" y="2276872"/>
            <a:ext cx="9070089" cy="2808312"/>
          </a:xfrm>
          <a:prstGeom prst="rect">
            <a:avLst/>
          </a:prstGeom>
        </p:spPr>
      </p:pic>
      <p:sp>
        <p:nvSpPr>
          <p:cNvPr id="4" name="Content Placeholder 2">
            <a:extLst>
              <a:ext uri="{FF2B5EF4-FFF2-40B4-BE49-F238E27FC236}">
                <a16:creationId xmlns:a16="http://schemas.microsoft.com/office/drawing/2014/main" id="{A1892914-54BD-4BA9-AF75-66E05890D185}"/>
              </a:ext>
            </a:extLst>
          </p:cNvPr>
          <p:cNvSpPr txBox="1">
            <a:spLocks/>
          </p:cNvSpPr>
          <p:nvPr/>
        </p:nvSpPr>
        <p:spPr bwMode="auto">
          <a:xfrm>
            <a:off x="3828" y="985501"/>
            <a:ext cx="9032667" cy="79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zh-CN" altLang="en-US" sz="2400" dirty="0"/>
              <a:t>块大小为</a:t>
            </a:r>
            <a:r>
              <a:rPr lang="en-US" altLang="zh-CN" sz="2400" dirty="0"/>
              <a:t>4KB</a:t>
            </a:r>
            <a:r>
              <a:rPr lang="zh-CN" altLang="en-US" sz="2400" dirty="0"/>
              <a:t>时的</a:t>
            </a:r>
            <a:r>
              <a:rPr lang="en-US" altLang="zh-CN" sz="2400" dirty="0"/>
              <a:t>FreeBSD</a:t>
            </a:r>
            <a:r>
              <a:rPr lang="zh-CN" altLang="en-US" sz="2400" dirty="0"/>
              <a:t>文件容量</a:t>
            </a:r>
            <a:endParaRPr lang="en-US" sz="2400" dirty="0"/>
          </a:p>
        </p:txBody>
      </p:sp>
      <p:sp>
        <p:nvSpPr>
          <p:cNvPr id="5" name="TextBox 9">
            <a:extLst>
              <a:ext uri="{FF2B5EF4-FFF2-40B4-BE49-F238E27FC236}">
                <a16:creationId xmlns:a16="http://schemas.microsoft.com/office/drawing/2014/main" id="{BC9A0D0B-5AC1-4687-8E10-1B4511F48EF8}"/>
              </a:ext>
            </a:extLst>
          </p:cNvPr>
          <p:cNvSpPr txBox="1"/>
          <p:nvPr/>
        </p:nvSpPr>
        <p:spPr>
          <a:xfrm>
            <a:off x="152618" y="2367100"/>
            <a:ext cx="1800200" cy="369332"/>
          </a:xfrm>
          <a:prstGeom prst="rect">
            <a:avLst/>
          </a:prstGeom>
          <a:solidFill>
            <a:srgbClr val="CBFDD0"/>
          </a:solidFill>
        </p:spPr>
        <p:txBody>
          <a:bodyPr wrap="square" rtlCol="0">
            <a:spAutoFit/>
          </a:bodyPr>
          <a:lstStyle/>
          <a:p>
            <a:r>
              <a:rPr lang="zh-CN" altLang="en-US" b="1" dirty="0"/>
              <a:t>级</a:t>
            </a:r>
          </a:p>
        </p:txBody>
      </p:sp>
      <p:sp>
        <p:nvSpPr>
          <p:cNvPr id="6" name="TextBox 13">
            <a:extLst>
              <a:ext uri="{FF2B5EF4-FFF2-40B4-BE49-F238E27FC236}">
                <a16:creationId xmlns:a16="http://schemas.microsoft.com/office/drawing/2014/main" id="{94138095-E1D9-42AC-8A1D-1FA31041327B}"/>
              </a:ext>
            </a:extLst>
          </p:cNvPr>
          <p:cNvSpPr txBox="1"/>
          <p:nvPr/>
        </p:nvSpPr>
        <p:spPr>
          <a:xfrm>
            <a:off x="3635896" y="2367100"/>
            <a:ext cx="1944216" cy="369332"/>
          </a:xfrm>
          <a:prstGeom prst="rect">
            <a:avLst/>
          </a:prstGeom>
          <a:solidFill>
            <a:srgbClr val="CBFDD0"/>
          </a:solidFill>
        </p:spPr>
        <p:txBody>
          <a:bodyPr wrap="square" rtlCol="0">
            <a:spAutoFit/>
          </a:bodyPr>
          <a:lstStyle/>
          <a:p>
            <a:pPr algn="ctr"/>
            <a:r>
              <a:rPr lang="zh-CN" altLang="en-US" b="1" dirty="0"/>
              <a:t>块　　数</a:t>
            </a:r>
          </a:p>
        </p:txBody>
      </p:sp>
      <p:sp>
        <p:nvSpPr>
          <p:cNvPr id="7" name="TextBox 14">
            <a:extLst>
              <a:ext uri="{FF2B5EF4-FFF2-40B4-BE49-F238E27FC236}">
                <a16:creationId xmlns:a16="http://schemas.microsoft.com/office/drawing/2014/main" id="{331D09EA-14C4-4F7F-BAD9-B7253AB01DA8}"/>
              </a:ext>
            </a:extLst>
          </p:cNvPr>
          <p:cNvSpPr txBox="1"/>
          <p:nvPr/>
        </p:nvSpPr>
        <p:spPr>
          <a:xfrm>
            <a:off x="6588224" y="2357808"/>
            <a:ext cx="1944216" cy="369332"/>
          </a:xfrm>
          <a:prstGeom prst="rect">
            <a:avLst/>
          </a:prstGeom>
          <a:solidFill>
            <a:srgbClr val="CBFDD0"/>
          </a:solidFill>
        </p:spPr>
        <p:txBody>
          <a:bodyPr wrap="square" rtlCol="0">
            <a:spAutoFit/>
          </a:bodyPr>
          <a:lstStyle/>
          <a:p>
            <a:pPr algn="ctr"/>
            <a:r>
              <a:rPr lang="zh-CN" altLang="en-US" b="1" dirty="0"/>
              <a:t>字　节　数</a:t>
            </a:r>
          </a:p>
        </p:txBody>
      </p:sp>
      <p:sp>
        <p:nvSpPr>
          <p:cNvPr id="8" name="TextBox 15">
            <a:extLst>
              <a:ext uri="{FF2B5EF4-FFF2-40B4-BE49-F238E27FC236}">
                <a16:creationId xmlns:a16="http://schemas.microsoft.com/office/drawing/2014/main" id="{E9C920DF-B7DC-4166-9C39-9E06121D595E}"/>
              </a:ext>
            </a:extLst>
          </p:cNvPr>
          <p:cNvSpPr txBox="1"/>
          <p:nvPr/>
        </p:nvSpPr>
        <p:spPr>
          <a:xfrm>
            <a:off x="179512" y="2871156"/>
            <a:ext cx="1944216" cy="369332"/>
          </a:xfrm>
          <a:prstGeom prst="rect">
            <a:avLst/>
          </a:prstGeom>
          <a:solidFill>
            <a:srgbClr val="CBFDD0"/>
          </a:solidFill>
        </p:spPr>
        <p:txBody>
          <a:bodyPr wrap="square" rtlCol="0">
            <a:spAutoFit/>
          </a:bodyPr>
          <a:lstStyle/>
          <a:p>
            <a:r>
              <a:rPr lang="zh-CN" altLang="en-US" b="1" dirty="0"/>
              <a:t>直接</a:t>
            </a:r>
          </a:p>
        </p:txBody>
      </p:sp>
      <p:sp>
        <p:nvSpPr>
          <p:cNvPr id="9" name="TextBox 16">
            <a:extLst>
              <a:ext uri="{FF2B5EF4-FFF2-40B4-BE49-F238E27FC236}">
                <a16:creationId xmlns:a16="http://schemas.microsoft.com/office/drawing/2014/main" id="{FAFEC77D-B119-4B25-A231-FBDC7290F899}"/>
              </a:ext>
            </a:extLst>
          </p:cNvPr>
          <p:cNvSpPr txBox="1"/>
          <p:nvPr/>
        </p:nvSpPr>
        <p:spPr>
          <a:xfrm>
            <a:off x="179512" y="3365920"/>
            <a:ext cx="1944216" cy="369332"/>
          </a:xfrm>
          <a:prstGeom prst="rect">
            <a:avLst/>
          </a:prstGeom>
          <a:solidFill>
            <a:srgbClr val="CBFDD0"/>
          </a:solidFill>
        </p:spPr>
        <p:txBody>
          <a:bodyPr wrap="square" rtlCol="0">
            <a:spAutoFit/>
          </a:bodyPr>
          <a:lstStyle/>
          <a:p>
            <a:r>
              <a:rPr lang="zh-CN" altLang="en-US" b="1" dirty="0"/>
              <a:t>一级间接</a:t>
            </a:r>
          </a:p>
        </p:txBody>
      </p:sp>
      <p:sp>
        <p:nvSpPr>
          <p:cNvPr id="10" name="TextBox 17">
            <a:extLst>
              <a:ext uri="{FF2B5EF4-FFF2-40B4-BE49-F238E27FC236}">
                <a16:creationId xmlns:a16="http://schemas.microsoft.com/office/drawing/2014/main" id="{6491A1B5-9ECD-40F0-8681-729494AE40D5}"/>
              </a:ext>
            </a:extLst>
          </p:cNvPr>
          <p:cNvSpPr txBox="1"/>
          <p:nvPr/>
        </p:nvSpPr>
        <p:spPr>
          <a:xfrm>
            <a:off x="179512" y="3869976"/>
            <a:ext cx="1944216" cy="369332"/>
          </a:xfrm>
          <a:prstGeom prst="rect">
            <a:avLst/>
          </a:prstGeom>
          <a:solidFill>
            <a:srgbClr val="CBFDD0"/>
          </a:solidFill>
        </p:spPr>
        <p:txBody>
          <a:bodyPr wrap="square" rtlCol="0">
            <a:spAutoFit/>
          </a:bodyPr>
          <a:lstStyle/>
          <a:p>
            <a:r>
              <a:rPr lang="zh-CN" altLang="en-US" b="1" dirty="0"/>
              <a:t>二级间接</a:t>
            </a:r>
          </a:p>
        </p:txBody>
      </p:sp>
      <p:sp>
        <p:nvSpPr>
          <p:cNvPr id="11" name="TextBox 18">
            <a:extLst>
              <a:ext uri="{FF2B5EF4-FFF2-40B4-BE49-F238E27FC236}">
                <a16:creationId xmlns:a16="http://schemas.microsoft.com/office/drawing/2014/main" id="{C468146A-D507-48D4-B711-738AD9A149B0}"/>
              </a:ext>
            </a:extLst>
          </p:cNvPr>
          <p:cNvSpPr txBox="1"/>
          <p:nvPr/>
        </p:nvSpPr>
        <p:spPr>
          <a:xfrm>
            <a:off x="179512" y="4311316"/>
            <a:ext cx="1944216" cy="369332"/>
          </a:xfrm>
          <a:prstGeom prst="rect">
            <a:avLst/>
          </a:prstGeom>
          <a:solidFill>
            <a:srgbClr val="CBFDD0"/>
          </a:solidFill>
        </p:spPr>
        <p:txBody>
          <a:bodyPr wrap="square" rtlCol="0">
            <a:spAutoFit/>
          </a:bodyPr>
          <a:lstStyle/>
          <a:p>
            <a:r>
              <a:rPr lang="zh-CN" altLang="en-US" b="1" dirty="0"/>
              <a:t>三级间接</a:t>
            </a:r>
          </a:p>
        </p:txBody>
      </p:sp>
    </p:spTree>
    <p:extLst>
      <p:ext uri="{BB962C8B-B14F-4D97-AF65-F5344CB8AC3E}">
        <p14:creationId xmlns:p14="http://schemas.microsoft.com/office/powerpoint/2010/main" val="5031608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C7DE516-7F71-4E73-A6DD-0D696A35ED5C}"/>
              </a:ext>
            </a:extLst>
          </p:cNvPr>
          <p:cNvSpPr txBox="1"/>
          <p:nvPr/>
        </p:nvSpPr>
        <p:spPr>
          <a:xfrm>
            <a:off x="0" y="4077072"/>
            <a:ext cx="9144000" cy="2780928"/>
          </a:xfrm>
          <a:prstGeom prst="rect">
            <a:avLst/>
          </a:prstGeom>
          <a:solidFill>
            <a:schemeClr val="bg1"/>
          </a:solidFill>
        </p:spPr>
        <p:txBody>
          <a:bodyPr wrap="square" rtlCol="0">
            <a:noAutofit/>
          </a:bodyPr>
          <a:lstStyle/>
          <a:p>
            <a:endParaRPr lang="zh-CN" altLang="en-US" dirty="0">
              <a:ln>
                <a:solidFill>
                  <a:schemeClr val="accent1"/>
                </a:solidFill>
              </a:ln>
              <a:solidFill>
                <a:schemeClr val="bg1"/>
              </a:solidFill>
            </a:endParaRPr>
          </a:p>
        </p:txBody>
      </p:sp>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5.7 UNIX</a:t>
            </a:r>
            <a:r>
              <a:rPr kumimoji="1" lang="zh-CN" altLang="en-US" dirty="0"/>
              <a:t>文件管理</a:t>
            </a:r>
          </a:p>
        </p:txBody>
      </p:sp>
      <p:sp>
        <p:nvSpPr>
          <p:cNvPr id="3" name="Rectangle 3">
            <a:extLst>
              <a:ext uri="{FF2B5EF4-FFF2-40B4-BE49-F238E27FC236}">
                <a16:creationId xmlns:a16="http://schemas.microsoft.com/office/drawing/2014/main" id="{5A2E87A9-B0FB-4923-BCB5-785AA8E812C2}"/>
              </a:ext>
            </a:extLst>
          </p:cNvPr>
          <p:cNvSpPr>
            <a:spLocks/>
          </p:cNvSpPr>
          <p:nvPr/>
        </p:nvSpPr>
        <p:spPr bwMode="auto">
          <a:xfrm>
            <a:off x="34925" y="1013259"/>
            <a:ext cx="9109075"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125000"/>
              </a:lnSpc>
              <a:spcBef>
                <a:spcPct val="20000"/>
              </a:spcBef>
              <a:buFont typeface="Wingdings" panose="05000000000000000000" pitchFamily="2" charset="2"/>
              <a:buChar char="l"/>
            </a:pPr>
            <a:r>
              <a:rPr lang="zh-CN" altLang="en-US" sz="2800" b="1" dirty="0">
                <a:solidFill>
                  <a:schemeClr val="tx2"/>
                </a:solidFill>
                <a:latin typeface="+mn-lt"/>
                <a:ea typeface="+mn-ea"/>
              </a:rPr>
              <a:t>索引节点练习</a:t>
            </a:r>
          </a:p>
          <a:p>
            <a:pPr marL="342900" indent="-342900">
              <a:lnSpc>
                <a:spcPct val="125000"/>
              </a:lnSpc>
              <a:spcBef>
                <a:spcPct val="20000"/>
              </a:spcBef>
              <a:spcAft>
                <a:spcPct val="5000"/>
              </a:spcAft>
              <a:buFont typeface="Wingdings" pitchFamily="2" charset="2"/>
              <a:buNone/>
            </a:pPr>
            <a:r>
              <a:rPr lang="zh-CN" altLang="en-US" sz="2400" dirty="0">
                <a:latin typeface="+mn-ea"/>
                <a:ea typeface="+mn-ea"/>
              </a:rPr>
              <a:t>      设文件索引节点中有</a:t>
            </a:r>
            <a:r>
              <a:rPr lang="en-US" altLang="zh-CN" sz="2400" dirty="0">
                <a:latin typeface="+mn-ea"/>
                <a:ea typeface="+mn-ea"/>
              </a:rPr>
              <a:t>7</a:t>
            </a:r>
            <a:r>
              <a:rPr lang="zh-CN" altLang="en-US" sz="2400" dirty="0">
                <a:latin typeface="+mn-ea"/>
                <a:ea typeface="+mn-ea"/>
              </a:rPr>
              <a:t>个地址项，其中</a:t>
            </a:r>
            <a:r>
              <a:rPr lang="en-US" altLang="zh-CN" sz="2400" dirty="0">
                <a:latin typeface="+mn-ea"/>
                <a:ea typeface="+mn-ea"/>
              </a:rPr>
              <a:t>4</a:t>
            </a:r>
            <a:r>
              <a:rPr lang="zh-CN" altLang="en-US" sz="2400" dirty="0">
                <a:latin typeface="+mn-ea"/>
                <a:ea typeface="+mn-ea"/>
              </a:rPr>
              <a:t>个地址项为直接地址索引，</a:t>
            </a:r>
            <a:r>
              <a:rPr lang="en-US" altLang="zh-CN" sz="2400" dirty="0">
                <a:latin typeface="+mn-ea"/>
                <a:ea typeface="+mn-ea"/>
              </a:rPr>
              <a:t>2</a:t>
            </a:r>
            <a:r>
              <a:rPr lang="zh-CN" altLang="en-US" sz="2400" dirty="0">
                <a:latin typeface="+mn-ea"/>
                <a:ea typeface="+mn-ea"/>
              </a:rPr>
              <a:t>个地址项是一级间接地址索引，</a:t>
            </a:r>
            <a:r>
              <a:rPr lang="en-US" altLang="zh-CN" sz="2400" dirty="0">
                <a:latin typeface="+mn-ea"/>
                <a:ea typeface="+mn-ea"/>
              </a:rPr>
              <a:t>1</a:t>
            </a:r>
            <a:r>
              <a:rPr lang="zh-CN" altLang="en-US" sz="2400" dirty="0">
                <a:latin typeface="+mn-ea"/>
                <a:ea typeface="+mn-ea"/>
              </a:rPr>
              <a:t>个地址项是二级间接地址索引，每个地址项大小为</a:t>
            </a:r>
            <a:r>
              <a:rPr lang="en-US" altLang="zh-CN" sz="2400" dirty="0">
                <a:latin typeface="+mn-ea"/>
                <a:ea typeface="+mn-ea"/>
              </a:rPr>
              <a:t>4</a:t>
            </a:r>
            <a:r>
              <a:rPr lang="zh-CN" altLang="en-US" sz="2400" dirty="0">
                <a:latin typeface="+mn-ea"/>
                <a:ea typeface="+mn-ea"/>
              </a:rPr>
              <a:t>字节，若磁盘索引块和磁盘数据块大小均为</a:t>
            </a:r>
            <a:r>
              <a:rPr lang="en-US" altLang="zh-CN" sz="2400" dirty="0">
                <a:latin typeface="+mn-ea"/>
                <a:ea typeface="+mn-ea"/>
              </a:rPr>
              <a:t>256</a:t>
            </a:r>
            <a:r>
              <a:rPr lang="zh-CN" altLang="en-US" sz="2400" dirty="0">
                <a:latin typeface="+mn-ea"/>
                <a:ea typeface="+mn-ea"/>
              </a:rPr>
              <a:t>字节，则可表示的单个文件的最大长度是？</a:t>
            </a:r>
          </a:p>
        </p:txBody>
      </p:sp>
      <p:sp>
        <p:nvSpPr>
          <p:cNvPr id="4" name="Text Box 5">
            <a:extLst>
              <a:ext uri="{FF2B5EF4-FFF2-40B4-BE49-F238E27FC236}">
                <a16:creationId xmlns:a16="http://schemas.microsoft.com/office/drawing/2014/main" id="{5C661F7C-B8E5-4651-B1A4-A961129B5C35}"/>
              </a:ext>
            </a:extLst>
          </p:cNvPr>
          <p:cNvSpPr txBox="1">
            <a:spLocks noChangeArrowheads="1"/>
          </p:cNvSpPr>
          <p:nvPr/>
        </p:nvSpPr>
        <p:spPr bwMode="auto">
          <a:xfrm>
            <a:off x="539553" y="3634555"/>
            <a:ext cx="8064896" cy="3034805"/>
          </a:xfrm>
          <a:prstGeom prst="rect">
            <a:avLst/>
          </a:prstGeom>
          <a:solidFill>
            <a:schemeClr val="accent1">
              <a:lumMod val="20000"/>
              <a:lumOff val="80000"/>
            </a:schemeClr>
          </a:solidFill>
          <a:ln>
            <a:solidFill>
              <a:schemeClr val="tx1"/>
            </a:solidFill>
          </a:ln>
          <a:effectLst/>
        </p:spPr>
        <p:txBody>
          <a:bodyPr wrap="square">
            <a:spAutoFit/>
          </a:bodyPr>
          <a:lstStyle>
            <a:lvl1pPr marL="342900" indent="-342900" eaLnBrk="0" hangingPunct="0">
              <a:defRPr>
                <a:solidFill>
                  <a:schemeClr val="tx1"/>
                </a:solidFill>
                <a:latin typeface="Arial" pitchFamily="34" charset="0"/>
                <a:ea typeface="宋体" pitchFamily="2" charset="-122"/>
              </a:defRPr>
            </a:lvl1pPr>
            <a:lvl2pPr marL="800100" indent="-342900" eaLnBrk="0" hangingPunct="0">
              <a:defRPr>
                <a:solidFill>
                  <a:schemeClr val="tx1"/>
                </a:solidFill>
                <a:latin typeface="Arial" pitchFamily="34" charset="0"/>
                <a:ea typeface="宋体" pitchFamily="2" charset="-122"/>
              </a:defRPr>
            </a:lvl2pPr>
            <a:lvl3pPr marL="1257300" indent="-342900" eaLnBrk="0" hangingPunct="0">
              <a:defRPr>
                <a:solidFill>
                  <a:schemeClr val="tx1"/>
                </a:solidFill>
                <a:latin typeface="Arial" pitchFamily="34" charset="0"/>
                <a:ea typeface="宋体" pitchFamily="2" charset="-122"/>
              </a:defRPr>
            </a:lvl3pPr>
            <a:lvl4pPr marL="1714500" indent="-342900" eaLnBrk="0" hangingPunct="0">
              <a:defRPr>
                <a:solidFill>
                  <a:schemeClr val="tx1"/>
                </a:solidFill>
                <a:latin typeface="Arial" pitchFamily="34" charset="0"/>
                <a:ea typeface="宋体" pitchFamily="2" charset="-122"/>
              </a:defRPr>
            </a:lvl4pPr>
            <a:lvl5pPr marL="2171700" indent="-342900" eaLnBrk="0" hangingPunct="0">
              <a:defRPr>
                <a:solidFill>
                  <a:schemeClr val="tx1"/>
                </a:solidFill>
                <a:latin typeface="Arial" pitchFamily="34" charset="0"/>
                <a:ea typeface="宋体" pitchFamily="2" charset="-122"/>
              </a:defRPr>
            </a:lvl5pPr>
            <a:lvl6pPr marL="2628900" indent="-342900" eaLnBrk="0" fontAlgn="base" hangingPunct="0">
              <a:spcBef>
                <a:spcPct val="0"/>
              </a:spcBef>
              <a:spcAft>
                <a:spcPct val="0"/>
              </a:spcAft>
              <a:defRPr>
                <a:solidFill>
                  <a:schemeClr val="tx1"/>
                </a:solidFill>
                <a:latin typeface="Arial" pitchFamily="34" charset="0"/>
                <a:ea typeface="宋体" pitchFamily="2" charset="-122"/>
              </a:defRPr>
            </a:lvl6pPr>
            <a:lvl7pPr marL="3086100" indent="-342900" eaLnBrk="0" fontAlgn="base" hangingPunct="0">
              <a:spcBef>
                <a:spcPct val="0"/>
              </a:spcBef>
              <a:spcAft>
                <a:spcPct val="0"/>
              </a:spcAft>
              <a:defRPr>
                <a:solidFill>
                  <a:schemeClr val="tx1"/>
                </a:solidFill>
                <a:latin typeface="Arial" pitchFamily="34" charset="0"/>
                <a:ea typeface="宋体" pitchFamily="2" charset="-122"/>
              </a:defRPr>
            </a:lvl7pPr>
            <a:lvl8pPr marL="3543300" indent="-342900" eaLnBrk="0" fontAlgn="base" hangingPunct="0">
              <a:spcBef>
                <a:spcPct val="0"/>
              </a:spcBef>
              <a:spcAft>
                <a:spcPct val="0"/>
              </a:spcAft>
              <a:defRPr>
                <a:solidFill>
                  <a:schemeClr val="tx1"/>
                </a:solidFill>
                <a:latin typeface="Arial" pitchFamily="34" charset="0"/>
                <a:ea typeface="宋体" pitchFamily="2" charset="-122"/>
              </a:defRPr>
            </a:lvl8pPr>
            <a:lvl9pPr marL="4000500" indent="-3429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5000"/>
              </a:lnSpc>
              <a:spcBef>
                <a:spcPct val="50000"/>
              </a:spcBef>
              <a:buFontTx/>
              <a:buAutoNum type="arabicPeriod"/>
            </a:pPr>
            <a:r>
              <a:rPr lang="zh-CN" altLang="en-US" dirty="0">
                <a:latin typeface="Times New Roman" panose="02020603050405020304" pitchFamily="18" charset="0"/>
                <a:cs typeface="Times New Roman" panose="02020603050405020304" pitchFamily="18" charset="0"/>
              </a:rPr>
              <a:t>每个索引块中的项目数为：</a:t>
            </a:r>
            <a:r>
              <a:rPr lang="en-US" altLang="zh-CN" dirty="0">
                <a:latin typeface="Times New Roman" panose="02020603050405020304" pitchFamily="18" charset="0"/>
                <a:cs typeface="Times New Roman" panose="02020603050405020304" pitchFamily="18" charset="0"/>
              </a:rPr>
              <a:t>256/4=64</a:t>
            </a:r>
            <a:r>
              <a:rPr lang="zh-CN" altLang="en-US" dirty="0">
                <a:latin typeface="Times New Roman" panose="02020603050405020304" pitchFamily="18" charset="0"/>
                <a:cs typeface="Times New Roman" panose="02020603050405020304" pitchFamily="18" charset="0"/>
              </a:rPr>
              <a:t>个</a:t>
            </a:r>
          </a:p>
          <a:p>
            <a:pPr eaLnBrk="1" hangingPunct="1">
              <a:lnSpc>
                <a:spcPct val="125000"/>
              </a:lnSpc>
              <a:spcBef>
                <a:spcPct val="50000"/>
              </a:spcBef>
              <a:buFontTx/>
              <a:buAutoNum type="arabicPeriod"/>
            </a:pP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个地址项为直接地址索引，对应的文件大小为：</a:t>
            </a:r>
            <a:r>
              <a:rPr lang="en-US" altLang="zh-CN" dirty="0">
                <a:latin typeface="Times New Roman" panose="02020603050405020304" pitchFamily="18" charset="0"/>
                <a:cs typeface="Times New Roman" panose="02020603050405020304" pitchFamily="18" charset="0"/>
              </a:rPr>
              <a:t>4×256/1024=1KB</a:t>
            </a:r>
          </a:p>
          <a:p>
            <a:pPr eaLnBrk="1" hangingPunct="1">
              <a:lnSpc>
                <a:spcPct val="125000"/>
              </a:lnSpc>
              <a:spcBef>
                <a:spcPct val="50000"/>
              </a:spcBef>
              <a:buFontTx/>
              <a:buAutoNum type="arabicPeriod"/>
            </a:pP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个地址项是一级间接地址索引，对应的文件大小为：</a:t>
            </a:r>
            <a:r>
              <a:rPr lang="en-US" altLang="zh-CN" dirty="0">
                <a:latin typeface="Times New Roman" panose="02020603050405020304" pitchFamily="18" charset="0"/>
                <a:cs typeface="Times New Roman" panose="02020603050405020304" pitchFamily="18" charset="0"/>
              </a:rPr>
              <a:t>2×64×256/1024=32KB</a:t>
            </a:r>
          </a:p>
          <a:p>
            <a:pPr eaLnBrk="1" hangingPunct="1">
              <a:lnSpc>
                <a:spcPct val="125000"/>
              </a:lnSpc>
              <a:spcBef>
                <a:spcPct val="50000"/>
              </a:spcBef>
              <a:buFontTx/>
              <a:buAutoNum type="arabicPeriod"/>
            </a:pP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个地址项是二级间接地址索引，对应的文件大小为：</a:t>
            </a:r>
            <a:r>
              <a:rPr lang="en-US" altLang="zh-CN" dirty="0">
                <a:latin typeface="Times New Roman" panose="02020603050405020304" pitchFamily="18" charset="0"/>
                <a:cs typeface="Times New Roman" panose="02020603050405020304" pitchFamily="18" charset="0"/>
              </a:rPr>
              <a:t>1×64×64×256/1024=1024KB</a:t>
            </a:r>
          </a:p>
          <a:p>
            <a:pPr eaLnBrk="1" hangingPunct="1">
              <a:lnSpc>
                <a:spcPct val="125000"/>
              </a:lnSpc>
              <a:spcBef>
                <a:spcPct val="50000"/>
              </a:spcBef>
              <a:buFontTx/>
              <a:buAutoNum type="arabicPeriod"/>
            </a:pPr>
            <a:r>
              <a:rPr lang="zh-CN" altLang="en-US" dirty="0">
                <a:latin typeface="Times New Roman" panose="02020603050405020304" pitchFamily="18" charset="0"/>
                <a:cs typeface="Times New Roman" panose="02020603050405020304" pitchFamily="18" charset="0"/>
              </a:rPr>
              <a:t>单个文件的最大长度为：</a:t>
            </a:r>
            <a:r>
              <a:rPr lang="en-US" altLang="zh-CN" dirty="0">
                <a:latin typeface="Times New Roman" panose="02020603050405020304" pitchFamily="18" charset="0"/>
                <a:cs typeface="Times New Roman" panose="02020603050405020304" pitchFamily="18" charset="0"/>
              </a:rPr>
              <a:t>1+32+1024=1057KB</a:t>
            </a:r>
          </a:p>
        </p:txBody>
      </p:sp>
    </p:spTree>
    <p:extLst>
      <p:ext uri="{BB962C8B-B14F-4D97-AF65-F5344CB8AC3E}">
        <p14:creationId xmlns:p14="http://schemas.microsoft.com/office/powerpoint/2010/main" val="352867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ircle(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ircle(in)">
                                      <p:cBhvr>
                                        <p:cTn id="1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615353"/>
            <a:ext cx="9144000" cy="5242647"/>
          </a:xfrm>
          <a:prstGeom prst="rect">
            <a:avLst/>
          </a:prstGeom>
          <a:solidFill>
            <a:schemeClr val="bg1"/>
          </a:solidFill>
        </p:spPr>
        <p:txBody>
          <a:bodyPr wrap="square" rtlCol="0">
            <a:noAutofit/>
          </a:bodyPr>
          <a:lstStyle/>
          <a:p>
            <a:endParaRPr lang="zh-CN" altLang="en-US" dirty="0"/>
          </a:p>
        </p:txBody>
      </p:sp>
      <p:sp>
        <p:nvSpPr>
          <p:cNvPr id="193538" name="Rectangle 2"/>
          <p:cNvSpPr>
            <a:spLocks noChangeArrowheads="1"/>
          </p:cNvSpPr>
          <p:nvPr/>
        </p:nvSpPr>
        <p:spPr bwMode="auto">
          <a:xfrm>
            <a:off x="0" y="1706"/>
            <a:ext cx="9144000" cy="1600200"/>
          </a:xfrm>
          <a:prstGeom prst="rect">
            <a:avLst/>
          </a:prstGeom>
          <a:solidFill>
            <a:schemeClr val="tx2">
              <a:lumMod val="20000"/>
              <a:lumOff val="80000"/>
            </a:schemeClr>
          </a:solidFill>
          <a:ln>
            <a:noFill/>
          </a:ln>
        </p:spPr>
        <p:txBody>
          <a:bodyPr/>
          <a:lstStyle/>
          <a:p>
            <a:pPr marL="342900" indent="-342900" algn="just">
              <a:spcBef>
                <a:spcPct val="20000"/>
              </a:spcBef>
            </a:pPr>
            <a:r>
              <a:rPr kumimoji="1" lang="zh-CN" altLang="en-US" sz="2400" dirty="0">
                <a:ea typeface="华文细黑" pitchFamily="2" charset="-122"/>
              </a:rPr>
              <a:t>           假定磁盘块的大小为1</a:t>
            </a:r>
            <a:r>
              <a:rPr kumimoji="1" lang="en-US" altLang="zh-CN" sz="2400" dirty="0">
                <a:ea typeface="华文细黑" pitchFamily="2" charset="-122"/>
              </a:rPr>
              <a:t>KB，</a:t>
            </a:r>
            <a:r>
              <a:rPr kumimoji="1" lang="zh-CN" altLang="en-US" sz="2400" dirty="0">
                <a:ea typeface="华文细黑" pitchFamily="2" charset="-122"/>
              </a:rPr>
              <a:t>每个盘块号占4个字节，文件索引节点中的磁盘地址明细表如图所示，如何将下列文件的字节偏移量转换为物理地址？</a:t>
            </a:r>
          </a:p>
          <a:p>
            <a:pPr marL="342900" indent="-342900" algn="just">
              <a:spcBef>
                <a:spcPct val="20000"/>
              </a:spcBef>
            </a:pPr>
            <a:r>
              <a:rPr kumimoji="1" lang="zh-CN" altLang="en-US" sz="2400" dirty="0">
                <a:ea typeface="华文细黑" pitchFamily="2" charset="-122"/>
              </a:rPr>
              <a:t>   </a:t>
            </a:r>
            <a:r>
              <a:rPr kumimoji="1" lang="zh-CN" altLang="en-US" sz="2400" dirty="0">
                <a:solidFill>
                  <a:srgbClr val="C00000"/>
                </a:solidFill>
                <a:ea typeface="华文细黑" pitchFamily="2" charset="-122"/>
              </a:rPr>
              <a:t> 1． 9000          2． 14000             3． 350000</a:t>
            </a:r>
          </a:p>
        </p:txBody>
      </p:sp>
      <p:graphicFrame>
        <p:nvGraphicFramePr>
          <p:cNvPr id="28" name="Group 3"/>
          <p:cNvGraphicFramePr>
            <a:graphicFrameLocks noGrp="1"/>
          </p:cNvGraphicFramePr>
          <p:nvPr>
            <p:extLst>
              <p:ext uri="{D42A27DB-BD31-4B8C-83A1-F6EECF244321}">
                <p14:modId xmlns:p14="http://schemas.microsoft.com/office/powerpoint/2010/main" val="126963104"/>
              </p:ext>
            </p:extLst>
          </p:nvPr>
        </p:nvGraphicFramePr>
        <p:xfrm>
          <a:off x="1295400" y="2090738"/>
          <a:ext cx="1295400" cy="4724400"/>
        </p:xfrm>
        <a:graphic>
          <a:graphicData uri="http://schemas.openxmlformats.org/drawingml/2006/table">
            <a:tbl>
              <a:tblPr/>
              <a:tblGrid>
                <a:gridCol w="1295400">
                  <a:extLst>
                    <a:ext uri="{9D8B030D-6E8A-4147-A177-3AD203B41FA5}">
                      <a16:colId xmlns:a16="http://schemas.microsoft.com/office/drawing/2014/main" val="20000"/>
                    </a:ext>
                  </a:extLst>
                </a:gridCol>
              </a:tblGrid>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400" b="1" i="0" u="none" strike="noStrike" cap="none" normalizeH="0" baseline="0" dirty="0">
                          <a:ln>
                            <a:noFill/>
                          </a:ln>
                          <a:solidFill>
                            <a:schemeClr val="tx1"/>
                          </a:solidFill>
                          <a:effectLst/>
                          <a:latin typeface="Arial" pitchFamily="34" charset="0"/>
                          <a:ea typeface="宋体" pitchFamily="2" charset="-122"/>
                        </a:rPr>
                        <a:t>4096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400" b="1" i="0" u="none" strike="noStrike" cap="none" normalizeH="0" baseline="0" dirty="0">
                          <a:ln>
                            <a:noFill/>
                          </a:ln>
                          <a:solidFill>
                            <a:schemeClr val="tx1"/>
                          </a:solidFill>
                          <a:effectLst/>
                          <a:latin typeface="Arial" pitchFamily="34" charset="0"/>
                          <a:ea typeface="宋体" pitchFamily="2" charset="-122"/>
                        </a:rPr>
                        <a:t>228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400" b="1" i="0" u="none" strike="noStrike" cap="none" normalizeH="0" baseline="0" dirty="0">
                          <a:ln>
                            <a:noFill/>
                          </a:ln>
                          <a:solidFill>
                            <a:schemeClr val="tx1"/>
                          </a:solidFill>
                          <a:effectLst/>
                          <a:latin typeface="Arial" pitchFamily="34" charset="0"/>
                          <a:ea typeface="宋体" pitchFamily="2" charset="-122"/>
                        </a:rPr>
                        <a:t>4542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en-US" altLang="zh-CN" sz="1400" b="1" i="0" u="none" strike="noStrike" cap="none" normalizeH="0" baseline="0" dirty="0">
                          <a:ln>
                            <a:noFill/>
                          </a:ln>
                          <a:solidFill>
                            <a:schemeClr val="tx1"/>
                          </a:solidFill>
                          <a:effectLst/>
                          <a:latin typeface="Arial" pitchFamily="34" charset="0"/>
                          <a:ea typeface="宋体" pitchFamily="2" charset="-122"/>
                        </a:rPr>
                        <a:t>1</a:t>
                      </a:r>
                      <a:r>
                        <a:rPr kumimoji="0" lang="zh-CN" altLang="en-US" sz="1400" b="1" i="0" u="none" strike="noStrike" cap="none" normalizeH="0" baseline="0" dirty="0">
                          <a:ln>
                            <a:noFill/>
                          </a:ln>
                          <a:solidFill>
                            <a:schemeClr val="tx1"/>
                          </a:solidFill>
                          <a:effectLst/>
                          <a:latin typeface="Arial" pitchFamily="34" charset="0"/>
                          <a:ea typeface="宋体" pitchFamily="2" charset="-122"/>
                        </a:rPr>
                        <a:t>0</a:t>
                      </a:r>
                      <a:r>
                        <a:rPr kumimoji="0" lang="en-US" altLang="zh-CN" sz="1400" b="1" i="0" u="none" strike="noStrike" cap="none" normalizeH="0" baseline="0" dirty="0">
                          <a:ln>
                            <a:noFill/>
                          </a:ln>
                          <a:solidFill>
                            <a:schemeClr val="tx1"/>
                          </a:solidFill>
                          <a:effectLst/>
                          <a:latin typeface="Arial" pitchFamily="34" charset="0"/>
                          <a:ea typeface="宋体" pitchFamily="2" charset="-122"/>
                        </a:rPr>
                        <a:t>37</a:t>
                      </a:r>
                      <a:endParaRPr kumimoji="0" lang="zh-CN" altLang="en-US" sz="1400" b="1" i="0" u="none" strike="noStrike" cap="none" normalizeH="0" baseline="0" dirty="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400" b="1" i="0" u="none" strike="noStrike" cap="none" normalizeH="0" baseline="0" dirty="0">
                          <a:ln>
                            <a:noFill/>
                          </a:ln>
                          <a:solidFill>
                            <a:schemeClr val="tx1"/>
                          </a:solidFill>
                          <a:effectLst/>
                          <a:latin typeface="Arial" pitchFamily="34"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400" b="1" i="0" u="none" strike="noStrike" cap="none" normalizeH="0" baseline="0" dirty="0">
                          <a:ln>
                            <a:noFill/>
                          </a:ln>
                          <a:solidFill>
                            <a:schemeClr val="tx1"/>
                          </a:solidFill>
                          <a:effectLst/>
                          <a:latin typeface="Arial" pitchFamily="34" charset="0"/>
                          <a:ea typeface="宋体" pitchFamily="2" charset="-122"/>
                        </a:rPr>
                        <a:t>11111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400" b="1" i="0" u="none" strike="noStrike" cap="none" normalizeH="0" baseline="0" dirty="0">
                          <a:ln>
                            <a:noFill/>
                          </a:ln>
                          <a:solidFill>
                            <a:schemeClr val="tx1"/>
                          </a:solidFill>
                          <a:effectLst/>
                          <a:latin typeface="Arial" pitchFamily="34" charset="0"/>
                          <a:ea typeface="宋体" pitchFamily="2" charset="-122"/>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400" b="1" i="0" u="none" strike="noStrike" cap="none" normalizeH="0" baseline="0" dirty="0">
                          <a:ln>
                            <a:noFill/>
                          </a:ln>
                          <a:solidFill>
                            <a:schemeClr val="tx1"/>
                          </a:solidFill>
                          <a:effectLst/>
                          <a:latin typeface="Arial" pitchFamily="34" charset="0"/>
                          <a:ea typeface="宋体" pitchFamily="2" charset="-122"/>
                        </a:rPr>
                        <a:t>101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400" b="1" i="0" u="none" strike="noStrike" cap="none" normalizeH="0" baseline="0" dirty="0">
                          <a:ln>
                            <a:noFill/>
                          </a:ln>
                          <a:solidFill>
                            <a:schemeClr val="tx1"/>
                          </a:solidFill>
                          <a:effectLst/>
                          <a:latin typeface="Arial" pitchFamily="34" charset="0"/>
                          <a:ea typeface="宋体" pitchFamily="2" charset="-122"/>
                        </a:rPr>
                        <a:t>367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en-US" altLang="zh-CN" sz="1400" b="1" i="0" u="none" strike="noStrike" cap="none" normalizeH="0" baseline="0" dirty="0">
                          <a:ln>
                            <a:noFill/>
                          </a:ln>
                          <a:solidFill>
                            <a:schemeClr val="tx1"/>
                          </a:solidFill>
                          <a:effectLst/>
                          <a:latin typeface="Arial" pitchFamily="34" charset="0"/>
                          <a:ea typeface="宋体" pitchFamily="2" charset="-122"/>
                        </a:rPr>
                        <a:t>2</a:t>
                      </a:r>
                      <a:r>
                        <a:rPr kumimoji="0" lang="zh-CN" altLang="en-US" sz="1400" b="1" i="0" u="none" strike="noStrike" cap="none" normalizeH="0" baseline="0" dirty="0">
                          <a:ln>
                            <a:noFill/>
                          </a:ln>
                          <a:solidFill>
                            <a:schemeClr val="tx1"/>
                          </a:solidFill>
                          <a:effectLst/>
                          <a:latin typeface="Arial" pitchFamily="34" charset="0"/>
                          <a:ea typeface="宋体" pitchFamily="2" charset="-122"/>
                        </a:rPr>
                        <a:t>0</a:t>
                      </a:r>
                      <a:r>
                        <a:rPr kumimoji="0" lang="en-US" altLang="zh-CN" sz="1400" b="1" i="0" u="none" strike="noStrike" cap="none" normalizeH="0" baseline="0">
                          <a:ln>
                            <a:noFill/>
                          </a:ln>
                          <a:solidFill>
                            <a:schemeClr val="tx1"/>
                          </a:solidFill>
                          <a:effectLst/>
                          <a:latin typeface="Arial" pitchFamily="34" charset="0"/>
                          <a:ea typeface="宋体" pitchFamily="2" charset="-122"/>
                        </a:rPr>
                        <a:t>9</a:t>
                      </a:r>
                      <a:endParaRPr kumimoji="0" lang="zh-CN" altLang="en-US" sz="1400" b="1" i="0" u="none" strike="noStrike" cap="none" normalizeH="0" baseline="0" dirty="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400" b="1" i="0" u="none" strike="noStrike" cap="none" normalizeH="0" baseline="0" dirty="0">
                          <a:ln>
                            <a:noFill/>
                          </a:ln>
                          <a:solidFill>
                            <a:schemeClr val="tx1"/>
                          </a:solidFill>
                          <a:effectLst/>
                          <a:latin typeface="Arial" pitchFamily="34" charset="0"/>
                          <a:ea typeface="宋体" pitchFamily="2" charset="-122"/>
                        </a:rPr>
                        <a:t>428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400" b="1" i="0" u="none" strike="noStrike" cap="none" normalizeH="0" baseline="0" dirty="0">
                          <a:ln>
                            <a:noFill/>
                          </a:ln>
                          <a:solidFill>
                            <a:schemeClr val="tx1"/>
                          </a:solidFill>
                          <a:effectLst/>
                          <a:latin typeface="Arial" pitchFamily="34" charset="0"/>
                          <a:ea typeface="宋体" pitchFamily="2" charset="-122"/>
                        </a:rPr>
                        <a:t>9156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400" b="1" i="0" u="none" strike="noStrike" cap="none" normalizeH="0" baseline="0" dirty="0">
                          <a:ln>
                            <a:noFill/>
                          </a:ln>
                          <a:solidFill>
                            <a:schemeClr val="tx1"/>
                          </a:solidFill>
                          <a:effectLst/>
                          <a:latin typeface="Arial" pitchFamily="34" charset="0"/>
                          <a:ea typeface="宋体" pitchFamily="2" charset="-122"/>
                        </a:rPr>
                        <a:t>824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graphicFrame>
        <p:nvGraphicFramePr>
          <p:cNvPr id="29" name="Group 38"/>
          <p:cNvGraphicFramePr>
            <a:graphicFrameLocks noGrp="1"/>
          </p:cNvGraphicFramePr>
          <p:nvPr/>
        </p:nvGraphicFramePr>
        <p:xfrm>
          <a:off x="3886200" y="1916113"/>
          <a:ext cx="762000" cy="2540000"/>
        </p:xfrm>
        <a:graphic>
          <a:graphicData uri="http://schemas.openxmlformats.org/drawingml/2006/table">
            <a:tbl>
              <a:tblPr/>
              <a:tblGrid>
                <a:gridCol w="762000">
                  <a:extLst>
                    <a:ext uri="{9D8B030D-6E8A-4147-A177-3AD203B41FA5}">
                      <a16:colId xmlns:a16="http://schemas.microsoft.com/office/drawing/2014/main" val="20000"/>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600" b="1" i="0" u="none" strike="noStrike" cap="none" normalizeH="0" baseline="0" dirty="0">
                          <a:ln>
                            <a:noFill/>
                          </a:ln>
                          <a:solidFill>
                            <a:schemeClr val="tx1"/>
                          </a:solidFill>
                          <a:effectLst/>
                          <a:latin typeface="Arial" pitchFamily="34" charset="0"/>
                          <a:ea typeface="宋体" pitchFamily="2" charset="-122"/>
                        </a:rPr>
                        <a:t>1011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600" b="1" i="0" u="none" strike="noStrike" cap="none" normalizeH="0" baseline="0" dirty="0">
                          <a:ln>
                            <a:noFill/>
                          </a:ln>
                          <a:solidFill>
                            <a:schemeClr val="tx1"/>
                          </a:solidFill>
                          <a:effectLst/>
                          <a:latin typeface="Arial" pitchFamily="34" charset="0"/>
                          <a:ea typeface="宋体" pitchFamily="2" charset="-122"/>
                        </a:rPr>
                        <a:t>109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600" b="1" i="0" u="none" strike="noStrike" cap="none" normalizeH="0" baseline="0" dirty="0">
                          <a:ln>
                            <a:noFill/>
                          </a:ln>
                          <a:solidFill>
                            <a:schemeClr val="tx1"/>
                          </a:solidFill>
                          <a:effectLst/>
                          <a:latin typeface="Arial" pitchFamily="34" charset="0"/>
                          <a:ea typeface="宋体" pitchFamily="2" charset="-122"/>
                        </a:rPr>
                        <a:t>954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600" b="1" i="0" u="none" strike="noStrike" cap="none" normalizeH="0" baseline="0" dirty="0">
                          <a:ln>
                            <a:noFill/>
                          </a:ln>
                          <a:solidFill>
                            <a:schemeClr val="tx1"/>
                          </a:solidFill>
                          <a:effectLst/>
                          <a:latin typeface="Arial" pitchFamily="34" charset="0"/>
                          <a:ea typeface="宋体" pitchFamily="2" charset="-122"/>
                        </a:rPr>
                        <a:t>952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600" b="1" i="0" u="none" strike="noStrike" cap="none" normalizeH="0" baseline="0" dirty="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0" name="Group 52"/>
          <p:cNvGraphicFramePr>
            <a:graphicFrameLocks noGrp="1"/>
          </p:cNvGraphicFramePr>
          <p:nvPr/>
        </p:nvGraphicFramePr>
        <p:xfrm>
          <a:off x="3878263" y="5053013"/>
          <a:ext cx="762000" cy="1524000"/>
        </p:xfrm>
        <a:graphic>
          <a:graphicData uri="http://schemas.openxmlformats.org/drawingml/2006/table">
            <a:tbl>
              <a:tblPr/>
              <a:tblGrid>
                <a:gridCol w="762000">
                  <a:extLst>
                    <a:ext uri="{9D8B030D-6E8A-4147-A177-3AD203B41FA5}">
                      <a16:colId xmlns:a16="http://schemas.microsoft.com/office/drawing/2014/main" val="20000"/>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600" b="1" i="0" u="none" strike="noStrike" cap="none" normalizeH="0" baseline="0" dirty="0">
                          <a:ln>
                            <a:noFill/>
                          </a:ln>
                          <a:solidFill>
                            <a:schemeClr val="tx1"/>
                          </a:solidFill>
                          <a:effectLst/>
                          <a:latin typeface="Arial" pitchFamily="34" charset="0"/>
                          <a:ea typeface="宋体" pitchFamily="2" charset="-122"/>
                        </a:rPr>
                        <a:t>331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600" b="1" i="0" u="none" strike="noStrike" cap="none" normalizeH="0" baseline="0" dirty="0">
                          <a:ln>
                            <a:noFill/>
                          </a:ln>
                          <a:solidFill>
                            <a:schemeClr val="tx1"/>
                          </a:solidFill>
                          <a:effectLst/>
                          <a:latin typeface="Arial" pitchFamily="34" charset="0"/>
                          <a:ea typeface="宋体" pitchFamily="2" charset="-122"/>
                        </a:rPr>
                        <a:t>452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600" b="1" i="0" u="none" strike="noStrike" cap="none" normalizeH="0" baseline="0" dirty="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1" name="Group 62"/>
          <p:cNvGraphicFramePr>
            <a:graphicFrameLocks noGrp="1"/>
          </p:cNvGraphicFramePr>
          <p:nvPr/>
        </p:nvGraphicFramePr>
        <p:xfrm>
          <a:off x="7086600" y="3516313"/>
          <a:ext cx="762000" cy="2540000"/>
        </p:xfrm>
        <a:graphic>
          <a:graphicData uri="http://schemas.openxmlformats.org/drawingml/2006/table">
            <a:tbl>
              <a:tblPr/>
              <a:tblGrid>
                <a:gridCol w="762000">
                  <a:extLst>
                    <a:ext uri="{9D8B030D-6E8A-4147-A177-3AD203B41FA5}">
                      <a16:colId xmlns:a16="http://schemas.microsoft.com/office/drawing/2014/main" val="20000"/>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600" b="1" i="0" u="none" strike="noStrike" cap="none" normalizeH="0" baseline="0" dirty="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600" b="1" i="0" u="none" strike="noStrike" cap="none" normalizeH="0" baseline="0" dirty="0">
                          <a:ln>
                            <a:noFill/>
                          </a:ln>
                          <a:solidFill>
                            <a:schemeClr val="tx1"/>
                          </a:solidFill>
                          <a:effectLst/>
                          <a:latin typeface="Arial" pitchFamily="34" charset="0"/>
                          <a:ea typeface="宋体" pitchFamily="2" charset="-122"/>
                        </a:rPr>
                        <a:t>3300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600" b="1" i="0" u="none" strike="noStrike" cap="none" normalizeH="0" baseline="0" dirty="0">
                          <a:ln>
                            <a:noFill/>
                          </a:ln>
                          <a:solidFill>
                            <a:schemeClr val="tx1"/>
                          </a:solidFill>
                          <a:effectLst/>
                          <a:latin typeface="Arial" pitchFamily="34" charset="0"/>
                          <a:ea typeface="宋体" pitchFamily="2" charset="-122"/>
                        </a:rPr>
                        <a:t>333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600" b="1" i="0" u="none" strike="noStrike" cap="none" normalizeH="0" baseline="0" dirty="0">
                          <a:ln>
                            <a:noFill/>
                          </a:ln>
                          <a:solidFill>
                            <a:schemeClr val="tx1"/>
                          </a:solidFill>
                          <a:effectLst/>
                          <a:latin typeface="Arial" pitchFamily="34" charset="0"/>
                          <a:ea typeface="宋体" pitchFamily="2" charset="-122"/>
                        </a:rPr>
                        <a:t>308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600" b="1" i="0" u="none" strike="noStrike" cap="none" normalizeH="0" baseline="0" dirty="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93612" name="Text Box 76"/>
          <p:cNvSpPr txBox="1">
            <a:spLocks noChangeArrowheads="1"/>
          </p:cNvSpPr>
          <p:nvPr/>
        </p:nvSpPr>
        <p:spPr bwMode="auto">
          <a:xfrm>
            <a:off x="3533775" y="347662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3</a:t>
            </a:r>
          </a:p>
        </p:txBody>
      </p:sp>
      <p:sp>
        <p:nvSpPr>
          <p:cNvPr id="193613" name="Text Box 77"/>
          <p:cNvSpPr txBox="1">
            <a:spLocks noChangeArrowheads="1"/>
          </p:cNvSpPr>
          <p:nvPr/>
        </p:nvSpPr>
        <p:spPr bwMode="auto">
          <a:xfrm>
            <a:off x="3533775" y="292893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2</a:t>
            </a:r>
          </a:p>
        </p:txBody>
      </p:sp>
      <p:sp>
        <p:nvSpPr>
          <p:cNvPr id="193614" name="Text Box 78"/>
          <p:cNvSpPr txBox="1">
            <a:spLocks noChangeArrowheads="1"/>
          </p:cNvSpPr>
          <p:nvPr/>
        </p:nvSpPr>
        <p:spPr bwMode="auto">
          <a:xfrm>
            <a:off x="6553200" y="412591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74</a:t>
            </a:r>
          </a:p>
        </p:txBody>
      </p:sp>
      <p:sp>
        <p:nvSpPr>
          <p:cNvPr id="193615" name="Text Box 79"/>
          <p:cNvSpPr txBox="1">
            <a:spLocks noChangeArrowheads="1"/>
          </p:cNvSpPr>
          <p:nvPr/>
        </p:nvSpPr>
        <p:spPr bwMode="auto">
          <a:xfrm>
            <a:off x="3533775" y="247173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1</a:t>
            </a:r>
          </a:p>
        </p:txBody>
      </p:sp>
      <p:sp>
        <p:nvSpPr>
          <p:cNvPr id="193616" name="Text Box 80"/>
          <p:cNvSpPr txBox="1">
            <a:spLocks noChangeArrowheads="1"/>
          </p:cNvSpPr>
          <p:nvPr/>
        </p:nvSpPr>
        <p:spPr bwMode="auto">
          <a:xfrm>
            <a:off x="3533775" y="193833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0</a:t>
            </a:r>
          </a:p>
        </p:txBody>
      </p:sp>
      <p:sp>
        <p:nvSpPr>
          <p:cNvPr id="193617" name="Text Box 81"/>
          <p:cNvSpPr txBox="1">
            <a:spLocks noChangeArrowheads="1"/>
          </p:cNvSpPr>
          <p:nvPr/>
        </p:nvSpPr>
        <p:spPr bwMode="auto">
          <a:xfrm>
            <a:off x="3962400" y="4430713"/>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428</a:t>
            </a:r>
          </a:p>
        </p:txBody>
      </p:sp>
      <p:sp>
        <p:nvSpPr>
          <p:cNvPr id="193618" name="Text Box 82"/>
          <p:cNvSpPr txBox="1">
            <a:spLocks noChangeArrowheads="1"/>
          </p:cNvSpPr>
          <p:nvPr/>
        </p:nvSpPr>
        <p:spPr bwMode="auto">
          <a:xfrm>
            <a:off x="3878263" y="6500813"/>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9156</a:t>
            </a:r>
          </a:p>
        </p:txBody>
      </p:sp>
      <p:sp>
        <p:nvSpPr>
          <p:cNvPr id="193619" name="Text Box 83"/>
          <p:cNvSpPr txBox="1">
            <a:spLocks noChangeArrowheads="1"/>
          </p:cNvSpPr>
          <p:nvPr/>
        </p:nvSpPr>
        <p:spPr bwMode="auto">
          <a:xfrm>
            <a:off x="6553200" y="450691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75</a:t>
            </a:r>
          </a:p>
        </p:txBody>
      </p:sp>
      <p:sp>
        <p:nvSpPr>
          <p:cNvPr id="193620" name="Text Box 84"/>
          <p:cNvSpPr txBox="1">
            <a:spLocks noChangeArrowheads="1"/>
          </p:cNvSpPr>
          <p:nvPr/>
        </p:nvSpPr>
        <p:spPr bwMode="auto">
          <a:xfrm>
            <a:off x="6553200" y="496411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76</a:t>
            </a:r>
          </a:p>
        </p:txBody>
      </p:sp>
      <p:sp>
        <p:nvSpPr>
          <p:cNvPr id="193621" name="Text Box 85"/>
          <p:cNvSpPr txBox="1">
            <a:spLocks noChangeArrowheads="1"/>
          </p:cNvSpPr>
          <p:nvPr/>
        </p:nvSpPr>
        <p:spPr bwMode="auto">
          <a:xfrm>
            <a:off x="3462338" y="505936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0</a:t>
            </a:r>
          </a:p>
        </p:txBody>
      </p:sp>
      <p:sp>
        <p:nvSpPr>
          <p:cNvPr id="193622" name="Text Box 86"/>
          <p:cNvSpPr txBox="1">
            <a:spLocks noChangeArrowheads="1"/>
          </p:cNvSpPr>
          <p:nvPr/>
        </p:nvSpPr>
        <p:spPr bwMode="auto">
          <a:xfrm>
            <a:off x="3462338" y="556418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1</a:t>
            </a:r>
          </a:p>
        </p:txBody>
      </p:sp>
      <p:sp>
        <p:nvSpPr>
          <p:cNvPr id="193623" name="Text Box 87"/>
          <p:cNvSpPr txBox="1">
            <a:spLocks noChangeArrowheads="1"/>
          </p:cNvSpPr>
          <p:nvPr/>
        </p:nvSpPr>
        <p:spPr bwMode="auto">
          <a:xfrm>
            <a:off x="7162800" y="6107113"/>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331</a:t>
            </a:r>
          </a:p>
        </p:txBody>
      </p:sp>
      <p:sp>
        <p:nvSpPr>
          <p:cNvPr id="193624" name="Line 88"/>
          <p:cNvSpPr>
            <a:spLocks noChangeShapeType="1"/>
          </p:cNvSpPr>
          <p:nvPr/>
        </p:nvSpPr>
        <p:spPr bwMode="auto">
          <a:xfrm flipV="1">
            <a:off x="2514600" y="2144713"/>
            <a:ext cx="1371600" cy="3733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3625" name="Line 89"/>
          <p:cNvSpPr>
            <a:spLocks noChangeShapeType="1"/>
          </p:cNvSpPr>
          <p:nvPr/>
        </p:nvSpPr>
        <p:spPr bwMode="auto">
          <a:xfrm flipV="1">
            <a:off x="2484438" y="5300663"/>
            <a:ext cx="1439862" cy="8556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3626" name="Line 90"/>
          <p:cNvSpPr>
            <a:spLocks noChangeShapeType="1"/>
          </p:cNvSpPr>
          <p:nvPr/>
        </p:nvSpPr>
        <p:spPr bwMode="auto">
          <a:xfrm flipV="1">
            <a:off x="4643438" y="3789363"/>
            <a:ext cx="2376487" cy="1587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3627" name="Text Box 91"/>
          <p:cNvSpPr txBox="1">
            <a:spLocks noChangeArrowheads="1"/>
          </p:cNvSpPr>
          <p:nvPr/>
        </p:nvSpPr>
        <p:spPr bwMode="auto">
          <a:xfrm>
            <a:off x="-36512" y="2420888"/>
            <a:ext cx="7620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dirty="0">
                <a:solidFill>
                  <a:schemeClr val="tx2"/>
                </a:solidFill>
                <a:latin typeface="Times New Roman" pitchFamily="18" charset="0"/>
              </a:rPr>
              <a:t>索引节点练习题</a:t>
            </a:r>
            <a:endParaRPr kumimoji="1" lang="en-US" altLang="zh-CN" sz="2400" b="1" dirty="0">
              <a:solidFill>
                <a:schemeClr val="tx2"/>
              </a:solidFill>
              <a:latin typeface="Times New Roman" pitchFamily="18" charset="0"/>
            </a:endParaRPr>
          </a:p>
          <a:p>
            <a:pPr eaLnBrk="1" hangingPunct="1">
              <a:spcBef>
                <a:spcPct val="50000"/>
              </a:spcBef>
            </a:pPr>
            <a:endParaRPr kumimoji="1" lang="en-US" altLang="zh-CN" sz="2400" b="1" dirty="0">
              <a:solidFill>
                <a:schemeClr val="tx2"/>
              </a:solidFill>
              <a:latin typeface="Times New Roman" pitchFamily="18" charset="0"/>
            </a:endParaRPr>
          </a:p>
        </p:txBody>
      </p:sp>
      <p:sp>
        <p:nvSpPr>
          <p:cNvPr id="193628" name="Text Box 92"/>
          <p:cNvSpPr txBox="1">
            <a:spLocks noChangeArrowheads="1"/>
          </p:cNvSpPr>
          <p:nvPr/>
        </p:nvSpPr>
        <p:spPr bwMode="auto">
          <a:xfrm>
            <a:off x="762000" y="2014538"/>
            <a:ext cx="457200"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1600" b="1"/>
              <a:t>0</a:t>
            </a:r>
          </a:p>
          <a:p>
            <a:pPr eaLnBrk="1" hangingPunct="1">
              <a:spcBef>
                <a:spcPct val="50000"/>
              </a:spcBef>
            </a:pPr>
            <a:r>
              <a:rPr lang="zh-CN" altLang="en-US" sz="1600" b="1"/>
              <a:t>1</a:t>
            </a:r>
          </a:p>
          <a:p>
            <a:pPr eaLnBrk="1" hangingPunct="1">
              <a:spcBef>
                <a:spcPct val="50000"/>
              </a:spcBef>
            </a:pPr>
            <a:r>
              <a:rPr lang="zh-CN" altLang="en-US" sz="1600" b="1"/>
              <a:t>2</a:t>
            </a:r>
          </a:p>
          <a:p>
            <a:pPr eaLnBrk="1" hangingPunct="1">
              <a:spcBef>
                <a:spcPct val="50000"/>
              </a:spcBef>
            </a:pPr>
            <a:r>
              <a:rPr lang="zh-CN" altLang="en-US" sz="1600" b="1"/>
              <a:t>3</a:t>
            </a:r>
          </a:p>
          <a:p>
            <a:pPr eaLnBrk="1" hangingPunct="1">
              <a:spcBef>
                <a:spcPct val="50000"/>
              </a:spcBef>
            </a:pPr>
            <a:r>
              <a:rPr lang="zh-CN" altLang="en-US" sz="1600" b="1"/>
              <a:t>4</a:t>
            </a:r>
          </a:p>
          <a:p>
            <a:pPr eaLnBrk="1" hangingPunct="1">
              <a:spcBef>
                <a:spcPct val="50000"/>
              </a:spcBef>
            </a:pPr>
            <a:r>
              <a:rPr lang="zh-CN" altLang="en-US" sz="1600" b="1"/>
              <a:t>5</a:t>
            </a:r>
          </a:p>
          <a:p>
            <a:pPr eaLnBrk="1" hangingPunct="1">
              <a:spcBef>
                <a:spcPct val="50000"/>
              </a:spcBef>
            </a:pPr>
            <a:r>
              <a:rPr lang="zh-CN" altLang="en-US" sz="1600" b="1"/>
              <a:t>6</a:t>
            </a:r>
          </a:p>
          <a:p>
            <a:pPr eaLnBrk="1" hangingPunct="1">
              <a:spcBef>
                <a:spcPct val="50000"/>
              </a:spcBef>
            </a:pPr>
            <a:r>
              <a:rPr lang="zh-CN" altLang="en-US" sz="1600" b="1"/>
              <a:t>7</a:t>
            </a:r>
          </a:p>
          <a:p>
            <a:pPr eaLnBrk="1" hangingPunct="1">
              <a:spcBef>
                <a:spcPct val="50000"/>
              </a:spcBef>
            </a:pPr>
            <a:r>
              <a:rPr lang="zh-CN" altLang="en-US" sz="1600" b="1"/>
              <a:t>8</a:t>
            </a:r>
          </a:p>
          <a:p>
            <a:pPr eaLnBrk="1" hangingPunct="1">
              <a:spcBef>
                <a:spcPct val="50000"/>
              </a:spcBef>
            </a:pPr>
            <a:r>
              <a:rPr lang="zh-CN" altLang="en-US" sz="1600" b="1"/>
              <a:t>9</a:t>
            </a:r>
          </a:p>
          <a:p>
            <a:pPr eaLnBrk="1" hangingPunct="1">
              <a:spcBef>
                <a:spcPct val="50000"/>
              </a:spcBef>
            </a:pPr>
            <a:r>
              <a:rPr lang="zh-CN" altLang="en-US" sz="1600" b="1"/>
              <a:t>10</a:t>
            </a:r>
          </a:p>
          <a:p>
            <a:pPr eaLnBrk="1" hangingPunct="1">
              <a:spcBef>
                <a:spcPct val="50000"/>
              </a:spcBef>
            </a:pPr>
            <a:r>
              <a:rPr lang="zh-CN" altLang="en-US" sz="1600" b="1"/>
              <a:t>11</a:t>
            </a:r>
          </a:p>
          <a:p>
            <a:pPr eaLnBrk="1" hangingPunct="1">
              <a:spcBef>
                <a:spcPct val="50000"/>
              </a:spcBef>
            </a:pPr>
            <a:r>
              <a:rPr lang="zh-CN" altLang="en-US" sz="1600" b="1"/>
              <a:t>12</a:t>
            </a:r>
          </a:p>
        </p:txBody>
      </p:sp>
    </p:spTree>
    <p:extLst>
      <p:ext uri="{BB962C8B-B14F-4D97-AF65-F5344CB8AC3E}">
        <p14:creationId xmlns:p14="http://schemas.microsoft.com/office/powerpoint/2010/main" val="231148772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93627"/>
                                        </p:tgtEl>
                                        <p:attrNameLst>
                                          <p:attrName>style.visibility</p:attrName>
                                        </p:attrNameLst>
                                      </p:cBhvr>
                                      <p:to>
                                        <p:strVal val="visible"/>
                                      </p:to>
                                    </p:set>
                                    <p:animEffect transition="in" filter="circle(in)">
                                      <p:cBhvr>
                                        <p:cTn id="7" dur="2000"/>
                                        <p:tgtEl>
                                          <p:spTgt spid="19362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93538"/>
                                        </p:tgtEl>
                                        <p:attrNameLst>
                                          <p:attrName>style.visibility</p:attrName>
                                        </p:attrNameLst>
                                      </p:cBhvr>
                                      <p:to>
                                        <p:strVal val="visible"/>
                                      </p:to>
                                    </p:set>
                                    <p:animEffect transition="in" filter="circle(in)">
                                      <p:cBhvr>
                                        <p:cTn id="12" dur="2000"/>
                                        <p:tgtEl>
                                          <p:spTgt spid="19353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circle(in)">
                                      <p:cBhvr>
                                        <p:cTn id="17" dur="2000"/>
                                        <p:tgtEl>
                                          <p:spTgt spid="28"/>
                                        </p:tgtEl>
                                      </p:cBhvr>
                                    </p:animEffect>
                                  </p:childTnLst>
                                </p:cTn>
                              </p:par>
                              <p:par>
                                <p:cTn id="18" presetID="6" presetClass="entr" presetSubtype="16"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circle(in)">
                                      <p:cBhvr>
                                        <p:cTn id="20" dur="2000"/>
                                        <p:tgtEl>
                                          <p:spTgt spid="29"/>
                                        </p:tgtEl>
                                      </p:cBhvr>
                                    </p:animEffect>
                                  </p:childTnLst>
                                </p:cTn>
                              </p:par>
                              <p:par>
                                <p:cTn id="21" presetID="6" presetClass="entr" presetSubtype="16"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circle(in)">
                                      <p:cBhvr>
                                        <p:cTn id="23" dur="2000"/>
                                        <p:tgtEl>
                                          <p:spTgt spid="30"/>
                                        </p:tgtEl>
                                      </p:cBhvr>
                                    </p:animEffect>
                                  </p:childTnLst>
                                </p:cTn>
                              </p:par>
                              <p:par>
                                <p:cTn id="24" presetID="6" presetClass="entr" presetSubtype="16"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circle(in)">
                                      <p:cBhvr>
                                        <p:cTn id="26" dur="2000"/>
                                        <p:tgtEl>
                                          <p:spTgt spid="31"/>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193612"/>
                                        </p:tgtEl>
                                        <p:attrNameLst>
                                          <p:attrName>style.visibility</p:attrName>
                                        </p:attrNameLst>
                                      </p:cBhvr>
                                      <p:to>
                                        <p:strVal val="visible"/>
                                      </p:to>
                                    </p:set>
                                    <p:animEffect transition="in" filter="circle(in)">
                                      <p:cBhvr>
                                        <p:cTn id="29" dur="2000"/>
                                        <p:tgtEl>
                                          <p:spTgt spid="193612"/>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193613"/>
                                        </p:tgtEl>
                                        <p:attrNameLst>
                                          <p:attrName>style.visibility</p:attrName>
                                        </p:attrNameLst>
                                      </p:cBhvr>
                                      <p:to>
                                        <p:strVal val="visible"/>
                                      </p:to>
                                    </p:set>
                                    <p:animEffect transition="in" filter="circle(in)">
                                      <p:cBhvr>
                                        <p:cTn id="32" dur="2000"/>
                                        <p:tgtEl>
                                          <p:spTgt spid="193613"/>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193614"/>
                                        </p:tgtEl>
                                        <p:attrNameLst>
                                          <p:attrName>style.visibility</p:attrName>
                                        </p:attrNameLst>
                                      </p:cBhvr>
                                      <p:to>
                                        <p:strVal val="visible"/>
                                      </p:to>
                                    </p:set>
                                    <p:animEffect transition="in" filter="circle(in)">
                                      <p:cBhvr>
                                        <p:cTn id="35" dur="2000"/>
                                        <p:tgtEl>
                                          <p:spTgt spid="193614"/>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193615"/>
                                        </p:tgtEl>
                                        <p:attrNameLst>
                                          <p:attrName>style.visibility</p:attrName>
                                        </p:attrNameLst>
                                      </p:cBhvr>
                                      <p:to>
                                        <p:strVal val="visible"/>
                                      </p:to>
                                    </p:set>
                                    <p:animEffect transition="in" filter="circle(in)">
                                      <p:cBhvr>
                                        <p:cTn id="38" dur="2000"/>
                                        <p:tgtEl>
                                          <p:spTgt spid="193615"/>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193616"/>
                                        </p:tgtEl>
                                        <p:attrNameLst>
                                          <p:attrName>style.visibility</p:attrName>
                                        </p:attrNameLst>
                                      </p:cBhvr>
                                      <p:to>
                                        <p:strVal val="visible"/>
                                      </p:to>
                                    </p:set>
                                    <p:animEffect transition="in" filter="circle(in)">
                                      <p:cBhvr>
                                        <p:cTn id="41" dur="2000"/>
                                        <p:tgtEl>
                                          <p:spTgt spid="193616"/>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193617"/>
                                        </p:tgtEl>
                                        <p:attrNameLst>
                                          <p:attrName>style.visibility</p:attrName>
                                        </p:attrNameLst>
                                      </p:cBhvr>
                                      <p:to>
                                        <p:strVal val="visible"/>
                                      </p:to>
                                    </p:set>
                                    <p:animEffect transition="in" filter="circle(in)">
                                      <p:cBhvr>
                                        <p:cTn id="44" dur="2000"/>
                                        <p:tgtEl>
                                          <p:spTgt spid="193617"/>
                                        </p:tgtEl>
                                      </p:cBhvr>
                                    </p:animEffect>
                                  </p:childTnLst>
                                </p:cTn>
                              </p:par>
                              <p:par>
                                <p:cTn id="45" presetID="6" presetClass="entr" presetSubtype="16" fill="hold" grpId="0" nodeType="withEffect">
                                  <p:stCondLst>
                                    <p:cond delay="0"/>
                                  </p:stCondLst>
                                  <p:childTnLst>
                                    <p:set>
                                      <p:cBhvr>
                                        <p:cTn id="46" dur="1" fill="hold">
                                          <p:stCondLst>
                                            <p:cond delay="0"/>
                                          </p:stCondLst>
                                        </p:cTn>
                                        <p:tgtEl>
                                          <p:spTgt spid="193618"/>
                                        </p:tgtEl>
                                        <p:attrNameLst>
                                          <p:attrName>style.visibility</p:attrName>
                                        </p:attrNameLst>
                                      </p:cBhvr>
                                      <p:to>
                                        <p:strVal val="visible"/>
                                      </p:to>
                                    </p:set>
                                    <p:animEffect transition="in" filter="circle(in)">
                                      <p:cBhvr>
                                        <p:cTn id="47" dur="2000"/>
                                        <p:tgtEl>
                                          <p:spTgt spid="193618"/>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193619"/>
                                        </p:tgtEl>
                                        <p:attrNameLst>
                                          <p:attrName>style.visibility</p:attrName>
                                        </p:attrNameLst>
                                      </p:cBhvr>
                                      <p:to>
                                        <p:strVal val="visible"/>
                                      </p:to>
                                    </p:set>
                                    <p:animEffect transition="in" filter="circle(in)">
                                      <p:cBhvr>
                                        <p:cTn id="50" dur="2000"/>
                                        <p:tgtEl>
                                          <p:spTgt spid="193619"/>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193620"/>
                                        </p:tgtEl>
                                        <p:attrNameLst>
                                          <p:attrName>style.visibility</p:attrName>
                                        </p:attrNameLst>
                                      </p:cBhvr>
                                      <p:to>
                                        <p:strVal val="visible"/>
                                      </p:to>
                                    </p:set>
                                    <p:animEffect transition="in" filter="circle(in)">
                                      <p:cBhvr>
                                        <p:cTn id="53" dur="2000"/>
                                        <p:tgtEl>
                                          <p:spTgt spid="193620"/>
                                        </p:tgtEl>
                                      </p:cBhvr>
                                    </p:animEffect>
                                  </p:childTnLst>
                                </p:cTn>
                              </p:par>
                              <p:par>
                                <p:cTn id="54" presetID="6" presetClass="entr" presetSubtype="16" fill="hold" grpId="0" nodeType="withEffect">
                                  <p:stCondLst>
                                    <p:cond delay="0"/>
                                  </p:stCondLst>
                                  <p:childTnLst>
                                    <p:set>
                                      <p:cBhvr>
                                        <p:cTn id="55" dur="1" fill="hold">
                                          <p:stCondLst>
                                            <p:cond delay="0"/>
                                          </p:stCondLst>
                                        </p:cTn>
                                        <p:tgtEl>
                                          <p:spTgt spid="193621"/>
                                        </p:tgtEl>
                                        <p:attrNameLst>
                                          <p:attrName>style.visibility</p:attrName>
                                        </p:attrNameLst>
                                      </p:cBhvr>
                                      <p:to>
                                        <p:strVal val="visible"/>
                                      </p:to>
                                    </p:set>
                                    <p:animEffect transition="in" filter="circle(in)">
                                      <p:cBhvr>
                                        <p:cTn id="56" dur="2000"/>
                                        <p:tgtEl>
                                          <p:spTgt spid="193621"/>
                                        </p:tgtEl>
                                      </p:cBhvr>
                                    </p:animEffect>
                                  </p:childTnLst>
                                </p:cTn>
                              </p:par>
                              <p:par>
                                <p:cTn id="57" presetID="6" presetClass="entr" presetSubtype="16" fill="hold" grpId="0" nodeType="withEffect">
                                  <p:stCondLst>
                                    <p:cond delay="0"/>
                                  </p:stCondLst>
                                  <p:childTnLst>
                                    <p:set>
                                      <p:cBhvr>
                                        <p:cTn id="58" dur="1" fill="hold">
                                          <p:stCondLst>
                                            <p:cond delay="0"/>
                                          </p:stCondLst>
                                        </p:cTn>
                                        <p:tgtEl>
                                          <p:spTgt spid="193622"/>
                                        </p:tgtEl>
                                        <p:attrNameLst>
                                          <p:attrName>style.visibility</p:attrName>
                                        </p:attrNameLst>
                                      </p:cBhvr>
                                      <p:to>
                                        <p:strVal val="visible"/>
                                      </p:to>
                                    </p:set>
                                    <p:animEffect transition="in" filter="circle(in)">
                                      <p:cBhvr>
                                        <p:cTn id="59" dur="2000"/>
                                        <p:tgtEl>
                                          <p:spTgt spid="193622"/>
                                        </p:tgtEl>
                                      </p:cBhvr>
                                    </p:animEffect>
                                  </p:childTnLst>
                                </p:cTn>
                              </p:par>
                              <p:par>
                                <p:cTn id="60" presetID="6" presetClass="entr" presetSubtype="16" fill="hold" grpId="0" nodeType="withEffect">
                                  <p:stCondLst>
                                    <p:cond delay="0"/>
                                  </p:stCondLst>
                                  <p:childTnLst>
                                    <p:set>
                                      <p:cBhvr>
                                        <p:cTn id="61" dur="1" fill="hold">
                                          <p:stCondLst>
                                            <p:cond delay="0"/>
                                          </p:stCondLst>
                                        </p:cTn>
                                        <p:tgtEl>
                                          <p:spTgt spid="193623"/>
                                        </p:tgtEl>
                                        <p:attrNameLst>
                                          <p:attrName>style.visibility</p:attrName>
                                        </p:attrNameLst>
                                      </p:cBhvr>
                                      <p:to>
                                        <p:strVal val="visible"/>
                                      </p:to>
                                    </p:set>
                                    <p:animEffect transition="in" filter="circle(in)">
                                      <p:cBhvr>
                                        <p:cTn id="62" dur="2000"/>
                                        <p:tgtEl>
                                          <p:spTgt spid="193623"/>
                                        </p:tgtEl>
                                      </p:cBhvr>
                                    </p:animEffect>
                                  </p:childTnLst>
                                </p:cTn>
                              </p:par>
                              <p:par>
                                <p:cTn id="63" presetID="6" presetClass="entr" presetSubtype="16" fill="hold" grpId="0" nodeType="withEffect">
                                  <p:stCondLst>
                                    <p:cond delay="0"/>
                                  </p:stCondLst>
                                  <p:childTnLst>
                                    <p:set>
                                      <p:cBhvr>
                                        <p:cTn id="64" dur="1" fill="hold">
                                          <p:stCondLst>
                                            <p:cond delay="0"/>
                                          </p:stCondLst>
                                        </p:cTn>
                                        <p:tgtEl>
                                          <p:spTgt spid="193624"/>
                                        </p:tgtEl>
                                        <p:attrNameLst>
                                          <p:attrName>style.visibility</p:attrName>
                                        </p:attrNameLst>
                                      </p:cBhvr>
                                      <p:to>
                                        <p:strVal val="visible"/>
                                      </p:to>
                                    </p:set>
                                    <p:animEffect transition="in" filter="circle(in)">
                                      <p:cBhvr>
                                        <p:cTn id="65" dur="2000"/>
                                        <p:tgtEl>
                                          <p:spTgt spid="193624"/>
                                        </p:tgtEl>
                                      </p:cBhvr>
                                    </p:animEffect>
                                  </p:childTnLst>
                                </p:cTn>
                              </p:par>
                              <p:par>
                                <p:cTn id="66" presetID="6" presetClass="entr" presetSubtype="16" fill="hold" grpId="0" nodeType="withEffect">
                                  <p:stCondLst>
                                    <p:cond delay="0"/>
                                  </p:stCondLst>
                                  <p:childTnLst>
                                    <p:set>
                                      <p:cBhvr>
                                        <p:cTn id="67" dur="1" fill="hold">
                                          <p:stCondLst>
                                            <p:cond delay="0"/>
                                          </p:stCondLst>
                                        </p:cTn>
                                        <p:tgtEl>
                                          <p:spTgt spid="193625"/>
                                        </p:tgtEl>
                                        <p:attrNameLst>
                                          <p:attrName>style.visibility</p:attrName>
                                        </p:attrNameLst>
                                      </p:cBhvr>
                                      <p:to>
                                        <p:strVal val="visible"/>
                                      </p:to>
                                    </p:set>
                                    <p:animEffect transition="in" filter="circle(in)">
                                      <p:cBhvr>
                                        <p:cTn id="68" dur="2000"/>
                                        <p:tgtEl>
                                          <p:spTgt spid="193625"/>
                                        </p:tgtEl>
                                      </p:cBhvr>
                                    </p:animEffect>
                                  </p:childTnLst>
                                </p:cTn>
                              </p:par>
                              <p:par>
                                <p:cTn id="69" presetID="6" presetClass="entr" presetSubtype="16" fill="hold" grpId="0" nodeType="withEffect">
                                  <p:stCondLst>
                                    <p:cond delay="0"/>
                                  </p:stCondLst>
                                  <p:childTnLst>
                                    <p:set>
                                      <p:cBhvr>
                                        <p:cTn id="70" dur="1" fill="hold">
                                          <p:stCondLst>
                                            <p:cond delay="0"/>
                                          </p:stCondLst>
                                        </p:cTn>
                                        <p:tgtEl>
                                          <p:spTgt spid="193626"/>
                                        </p:tgtEl>
                                        <p:attrNameLst>
                                          <p:attrName>style.visibility</p:attrName>
                                        </p:attrNameLst>
                                      </p:cBhvr>
                                      <p:to>
                                        <p:strVal val="visible"/>
                                      </p:to>
                                    </p:set>
                                    <p:animEffect transition="in" filter="circle(in)">
                                      <p:cBhvr>
                                        <p:cTn id="71" dur="2000"/>
                                        <p:tgtEl>
                                          <p:spTgt spid="193626"/>
                                        </p:tgtEl>
                                      </p:cBhvr>
                                    </p:animEffect>
                                  </p:childTnLst>
                                </p:cTn>
                              </p:par>
                              <p:par>
                                <p:cTn id="72" presetID="6" presetClass="entr" presetSubtype="16" fill="hold" grpId="0" nodeType="withEffect">
                                  <p:stCondLst>
                                    <p:cond delay="0"/>
                                  </p:stCondLst>
                                  <p:childTnLst>
                                    <p:set>
                                      <p:cBhvr>
                                        <p:cTn id="73" dur="1" fill="hold">
                                          <p:stCondLst>
                                            <p:cond delay="0"/>
                                          </p:stCondLst>
                                        </p:cTn>
                                        <p:tgtEl>
                                          <p:spTgt spid="193628"/>
                                        </p:tgtEl>
                                        <p:attrNameLst>
                                          <p:attrName>style.visibility</p:attrName>
                                        </p:attrNameLst>
                                      </p:cBhvr>
                                      <p:to>
                                        <p:strVal val="visible"/>
                                      </p:to>
                                    </p:set>
                                    <p:animEffect transition="in" filter="circle(in)">
                                      <p:cBhvr>
                                        <p:cTn id="74" dur="2000"/>
                                        <p:tgtEl>
                                          <p:spTgt spid="193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animBg="1"/>
      <p:bldP spid="193612" grpId="0"/>
      <p:bldP spid="193613" grpId="0"/>
      <p:bldP spid="193614" grpId="0"/>
      <p:bldP spid="193615" grpId="0"/>
      <p:bldP spid="193616" grpId="0"/>
      <p:bldP spid="193617" grpId="0"/>
      <p:bldP spid="193618" grpId="0"/>
      <p:bldP spid="193619" grpId="0"/>
      <p:bldP spid="193620" grpId="0"/>
      <p:bldP spid="193621" grpId="0"/>
      <p:bldP spid="193622" grpId="0"/>
      <p:bldP spid="193623" grpId="0"/>
      <p:bldP spid="193624" grpId="0" animBg="1"/>
      <p:bldP spid="193625" grpId="0" animBg="1"/>
      <p:bldP spid="193626" grpId="0" animBg="1"/>
      <p:bldP spid="193627" grpId="0"/>
      <p:bldP spid="19362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5.7 UNIX</a:t>
            </a:r>
            <a:r>
              <a:rPr kumimoji="1" lang="zh-CN" altLang="en-US" dirty="0"/>
              <a:t>文件管理</a:t>
            </a:r>
          </a:p>
        </p:txBody>
      </p:sp>
      <p:sp>
        <p:nvSpPr>
          <p:cNvPr id="3" name="Rectangle 3">
            <a:extLst>
              <a:ext uri="{FF2B5EF4-FFF2-40B4-BE49-F238E27FC236}">
                <a16:creationId xmlns:a16="http://schemas.microsoft.com/office/drawing/2014/main" id="{A6959CDD-999F-4C1D-B778-1A4BF9B53E3E}"/>
              </a:ext>
            </a:extLst>
          </p:cNvPr>
          <p:cNvSpPr>
            <a:spLocks/>
          </p:cNvSpPr>
          <p:nvPr/>
        </p:nvSpPr>
        <p:spPr bwMode="auto">
          <a:xfrm>
            <a:off x="34925" y="981075"/>
            <a:ext cx="910907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125000"/>
              </a:lnSpc>
              <a:spcBef>
                <a:spcPct val="20000"/>
              </a:spcBef>
              <a:buFont typeface="Wingdings" panose="05000000000000000000" pitchFamily="2" charset="2"/>
              <a:buChar char="l"/>
            </a:pPr>
            <a:r>
              <a:rPr lang="zh-CN" altLang="en-US" sz="2800" b="1" dirty="0">
                <a:solidFill>
                  <a:schemeClr val="tx2"/>
                </a:solidFill>
                <a:latin typeface="+mn-lt"/>
                <a:ea typeface="+mn-ea"/>
              </a:rPr>
              <a:t>索引节点练习题解答</a:t>
            </a:r>
          </a:p>
          <a:p>
            <a:pPr marL="342900" indent="-342900">
              <a:spcBef>
                <a:spcPct val="20000"/>
              </a:spcBef>
              <a:spcAft>
                <a:spcPct val="5000"/>
              </a:spcAft>
              <a:buFont typeface="Wingdings" pitchFamily="2" charset="2"/>
              <a:buNone/>
            </a:pPr>
            <a:r>
              <a:rPr lang="en-US" altLang="zh-CN" sz="2400" dirty="0">
                <a:latin typeface="+mn-ea"/>
                <a:ea typeface="+mn-ea"/>
              </a:rPr>
              <a:t>  1</a:t>
            </a:r>
            <a:r>
              <a:rPr lang="zh-CN" altLang="en-US" sz="2400" dirty="0">
                <a:latin typeface="+mn-ea"/>
                <a:ea typeface="+mn-ea"/>
              </a:rPr>
              <a:t> 字节偏移量为</a:t>
            </a:r>
            <a:r>
              <a:rPr lang="en-US" altLang="zh-CN" sz="2400" dirty="0">
                <a:latin typeface="+mn-ea"/>
                <a:ea typeface="+mn-ea"/>
              </a:rPr>
              <a:t>9000</a:t>
            </a:r>
            <a:endParaRPr lang="zh-CN" altLang="en-US" sz="2400" dirty="0">
              <a:latin typeface="+mn-ea"/>
              <a:ea typeface="+mn-ea"/>
            </a:endParaRPr>
          </a:p>
          <a:p>
            <a:pPr marL="342900" indent="-342900">
              <a:spcBef>
                <a:spcPct val="20000"/>
              </a:spcBef>
              <a:spcAft>
                <a:spcPct val="5000"/>
              </a:spcAft>
              <a:buFont typeface="Wingdings" pitchFamily="2" charset="2"/>
              <a:buNone/>
            </a:pPr>
            <a:r>
              <a:rPr lang="zh-CN" altLang="en-US" sz="2400" dirty="0">
                <a:latin typeface="+mn-ea"/>
                <a:ea typeface="+mn-ea"/>
              </a:rPr>
              <a:t>      逻辑块号为：</a:t>
            </a:r>
            <a:r>
              <a:rPr lang="en-US" altLang="zh-CN" sz="2400" dirty="0">
                <a:latin typeface="+mn-ea"/>
                <a:ea typeface="+mn-ea"/>
              </a:rPr>
              <a:t>9000/1024</a:t>
            </a:r>
            <a:r>
              <a:rPr lang="zh-CN" altLang="en-US" sz="2400" dirty="0">
                <a:latin typeface="+mn-ea"/>
                <a:ea typeface="+mn-ea"/>
              </a:rPr>
              <a:t>＝</a:t>
            </a:r>
            <a:r>
              <a:rPr lang="en-US" altLang="zh-CN" sz="2400" dirty="0">
                <a:latin typeface="+mn-ea"/>
                <a:ea typeface="+mn-ea"/>
              </a:rPr>
              <a:t>8</a:t>
            </a:r>
          </a:p>
          <a:p>
            <a:pPr marL="342900" indent="-342900">
              <a:spcBef>
                <a:spcPct val="20000"/>
              </a:spcBef>
              <a:spcAft>
                <a:spcPct val="5000"/>
              </a:spcAft>
              <a:buFont typeface="Wingdings" pitchFamily="2" charset="2"/>
              <a:buNone/>
            </a:pPr>
            <a:r>
              <a:rPr lang="zh-CN" altLang="en-US" sz="2400" dirty="0">
                <a:latin typeface="+mn-ea"/>
                <a:ea typeface="+mn-ea"/>
              </a:rPr>
              <a:t>      块内偏移量为：</a:t>
            </a:r>
            <a:r>
              <a:rPr lang="en-US" altLang="zh-CN" sz="2400" dirty="0">
                <a:latin typeface="+mn-ea"/>
                <a:ea typeface="+mn-ea"/>
              </a:rPr>
              <a:t>9000</a:t>
            </a:r>
            <a:r>
              <a:rPr lang="zh-CN" altLang="en-US" sz="2400" dirty="0">
                <a:latin typeface="+mn-ea"/>
                <a:ea typeface="+mn-ea"/>
              </a:rPr>
              <a:t>－</a:t>
            </a:r>
            <a:r>
              <a:rPr lang="en-US" altLang="zh-CN" sz="2400" dirty="0">
                <a:latin typeface="+mn-ea"/>
                <a:ea typeface="+mn-ea"/>
              </a:rPr>
              <a:t>8×1024</a:t>
            </a:r>
            <a:r>
              <a:rPr lang="zh-CN" altLang="en-US" sz="2400" dirty="0">
                <a:latin typeface="+mn-ea"/>
                <a:ea typeface="+mn-ea"/>
              </a:rPr>
              <a:t>＝</a:t>
            </a:r>
            <a:r>
              <a:rPr lang="en-US" altLang="zh-CN" sz="2400" dirty="0">
                <a:latin typeface="+mn-ea"/>
                <a:ea typeface="+mn-ea"/>
              </a:rPr>
              <a:t>808</a:t>
            </a:r>
          </a:p>
          <a:p>
            <a:pPr marL="342900" indent="-342900">
              <a:spcBef>
                <a:spcPct val="20000"/>
              </a:spcBef>
              <a:spcAft>
                <a:spcPct val="5000"/>
              </a:spcAft>
              <a:buFont typeface="Wingdings" pitchFamily="2" charset="2"/>
              <a:buNone/>
            </a:pPr>
            <a:r>
              <a:rPr lang="zh-CN" altLang="en-US" sz="2400" dirty="0">
                <a:latin typeface="+mn-ea"/>
                <a:ea typeface="+mn-ea"/>
              </a:rPr>
              <a:t>      因逻辑块号小于</a:t>
            </a:r>
            <a:r>
              <a:rPr lang="en-US" altLang="zh-CN" sz="2400" dirty="0">
                <a:latin typeface="+mn-ea"/>
                <a:ea typeface="+mn-ea"/>
              </a:rPr>
              <a:t>10</a:t>
            </a:r>
            <a:r>
              <a:rPr lang="zh-CN" altLang="en-US" sz="2400" dirty="0">
                <a:latin typeface="+mn-ea"/>
                <a:ea typeface="+mn-ea"/>
              </a:rPr>
              <a:t>，因此该块为直接块。其物理盘块号为</a:t>
            </a:r>
            <a:r>
              <a:rPr lang="en-US" altLang="zh-CN" sz="2400" dirty="0">
                <a:latin typeface="+mn-ea"/>
                <a:ea typeface="+mn-ea"/>
              </a:rPr>
              <a:t>367</a:t>
            </a:r>
            <a:r>
              <a:rPr lang="zh-CN" altLang="en-US" sz="2400" dirty="0">
                <a:latin typeface="+mn-ea"/>
                <a:ea typeface="+mn-ea"/>
              </a:rPr>
              <a:t>，该块中的第</a:t>
            </a:r>
            <a:r>
              <a:rPr lang="en-US" altLang="zh-CN" sz="2400" dirty="0">
                <a:latin typeface="+mn-ea"/>
                <a:ea typeface="+mn-ea"/>
              </a:rPr>
              <a:t>808</a:t>
            </a:r>
            <a:r>
              <a:rPr lang="zh-CN" altLang="en-US" sz="2400" dirty="0">
                <a:latin typeface="+mn-ea"/>
                <a:ea typeface="+mn-ea"/>
              </a:rPr>
              <a:t>字节即为文件的第</a:t>
            </a:r>
            <a:r>
              <a:rPr lang="en-US" altLang="zh-CN" sz="2400" dirty="0">
                <a:latin typeface="+mn-ea"/>
                <a:ea typeface="+mn-ea"/>
              </a:rPr>
              <a:t>9000</a:t>
            </a:r>
            <a:r>
              <a:rPr lang="zh-CN" altLang="en-US" sz="2400" dirty="0">
                <a:latin typeface="+mn-ea"/>
                <a:ea typeface="+mn-ea"/>
              </a:rPr>
              <a:t>字节。</a:t>
            </a:r>
            <a:endParaRPr lang="en-US" altLang="zh-CN" sz="2400" dirty="0">
              <a:latin typeface="+mn-ea"/>
              <a:ea typeface="+mn-ea"/>
            </a:endParaRPr>
          </a:p>
        </p:txBody>
      </p:sp>
    </p:spTree>
    <p:extLst>
      <p:ext uri="{BB962C8B-B14F-4D97-AF65-F5344CB8AC3E}">
        <p14:creationId xmlns:p14="http://schemas.microsoft.com/office/powerpoint/2010/main" val="346667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5.7 UNIX</a:t>
            </a:r>
            <a:r>
              <a:rPr kumimoji="1" lang="zh-CN" altLang="en-US" dirty="0"/>
              <a:t>文件管理</a:t>
            </a:r>
          </a:p>
        </p:txBody>
      </p:sp>
      <p:sp>
        <p:nvSpPr>
          <p:cNvPr id="3" name="Rectangle 3">
            <a:extLst>
              <a:ext uri="{FF2B5EF4-FFF2-40B4-BE49-F238E27FC236}">
                <a16:creationId xmlns:a16="http://schemas.microsoft.com/office/drawing/2014/main" id="{62BBDD47-77F7-4B85-A5B1-5A49679839B6}"/>
              </a:ext>
            </a:extLst>
          </p:cNvPr>
          <p:cNvSpPr>
            <a:spLocks/>
          </p:cNvSpPr>
          <p:nvPr/>
        </p:nvSpPr>
        <p:spPr bwMode="auto">
          <a:xfrm>
            <a:off x="34925" y="981075"/>
            <a:ext cx="910907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125000"/>
              </a:lnSpc>
              <a:spcBef>
                <a:spcPct val="20000"/>
              </a:spcBef>
              <a:buFont typeface="Wingdings" panose="05000000000000000000" pitchFamily="2" charset="2"/>
              <a:buChar char="l"/>
            </a:pPr>
            <a:r>
              <a:rPr lang="zh-CN" altLang="en-US" sz="2800" b="1" dirty="0">
                <a:solidFill>
                  <a:schemeClr val="tx2"/>
                </a:solidFill>
                <a:latin typeface="+mn-lt"/>
                <a:ea typeface="+mn-ea"/>
              </a:rPr>
              <a:t>索引节点练习题解答（续）</a:t>
            </a:r>
          </a:p>
          <a:p>
            <a:pPr marL="342900" indent="-342900">
              <a:spcBef>
                <a:spcPct val="20000"/>
              </a:spcBef>
              <a:spcAft>
                <a:spcPct val="5000"/>
              </a:spcAft>
              <a:buFont typeface="Wingdings" pitchFamily="2" charset="2"/>
              <a:buNone/>
            </a:pPr>
            <a:r>
              <a:rPr lang="en-US" altLang="zh-CN" sz="2400" dirty="0">
                <a:latin typeface="+mn-ea"/>
                <a:ea typeface="+mn-ea"/>
              </a:rPr>
              <a:t>  2 </a:t>
            </a:r>
            <a:r>
              <a:rPr lang="zh-CN" altLang="en-US" sz="2400" dirty="0">
                <a:latin typeface="+mn-ea"/>
                <a:ea typeface="+mn-ea"/>
              </a:rPr>
              <a:t> 字节偏移量为</a:t>
            </a:r>
            <a:r>
              <a:rPr lang="en-US" altLang="zh-CN" sz="2400" dirty="0">
                <a:latin typeface="+mn-ea"/>
                <a:ea typeface="+mn-ea"/>
              </a:rPr>
              <a:t>14000</a:t>
            </a:r>
            <a:endParaRPr lang="zh-CN" altLang="en-US" sz="2400" dirty="0">
              <a:latin typeface="+mn-ea"/>
              <a:ea typeface="+mn-ea"/>
            </a:endParaRPr>
          </a:p>
          <a:p>
            <a:pPr marL="342900" indent="-342900">
              <a:spcBef>
                <a:spcPct val="20000"/>
              </a:spcBef>
              <a:spcAft>
                <a:spcPct val="5000"/>
              </a:spcAft>
              <a:buFont typeface="Wingdings" pitchFamily="2" charset="2"/>
              <a:buNone/>
            </a:pPr>
            <a:r>
              <a:rPr lang="zh-CN" altLang="en-US" sz="2400" dirty="0">
                <a:latin typeface="+mn-ea"/>
                <a:ea typeface="+mn-ea"/>
              </a:rPr>
              <a:t>      逻辑块号为：</a:t>
            </a:r>
            <a:r>
              <a:rPr lang="en-US" altLang="zh-CN" sz="2400" dirty="0">
                <a:latin typeface="+mn-ea"/>
                <a:ea typeface="+mn-ea"/>
              </a:rPr>
              <a:t>14000/1024</a:t>
            </a:r>
            <a:r>
              <a:rPr lang="zh-CN" altLang="en-US" sz="2400" dirty="0">
                <a:latin typeface="+mn-ea"/>
                <a:ea typeface="+mn-ea"/>
              </a:rPr>
              <a:t>＝</a:t>
            </a:r>
            <a:r>
              <a:rPr lang="en-US" altLang="zh-CN" sz="2400" dirty="0">
                <a:latin typeface="+mn-ea"/>
                <a:ea typeface="+mn-ea"/>
              </a:rPr>
              <a:t>13</a:t>
            </a:r>
          </a:p>
          <a:p>
            <a:pPr marL="342900" indent="-342900">
              <a:spcBef>
                <a:spcPct val="20000"/>
              </a:spcBef>
              <a:spcAft>
                <a:spcPct val="5000"/>
              </a:spcAft>
              <a:buFont typeface="Wingdings" pitchFamily="2" charset="2"/>
              <a:buNone/>
            </a:pPr>
            <a:r>
              <a:rPr lang="zh-CN" altLang="en-US" sz="2400" dirty="0">
                <a:latin typeface="+mn-ea"/>
                <a:ea typeface="+mn-ea"/>
              </a:rPr>
              <a:t>      块内偏移量为：</a:t>
            </a:r>
            <a:r>
              <a:rPr lang="en-US" altLang="zh-CN" sz="2400" dirty="0">
                <a:latin typeface="+mn-ea"/>
                <a:ea typeface="+mn-ea"/>
              </a:rPr>
              <a:t>14000</a:t>
            </a:r>
            <a:r>
              <a:rPr lang="zh-CN" altLang="en-US" sz="2400" dirty="0">
                <a:latin typeface="+mn-ea"/>
                <a:ea typeface="+mn-ea"/>
              </a:rPr>
              <a:t>－</a:t>
            </a:r>
            <a:r>
              <a:rPr lang="en-US" altLang="zh-CN" sz="2400" dirty="0">
                <a:latin typeface="+mn-ea"/>
                <a:ea typeface="+mn-ea"/>
              </a:rPr>
              <a:t>13×1024</a:t>
            </a:r>
            <a:r>
              <a:rPr lang="zh-CN" altLang="en-US" sz="2400" dirty="0">
                <a:latin typeface="+mn-ea"/>
                <a:ea typeface="+mn-ea"/>
              </a:rPr>
              <a:t>＝</a:t>
            </a:r>
            <a:r>
              <a:rPr lang="en-US" altLang="zh-CN" sz="2400" dirty="0">
                <a:latin typeface="+mn-ea"/>
                <a:ea typeface="+mn-ea"/>
              </a:rPr>
              <a:t>688</a:t>
            </a:r>
          </a:p>
          <a:p>
            <a:pPr marL="342900" indent="-342900">
              <a:spcBef>
                <a:spcPct val="20000"/>
              </a:spcBef>
              <a:spcAft>
                <a:spcPct val="5000"/>
              </a:spcAft>
              <a:buFont typeface="Wingdings" pitchFamily="2" charset="2"/>
              <a:buNone/>
            </a:pPr>
            <a:r>
              <a:rPr lang="zh-CN" altLang="en-US" sz="2400" dirty="0">
                <a:latin typeface="+mn-ea"/>
                <a:ea typeface="+mn-ea"/>
              </a:rPr>
              <a:t>      因逻辑块号</a:t>
            </a:r>
            <a:r>
              <a:rPr lang="en-US" altLang="zh-CN" sz="2400" dirty="0">
                <a:latin typeface="+mn-ea"/>
                <a:ea typeface="+mn-ea"/>
              </a:rPr>
              <a:t>10&lt;13&lt;266</a:t>
            </a:r>
            <a:r>
              <a:rPr lang="zh-CN" altLang="en-US" sz="2400" dirty="0">
                <a:latin typeface="+mn-ea"/>
                <a:ea typeface="+mn-ea"/>
              </a:rPr>
              <a:t>，因此该块为一次间接块。</a:t>
            </a:r>
          </a:p>
          <a:p>
            <a:pPr marL="342900" indent="-342900">
              <a:spcBef>
                <a:spcPct val="20000"/>
              </a:spcBef>
              <a:spcAft>
                <a:spcPct val="5000"/>
              </a:spcAft>
              <a:buFont typeface="Wingdings" pitchFamily="2" charset="2"/>
              <a:buNone/>
            </a:pPr>
            <a:r>
              <a:rPr lang="zh-CN" altLang="en-US" sz="2400" dirty="0">
                <a:latin typeface="+mn-ea"/>
                <a:ea typeface="+mn-ea"/>
              </a:rPr>
              <a:t>	    由图可知，一次间接的盘块号为</a:t>
            </a:r>
            <a:r>
              <a:rPr lang="en-US" altLang="zh-CN" sz="2400" dirty="0">
                <a:latin typeface="+mn-ea"/>
                <a:ea typeface="+mn-ea"/>
              </a:rPr>
              <a:t>428</a:t>
            </a:r>
            <a:r>
              <a:rPr lang="zh-CN" altLang="en-US" sz="2400" dirty="0">
                <a:latin typeface="+mn-ea"/>
                <a:ea typeface="+mn-ea"/>
              </a:rPr>
              <a:t>，从一次间接块中读出盘块号表，查得其物理块号为</a:t>
            </a:r>
            <a:r>
              <a:rPr lang="en-US" altLang="zh-CN" sz="2400" dirty="0">
                <a:latin typeface="+mn-ea"/>
                <a:ea typeface="+mn-ea"/>
              </a:rPr>
              <a:t>952</a:t>
            </a:r>
            <a:r>
              <a:rPr lang="zh-CN" altLang="en-US" sz="2400" dirty="0">
                <a:latin typeface="+mn-ea"/>
                <a:ea typeface="+mn-ea"/>
              </a:rPr>
              <a:t>，该块中的第</a:t>
            </a:r>
            <a:r>
              <a:rPr lang="en-US" altLang="zh-CN" sz="2400" dirty="0">
                <a:latin typeface="+mn-ea"/>
                <a:ea typeface="+mn-ea"/>
              </a:rPr>
              <a:t>688</a:t>
            </a:r>
            <a:r>
              <a:rPr lang="zh-CN" altLang="en-US" sz="2400" dirty="0">
                <a:latin typeface="+mn-ea"/>
                <a:ea typeface="+mn-ea"/>
              </a:rPr>
              <a:t>字节即为文件的第</a:t>
            </a:r>
            <a:r>
              <a:rPr lang="en-US" altLang="zh-CN" sz="2400" dirty="0">
                <a:latin typeface="+mn-ea"/>
                <a:ea typeface="+mn-ea"/>
              </a:rPr>
              <a:t>14000</a:t>
            </a:r>
            <a:r>
              <a:rPr lang="zh-CN" altLang="en-US" sz="2400" dirty="0">
                <a:latin typeface="+mn-ea"/>
                <a:ea typeface="+mn-ea"/>
              </a:rPr>
              <a:t>字节。</a:t>
            </a:r>
          </a:p>
        </p:txBody>
      </p:sp>
    </p:spTree>
    <p:extLst>
      <p:ext uri="{BB962C8B-B14F-4D97-AF65-F5344CB8AC3E}">
        <p14:creationId xmlns:p14="http://schemas.microsoft.com/office/powerpoint/2010/main" val="25753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5.7 UNIX</a:t>
            </a:r>
            <a:r>
              <a:rPr kumimoji="1" lang="zh-CN" altLang="en-US" dirty="0"/>
              <a:t>文件管理</a:t>
            </a:r>
          </a:p>
        </p:txBody>
      </p:sp>
      <p:sp>
        <p:nvSpPr>
          <p:cNvPr id="4" name="Rectangle 3">
            <a:extLst>
              <a:ext uri="{FF2B5EF4-FFF2-40B4-BE49-F238E27FC236}">
                <a16:creationId xmlns:a16="http://schemas.microsoft.com/office/drawing/2014/main" id="{3CEF0CE3-562E-4488-9466-C2F4DC7E3C9C}"/>
              </a:ext>
            </a:extLst>
          </p:cNvPr>
          <p:cNvSpPr>
            <a:spLocks/>
          </p:cNvSpPr>
          <p:nvPr/>
        </p:nvSpPr>
        <p:spPr bwMode="auto">
          <a:xfrm>
            <a:off x="34925" y="981075"/>
            <a:ext cx="910907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125000"/>
              </a:lnSpc>
              <a:spcBef>
                <a:spcPct val="20000"/>
              </a:spcBef>
              <a:buFont typeface="Wingdings" panose="05000000000000000000" pitchFamily="2" charset="2"/>
              <a:buChar char="l"/>
            </a:pPr>
            <a:r>
              <a:rPr lang="zh-CN" altLang="en-US" sz="2800" b="1" dirty="0">
                <a:solidFill>
                  <a:schemeClr val="tx2"/>
                </a:solidFill>
                <a:latin typeface="+mn-lt"/>
                <a:ea typeface="+mn-ea"/>
              </a:rPr>
              <a:t>索引节点练习题解答（续）</a:t>
            </a:r>
          </a:p>
          <a:p>
            <a:pPr marL="342900" indent="-342900">
              <a:spcBef>
                <a:spcPct val="20000"/>
              </a:spcBef>
              <a:spcAft>
                <a:spcPct val="5000"/>
              </a:spcAft>
              <a:buFont typeface="Wingdings" pitchFamily="2" charset="2"/>
              <a:buNone/>
            </a:pPr>
            <a:r>
              <a:rPr lang="en-US" altLang="zh-CN" sz="2400" dirty="0">
                <a:latin typeface="+mn-ea"/>
                <a:ea typeface="+mn-ea"/>
              </a:rPr>
              <a:t>  3  </a:t>
            </a:r>
            <a:r>
              <a:rPr lang="zh-CN" altLang="en-US" sz="2400" dirty="0">
                <a:latin typeface="+mn-ea"/>
                <a:ea typeface="+mn-ea"/>
              </a:rPr>
              <a:t> 字节偏移量为</a:t>
            </a:r>
            <a:r>
              <a:rPr lang="en-US" altLang="zh-CN" sz="2400" dirty="0">
                <a:latin typeface="+mn-ea"/>
                <a:ea typeface="+mn-ea"/>
              </a:rPr>
              <a:t>350000</a:t>
            </a:r>
            <a:endParaRPr lang="zh-CN" altLang="en-US" sz="2400" dirty="0">
              <a:latin typeface="+mn-ea"/>
              <a:ea typeface="+mn-ea"/>
            </a:endParaRPr>
          </a:p>
          <a:p>
            <a:pPr marL="342900" indent="-342900">
              <a:spcBef>
                <a:spcPct val="20000"/>
              </a:spcBef>
              <a:spcAft>
                <a:spcPct val="5000"/>
              </a:spcAft>
              <a:buFont typeface="Wingdings" pitchFamily="2" charset="2"/>
              <a:buNone/>
            </a:pPr>
            <a:r>
              <a:rPr lang="zh-CN" altLang="en-US" sz="2400" dirty="0">
                <a:latin typeface="+mn-ea"/>
                <a:ea typeface="+mn-ea"/>
              </a:rPr>
              <a:t>      </a:t>
            </a:r>
            <a:r>
              <a:rPr lang="zh-CN" altLang="zh-CN" sz="2400" dirty="0">
                <a:latin typeface="+mn-ea"/>
                <a:ea typeface="+mn-ea"/>
              </a:rPr>
              <a:t>逻辑块号为：350000/1024＝341</a:t>
            </a:r>
          </a:p>
          <a:p>
            <a:pPr marL="342900" indent="-342900">
              <a:spcBef>
                <a:spcPct val="20000"/>
              </a:spcBef>
              <a:spcAft>
                <a:spcPct val="5000"/>
              </a:spcAft>
              <a:buFont typeface="Wingdings" pitchFamily="2" charset="2"/>
              <a:buNone/>
            </a:pPr>
            <a:r>
              <a:rPr lang="zh-CN" altLang="zh-CN" sz="2400" dirty="0">
                <a:latin typeface="+mn-ea"/>
                <a:ea typeface="+mn-ea"/>
              </a:rPr>
              <a:t>      块内偏移量为：350000－341×1024＝816</a:t>
            </a:r>
          </a:p>
          <a:p>
            <a:pPr marL="342900" indent="-342900">
              <a:spcBef>
                <a:spcPct val="20000"/>
              </a:spcBef>
              <a:spcAft>
                <a:spcPct val="5000"/>
              </a:spcAft>
              <a:buFont typeface="Wingdings" pitchFamily="2" charset="2"/>
              <a:buNone/>
            </a:pPr>
            <a:r>
              <a:rPr lang="zh-CN" altLang="zh-CN" sz="2400" dirty="0">
                <a:latin typeface="+mn-ea"/>
                <a:ea typeface="+mn-ea"/>
              </a:rPr>
              <a:t>      因逻辑块号266&lt;341&lt;65802，因此该块为二次间接块。</a:t>
            </a:r>
          </a:p>
          <a:p>
            <a:pPr marL="342900" indent="-342900">
              <a:spcBef>
                <a:spcPct val="20000"/>
              </a:spcBef>
              <a:spcAft>
                <a:spcPct val="5000"/>
              </a:spcAft>
              <a:buFont typeface="Wingdings" pitchFamily="2" charset="2"/>
              <a:buNone/>
            </a:pPr>
            <a:r>
              <a:rPr lang="zh-CN" altLang="zh-CN" sz="2400" dirty="0">
                <a:latin typeface="+mn-ea"/>
                <a:ea typeface="+mn-ea"/>
              </a:rPr>
              <a:t>      由图可知，二次间接块的盘块号为9156。由于一个一次间接块中可容纳256个块号，341-10-256＝</a:t>
            </a:r>
            <a:r>
              <a:rPr lang="zh-CN" altLang="en-US" sz="2400" dirty="0">
                <a:latin typeface="+mn-ea"/>
                <a:ea typeface="+mn-ea"/>
              </a:rPr>
              <a:t>7</a:t>
            </a:r>
            <a:r>
              <a:rPr lang="en-US" altLang="zh-CN" sz="2400" dirty="0">
                <a:latin typeface="+mn-ea"/>
                <a:ea typeface="+mn-ea"/>
              </a:rPr>
              <a:t>5</a:t>
            </a:r>
            <a:endParaRPr lang="zh-CN" altLang="zh-CN" sz="2400" dirty="0">
              <a:latin typeface="+mn-ea"/>
              <a:ea typeface="+mn-ea"/>
            </a:endParaRPr>
          </a:p>
          <a:p>
            <a:pPr marL="342900" indent="-342900">
              <a:spcBef>
                <a:spcPct val="20000"/>
              </a:spcBef>
              <a:spcAft>
                <a:spcPct val="5000"/>
              </a:spcAft>
              <a:buFont typeface="Wingdings" pitchFamily="2" charset="2"/>
              <a:buNone/>
            </a:pPr>
            <a:r>
              <a:rPr lang="zh-CN" altLang="zh-CN" sz="2400" dirty="0">
                <a:latin typeface="+mn-ea"/>
                <a:ea typeface="+mn-ea"/>
              </a:rPr>
              <a:t>      因此，字节偏移量350000在二次间接块的第0个一次间接块的第75个表项中，其盘块号为333，该块中的第816字节即为文件的第350000字节。</a:t>
            </a:r>
            <a:endParaRPr lang="zh-CN" altLang="en-US" sz="2400" dirty="0">
              <a:latin typeface="+mn-ea"/>
              <a:ea typeface="+mn-ea"/>
            </a:endParaRPr>
          </a:p>
        </p:txBody>
      </p:sp>
    </p:spTree>
    <p:extLst>
      <p:ext uri="{BB962C8B-B14F-4D97-AF65-F5344CB8AC3E}">
        <p14:creationId xmlns:p14="http://schemas.microsoft.com/office/powerpoint/2010/main" val="152908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10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10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10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10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10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10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10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5.7 UNIX</a:t>
            </a:r>
            <a:r>
              <a:rPr kumimoji="1" lang="zh-CN" altLang="en-US" dirty="0"/>
              <a:t>文件管理</a:t>
            </a:r>
          </a:p>
        </p:txBody>
      </p:sp>
      <p:pic>
        <p:nvPicPr>
          <p:cNvPr id="3" name="Picture 2">
            <a:extLst>
              <a:ext uri="{FF2B5EF4-FFF2-40B4-BE49-F238E27FC236}">
                <a16:creationId xmlns:a16="http://schemas.microsoft.com/office/drawing/2014/main" id="{F7C2F337-02A3-4856-9AB3-D8B8FE8E2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8" y="1521026"/>
            <a:ext cx="5419725" cy="465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2">
            <a:extLst>
              <a:ext uri="{FF2B5EF4-FFF2-40B4-BE49-F238E27FC236}">
                <a16:creationId xmlns:a16="http://schemas.microsoft.com/office/drawing/2014/main" id="{FC2DFBC0-4FC0-42C8-A61F-2A452CD5EC47}"/>
              </a:ext>
            </a:extLst>
          </p:cNvPr>
          <p:cNvSpPr txBox="1">
            <a:spLocks/>
          </p:cNvSpPr>
          <p:nvPr/>
        </p:nvSpPr>
        <p:spPr bwMode="auto">
          <a:xfrm>
            <a:off x="3828" y="980728"/>
            <a:ext cx="9032667" cy="79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en-US" sz="2400" dirty="0"/>
              <a:t>UNIX</a:t>
            </a:r>
            <a:r>
              <a:rPr lang="zh-CN" altLang="en-US" sz="2400" dirty="0"/>
              <a:t>目录和索引节点</a:t>
            </a:r>
            <a:endParaRPr lang="en-US" sz="2400" dirty="0"/>
          </a:p>
        </p:txBody>
      </p:sp>
    </p:spTree>
    <p:extLst>
      <p:ext uri="{BB962C8B-B14F-4D97-AF65-F5344CB8AC3E}">
        <p14:creationId xmlns:p14="http://schemas.microsoft.com/office/powerpoint/2010/main" val="3506051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5.7 UNIX</a:t>
            </a:r>
            <a:r>
              <a:rPr kumimoji="1" lang="zh-CN" altLang="en-US" dirty="0"/>
              <a:t>文件管理</a:t>
            </a:r>
          </a:p>
        </p:txBody>
      </p:sp>
      <p:graphicFrame>
        <p:nvGraphicFramePr>
          <p:cNvPr id="3" name="Content Placeholder 6">
            <a:extLst>
              <a:ext uri="{FF2B5EF4-FFF2-40B4-BE49-F238E27FC236}">
                <a16:creationId xmlns:a16="http://schemas.microsoft.com/office/drawing/2014/main" id="{D292C01A-E286-46F0-950E-C82A54A197E8}"/>
              </a:ext>
            </a:extLst>
          </p:cNvPr>
          <p:cNvGraphicFramePr>
            <a:graphicFrameLocks/>
          </p:cNvGraphicFramePr>
          <p:nvPr>
            <p:extLst>
              <p:ext uri="{D42A27DB-BD31-4B8C-83A1-F6EECF244321}">
                <p14:modId xmlns:p14="http://schemas.microsoft.com/office/powerpoint/2010/main" val="2037817667"/>
              </p:ext>
            </p:extLst>
          </p:nvPr>
        </p:nvGraphicFramePr>
        <p:xfrm>
          <a:off x="899592" y="1911551"/>
          <a:ext cx="7416824" cy="4051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2">
            <a:extLst>
              <a:ext uri="{FF2B5EF4-FFF2-40B4-BE49-F238E27FC236}">
                <a16:creationId xmlns:a16="http://schemas.microsoft.com/office/drawing/2014/main" id="{93D26E16-F820-4DD2-BF10-A3AC50EED625}"/>
              </a:ext>
            </a:extLst>
          </p:cNvPr>
          <p:cNvSpPr txBox="1">
            <a:spLocks/>
          </p:cNvSpPr>
          <p:nvPr/>
        </p:nvSpPr>
        <p:spPr bwMode="auto">
          <a:xfrm>
            <a:off x="3828" y="980728"/>
            <a:ext cx="9032667" cy="796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25000"/>
              </a:lnSpc>
              <a:buClrTx/>
              <a:buFont typeface="Wingdings" panose="05000000000000000000" pitchFamily="2" charset="2"/>
              <a:buChar char="l"/>
            </a:pPr>
            <a:r>
              <a:rPr lang="en-US" altLang="zh-CN" sz="2400" kern="0" dirty="0"/>
              <a:t>UNIX</a:t>
            </a:r>
            <a:r>
              <a:rPr lang="zh-CN" altLang="en-US" sz="2400" kern="0" dirty="0"/>
              <a:t>文件系统驻留在单个逻辑磁盘或磁盘分区</a:t>
            </a:r>
            <a:endParaRPr lang="en-US" sz="2400" kern="0" dirty="0"/>
          </a:p>
        </p:txBody>
      </p:sp>
    </p:spTree>
    <p:extLst>
      <p:ext uri="{BB962C8B-B14F-4D97-AF65-F5344CB8AC3E}">
        <p14:creationId xmlns:p14="http://schemas.microsoft.com/office/powerpoint/2010/main" val="26893291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5.7 UNIX</a:t>
            </a:r>
            <a:r>
              <a:rPr kumimoji="1" lang="zh-CN" altLang="en-US" dirty="0"/>
              <a:t>文件管理</a:t>
            </a:r>
          </a:p>
        </p:txBody>
      </p:sp>
      <p:sp>
        <p:nvSpPr>
          <p:cNvPr id="3" name="Content Placeholder 2">
            <a:extLst>
              <a:ext uri="{FF2B5EF4-FFF2-40B4-BE49-F238E27FC236}">
                <a16:creationId xmlns:a16="http://schemas.microsoft.com/office/drawing/2014/main" id="{FE68D4E4-8234-4BB9-980B-FDDA79027C40}"/>
              </a:ext>
            </a:extLst>
          </p:cNvPr>
          <p:cNvSpPr txBox="1">
            <a:spLocks/>
          </p:cNvSpPr>
          <p:nvPr/>
        </p:nvSpPr>
        <p:spPr bwMode="auto">
          <a:xfrm>
            <a:off x="3828" y="980728"/>
            <a:ext cx="9032667" cy="796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25000"/>
              </a:lnSpc>
              <a:buClrTx/>
              <a:buFont typeface="Wingdings" panose="05000000000000000000" pitchFamily="2" charset="2"/>
              <a:buChar char="l"/>
            </a:pPr>
            <a:r>
              <a:rPr lang="zh-CN" altLang="en-US" sz="2400" kern="0" dirty="0"/>
              <a:t>文件系统布局</a:t>
            </a:r>
            <a:endParaRPr lang="en-US" sz="2400" kern="0" dirty="0"/>
          </a:p>
        </p:txBody>
      </p:sp>
      <p:grpSp>
        <p:nvGrpSpPr>
          <p:cNvPr id="4" name="组合 27">
            <a:extLst>
              <a:ext uri="{FF2B5EF4-FFF2-40B4-BE49-F238E27FC236}">
                <a16:creationId xmlns:a16="http://schemas.microsoft.com/office/drawing/2014/main" id="{9042CF89-3CEB-42A3-9E72-74EC41D5827B}"/>
              </a:ext>
            </a:extLst>
          </p:cNvPr>
          <p:cNvGrpSpPr>
            <a:grpSpLocks/>
          </p:cNvGrpSpPr>
          <p:nvPr/>
        </p:nvGrpSpPr>
        <p:grpSpPr bwMode="auto">
          <a:xfrm>
            <a:off x="752008" y="1714255"/>
            <a:ext cx="7708424" cy="4160486"/>
            <a:chOff x="971550" y="2349500"/>
            <a:chExt cx="6480770" cy="2735684"/>
          </a:xfrm>
        </p:grpSpPr>
        <p:sp>
          <p:nvSpPr>
            <p:cNvPr id="5" name="矩形 4">
              <a:extLst>
                <a:ext uri="{FF2B5EF4-FFF2-40B4-BE49-F238E27FC236}">
                  <a16:creationId xmlns:a16="http://schemas.microsoft.com/office/drawing/2014/main" id="{9D9AB43D-9528-4084-AF81-F330C4F92F22}"/>
                </a:ext>
              </a:extLst>
            </p:cNvPr>
            <p:cNvSpPr/>
            <p:nvPr/>
          </p:nvSpPr>
          <p:spPr>
            <a:xfrm>
              <a:off x="1043608" y="3356992"/>
              <a:ext cx="864096" cy="360040"/>
            </a:xfrm>
            <a:prstGeom prst="rect">
              <a:avLst/>
            </a:prstGeom>
            <a:solidFill>
              <a:srgbClr val="FF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chemeClr val="tx1"/>
                  </a:solidFill>
                  <a:latin typeface="Arial" pitchFamily="34" charset="0"/>
                  <a:ea typeface="黑体" pitchFamily="49" charset="-122"/>
                </a:rPr>
                <a:t>MBR</a:t>
              </a:r>
              <a:endParaRPr lang="zh-CN" altLang="en-US" sz="2400" dirty="0">
                <a:solidFill>
                  <a:schemeClr val="tx1"/>
                </a:solidFill>
                <a:latin typeface="Arial" pitchFamily="34" charset="0"/>
                <a:ea typeface="黑体" pitchFamily="49" charset="-122"/>
              </a:endParaRPr>
            </a:p>
          </p:txBody>
        </p:sp>
        <p:sp>
          <p:nvSpPr>
            <p:cNvPr id="6" name="矩形 5">
              <a:extLst>
                <a:ext uri="{FF2B5EF4-FFF2-40B4-BE49-F238E27FC236}">
                  <a16:creationId xmlns:a16="http://schemas.microsoft.com/office/drawing/2014/main" id="{D08C73E9-ED5F-421C-BEEB-5603D3057FB8}"/>
                </a:ext>
              </a:extLst>
            </p:cNvPr>
            <p:cNvSpPr/>
            <p:nvPr/>
          </p:nvSpPr>
          <p:spPr>
            <a:xfrm>
              <a:off x="1907704" y="3356992"/>
              <a:ext cx="288032" cy="360040"/>
            </a:xfrm>
            <a:prstGeom prst="rect">
              <a:avLst/>
            </a:prstGeom>
            <a:solidFill>
              <a:srgbClr val="FFFF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Arial" pitchFamily="34" charset="0"/>
                <a:ea typeface="黑体" pitchFamily="49" charset="-122"/>
              </a:endParaRPr>
            </a:p>
          </p:txBody>
        </p:sp>
        <p:sp>
          <p:nvSpPr>
            <p:cNvPr id="7" name="矩形 6">
              <a:extLst>
                <a:ext uri="{FF2B5EF4-FFF2-40B4-BE49-F238E27FC236}">
                  <a16:creationId xmlns:a16="http://schemas.microsoft.com/office/drawing/2014/main" id="{66A8D584-F866-48AD-ABBB-030D552F70A8}"/>
                </a:ext>
              </a:extLst>
            </p:cNvPr>
            <p:cNvSpPr/>
            <p:nvPr/>
          </p:nvSpPr>
          <p:spPr>
            <a:xfrm>
              <a:off x="2195736" y="3356992"/>
              <a:ext cx="1728192" cy="360040"/>
            </a:xfrm>
            <a:prstGeom prst="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Arial" pitchFamily="34" charset="0"/>
                <a:ea typeface="黑体" pitchFamily="49" charset="-122"/>
              </a:endParaRPr>
            </a:p>
          </p:txBody>
        </p:sp>
        <p:sp>
          <p:nvSpPr>
            <p:cNvPr id="8" name="矩形 7">
              <a:extLst>
                <a:ext uri="{FF2B5EF4-FFF2-40B4-BE49-F238E27FC236}">
                  <a16:creationId xmlns:a16="http://schemas.microsoft.com/office/drawing/2014/main" id="{78AB1249-2702-41ED-A366-C5A0E099102E}"/>
                </a:ext>
              </a:extLst>
            </p:cNvPr>
            <p:cNvSpPr/>
            <p:nvPr/>
          </p:nvSpPr>
          <p:spPr>
            <a:xfrm>
              <a:off x="3923928" y="3356992"/>
              <a:ext cx="1728192" cy="360040"/>
            </a:xfrm>
            <a:prstGeom prst="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Arial" pitchFamily="34" charset="0"/>
                <a:ea typeface="黑体" pitchFamily="49" charset="-122"/>
              </a:endParaRPr>
            </a:p>
          </p:txBody>
        </p:sp>
        <p:sp>
          <p:nvSpPr>
            <p:cNvPr id="9" name="矩形 8">
              <a:extLst>
                <a:ext uri="{FF2B5EF4-FFF2-40B4-BE49-F238E27FC236}">
                  <a16:creationId xmlns:a16="http://schemas.microsoft.com/office/drawing/2014/main" id="{E05AEAC0-4D75-4D51-B76A-A57D44B49809}"/>
                </a:ext>
              </a:extLst>
            </p:cNvPr>
            <p:cNvSpPr/>
            <p:nvPr/>
          </p:nvSpPr>
          <p:spPr>
            <a:xfrm>
              <a:off x="5652120" y="3356992"/>
              <a:ext cx="1728192" cy="360040"/>
            </a:xfrm>
            <a:prstGeom prst="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Arial" pitchFamily="34" charset="0"/>
                <a:ea typeface="黑体" pitchFamily="49" charset="-122"/>
              </a:endParaRPr>
            </a:p>
          </p:txBody>
        </p:sp>
        <p:sp>
          <p:nvSpPr>
            <p:cNvPr id="10" name="矩形 9">
              <a:extLst>
                <a:ext uri="{FF2B5EF4-FFF2-40B4-BE49-F238E27FC236}">
                  <a16:creationId xmlns:a16="http://schemas.microsoft.com/office/drawing/2014/main" id="{1136D991-0EE9-441F-AEAF-78869BE1A667}"/>
                </a:ext>
              </a:extLst>
            </p:cNvPr>
            <p:cNvSpPr/>
            <p:nvPr/>
          </p:nvSpPr>
          <p:spPr>
            <a:xfrm>
              <a:off x="971600" y="4725144"/>
              <a:ext cx="792088" cy="360040"/>
            </a:xfrm>
            <a:prstGeom prst="rect">
              <a:avLst/>
            </a:prstGeom>
            <a:solidFill>
              <a:srgbClr val="FFFF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Arial" pitchFamily="34" charset="0"/>
                  <a:ea typeface="黑体" pitchFamily="49" charset="-122"/>
                </a:rPr>
                <a:t>引导块</a:t>
              </a:r>
            </a:p>
          </p:txBody>
        </p:sp>
        <p:sp>
          <p:nvSpPr>
            <p:cNvPr id="11" name="矩形 10">
              <a:extLst>
                <a:ext uri="{FF2B5EF4-FFF2-40B4-BE49-F238E27FC236}">
                  <a16:creationId xmlns:a16="http://schemas.microsoft.com/office/drawing/2014/main" id="{13BC17E0-A61E-4B34-A464-BF279EE8FC34}"/>
                </a:ext>
              </a:extLst>
            </p:cNvPr>
            <p:cNvSpPr/>
            <p:nvPr/>
          </p:nvSpPr>
          <p:spPr>
            <a:xfrm>
              <a:off x="1763688" y="4725144"/>
              <a:ext cx="792088" cy="360040"/>
            </a:xfrm>
            <a:prstGeom prst="rect">
              <a:avLst/>
            </a:prstGeom>
            <a:solidFill>
              <a:srgbClr val="FE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Arial" pitchFamily="34" charset="0"/>
                  <a:ea typeface="黑体" pitchFamily="49" charset="-122"/>
                </a:rPr>
                <a:t>超级块</a:t>
              </a:r>
            </a:p>
          </p:txBody>
        </p:sp>
        <p:sp>
          <p:nvSpPr>
            <p:cNvPr id="12" name="矩形 11">
              <a:extLst>
                <a:ext uri="{FF2B5EF4-FFF2-40B4-BE49-F238E27FC236}">
                  <a16:creationId xmlns:a16="http://schemas.microsoft.com/office/drawing/2014/main" id="{77A2AE7D-6741-4137-9851-2B51AD422251}"/>
                </a:ext>
              </a:extLst>
            </p:cNvPr>
            <p:cNvSpPr/>
            <p:nvPr/>
          </p:nvSpPr>
          <p:spPr>
            <a:xfrm>
              <a:off x="2548741" y="4725144"/>
              <a:ext cx="864096" cy="360040"/>
            </a:xfrm>
            <a:prstGeom prst="rect">
              <a:avLst/>
            </a:prstGeom>
            <a:solidFill>
              <a:srgbClr val="92D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err="1">
                  <a:solidFill>
                    <a:schemeClr val="tx1"/>
                  </a:solidFill>
                  <a:latin typeface="Arial" pitchFamily="34" charset="0"/>
                  <a:ea typeface="黑体" pitchFamily="49" charset="-122"/>
                </a:rPr>
                <a:t>i</a:t>
              </a:r>
              <a:r>
                <a:rPr lang="zh-CN" altLang="en-US" dirty="0">
                  <a:solidFill>
                    <a:schemeClr val="tx1"/>
                  </a:solidFill>
                  <a:latin typeface="Arial" pitchFamily="34" charset="0"/>
                  <a:ea typeface="黑体" pitchFamily="49" charset="-122"/>
                </a:rPr>
                <a:t>节点表</a:t>
              </a:r>
            </a:p>
          </p:txBody>
        </p:sp>
        <p:sp>
          <p:nvSpPr>
            <p:cNvPr id="13" name="矩形 12">
              <a:extLst>
                <a:ext uri="{FF2B5EF4-FFF2-40B4-BE49-F238E27FC236}">
                  <a16:creationId xmlns:a16="http://schemas.microsoft.com/office/drawing/2014/main" id="{71519C78-0F9D-4870-9D93-8A49357717A8}"/>
                </a:ext>
              </a:extLst>
            </p:cNvPr>
            <p:cNvSpPr/>
            <p:nvPr/>
          </p:nvSpPr>
          <p:spPr>
            <a:xfrm>
              <a:off x="3412837" y="4725144"/>
              <a:ext cx="4039483" cy="360040"/>
            </a:xfrm>
            <a:prstGeom prst="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Arial" pitchFamily="34" charset="0"/>
                  <a:ea typeface="黑体" pitchFamily="49" charset="-122"/>
                </a:rPr>
                <a:t>文件和目录</a:t>
              </a:r>
            </a:p>
          </p:txBody>
        </p:sp>
        <p:cxnSp>
          <p:nvCxnSpPr>
            <p:cNvPr id="14" name="直接连接符 13">
              <a:extLst>
                <a:ext uri="{FF2B5EF4-FFF2-40B4-BE49-F238E27FC236}">
                  <a16:creationId xmlns:a16="http://schemas.microsoft.com/office/drawing/2014/main" id="{DE1B32B0-856D-4676-B5BA-290AA3B9407C}"/>
                </a:ext>
              </a:extLst>
            </p:cNvPr>
            <p:cNvCxnSpPr/>
            <p:nvPr/>
          </p:nvCxnSpPr>
          <p:spPr>
            <a:xfrm rot="10800000" flipV="1">
              <a:off x="971550" y="3716548"/>
              <a:ext cx="2953021" cy="936769"/>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a:extLst>
                <a:ext uri="{FF2B5EF4-FFF2-40B4-BE49-F238E27FC236}">
                  <a16:creationId xmlns:a16="http://schemas.microsoft.com/office/drawing/2014/main" id="{D8174278-240B-4248-AE13-A37D48729159}"/>
                </a:ext>
              </a:extLst>
            </p:cNvPr>
            <p:cNvCxnSpPr/>
            <p:nvPr/>
          </p:nvCxnSpPr>
          <p:spPr>
            <a:xfrm>
              <a:off x="5651930" y="3716548"/>
              <a:ext cx="1800390" cy="936769"/>
            </a:xfrm>
            <a:prstGeom prst="line">
              <a:avLst/>
            </a:prstGeom>
          </p:spPr>
          <p:style>
            <a:lnRef idx="2">
              <a:schemeClr val="dk1"/>
            </a:lnRef>
            <a:fillRef idx="0">
              <a:schemeClr val="dk1"/>
            </a:fillRef>
            <a:effectRef idx="1">
              <a:schemeClr val="dk1"/>
            </a:effectRef>
            <a:fontRef idx="minor">
              <a:schemeClr val="tx1"/>
            </a:fontRef>
          </p:style>
        </p:cxnSp>
        <p:cxnSp>
          <p:nvCxnSpPr>
            <p:cNvPr id="16" name="直接箭头连接符 15">
              <a:extLst>
                <a:ext uri="{FF2B5EF4-FFF2-40B4-BE49-F238E27FC236}">
                  <a16:creationId xmlns:a16="http://schemas.microsoft.com/office/drawing/2014/main" id="{81559C71-E1DA-427D-B3BF-B8624D1E7A0A}"/>
                </a:ext>
              </a:extLst>
            </p:cNvPr>
            <p:cNvCxnSpPr/>
            <p:nvPr/>
          </p:nvCxnSpPr>
          <p:spPr>
            <a:xfrm rot="10800000">
              <a:off x="1042995" y="2636882"/>
              <a:ext cx="2305262"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a:extLst>
                <a:ext uri="{FF2B5EF4-FFF2-40B4-BE49-F238E27FC236}">
                  <a16:creationId xmlns:a16="http://schemas.microsoft.com/office/drawing/2014/main" id="{653DDC75-DB72-49DF-A14E-BC0C5FF195E9}"/>
                </a:ext>
              </a:extLst>
            </p:cNvPr>
            <p:cNvCxnSpPr/>
            <p:nvPr/>
          </p:nvCxnSpPr>
          <p:spPr>
            <a:xfrm>
              <a:off x="4859695" y="2636882"/>
              <a:ext cx="2449737"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a:extLst>
                <a:ext uri="{FF2B5EF4-FFF2-40B4-BE49-F238E27FC236}">
                  <a16:creationId xmlns:a16="http://schemas.microsoft.com/office/drawing/2014/main" id="{19F01F47-5B74-4BA1-9B7B-8BB1344D7478}"/>
                </a:ext>
              </a:extLst>
            </p:cNvPr>
            <p:cNvCxnSpPr/>
            <p:nvPr/>
          </p:nvCxnSpPr>
          <p:spPr>
            <a:xfrm rot="16200000" flipH="1">
              <a:off x="1871739" y="3178307"/>
              <a:ext cx="215933" cy="1428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49179D01-4CAA-49D7-9544-7D271BDB341B}"/>
                </a:ext>
              </a:extLst>
            </p:cNvPr>
            <p:cNvCxnSpPr/>
            <p:nvPr/>
          </p:nvCxnSpPr>
          <p:spPr>
            <a:xfrm rot="10800000" flipV="1">
              <a:off x="3059305" y="2997300"/>
              <a:ext cx="1008155" cy="36041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a:extLst>
                <a:ext uri="{FF2B5EF4-FFF2-40B4-BE49-F238E27FC236}">
                  <a16:creationId xmlns:a16="http://schemas.microsoft.com/office/drawing/2014/main" id="{776CB477-4FF2-4C85-8612-EAE8B30A01FA}"/>
                </a:ext>
              </a:extLst>
            </p:cNvPr>
            <p:cNvCxnSpPr/>
            <p:nvPr/>
          </p:nvCxnSpPr>
          <p:spPr>
            <a:xfrm rot="5400000">
              <a:off x="4428640" y="3212439"/>
              <a:ext cx="287382" cy="31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a:extLst>
                <a:ext uri="{FF2B5EF4-FFF2-40B4-BE49-F238E27FC236}">
                  <a16:creationId xmlns:a16="http://schemas.microsoft.com/office/drawing/2014/main" id="{434A4749-A2E5-4FBE-A619-895C7D06FA04}"/>
                </a:ext>
              </a:extLst>
            </p:cNvPr>
            <p:cNvCxnSpPr/>
            <p:nvPr/>
          </p:nvCxnSpPr>
          <p:spPr>
            <a:xfrm>
              <a:off x="5004170" y="2997300"/>
              <a:ext cx="1513027" cy="36041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TextBox 33">
              <a:extLst>
                <a:ext uri="{FF2B5EF4-FFF2-40B4-BE49-F238E27FC236}">
                  <a16:creationId xmlns:a16="http://schemas.microsoft.com/office/drawing/2014/main" id="{99657CDF-AF72-47D6-9BF8-BD2E72237B68}"/>
                </a:ext>
              </a:extLst>
            </p:cNvPr>
            <p:cNvSpPr txBox="1">
              <a:spLocks noChangeArrowheads="1"/>
            </p:cNvSpPr>
            <p:nvPr/>
          </p:nvSpPr>
          <p:spPr bwMode="auto">
            <a:xfrm>
              <a:off x="3563938" y="2349500"/>
              <a:ext cx="1190294" cy="3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dirty="0">
                  <a:ea typeface="黑体" pitchFamily="49" charset="-122"/>
                </a:rPr>
                <a:t>整个磁盘</a:t>
              </a:r>
            </a:p>
          </p:txBody>
        </p:sp>
        <p:sp>
          <p:nvSpPr>
            <p:cNvPr id="23" name="TextBox 34">
              <a:extLst>
                <a:ext uri="{FF2B5EF4-FFF2-40B4-BE49-F238E27FC236}">
                  <a16:creationId xmlns:a16="http://schemas.microsoft.com/office/drawing/2014/main" id="{06FC6CE3-4F98-4610-965D-B09642065070}"/>
                </a:ext>
              </a:extLst>
            </p:cNvPr>
            <p:cNvSpPr txBox="1">
              <a:spLocks noChangeArrowheads="1"/>
            </p:cNvSpPr>
            <p:nvPr/>
          </p:nvSpPr>
          <p:spPr bwMode="auto">
            <a:xfrm>
              <a:off x="3995738" y="2708275"/>
              <a:ext cx="1190294" cy="3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a:ea typeface="黑体" pitchFamily="49" charset="-122"/>
                </a:rPr>
                <a:t>磁盘分区</a:t>
              </a:r>
            </a:p>
          </p:txBody>
        </p:sp>
        <p:sp>
          <p:nvSpPr>
            <p:cNvPr id="24" name="TextBox 35">
              <a:extLst>
                <a:ext uri="{FF2B5EF4-FFF2-40B4-BE49-F238E27FC236}">
                  <a16:creationId xmlns:a16="http://schemas.microsoft.com/office/drawing/2014/main" id="{32AB0356-4B86-48BF-9DEC-64FAC717E300}"/>
                </a:ext>
              </a:extLst>
            </p:cNvPr>
            <p:cNvSpPr txBox="1">
              <a:spLocks noChangeArrowheads="1"/>
            </p:cNvSpPr>
            <p:nvPr/>
          </p:nvSpPr>
          <p:spPr bwMode="auto">
            <a:xfrm>
              <a:off x="1462088" y="2781300"/>
              <a:ext cx="931535" cy="3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a:ea typeface="黑体" pitchFamily="49" charset="-122"/>
                </a:rPr>
                <a:t>分区表</a:t>
              </a:r>
            </a:p>
          </p:txBody>
        </p:sp>
      </p:grpSp>
    </p:spTree>
    <p:extLst>
      <p:ext uri="{BB962C8B-B14F-4D97-AF65-F5344CB8AC3E}">
        <p14:creationId xmlns:p14="http://schemas.microsoft.com/office/powerpoint/2010/main" val="17856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5.1 </a:t>
            </a:r>
            <a:r>
              <a:rPr kumimoji="1" lang="zh-CN" altLang="en-US" dirty="0"/>
              <a:t>概述</a:t>
            </a:r>
          </a:p>
        </p:txBody>
      </p:sp>
      <p:sp>
        <p:nvSpPr>
          <p:cNvPr id="3" name="Content Placeholder 2">
            <a:extLst>
              <a:ext uri="{FF2B5EF4-FFF2-40B4-BE49-F238E27FC236}">
                <a16:creationId xmlns:a16="http://schemas.microsoft.com/office/drawing/2014/main" id="{3F12D4C6-50F3-4CC1-9F96-9F37B61F59E4}"/>
              </a:ext>
            </a:extLst>
          </p:cNvPr>
          <p:cNvSpPr txBox="1">
            <a:spLocks/>
          </p:cNvSpPr>
          <p:nvPr/>
        </p:nvSpPr>
        <p:spPr bwMode="auto">
          <a:xfrm>
            <a:off x="26348" y="980212"/>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SzPct val="100000"/>
              <a:buFont typeface="Wingdings" pitchFamily="2" charset="2"/>
              <a:buChar char="l"/>
            </a:pPr>
            <a:r>
              <a:rPr lang="zh-CN" altLang="en-US" dirty="0">
                <a:latin typeface="+mn-ea"/>
                <a:ea typeface="+mn-ea"/>
              </a:rPr>
              <a:t>最小用户需求</a:t>
            </a:r>
            <a:endParaRPr lang="en-US" dirty="0">
              <a:latin typeface="+mn-ea"/>
              <a:ea typeface="+mn-ea"/>
            </a:endParaRPr>
          </a:p>
        </p:txBody>
      </p:sp>
      <p:sp>
        <p:nvSpPr>
          <p:cNvPr id="4" name="TextBox 3">
            <a:extLst>
              <a:ext uri="{FF2B5EF4-FFF2-40B4-BE49-F238E27FC236}">
                <a16:creationId xmlns:a16="http://schemas.microsoft.com/office/drawing/2014/main" id="{7053E874-9C79-4C80-B0AE-2A0354E6D835}"/>
              </a:ext>
            </a:extLst>
          </p:cNvPr>
          <p:cNvSpPr txBox="1"/>
          <p:nvPr/>
        </p:nvSpPr>
        <p:spPr>
          <a:xfrm>
            <a:off x="609600" y="2887216"/>
            <a:ext cx="8077200" cy="784830"/>
          </a:xfrm>
          <a:prstGeom prst="rect">
            <a:avLst/>
          </a:prstGeom>
          <a:noFill/>
        </p:spPr>
        <p:txBody>
          <a:bodyPr wrap="square" rtlCol="0">
            <a:spAutoFit/>
          </a:bodyPr>
          <a:lstStyle/>
          <a:p>
            <a:pPr marL="1079500" indent="-444500">
              <a:spcBef>
                <a:spcPts val="600"/>
              </a:spcBef>
              <a:buClr>
                <a:schemeClr val="accent1"/>
              </a:buClr>
              <a:buSzPct val="100000"/>
              <a:buFont typeface="+mj-lt"/>
              <a:buAutoNum type="arabicPeriod"/>
            </a:pPr>
            <a:endParaRPr lang="en-US" sz="2000" dirty="0">
              <a:solidFill>
                <a:schemeClr val="tx1">
                  <a:lumMod val="85000"/>
                  <a:lumOff val="15000"/>
                </a:schemeClr>
              </a:solidFill>
              <a:latin typeface="+mn-lt"/>
            </a:endParaRPr>
          </a:p>
          <a:p>
            <a:pPr marL="1079500" indent="-444500">
              <a:spcBef>
                <a:spcPts val="600"/>
              </a:spcBef>
              <a:buClr>
                <a:schemeClr val="accent1"/>
              </a:buClr>
              <a:buSzPct val="100000"/>
              <a:buFont typeface="+mj-lt"/>
              <a:buAutoNum type="arabicPeriod"/>
            </a:pPr>
            <a:endParaRPr lang="en-US" sz="2000" dirty="0">
              <a:solidFill>
                <a:schemeClr val="tx1">
                  <a:lumMod val="85000"/>
                  <a:lumOff val="15000"/>
                </a:schemeClr>
              </a:solidFill>
              <a:latin typeface="+mn-lt"/>
            </a:endParaRPr>
          </a:p>
        </p:txBody>
      </p:sp>
      <p:graphicFrame>
        <p:nvGraphicFramePr>
          <p:cNvPr id="5" name="Diagram 4">
            <a:extLst>
              <a:ext uri="{FF2B5EF4-FFF2-40B4-BE49-F238E27FC236}">
                <a16:creationId xmlns:a16="http://schemas.microsoft.com/office/drawing/2014/main" id="{E08BA357-CAC9-43C4-838A-D8FDBB14AEC4}"/>
              </a:ext>
            </a:extLst>
          </p:cNvPr>
          <p:cNvGraphicFramePr/>
          <p:nvPr>
            <p:extLst>
              <p:ext uri="{D42A27DB-BD31-4B8C-83A1-F6EECF244321}">
                <p14:modId xmlns:p14="http://schemas.microsoft.com/office/powerpoint/2010/main" val="487985975"/>
              </p:ext>
            </p:extLst>
          </p:nvPr>
        </p:nvGraphicFramePr>
        <p:xfrm>
          <a:off x="611560" y="1728688"/>
          <a:ext cx="8208912" cy="4436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15959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5.7 UNIX</a:t>
            </a:r>
            <a:r>
              <a:rPr kumimoji="1" lang="zh-CN" altLang="en-US" dirty="0"/>
              <a:t>文件管理</a:t>
            </a:r>
          </a:p>
        </p:txBody>
      </p:sp>
      <p:sp>
        <p:nvSpPr>
          <p:cNvPr id="3" name="Content Placeholder 2">
            <a:extLst>
              <a:ext uri="{FF2B5EF4-FFF2-40B4-BE49-F238E27FC236}">
                <a16:creationId xmlns:a16="http://schemas.microsoft.com/office/drawing/2014/main" id="{8BF6FA26-0628-404D-93F7-9816E8F58D13}"/>
              </a:ext>
            </a:extLst>
          </p:cNvPr>
          <p:cNvSpPr txBox="1">
            <a:spLocks/>
          </p:cNvSpPr>
          <p:nvPr/>
        </p:nvSpPr>
        <p:spPr bwMode="auto">
          <a:xfrm>
            <a:off x="3828" y="980728"/>
            <a:ext cx="9032667" cy="796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25000"/>
              </a:lnSpc>
              <a:buClrTx/>
              <a:buFont typeface="Wingdings" panose="05000000000000000000" pitchFamily="2" charset="2"/>
              <a:buChar char="l"/>
            </a:pPr>
            <a:r>
              <a:rPr lang="en-US" altLang="zh-CN" sz="2400" dirty="0">
                <a:latin typeface="黑体" pitchFamily="49" charset="-122"/>
                <a:ea typeface="黑体" pitchFamily="49" charset="-122"/>
              </a:rPr>
              <a:t>UNIX</a:t>
            </a:r>
            <a:r>
              <a:rPr lang="zh-CN" altLang="en-US" sz="2400" dirty="0">
                <a:latin typeface="黑体" pitchFamily="49" charset="-122"/>
                <a:ea typeface="黑体" pitchFamily="49" charset="-122"/>
              </a:rPr>
              <a:t>中的路径解析</a:t>
            </a:r>
            <a:r>
              <a:rPr lang="en-US" altLang="zh-CN" sz="2400" dirty="0">
                <a:latin typeface="黑体" pitchFamily="49" charset="-122"/>
                <a:ea typeface="黑体" pitchFamily="49" charset="-122"/>
              </a:rPr>
              <a:t>——</a:t>
            </a:r>
            <a:r>
              <a:rPr lang="en-US" altLang="zh-CN" sz="2400" dirty="0">
                <a:latin typeface="Times New Roman" pitchFamily="18" charset="0"/>
                <a:ea typeface="黑体" pitchFamily="49" charset="-122"/>
              </a:rPr>
              <a:t>/programs/</a:t>
            </a:r>
            <a:r>
              <a:rPr lang="en-US" altLang="zh-CN" sz="2400" dirty="0" err="1">
                <a:latin typeface="Times New Roman" pitchFamily="18" charset="0"/>
                <a:ea typeface="黑体" pitchFamily="49" charset="-122"/>
              </a:rPr>
              <a:t>pong.c</a:t>
            </a:r>
            <a:endParaRPr lang="en-US" sz="2400" kern="0" dirty="0"/>
          </a:p>
        </p:txBody>
      </p:sp>
      <p:pic>
        <p:nvPicPr>
          <p:cNvPr id="4" name="Picture 3">
            <a:extLst>
              <a:ext uri="{FF2B5EF4-FFF2-40B4-BE49-F238E27FC236}">
                <a16:creationId xmlns:a16="http://schemas.microsoft.com/office/drawing/2014/main" id="{2EAB507E-EE6E-4E9F-966D-968699F86D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9" y="2756647"/>
            <a:ext cx="8469943" cy="16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99687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5.7 UNIX</a:t>
            </a:r>
            <a:r>
              <a:rPr kumimoji="1" lang="zh-CN" altLang="en-US" dirty="0"/>
              <a:t>文件管理</a:t>
            </a:r>
          </a:p>
        </p:txBody>
      </p:sp>
      <p:sp>
        <p:nvSpPr>
          <p:cNvPr id="3" name="Content Placeholder 2">
            <a:extLst>
              <a:ext uri="{FF2B5EF4-FFF2-40B4-BE49-F238E27FC236}">
                <a16:creationId xmlns:a16="http://schemas.microsoft.com/office/drawing/2014/main" id="{77703AF5-9236-4AA1-B414-79B656C49741}"/>
              </a:ext>
            </a:extLst>
          </p:cNvPr>
          <p:cNvSpPr txBox="1">
            <a:spLocks/>
          </p:cNvSpPr>
          <p:nvPr/>
        </p:nvSpPr>
        <p:spPr bwMode="auto">
          <a:xfrm>
            <a:off x="3828" y="980728"/>
            <a:ext cx="9032667" cy="796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25000"/>
              </a:lnSpc>
              <a:buClrTx/>
              <a:buFont typeface="Wingdings" panose="05000000000000000000" pitchFamily="2" charset="2"/>
              <a:buChar char="l"/>
            </a:pPr>
            <a:r>
              <a:rPr lang="en-US" altLang="zh-CN" sz="2400" dirty="0">
                <a:latin typeface="黑体" pitchFamily="49" charset="-122"/>
                <a:ea typeface="黑体" pitchFamily="49" charset="-122"/>
              </a:rPr>
              <a:t>UNIX</a:t>
            </a:r>
            <a:r>
              <a:rPr lang="zh-CN" altLang="en-US" sz="2400" dirty="0">
                <a:latin typeface="黑体" pitchFamily="49" charset="-122"/>
                <a:ea typeface="黑体" pitchFamily="49" charset="-122"/>
              </a:rPr>
              <a:t>中的路径解析</a:t>
            </a:r>
            <a:r>
              <a:rPr lang="en-US" altLang="zh-CN" sz="2400" dirty="0">
                <a:latin typeface="黑体" pitchFamily="49" charset="-122"/>
                <a:ea typeface="黑体" pitchFamily="49" charset="-122"/>
              </a:rPr>
              <a:t>——</a:t>
            </a:r>
            <a:r>
              <a:rPr lang="en-US" altLang="zh-CN" sz="2400" dirty="0">
                <a:latin typeface="Times New Roman" pitchFamily="18" charset="0"/>
                <a:ea typeface="黑体" pitchFamily="49" charset="-122"/>
              </a:rPr>
              <a:t>/programs/</a:t>
            </a:r>
            <a:r>
              <a:rPr lang="en-US" altLang="zh-CN" sz="2400" dirty="0" err="1">
                <a:latin typeface="Times New Roman" pitchFamily="18" charset="0"/>
                <a:ea typeface="黑体" pitchFamily="49" charset="-122"/>
              </a:rPr>
              <a:t>pong.c</a:t>
            </a:r>
            <a:endParaRPr lang="en-US" sz="2400" kern="0" dirty="0"/>
          </a:p>
        </p:txBody>
      </p:sp>
      <p:pic>
        <p:nvPicPr>
          <p:cNvPr id="4" name="内容占位符 6" descr="屏幕剪辑">
            <a:extLst>
              <a:ext uri="{FF2B5EF4-FFF2-40B4-BE49-F238E27FC236}">
                <a16:creationId xmlns:a16="http://schemas.microsoft.com/office/drawing/2014/main" id="{CD74C63B-3040-4091-8C88-37AC263E895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1766863"/>
            <a:ext cx="8229600" cy="346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EDBC9B0B-86D8-4842-ABA4-5D1F5DA81A20}"/>
              </a:ext>
            </a:extLst>
          </p:cNvPr>
          <p:cNvSpPr/>
          <p:nvPr/>
        </p:nvSpPr>
        <p:spPr>
          <a:xfrm>
            <a:off x="0" y="5288340"/>
            <a:ext cx="9144000" cy="1569660"/>
          </a:xfrm>
          <a:prstGeom prst="rect">
            <a:avLst/>
          </a:prstGeom>
          <a:solidFill>
            <a:srgbClr val="ADEBF1"/>
          </a:solidFill>
          <a:ln>
            <a:solidFill>
              <a:schemeClr val="tx1"/>
            </a:solidFill>
          </a:ln>
        </p:spPr>
        <p:txBody>
          <a:bodyPr wrap="square">
            <a:spAutoFit/>
          </a:bodyPr>
          <a:lstStyle/>
          <a:p>
            <a:pPr marL="342900" lvl="0" indent="-342900" algn="just">
              <a:spcAft>
                <a:spcPts val="0"/>
              </a:spcAft>
              <a:buFont typeface="+mj-lt"/>
              <a:buAutoNum type="arabicPeriod"/>
            </a:pPr>
            <a:r>
              <a:rPr lang="zh-CN" altLang="zh-CN" sz="1600" kern="100" dirty="0">
                <a:latin typeface="+mn-lt"/>
                <a:ea typeface="+mn-ea"/>
                <a:cs typeface="Times New Roman" panose="02020603050405020304" pitchFamily="18" charset="0"/>
              </a:rPr>
              <a:t>找到索引节点表里第</a:t>
            </a:r>
            <a:r>
              <a:rPr lang="en-US" altLang="zh-CN" sz="1600" kern="100" dirty="0">
                <a:latin typeface="+mn-lt"/>
                <a:ea typeface="+mn-ea"/>
                <a:cs typeface="Times New Roman" panose="02020603050405020304" pitchFamily="18" charset="0"/>
              </a:rPr>
              <a:t>1</a:t>
            </a:r>
            <a:r>
              <a:rPr lang="zh-CN" altLang="zh-CN" sz="1600" kern="100" dirty="0">
                <a:latin typeface="+mn-lt"/>
                <a:ea typeface="+mn-ea"/>
                <a:cs typeface="Times New Roman" panose="02020603050405020304" pitchFamily="18" charset="0"/>
              </a:rPr>
              <a:t>个表项，记录了根目录文件的存储位置，第一个块为</a:t>
            </a:r>
            <a:r>
              <a:rPr lang="en-US" altLang="zh-CN" sz="1600" kern="100" dirty="0">
                <a:latin typeface="+mn-lt"/>
                <a:ea typeface="+mn-ea"/>
                <a:cs typeface="Times New Roman" panose="02020603050405020304" pitchFamily="18" charset="0"/>
              </a:rPr>
              <a:t>14</a:t>
            </a:r>
            <a:r>
              <a:rPr lang="zh-CN" altLang="zh-CN" sz="1600" kern="100" dirty="0">
                <a:latin typeface="+mn-lt"/>
                <a:ea typeface="+mn-ea"/>
                <a:cs typeface="Times New Roman" panose="02020603050405020304" pitchFamily="18" charset="0"/>
              </a:rPr>
              <a:t>块</a:t>
            </a:r>
            <a:endParaRPr lang="zh-CN" altLang="zh-CN" sz="2800" kern="100" dirty="0">
              <a:latin typeface="+mn-lt"/>
              <a:ea typeface="+mn-ea"/>
              <a:cs typeface="Times New Roman" panose="02020603050405020304" pitchFamily="18" charset="0"/>
            </a:endParaRPr>
          </a:p>
          <a:p>
            <a:pPr marL="342900" lvl="0" indent="-342900" algn="just">
              <a:spcAft>
                <a:spcPts val="0"/>
              </a:spcAft>
              <a:buFont typeface="+mj-lt"/>
              <a:buAutoNum type="arabicPeriod"/>
            </a:pPr>
            <a:r>
              <a:rPr lang="zh-CN" altLang="zh-CN" sz="1600" kern="100" dirty="0">
                <a:latin typeface="+mn-lt"/>
                <a:ea typeface="+mn-ea"/>
                <a:cs typeface="Times New Roman" panose="02020603050405020304" pitchFamily="18" charset="0"/>
              </a:rPr>
              <a:t>找到</a:t>
            </a:r>
            <a:r>
              <a:rPr lang="en-US" altLang="zh-CN" sz="1600" kern="100" dirty="0">
                <a:latin typeface="+mn-lt"/>
                <a:ea typeface="+mn-ea"/>
                <a:cs typeface="Times New Roman" panose="02020603050405020304" pitchFamily="18" charset="0"/>
              </a:rPr>
              <a:t>14</a:t>
            </a:r>
            <a:r>
              <a:rPr lang="zh-CN" altLang="zh-CN" sz="1600" kern="100" dirty="0">
                <a:latin typeface="+mn-lt"/>
                <a:ea typeface="+mn-ea"/>
                <a:cs typeface="Times New Roman" panose="02020603050405020304" pitchFamily="18" charset="0"/>
              </a:rPr>
              <a:t>块，看到</a:t>
            </a:r>
            <a:r>
              <a:rPr lang="en-US" altLang="zh-CN" sz="1600" kern="100" dirty="0">
                <a:latin typeface="+mn-lt"/>
                <a:ea typeface="+mn-ea"/>
                <a:cs typeface="Times New Roman" panose="02020603050405020304" pitchFamily="18" charset="0"/>
              </a:rPr>
              <a:t>programs</a:t>
            </a:r>
            <a:r>
              <a:rPr lang="zh-CN" altLang="zh-CN" sz="1600" kern="100" dirty="0">
                <a:latin typeface="+mn-lt"/>
                <a:ea typeface="+mn-ea"/>
                <a:cs typeface="Times New Roman" panose="02020603050405020304" pitchFamily="18" charset="0"/>
              </a:rPr>
              <a:t>文件的</a:t>
            </a:r>
            <a:r>
              <a:rPr lang="en-US" altLang="zh-CN" sz="1600" kern="100" dirty="0" err="1">
                <a:latin typeface="+mn-lt"/>
                <a:ea typeface="+mn-ea"/>
                <a:cs typeface="Times New Roman" panose="02020603050405020304" pitchFamily="18" charset="0"/>
              </a:rPr>
              <a:t>inode</a:t>
            </a:r>
            <a:r>
              <a:rPr lang="zh-CN" altLang="zh-CN" sz="1600" kern="100" dirty="0">
                <a:latin typeface="+mn-lt"/>
                <a:ea typeface="+mn-ea"/>
                <a:cs typeface="Times New Roman" panose="02020603050405020304" pitchFamily="18" charset="0"/>
              </a:rPr>
              <a:t>号为</a:t>
            </a:r>
            <a:r>
              <a:rPr lang="en-US" altLang="zh-CN" sz="1600" kern="100" dirty="0">
                <a:latin typeface="+mn-lt"/>
                <a:ea typeface="+mn-ea"/>
                <a:cs typeface="Times New Roman" panose="02020603050405020304" pitchFamily="18" charset="0"/>
              </a:rPr>
              <a:t>7</a:t>
            </a:r>
            <a:endParaRPr lang="zh-CN" altLang="zh-CN" sz="2800" kern="100" dirty="0">
              <a:latin typeface="+mn-lt"/>
              <a:ea typeface="+mn-ea"/>
              <a:cs typeface="Times New Roman" panose="02020603050405020304" pitchFamily="18" charset="0"/>
            </a:endParaRPr>
          </a:p>
          <a:p>
            <a:pPr marL="342900" lvl="0" indent="-342900" algn="just">
              <a:spcAft>
                <a:spcPts val="0"/>
              </a:spcAft>
              <a:buFont typeface="+mj-lt"/>
              <a:buAutoNum type="arabicPeriod"/>
            </a:pPr>
            <a:r>
              <a:rPr lang="zh-CN" altLang="zh-CN" sz="1600" kern="100" dirty="0">
                <a:latin typeface="+mn-lt"/>
                <a:ea typeface="+mn-ea"/>
                <a:cs typeface="Times New Roman" panose="02020603050405020304" pitchFamily="18" charset="0"/>
              </a:rPr>
              <a:t>在索引节点表里找第</a:t>
            </a:r>
            <a:r>
              <a:rPr lang="en-US" altLang="zh-CN" sz="1600" kern="100" dirty="0">
                <a:latin typeface="+mn-lt"/>
                <a:ea typeface="+mn-ea"/>
                <a:cs typeface="Times New Roman" panose="02020603050405020304" pitchFamily="18" charset="0"/>
              </a:rPr>
              <a:t>7</a:t>
            </a:r>
            <a:r>
              <a:rPr lang="zh-CN" altLang="zh-CN" sz="1600" kern="100" dirty="0">
                <a:latin typeface="+mn-lt"/>
                <a:ea typeface="+mn-ea"/>
                <a:cs typeface="Times New Roman" panose="02020603050405020304" pitchFamily="18" charset="0"/>
              </a:rPr>
              <a:t>个表项，记录了</a:t>
            </a:r>
            <a:r>
              <a:rPr lang="en-US" altLang="zh-CN" sz="1600" kern="100" dirty="0">
                <a:latin typeface="+mn-lt"/>
                <a:ea typeface="+mn-ea"/>
                <a:cs typeface="Times New Roman" panose="02020603050405020304" pitchFamily="18" charset="0"/>
              </a:rPr>
              <a:t>programs</a:t>
            </a:r>
            <a:r>
              <a:rPr lang="zh-CN" altLang="zh-CN" sz="1600" kern="100" dirty="0">
                <a:latin typeface="+mn-lt"/>
                <a:ea typeface="+mn-ea"/>
                <a:cs typeface="Times New Roman" panose="02020603050405020304" pitchFamily="18" charset="0"/>
              </a:rPr>
              <a:t>目录文件的存放位置，第一个块为</a:t>
            </a:r>
            <a:r>
              <a:rPr lang="en-US" altLang="zh-CN" sz="1600" kern="100" dirty="0">
                <a:latin typeface="+mn-lt"/>
                <a:ea typeface="+mn-ea"/>
                <a:cs typeface="Times New Roman" panose="02020603050405020304" pitchFamily="18" charset="0"/>
              </a:rPr>
              <a:t>23</a:t>
            </a:r>
            <a:r>
              <a:rPr lang="zh-CN" altLang="zh-CN" sz="1600" kern="100" dirty="0">
                <a:latin typeface="+mn-lt"/>
                <a:ea typeface="+mn-ea"/>
                <a:cs typeface="Times New Roman" panose="02020603050405020304" pitchFamily="18" charset="0"/>
              </a:rPr>
              <a:t>块</a:t>
            </a:r>
            <a:endParaRPr lang="zh-CN" altLang="zh-CN" sz="2800" kern="100" dirty="0">
              <a:latin typeface="+mn-lt"/>
              <a:ea typeface="+mn-ea"/>
              <a:cs typeface="Times New Roman" panose="02020603050405020304" pitchFamily="18" charset="0"/>
            </a:endParaRPr>
          </a:p>
          <a:p>
            <a:pPr marL="342900" lvl="0" indent="-342900" algn="just">
              <a:spcAft>
                <a:spcPts val="0"/>
              </a:spcAft>
              <a:buFont typeface="+mj-lt"/>
              <a:buAutoNum type="arabicPeriod"/>
            </a:pPr>
            <a:r>
              <a:rPr lang="zh-CN" altLang="zh-CN" sz="1600" kern="100" dirty="0">
                <a:latin typeface="+mn-lt"/>
                <a:ea typeface="+mn-ea"/>
                <a:cs typeface="Times New Roman" panose="02020603050405020304" pitchFamily="18" charset="0"/>
              </a:rPr>
              <a:t>找到</a:t>
            </a:r>
            <a:r>
              <a:rPr lang="en-US" altLang="zh-CN" sz="1600" kern="100" dirty="0">
                <a:latin typeface="+mn-lt"/>
                <a:ea typeface="+mn-ea"/>
                <a:cs typeface="Times New Roman" panose="02020603050405020304" pitchFamily="18" charset="0"/>
              </a:rPr>
              <a:t>23</a:t>
            </a:r>
            <a:r>
              <a:rPr lang="zh-CN" altLang="zh-CN" sz="1600" kern="100" dirty="0">
                <a:latin typeface="+mn-lt"/>
                <a:ea typeface="+mn-ea"/>
                <a:cs typeface="Times New Roman" panose="02020603050405020304" pitchFamily="18" charset="0"/>
              </a:rPr>
              <a:t>块，看到</a:t>
            </a:r>
            <a:r>
              <a:rPr lang="en-US" altLang="zh-CN" sz="1600" kern="100" dirty="0" err="1">
                <a:latin typeface="+mn-lt"/>
                <a:ea typeface="+mn-ea"/>
                <a:cs typeface="Times New Roman" panose="02020603050405020304" pitchFamily="18" charset="0"/>
              </a:rPr>
              <a:t>pong.c</a:t>
            </a:r>
            <a:r>
              <a:rPr lang="zh-CN" altLang="zh-CN" sz="1600" kern="100" dirty="0">
                <a:latin typeface="+mn-lt"/>
                <a:ea typeface="+mn-ea"/>
                <a:cs typeface="Times New Roman" panose="02020603050405020304" pitchFamily="18" charset="0"/>
              </a:rPr>
              <a:t>文件的</a:t>
            </a:r>
            <a:r>
              <a:rPr lang="en-US" altLang="zh-CN" sz="1600" kern="100" dirty="0" err="1">
                <a:latin typeface="+mn-lt"/>
                <a:ea typeface="+mn-ea"/>
                <a:cs typeface="Times New Roman" panose="02020603050405020304" pitchFamily="18" charset="0"/>
              </a:rPr>
              <a:t>inode</a:t>
            </a:r>
            <a:r>
              <a:rPr lang="zh-CN" altLang="zh-CN" sz="1600" kern="100" dirty="0">
                <a:latin typeface="+mn-lt"/>
                <a:ea typeface="+mn-ea"/>
                <a:cs typeface="Times New Roman" panose="02020603050405020304" pitchFamily="18" charset="0"/>
              </a:rPr>
              <a:t>号为</a:t>
            </a:r>
            <a:r>
              <a:rPr lang="en-US" altLang="zh-CN" sz="1600" kern="100" dirty="0">
                <a:latin typeface="+mn-lt"/>
                <a:ea typeface="+mn-ea"/>
                <a:cs typeface="Times New Roman" panose="02020603050405020304" pitchFamily="18" charset="0"/>
              </a:rPr>
              <a:t>9</a:t>
            </a:r>
            <a:endParaRPr lang="zh-CN" altLang="zh-CN" sz="2800" kern="100" dirty="0">
              <a:latin typeface="+mn-lt"/>
              <a:ea typeface="+mn-ea"/>
              <a:cs typeface="Times New Roman" panose="02020603050405020304" pitchFamily="18" charset="0"/>
            </a:endParaRPr>
          </a:p>
          <a:p>
            <a:pPr marL="342900" lvl="0" indent="-342900" algn="just">
              <a:spcAft>
                <a:spcPts val="0"/>
              </a:spcAft>
              <a:buFont typeface="+mj-lt"/>
              <a:buAutoNum type="arabicPeriod"/>
            </a:pPr>
            <a:r>
              <a:rPr lang="zh-CN" altLang="zh-CN" sz="1600" kern="100" dirty="0">
                <a:latin typeface="+mn-lt"/>
                <a:ea typeface="+mn-ea"/>
                <a:cs typeface="Times New Roman" panose="02020603050405020304" pitchFamily="18" charset="0"/>
              </a:rPr>
              <a:t>在索引节点表里找第</a:t>
            </a:r>
            <a:r>
              <a:rPr lang="en-US" altLang="zh-CN" sz="1600" kern="100" dirty="0">
                <a:latin typeface="+mn-lt"/>
                <a:ea typeface="+mn-ea"/>
                <a:cs typeface="Times New Roman" panose="02020603050405020304" pitchFamily="18" charset="0"/>
              </a:rPr>
              <a:t>9</a:t>
            </a:r>
            <a:r>
              <a:rPr lang="zh-CN" altLang="zh-CN" sz="1600" kern="100" dirty="0">
                <a:latin typeface="+mn-lt"/>
                <a:ea typeface="+mn-ea"/>
                <a:cs typeface="Times New Roman" panose="02020603050405020304" pitchFamily="18" charset="0"/>
              </a:rPr>
              <a:t>个表项，记录了</a:t>
            </a:r>
            <a:r>
              <a:rPr lang="en-US" altLang="zh-CN" sz="1600" kern="100" dirty="0" err="1">
                <a:latin typeface="+mn-lt"/>
                <a:ea typeface="+mn-ea"/>
                <a:cs typeface="Times New Roman" panose="02020603050405020304" pitchFamily="18" charset="0"/>
              </a:rPr>
              <a:t>pong.c</a:t>
            </a:r>
            <a:r>
              <a:rPr lang="zh-CN" altLang="zh-CN" sz="1600" kern="100" dirty="0">
                <a:latin typeface="+mn-lt"/>
                <a:ea typeface="+mn-ea"/>
                <a:cs typeface="Times New Roman" panose="02020603050405020304" pitchFamily="18" charset="0"/>
              </a:rPr>
              <a:t>文件的存放位置，第一个块为</a:t>
            </a:r>
            <a:r>
              <a:rPr lang="en-US" altLang="zh-CN" sz="1600" kern="100" dirty="0">
                <a:latin typeface="+mn-lt"/>
                <a:ea typeface="+mn-ea"/>
                <a:cs typeface="Times New Roman" panose="02020603050405020304" pitchFamily="18" charset="0"/>
              </a:rPr>
              <a:t>61</a:t>
            </a:r>
            <a:r>
              <a:rPr lang="zh-CN" altLang="zh-CN" sz="1600" kern="100" dirty="0">
                <a:latin typeface="+mn-lt"/>
                <a:ea typeface="+mn-ea"/>
                <a:cs typeface="Times New Roman" panose="02020603050405020304" pitchFamily="18" charset="0"/>
              </a:rPr>
              <a:t>块</a:t>
            </a:r>
            <a:endParaRPr lang="zh-CN" altLang="zh-CN" sz="2800" kern="100" dirty="0">
              <a:latin typeface="+mn-lt"/>
              <a:ea typeface="+mn-ea"/>
              <a:cs typeface="Times New Roman" panose="02020603050405020304" pitchFamily="18" charset="0"/>
            </a:endParaRPr>
          </a:p>
          <a:p>
            <a:pPr marL="342900" lvl="0" indent="-342900" algn="just">
              <a:spcAft>
                <a:spcPts val="0"/>
              </a:spcAft>
              <a:buFont typeface="+mj-lt"/>
              <a:buAutoNum type="arabicPeriod"/>
            </a:pPr>
            <a:r>
              <a:rPr lang="zh-CN" altLang="zh-CN" sz="1600" kern="100" dirty="0">
                <a:latin typeface="+mn-lt"/>
                <a:ea typeface="+mn-ea"/>
                <a:cs typeface="Times New Roman" panose="02020603050405020304" pitchFamily="18" charset="0"/>
              </a:rPr>
              <a:t>依次访问</a:t>
            </a:r>
            <a:r>
              <a:rPr lang="en-US" altLang="zh-CN" sz="1600" kern="100" dirty="0">
                <a:latin typeface="+mn-lt"/>
                <a:ea typeface="+mn-ea"/>
                <a:cs typeface="Times New Roman" panose="02020603050405020304" pitchFamily="18" charset="0"/>
              </a:rPr>
              <a:t>61</a:t>
            </a:r>
            <a:r>
              <a:rPr lang="zh-CN" altLang="zh-CN" sz="1600" kern="100" dirty="0">
                <a:latin typeface="+mn-lt"/>
                <a:ea typeface="+mn-ea"/>
                <a:cs typeface="Times New Roman" panose="02020603050405020304" pitchFamily="18" charset="0"/>
              </a:rPr>
              <a:t>，</a:t>
            </a:r>
            <a:r>
              <a:rPr lang="en-US" altLang="zh-CN" sz="1600" kern="100" dirty="0">
                <a:latin typeface="+mn-lt"/>
                <a:ea typeface="+mn-ea"/>
                <a:cs typeface="Times New Roman" panose="02020603050405020304" pitchFamily="18" charset="0"/>
              </a:rPr>
              <a:t>44</a:t>
            </a:r>
            <a:r>
              <a:rPr lang="zh-CN" altLang="zh-CN" sz="1600" kern="100" dirty="0">
                <a:latin typeface="+mn-lt"/>
                <a:ea typeface="+mn-ea"/>
                <a:cs typeface="Times New Roman" panose="02020603050405020304" pitchFamily="18" charset="0"/>
              </a:rPr>
              <a:t>，</a:t>
            </a:r>
            <a:r>
              <a:rPr lang="en-US" altLang="zh-CN" sz="1600" kern="100" dirty="0">
                <a:latin typeface="+mn-lt"/>
                <a:ea typeface="+mn-ea"/>
                <a:cs typeface="Times New Roman" panose="02020603050405020304" pitchFamily="18" charset="0"/>
              </a:rPr>
              <a:t>15</a:t>
            </a:r>
            <a:r>
              <a:rPr lang="zh-CN" altLang="zh-CN" sz="1600" kern="100" dirty="0">
                <a:latin typeface="+mn-lt"/>
                <a:ea typeface="+mn-ea"/>
                <a:cs typeface="Times New Roman" panose="02020603050405020304" pitchFamily="18" charset="0"/>
              </a:rPr>
              <a:t>块，可得到</a:t>
            </a:r>
            <a:r>
              <a:rPr lang="en-US" altLang="zh-CN" sz="1600" kern="100" dirty="0" err="1">
                <a:latin typeface="+mn-lt"/>
                <a:ea typeface="+mn-ea"/>
                <a:cs typeface="Times New Roman" panose="02020603050405020304" pitchFamily="18" charset="0"/>
              </a:rPr>
              <a:t>Pong.c</a:t>
            </a:r>
            <a:r>
              <a:rPr lang="zh-CN" altLang="zh-CN" sz="1600" kern="100" dirty="0">
                <a:latin typeface="+mn-lt"/>
                <a:ea typeface="+mn-ea"/>
                <a:cs typeface="Times New Roman" panose="02020603050405020304" pitchFamily="18" charset="0"/>
              </a:rPr>
              <a:t>文件的内容</a:t>
            </a:r>
            <a:endParaRPr lang="zh-CN" altLang="zh-CN" sz="2800" kern="100" dirty="0">
              <a:latin typeface="+mn-lt"/>
              <a:ea typeface="+mn-ea"/>
              <a:cs typeface="Times New Roman" panose="02020603050405020304" pitchFamily="18" charset="0"/>
            </a:endParaRPr>
          </a:p>
        </p:txBody>
      </p:sp>
    </p:spTree>
    <p:extLst>
      <p:ext uri="{BB962C8B-B14F-4D97-AF65-F5344CB8AC3E}">
        <p14:creationId xmlns:p14="http://schemas.microsoft.com/office/powerpoint/2010/main" val="8612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5.8 Windows</a:t>
            </a:r>
            <a:r>
              <a:rPr kumimoji="1" lang="zh-CN" altLang="en-US" dirty="0"/>
              <a:t>文件管理</a:t>
            </a:r>
          </a:p>
        </p:txBody>
      </p:sp>
      <p:sp>
        <p:nvSpPr>
          <p:cNvPr id="3" name="Content Placeholder 2">
            <a:extLst>
              <a:ext uri="{FF2B5EF4-FFF2-40B4-BE49-F238E27FC236}">
                <a16:creationId xmlns:a16="http://schemas.microsoft.com/office/drawing/2014/main" id="{E77BFC3F-71E9-4596-962B-BDF9AA895E03}"/>
              </a:ext>
            </a:extLst>
          </p:cNvPr>
          <p:cNvSpPr txBox="1">
            <a:spLocks/>
          </p:cNvSpPr>
          <p:nvPr/>
        </p:nvSpPr>
        <p:spPr bwMode="auto">
          <a:xfrm>
            <a:off x="0" y="904131"/>
            <a:ext cx="9144000" cy="583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en-US" altLang="zh-CN" dirty="0">
                <a:ea typeface="+mn-ea"/>
              </a:rPr>
              <a:t>Windows NT</a:t>
            </a:r>
            <a:r>
              <a:rPr lang="zh-CN" altLang="en-US" dirty="0">
                <a:ea typeface="+mn-ea"/>
              </a:rPr>
              <a:t>的开发人员设计的新文件系统</a:t>
            </a:r>
            <a:r>
              <a:rPr lang="en-US" altLang="zh-CN" dirty="0">
                <a:ea typeface="+mn-ea"/>
              </a:rPr>
              <a:t>——NTFS</a:t>
            </a:r>
            <a:r>
              <a:rPr lang="zh-CN" altLang="en-US" dirty="0">
                <a:ea typeface="+mn-ea"/>
              </a:rPr>
              <a:t>，旨在满足工作站和服务器的高端要求</a:t>
            </a:r>
            <a:endParaRPr lang="en-US" dirty="0">
              <a:ea typeface="+mn-ea"/>
            </a:endParaRPr>
          </a:p>
          <a:p>
            <a:pPr>
              <a:lnSpc>
                <a:spcPct val="125000"/>
              </a:lnSpc>
              <a:buFont typeface="Wingdings" pitchFamily="2" charset="2"/>
              <a:buChar char="l"/>
            </a:pPr>
            <a:r>
              <a:rPr lang="en-US" dirty="0">
                <a:ea typeface="+mn-ea"/>
              </a:rPr>
              <a:t>NTFS</a:t>
            </a:r>
            <a:r>
              <a:rPr lang="zh-CN" altLang="en-US" dirty="0">
                <a:ea typeface="+mn-ea"/>
              </a:rPr>
              <a:t>的主要特性</a:t>
            </a:r>
            <a:r>
              <a:rPr lang="en-US" dirty="0">
                <a:ea typeface="+mn-ea"/>
              </a:rPr>
              <a:t>:</a:t>
            </a:r>
          </a:p>
          <a:p>
            <a:pPr lvl="1">
              <a:lnSpc>
                <a:spcPct val="125000"/>
              </a:lnSpc>
              <a:buFont typeface="Wingdings" pitchFamily="2" charset="2"/>
              <a:buChar char="Ø"/>
            </a:pPr>
            <a:r>
              <a:rPr lang="zh-CN" altLang="en-US" b="0" dirty="0">
                <a:ea typeface="+mn-ea"/>
              </a:rPr>
              <a:t>可恢复性</a:t>
            </a:r>
            <a:endParaRPr lang="en-US" b="0" dirty="0">
              <a:ea typeface="+mn-ea"/>
            </a:endParaRPr>
          </a:p>
          <a:p>
            <a:pPr lvl="1">
              <a:lnSpc>
                <a:spcPct val="125000"/>
              </a:lnSpc>
              <a:buFont typeface="Wingdings" pitchFamily="2" charset="2"/>
              <a:buChar char="Ø"/>
            </a:pPr>
            <a:r>
              <a:rPr lang="zh-CN" altLang="en-US" b="0" dirty="0">
                <a:ea typeface="+mn-ea"/>
              </a:rPr>
              <a:t>安全性</a:t>
            </a:r>
            <a:endParaRPr lang="en-US" altLang="zh-CN" b="0" dirty="0">
              <a:ea typeface="+mn-ea"/>
            </a:endParaRPr>
          </a:p>
          <a:p>
            <a:pPr lvl="1">
              <a:lnSpc>
                <a:spcPct val="125000"/>
              </a:lnSpc>
              <a:buFont typeface="Wingdings" pitchFamily="2" charset="2"/>
              <a:buChar char="Ø"/>
            </a:pPr>
            <a:r>
              <a:rPr lang="zh-CN" altLang="en-US" b="0" dirty="0">
                <a:ea typeface="+mn-ea"/>
              </a:rPr>
              <a:t>大磁盘和大文件</a:t>
            </a:r>
            <a:endParaRPr lang="en-US" altLang="zh-CN" b="0" dirty="0">
              <a:ea typeface="+mn-ea"/>
            </a:endParaRPr>
          </a:p>
          <a:p>
            <a:pPr lvl="1">
              <a:lnSpc>
                <a:spcPct val="125000"/>
              </a:lnSpc>
              <a:buFont typeface="Wingdings" pitchFamily="2" charset="2"/>
              <a:buChar char="Ø"/>
            </a:pPr>
            <a:r>
              <a:rPr lang="zh-CN" altLang="en-US" b="0" dirty="0">
                <a:ea typeface="+mn-ea"/>
              </a:rPr>
              <a:t>多数据流</a:t>
            </a:r>
            <a:endParaRPr lang="en-US" altLang="zh-CN" b="0" dirty="0">
              <a:ea typeface="+mn-ea"/>
            </a:endParaRPr>
          </a:p>
          <a:p>
            <a:pPr lvl="1">
              <a:lnSpc>
                <a:spcPct val="125000"/>
              </a:lnSpc>
              <a:buFont typeface="Wingdings" pitchFamily="2" charset="2"/>
              <a:buChar char="Ø"/>
            </a:pPr>
            <a:r>
              <a:rPr lang="zh-CN" altLang="en-US" b="0" dirty="0">
                <a:ea typeface="+mn-ea"/>
              </a:rPr>
              <a:t>日志</a:t>
            </a:r>
            <a:endParaRPr lang="en-US" altLang="zh-CN" b="0" dirty="0">
              <a:ea typeface="+mn-ea"/>
            </a:endParaRPr>
          </a:p>
          <a:p>
            <a:pPr lvl="1">
              <a:lnSpc>
                <a:spcPct val="125000"/>
              </a:lnSpc>
              <a:buFont typeface="Wingdings" pitchFamily="2" charset="2"/>
              <a:buChar char="Ø"/>
            </a:pPr>
            <a:r>
              <a:rPr lang="zh-CN" altLang="en-US" b="0" dirty="0">
                <a:ea typeface="+mn-ea"/>
              </a:rPr>
              <a:t>压缩和加密</a:t>
            </a:r>
            <a:endParaRPr lang="en-US" altLang="zh-CN" b="0" dirty="0">
              <a:ea typeface="+mn-ea"/>
            </a:endParaRPr>
          </a:p>
          <a:p>
            <a:pPr lvl="1">
              <a:lnSpc>
                <a:spcPct val="125000"/>
              </a:lnSpc>
              <a:buFont typeface="Wingdings" pitchFamily="2" charset="2"/>
              <a:buChar char="Ø"/>
            </a:pPr>
            <a:r>
              <a:rPr lang="zh-CN" altLang="en-US" b="0" dirty="0">
                <a:ea typeface="+mn-ea"/>
              </a:rPr>
              <a:t>硬链接和符号链接</a:t>
            </a:r>
            <a:endParaRPr lang="en-US" b="0" dirty="0">
              <a:ea typeface="+mn-ea"/>
            </a:endParaRPr>
          </a:p>
          <a:p>
            <a:endParaRPr lang="en-US" dirty="0"/>
          </a:p>
        </p:txBody>
      </p:sp>
      <p:pic>
        <p:nvPicPr>
          <p:cNvPr id="4" name="Picture 4">
            <a:extLst>
              <a:ext uri="{FF2B5EF4-FFF2-40B4-BE49-F238E27FC236}">
                <a16:creationId xmlns:a16="http://schemas.microsoft.com/office/drawing/2014/main" id="{F4A615E0-B694-4112-9719-E7A81B2D6E6E}"/>
              </a:ext>
            </a:extLst>
          </p:cNvPr>
          <p:cNvPicPr>
            <a:picLocks noChangeAspect="1"/>
          </p:cNvPicPr>
          <p:nvPr/>
        </p:nvPicPr>
        <p:blipFill>
          <a:blip r:embed="rId3"/>
          <a:stretch>
            <a:fillRect/>
          </a:stretch>
        </p:blipFill>
        <p:spPr>
          <a:xfrm>
            <a:off x="4802088" y="3023465"/>
            <a:ext cx="2362200" cy="2346239"/>
          </a:xfrm>
          <a:prstGeom prst="rect">
            <a:avLst/>
          </a:prstGeom>
        </p:spPr>
      </p:pic>
    </p:spTree>
    <p:extLst>
      <p:ext uri="{BB962C8B-B14F-4D97-AF65-F5344CB8AC3E}">
        <p14:creationId xmlns:p14="http://schemas.microsoft.com/office/powerpoint/2010/main" val="6787282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5.8 Windows</a:t>
            </a:r>
            <a:r>
              <a:rPr kumimoji="1" lang="zh-CN" altLang="en-US" dirty="0"/>
              <a:t>文件管理</a:t>
            </a:r>
          </a:p>
        </p:txBody>
      </p:sp>
      <p:sp>
        <p:nvSpPr>
          <p:cNvPr id="5" name="Content Placeholder 2">
            <a:extLst>
              <a:ext uri="{FF2B5EF4-FFF2-40B4-BE49-F238E27FC236}">
                <a16:creationId xmlns:a16="http://schemas.microsoft.com/office/drawing/2014/main" id="{25B02296-8B64-4B2C-A01D-515470E876D8}"/>
              </a:ext>
            </a:extLst>
          </p:cNvPr>
          <p:cNvSpPr txBox="1">
            <a:spLocks/>
          </p:cNvSpPr>
          <p:nvPr/>
        </p:nvSpPr>
        <p:spPr bwMode="auto">
          <a:xfrm>
            <a:off x="3828" y="980728"/>
            <a:ext cx="9032667" cy="79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en-US" altLang="zh-CN" sz="2400" dirty="0"/>
              <a:t>NTFS</a:t>
            </a:r>
            <a:r>
              <a:rPr lang="zh-CN" altLang="en-US" sz="2400" dirty="0"/>
              <a:t>使用下列磁盘存储概念</a:t>
            </a:r>
            <a:r>
              <a:rPr lang="en-US" altLang="zh-CN" sz="2400" dirty="0"/>
              <a:t>: </a:t>
            </a:r>
            <a:endParaRPr lang="en-US" sz="2400" dirty="0"/>
          </a:p>
        </p:txBody>
      </p:sp>
      <p:graphicFrame>
        <p:nvGraphicFramePr>
          <p:cNvPr id="6" name="Diagram 3">
            <a:extLst>
              <a:ext uri="{FF2B5EF4-FFF2-40B4-BE49-F238E27FC236}">
                <a16:creationId xmlns:a16="http://schemas.microsoft.com/office/drawing/2014/main" id="{86D2B471-960B-46ED-A8AB-41D877C8A453}"/>
              </a:ext>
            </a:extLst>
          </p:cNvPr>
          <p:cNvGraphicFramePr/>
          <p:nvPr>
            <p:extLst>
              <p:ext uri="{D42A27DB-BD31-4B8C-83A1-F6EECF244321}">
                <p14:modId xmlns:p14="http://schemas.microsoft.com/office/powerpoint/2010/main" val="3949767599"/>
              </p:ext>
            </p:extLst>
          </p:nvPr>
        </p:nvGraphicFramePr>
        <p:xfrm>
          <a:off x="488776" y="1786263"/>
          <a:ext cx="8187680"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05486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5.8 Windows</a:t>
            </a:r>
            <a:r>
              <a:rPr kumimoji="1" lang="zh-CN" altLang="en-US" dirty="0"/>
              <a:t>文件管理</a:t>
            </a:r>
          </a:p>
        </p:txBody>
      </p:sp>
      <p:pic>
        <p:nvPicPr>
          <p:cNvPr id="7" name="Picture 4">
            <a:extLst>
              <a:ext uri="{FF2B5EF4-FFF2-40B4-BE49-F238E27FC236}">
                <a16:creationId xmlns:a16="http://schemas.microsoft.com/office/drawing/2014/main" id="{E7392D8D-6C77-44C3-A67E-0FD0CF6C95BB}"/>
              </a:ext>
            </a:extLst>
          </p:cNvPr>
          <p:cNvPicPr>
            <a:picLocks noChangeAspect="1"/>
          </p:cNvPicPr>
          <p:nvPr/>
        </p:nvPicPr>
        <p:blipFill>
          <a:blip r:embed="rId3"/>
          <a:stretch>
            <a:fillRect/>
          </a:stretch>
        </p:blipFill>
        <p:spPr>
          <a:xfrm>
            <a:off x="489854" y="2329603"/>
            <a:ext cx="8258610" cy="3403653"/>
          </a:xfrm>
          <a:prstGeom prst="rect">
            <a:avLst/>
          </a:prstGeom>
        </p:spPr>
      </p:pic>
      <p:sp>
        <p:nvSpPr>
          <p:cNvPr id="8" name="Content Placeholder 2">
            <a:extLst>
              <a:ext uri="{FF2B5EF4-FFF2-40B4-BE49-F238E27FC236}">
                <a16:creationId xmlns:a16="http://schemas.microsoft.com/office/drawing/2014/main" id="{385BF971-91EE-4958-A00E-8A774457757D}"/>
              </a:ext>
            </a:extLst>
          </p:cNvPr>
          <p:cNvSpPr txBox="1">
            <a:spLocks/>
          </p:cNvSpPr>
          <p:nvPr/>
        </p:nvSpPr>
        <p:spPr bwMode="auto">
          <a:xfrm>
            <a:off x="3828" y="1020012"/>
            <a:ext cx="9032667" cy="796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25000"/>
              </a:lnSpc>
              <a:buClrTx/>
              <a:buFont typeface="Wingdings" panose="05000000000000000000" pitchFamily="2" charset="2"/>
              <a:buChar char="l"/>
            </a:pPr>
            <a:r>
              <a:rPr lang="en-US" altLang="zh-CN" sz="2400" kern="0" dirty="0">
                <a:solidFill>
                  <a:schemeClr val="tx1"/>
                </a:solidFill>
              </a:rPr>
              <a:t>Windows NTFS</a:t>
            </a:r>
            <a:r>
              <a:rPr lang="zh-CN" altLang="en-US" sz="2400" kern="0" dirty="0">
                <a:solidFill>
                  <a:schemeClr val="tx1"/>
                </a:solidFill>
              </a:rPr>
              <a:t>分区大小和簇大小</a:t>
            </a:r>
            <a:r>
              <a:rPr lang="en-US" altLang="zh-CN" sz="2400" kern="0" dirty="0">
                <a:solidFill>
                  <a:schemeClr val="tx1"/>
                </a:solidFill>
              </a:rPr>
              <a:t> </a:t>
            </a:r>
            <a:endParaRPr lang="en-US" sz="2400" kern="0" dirty="0">
              <a:solidFill>
                <a:schemeClr val="tx1"/>
              </a:solidFill>
            </a:endParaRPr>
          </a:p>
        </p:txBody>
      </p:sp>
      <p:sp>
        <p:nvSpPr>
          <p:cNvPr id="9" name="TextBox 217">
            <a:extLst>
              <a:ext uri="{FF2B5EF4-FFF2-40B4-BE49-F238E27FC236}">
                <a16:creationId xmlns:a16="http://schemas.microsoft.com/office/drawing/2014/main" id="{6DCBF4EE-5C41-40EF-B5C5-1ED247FCA0CE}"/>
              </a:ext>
            </a:extLst>
          </p:cNvPr>
          <p:cNvSpPr txBox="1"/>
          <p:nvPr/>
        </p:nvSpPr>
        <p:spPr>
          <a:xfrm>
            <a:off x="539552" y="2383391"/>
            <a:ext cx="1944216" cy="276999"/>
          </a:xfrm>
          <a:prstGeom prst="rect">
            <a:avLst/>
          </a:prstGeom>
          <a:solidFill>
            <a:srgbClr val="CBFDD0"/>
          </a:solidFill>
        </p:spPr>
        <p:txBody>
          <a:bodyPr wrap="square" lIns="0" tIns="0" rIns="0" bIns="0" rtlCol="0" anchor="ctr" anchorCtr="1">
            <a:spAutoFit/>
          </a:bodyPr>
          <a:lstStyle/>
          <a:p>
            <a:r>
              <a:rPr lang="zh-CN" altLang="en-US" b="1" dirty="0"/>
              <a:t>卷　大　小　</a:t>
            </a:r>
          </a:p>
        </p:txBody>
      </p:sp>
      <p:sp>
        <p:nvSpPr>
          <p:cNvPr id="10" name="TextBox 218">
            <a:extLst>
              <a:ext uri="{FF2B5EF4-FFF2-40B4-BE49-F238E27FC236}">
                <a16:creationId xmlns:a16="http://schemas.microsoft.com/office/drawing/2014/main" id="{B10DEBB5-E3B2-4953-A76F-250E266957E0}"/>
              </a:ext>
            </a:extLst>
          </p:cNvPr>
          <p:cNvSpPr txBox="1"/>
          <p:nvPr/>
        </p:nvSpPr>
        <p:spPr>
          <a:xfrm>
            <a:off x="3563888" y="2383391"/>
            <a:ext cx="1944216" cy="276999"/>
          </a:xfrm>
          <a:prstGeom prst="rect">
            <a:avLst/>
          </a:prstGeom>
          <a:solidFill>
            <a:srgbClr val="CBFDD0"/>
          </a:solidFill>
        </p:spPr>
        <p:txBody>
          <a:bodyPr wrap="square" lIns="0" tIns="0" rIns="0" bIns="0" rtlCol="0" anchor="ctr" anchorCtr="1">
            <a:spAutoFit/>
          </a:bodyPr>
          <a:lstStyle/>
          <a:p>
            <a:r>
              <a:rPr lang="zh-CN" altLang="en-US" b="1" dirty="0"/>
              <a:t>每簇的扇区数　</a:t>
            </a:r>
          </a:p>
        </p:txBody>
      </p:sp>
      <p:sp>
        <p:nvSpPr>
          <p:cNvPr id="11" name="TextBox 219">
            <a:extLst>
              <a:ext uri="{FF2B5EF4-FFF2-40B4-BE49-F238E27FC236}">
                <a16:creationId xmlns:a16="http://schemas.microsoft.com/office/drawing/2014/main" id="{FE279953-E9FE-4EA6-8DB2-AC76866BAC1D}"/>
              </a:ext>
            </a:extLst>
          </p:cNvPr>
          <p:cNvSpPr txBox="1"/>
          <p:nvPr/>
        </p:nvSpPr>
        <p:spPr>
          <a:xfrm>
            <a:off x="6267653" y="2388164"/>
            <a:ext cx="1944216" cy="276999"/>
          </a:xfrm>
          <a:prstGeom prst="rect">
            <a:avLst/>
          </a:prstGeom>
          <a:solidFill>
            <a:srgbClr val="CBFDD0"/>
          </a:solidFill>
        </p:spPr>
        <p:txBody>
          <a:bodyPr wrap="square" lIns="0" tIns="0" rIns="0" bIns="0" rtlCol="0" anchor="ctr" anchorCtr="1">
            <a:spAutoFit/>
          </a:bodyPr>
          <a:lstStyle/>
          <a:p>
            <a:r>
              <a:rPr lang="zh-CN" altLang="en-US" b="1" dirty="0"/>
              <a:t>簇　大　小　</a:t>
            </a:r>
          </a:p>
        </p:txBody>
      </p:sp>
    </p:spTree>
    <p:extLst>
      <p:ext uri="{BB962C8B-B14F-4D97-AF65-F5344CB8AC3E}">
        <p14:creationId xmlns:p14="http://schemas.microsoft.com/office/powerpoint/2010/main" val="38813216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5.8 Windows</a:t>
            </a:r>
            <a:r>
              <a:rPr kumimoji="1" lang="zh-CN" altLang="en-US" dirty="0"/>
              <a:t>文件管理</a:t>
            </a:r>
          </a:p>
        </p:txBody>
      </p:sp>
      <p:sp>
        <p:nvSpPr>
          <p:cNvPr id="3" name="Content Placeholder 2">
            <a:extLst>
              <a:ext uri="{FF2B5EF4-FFF2-40B4-BE49-F238E27FC236}">
                <a16:creationId xmlns:a16="http://schemas.microsoft.com/office/drawing/2014/main" id="{6046B2D6-91DC-4DC9-9014-9665345A98EC}"/>
              </a:ext>
            </a:extLst>
          </p:cNvPr>
          <p:cNvSpPr txBox="1">
            <a:spLocks/>
          </p:cNvSpPr>
          <p:nvPr/>
        </p:nvSpPr>
        <p:spPr bwMode="auto">
          <a:xfrm>
            <a:off x="3828" y="1018340"/>
            <a:ext cx="9032667" cy="796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25000"/>
              </a:lnSpc>
              <a:buClrTx/>
              <a:buFont typeface="Wingdings" panose="05000000000000000000" pitchFamily="2" charset="2"/>
              <a:buChar char="l"/>
            </a:pPr>
            <a:r>
              <a:rPr lang="en-US" altLang="zh-CN" sz="2400" kern="0" dirty="0">
                <a:solidFill>
                  <a:schemeClr val="tx1"/>
                </a:solidFill>
              </a:rPr>
              <a:t>Windows NTFS</a:t>
            </a:r>
            <a:r>
              <a:rPr lang="zh-CN" altLang="en-US" sz="2400" kern="0" dirty="0">
                <a:solidFill>
                  <a:schemeClr val="tx1"/>
                </a:solidFill>
              </a:rPr>
              <a:t>卷布局</a:t>
            </a:r>
            <a:r>
              <a:rPr lang="en-US" altLang="zh-CN" sz="2400" kern="0" dirty="0">
                <a:solidFill>
                  <a:schemeClr val="tx1"/>
                </a:solidFill>
              </a:rPr>
              <a:t> </a:t>
            </a:r>
            <a:endParaRPr lang="en-US" sz="2400" kern="0" dirty="0">
              <a:solidFill>
                <a:schemeClr val="tx1"/>
              </a:solidFill>
            </a:endParaRPr>
          </a:p>
        </p:txBody>
      </p:sp>
      <p:grpSp>
        <p:nvGrpSpPr>
          <p:cNvPr id="6" name="组合 5">
            <a:extLst>
              <a:ext uri="{FF2B5EF4-FFF2-40B4-BE49-F238E27FC236}">
                <a16:creationId xmlns:a16="http://schemas.microsoft.com/office/drawing/2014/main" id="{F81B7629-AC6F-4C12-B2C0-B90ED38FFFED}"/>
              </a:ext>
            </a:extLst>
          </p:cNvPr>
          <p:cNvGrpSpPr/>
          <p:nvPr/>
        </p:nvGrpSpPr>
        <p:grpSpPr>
          <a:xfrm>
            <a:off x="539552" y="1700808"/>
            <a:ext cx="8382000" cy="2104656"/>
            <a:chOff x="375367" y="1468560"/>
            <a:chExt cx="8382000" cy="2104656"/>
          </a:xfrm>
        </p:grpSpPr>
        <p:pic>
          <p:nvPicPr>
            <p:cNvPr id="7" name="Picture 8" descr="f19.pdf">
              <a:extLst>
                <a:ext uri="{FF2B5EF4-FFF2-40B4-BE49-F238E27FC236}">
                  <a16:creationId xmlns:a16="http://schemas.microsoft.com/office/drawing/2014/main" id="{397164C6-8A4A-4733-BF2B-2FB91DD2ADC7}"/>
                </a:ext>
              </a:extLst>
            </p:cNvPr>
            <p:cNvPicPr>
              <a:picLocks noChangeAspect="1"/>
            </p:cNvPicPr>
            <p:nvPr/>
          </p:nvPicPr>
          <p:blipFill rotWithShape="1">
            <a:blip r:embed="rId3"/>
            <a:srcRect l="10909" t="23529" r="12727" b="55068"/>
            <a:stretch/>
          </p:blipFill>
          <p:spPr>
            <a:xfrm>
              <a:off x="375367" y="1757868"/>
              <a:ext cx="8382000" cy="1815348"/>
            </a:xfrm>
            <a:prstGeom prst="rect">
              <a:avLst/>
            </a:prstGeom>
          </p:spPr>
        </p:pic>
        <p:sp>
          <p:nvSpPr>
            <p:cNvPr id="8" name="文本框 7">
              <a:extLst>
                <a:ext uri="{FF2B5EF4-FFF2-40B4-BE49-F238E27FC236}">
                  <a16:creationId xmlns:a16="http://schemas.microsoft.com/office/drawing/2014/main" id="{9613A3DA-B5EB-436C-A6EC-7C795B3A838D}"/>
                </a:ext>
              </a:extLst>
            </p:cNvPr>
            <p:cNvSpPr txBox="1"/>
            <p:nvPr/>
          </p:nvSpPr>
          <p:spPr>
            <a:xfrm>
              <a:off x="513750" y="1496258"/>
              <a:ext cx="1002479" cy="523220"/>
            </a:xfrm>
            <a:prstGeom prst="rect">
              <a:avLst/>
            </a:prstGeom>
            <a:noFill/>
          </p:spPr>
          <p:txBody>
            <a:bodyPr wrap="square" rtlCol="0">
              <a:spAutoFit/>
            </a:bodyPr>
            <a:lstStyle/>
            <a:p>
              <a:pPr algn="ctr"/>
              <a:r>
                <a:rPr kumimoji="1" lang="zh-CN" altLang="en-US" sz="1400" dirty="0">
                  <a:latin typeface="+mn-ea"/>
                  <a:ea typeface="+mn-ea"/>
                </a:rPr>
                <a:t>分区引导扇区</a:t>
              </a:r>
            </a:p>
          </p:txBody>
        </p:sp>
        <p:sp>
          <p:nvSpPr>
            <p:cNvPr id="9" name="文本框 8">
              <a:extLst>
                <a:ext uri="{FF2B5EF4-FFF2-40B4-BE49-F238E27FC236}">
                  <a16:creationId xmlns:a16="http://schemas.microsoft.com/office/drawing/2014/main" id="{217391DE-A841-4CBF-B6C1-99E014231096}"/>
                </a:ext>
              </a:extLst>
            </p:cNvPr>
            <p:cNvSpPr txBox="1"/>
            <p:nvPr/>
          </p:nvSpPr>
          <p:spPr>
            <a:xfrm>
              <a:off x="2071889" y="1468560"/>
              <a:ext cx="1002479" cy="523220"/>
            </a:xfrm>
            <a:prstGeom prst="rect">
              <a:avLst/>
            </a:prstGeom>
            <a:noFill/>
          </p:spPr>
          <p:txBody>
            <a:bodyPr wrap="square" rtlCol="0">
              <a:spAutoFit/>
            </a:bodyPr>
            <a:lstStyle/>
            <a:p>
              <a:pPr algn="ctr"/>
              <a:r>
                <a:rPr kumimoji="1" lang="zh-CN" altLang="en-US" sz="1400" dirty="0">
                  <a:latin typeface="+mn-ea"/>
                  <a:ea typeface="+mn-ea"/>
                </a:rPr>
                <a:t>主文件表</a:t>
              </a:r>
              <a:r>
                <a:rPr kumimoji="1" lang="en-US" altLang="zh-CN" sz="1400" dirty="0">
                  <a:latin typeface="+mn-ea"/>
                  <a:ea typeface="+mn-ea"/>
                </a:rPr>
                <a:t>MFT</a:t>
              </a:r>
              <a:endParaRPr kumimoji="1" lang="zh-CN" altLang="en-US" sz="1400" dirty="0">
                <a:latin typeface="+mn-ea"/>
                <a:ea typeface="+mn-ea"/>
              </a:endParaRPr>
            </a:p>
          </p:txBody>
        </p:sp>
        <p:sp>
          <p:nvSpPr>
            <p:cNvPr id="10" name="文本框 9">
              <a:extLst>
                <a:ext uri="{FF2B5EF4-FFF2-40B4-BE49-F238E27FC236}">
                  <a16:creationId xmlns:a16="http://schemas.microsoft.com/office/drawing/2014/main" id="{40D456D1-B9B0-4888-A9B4-287A56BB9299}"/>
                </a:ext>
              </a:extLst>
            </p:cNvPr>
            <p:cNvSpPr txBox="1"/>
            <p:nvPr/>
          </p:nvSpPr>
          <p:spPr>
            <a:xfrm>
              <a:off x="3563888" y="1619690"/>
              <a:ext cx="1002479" cy="307777"/>
            </a:xfrm>
            <a:prstGeom prst="rect">
              <a:avLst/>
            </a:prstGeom>
            <a:noFill/>
          </p:spPr>
          <p:txBody>
            <a:bodyPr wrap="square" rtlCol="0">
              <a:spAutoFit/>
            </a:bodyPr>
            <a:lstStyle/>
            <a:p>
              <a:pPr algn="ctr"/>
              <a:r>
                <a:rPr kumimoji="1" lang="zh-CN" altLang="en-US" sz="1400" dirty="0">
                  <a:latin typeface="+mn-ea"/>
                  <a:ea typeface="+mn-ea"/>
                </a:rPr>
                <a:t>系统文件</a:t>
              </a:r>
            </a:p>
          </p:txBody>
        </p:sp>
        <p:sp>
          <p:nvSpPr>
            <p:cNvPr id="11" name="文本框 10">
              <a:extLst>
                <a:ext uri="{FF2B5EF4-FFF2-40B4-BE49-F238E27FC236}">
                  <a16:creationId xmlns:a16="http://schemas.microsoft.com/office/drawing/2014/main" id="{BB96AB31-950C-4136-B9A5-5AC024CF9494}"/>
                </a:ext>
              </a:extLst>
            </p:cNvPr>
            <p:cNvSpPr txBox="1"/>
            <p:nvPr/>
          </p:nvSpPr>
          <p:spPr>
            <a:xfrm>
              <a:off x="6058366" y="1576282"/>
              <a:ext cx="1002479" cy="307777"/>
            </a:xfrm>
            <a:prstGeom prst="rect">
              <a:avLst/>
            </a:prstGeom>
            <a:noFill/>
          </p:spPr>
          <p:txBody>
            <a:bodyPr wrap="square" rtlCol="0">
              <a:spAutoFit/>
            </a:bodyPr>
            <a:lstStyle/>
            <a:p>
              <a:pPr algn="ctr"/>
              <a:r>
                <a:rPr kumimoji="1" lang="zh-CN" altLang="en-US" sz="1400" dirty="0">
                  <a:latin typeface="+mn-ea"/>
                  <a:ea typeface="+mn-ea"/>
                </a:rPr>
                <a:t>文件区域</a:t>
              </a:r>
            </a:p>
          </p:txBody>
        </p:sp>
      </p:grpSp>
      <p:sp>
        <p:nvSpPr>
          <p:cNvPr id="12" name="文本框 11">
            <a:extLst>
              <a:ext uri="{FF2B5EF4-FFF2-40B4-BE49-F238E27FC236}">
                <a16:creationId xmlns:a16="http://schemas.microsoft.com/office/drawing/2014/main" id="{6874CF08-EA96-423A-A0FB-F5B598EFA5BF}"/>
              </a:ext>
            </a:extLst>
          </p:cNvPr>
          <p:cNvSpPr txBox="1"/>
          <p:nvPr/>
        </p:nvSpPr>
        <p:spPr>
          <a:xfrm>
            <a:off x="375367" y="3573216"/>
            <a:ext cx="8577854" cy="2185214"/>
          </a:xfrm>
          <a:prstGeom prst="rect">
            <a:avLst/>
          </a:prstGeom>
          <a:noFill/>
        </p:spPr>
        <p:txBody>
          <a:bodyPr wrap="square" rtlCol="0">
            <a:spAutoFit/>
          </a:bodyPr>
          <a:lstStyle/>
          <a:p>
            <a:pPr marL="285750" indent="-285750">
              <a:lnSpc>
                <a:spcPct val="150000"/>
              </a:lnSpc>
              <a:spcBef>
                <a:spcPts val="600"/>
              </a:spcBef>
              <a:buSzPct val="100000"/>
              <a:buFont typeface="Wingdings" pitchFamily="2" charset="2"/>
              <a:buChar char="Ø"/>
            </a:pPr>
            <a:r>
              <a:rPr kumimoji="1" lang="zh-CN" altLang="en-US" dirty="0">
                <a:latin typeface="+mn-ea"/>
                <a:ea typeface="+mn-ea"/>
              </a:rPr>
              <a:t>分区引导扇区：卷开始的一些扇区，包含卷的布局信息、文件系统的结构、引导启动信息和代码</a:t>
            </a:r>
            <a:endParaRPr kumimoji="1" lang="en-US" altLang="zh-CN" dirty="0">
              <a:latin typeface="+mn-ea"/>
              <a:ea typeface="+mn-ea"/>
            </a:endParaRPr>
          </a:p>
          <a:p>
            <a:pPr marL="285750" indent="-285750">
              <a:lnSpc>
                <a:spcPct val="150000"/>
              </a:lnSpc>
              <a:spcBef>
                <a:spcPts val="600"/>
              </a:spcBef>
              <a:buSzPct val="100000"/>
              <a:buFont typeface="Wingdings" pitchFamily="2" charset="2"/>
              <a:buChar char="Ø"/>
            </a:pPr>
            <a:r>
              <a:rPr kumimoji="1" lang="zh-CN" altLang="en-US" dirty="0">
                <a:solidFill>
                  <a:srgbClr val="FF0000"/>
                </a:solidFill>
                <a:latin typeface="+mn-ea"/>
                <a:ea typeface="+mn-ea"/>
              </a:rPr>
              <a:t>主文件表</a:t>
            </a:r>
            <a:r>
              <a:rPr kumimoji="1" lang="zh-CN" altLang="en-US" dirty="0">
                <a:latin typeface="+mn-ea"/>
                <a:ea typeface="+mn-ea"/>
              </a:rPr>
              <a:t>：包含该</a:t>
            </a:r>
            <a:r>
              <a:rPr kumimoji="1" lang="en-US" altLang="zh-CN" dirty="0">
                <a:latin typeface="+mn-ea"/>
                <a:ea typeface="+mn-ea"/>
              </a:rPr>
              <a:t>NTFS</a:t>
            </a:r>
            <a:r>
              <a:rPr kumimoji="1" lang="zh-CN" altLang="en-US" dirty="0">
                <a:latin typeface="+mn-ea"/>
                <a:ea typeface="+mn-ea"/>
              </a:rPr>
              <a:t>卷中所有的文件和文件夹（目录）信息</a:t>
            </a:r>
            <a:endParaRPr kumimoji="1" lang="en-US" altLang="zh-CN" dirty="0">
              <a:latin typeface="+mn-ea"/>
              <a:ea typeface="+mn-ea"/>
            </a:endParaRPr>
          </a:p>
          <a:p>
            <a:pPr marL="285750" indent="-285750">
              <a:lnSpc>
                <a:spcPct val="150000"/>
              </a:lnSpc>
              <a:spcBef>
                <a:spcPts val="600"/>
              </a:spcBef>
              <a:buSzPct val="100000"/>
              <a:buFont typeface="Wingdings" pitchFamily="2" charset="2"/>
              <a:buChar char="Ø"/>
            </a:pPr>
            <a:r>
              <a:rPr kumimoji="1" lang="zh-CN" altLang="en-US" dirty="0">
                <a:latin typeface="+mn-ea"/>
                <a:ea typeface="+mn-ea"/>
              </a:rPr>
              <a:t>系统文件：包含</a:t>
            </a:r>
            <a:r>
              <a:rPr kumimoji="1" lang="en-US" altLang="zh-CN" dirty="0">
                <a:latin typeface="+mn-ea"/>
                <a:ea typeface="+mn-ea"/>
              </a:rPr>
              <a:t>MFT</a:t>
            </a:r>
            <a:r>
              <a:rPr kumimoji="1" lang="zh-CN" altLang="en-US" dirty="0">
                <a:latin typeface="+mn-ea"/>
                <a:ea typeface="+mn-ea"/>
              </a:rPr>
              <a:t>前几行的镜像、</a:t>
            </a:r>
            <a:r>
              <a:rPr kumimoji="1" lang="en-US" altLang="zh-CN" dirty="0">
                <a:latin typeface="+mn-ea"/>
                <a:ea typeface="+mn-ea"/>
              </a:rPr>
              <a:t>log</a:t>
            </a:r>
            <a:r>
              <a:rPr kumimoji="1" lang="zh-CN" altLang="en-US" dirty="0">
                <a:latin typeface="+mn-ea"/>
                <a:ea typeface="+mn-ea"/>
              </a:rPr>
              <a:t>文件、簇的位图、属性定义表</a:t>
            </a:r>
            <a:endParaRPr kumimoji="1" lang="en-US" altLang="zh-CN" dirty="0">
              <a:latin typeface="+mn-ea"/>
              <a:ea typeface="+mn-ea"/>
            </a:endParaRPr>
          </a:p>
          <a:p>
            <a:endParaRPr kumimoji="1" lang="zh-CN" altLang="en-US" dirty="0"/>
          </a:p>
        </p:txBody>
      </p:sp>
    </p:spTree>
    <p:extLst>
      <p:ext uri="{BB962C8B-B14F-4D97-AF65-F5344CB8AC3E}">
        <p14:creationId xmlns:p14="http://schemas.microsoft.com/office/powerpoint/2010/main" val="19357748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5.8 Windows</a:t>
            </a:r>
            <a:r>
              <a:rPr kumimoji="1" lang="zh-CN" altLang="en-US" dirty="0"/>
              <a:t>文件管理</a:t>
            </a:r>
          </a:p>
        </p:txBody>
      </p:sp>
      <p:sp>
        <p:nvSpPr>
          <p:cNvPr id="3" name="TextBox 4">
            <a:extLst>
              <a:ext uri="{FF2B5EF4-FFF2-40B4-BE49-F238E27FC236}">
                <a16:creationId xmlns:a16="http://schemas.microsoft.com/office/drawing/2014/main" id="{702368FF-6BE0-444A-B766-FDA67D4AE2B5}"/>
              </a:ext>
            </a:extLst>
          </p:cNvPr>
          <p:cNvSpPr txBox="1"/>
          <p:nvPr/>
        </p:nvSpPr>
        <p:spPr>
          <a:xfrm>
            <a:off x="107504" y="1920469"/>
            <a:ext cx="8784976" cy="3020699"/>
          </a:xfrm>
          <a:prstGeom prst="rect">
            <a:avLst/>
          </a:prstGeom>
          <a:noFill/>
        </p:spPr>
        <p:txBody>
          <a:bodyPr wrap="square" rtlCol="0">
            <a:spAutoFit/>
          </a:bodyPr>
          <a:lstStyle/>
          <a:p>
            <a:pPr marL="342900" indent="-342900">
              <a:lnSpc>
                <a:spcPct val="150000"/>
              </a:lnSpc>
              <a:spcBef>
                <a:spcPct val="20000"/>
              </a:spcBef>
              <a:buSzPct val="100000"/>
              <a:buFont typeface="Wingdings" panose="05000000000000000000" pitchFamily="2" charset="2"/>
              <a:buChar char="l"/>
            </a:pPr>
            <a:r>
              <a:rPr lang="en-US" altLang="zh-CN" sz="2400" b="1" dirty="0">
                <a:latin typeface="+mn-lt"/>
                <a:ea typeface="+mn-ea"/>
              </a:rPr>
              <a:t>Windows</a:t>
            </a:r>
            <a:r>
              <a:rPr lang="zh-CN" altLang="en-US" sz="2400" b="1" dirty="0">
                <a:latin typeface="+mn-lt"/>
                <a:ea typeface="+mn-ea"/>
              </a:rPr>
              <a:t>文件系统的核心是</a:t>
            </a:r>
            <a:r>
              <a:rPr lang="en-US" altLang="zh-CN" sz="2400" b="1" dirty="0">
                <a:latin typeface="+mn-lt"/>
                <a:ea typeface="+mn-ea"/>
              </a:rPr>
              <a:t>MFT</a:t>
            </a:r>
            <a:r>
              <a:rPr lang="zh-CN" altLang="en-US" sz="2400" b="1" dirty="0">
                <a:latin typeface="+mn-lt"/>
                <a:ea typeface="+mn-ea"/>
              </a:rPr>
              <a:t>（主文件表，</a:t>
            </a:r>
            <a:r>
              <a:rPr lang="en-US" altLang="zh-CN" sz="2400" b="1" dirty="0">
                <a:latin typeface="+mn-lt"/>
                <a:ea typeface="+mn-ea"/>
              </a:rPr>
              <a:t>Master File Table </a:t>
            </a:r>
            <a:r>
              <a:rPr lang="zh-CN" altLang="en-US" sz="2400" b="1" dirty="0">
                <a:latin typeface="+mn-lt"/>
                <a:ea typeface="+mn-ea"/>
              </a:rPr>
              <a:t>）</a:t>
            </a:r>
            <a:endParaRPr lang="en-US" altLang="zh-CN" sz="2400" b="1" dirty="0">
              <a:latin typeface="+mn-lt"/>
              <a:ea typeface="+mn-ea"/>
            </a:endParaRPr>
          </a:p>
          <a:p>
            <a:pPr marL="342900" indent="-342900">
              <a:lnSpc>
                <a:spcPct val="150000"/>
              </a:lnSpc>
              <a:spcBef>
                <a:spcPct val="20000"/>
              </a:spcBef>
              <a:buSzPct val="100000"/>
              <a:buFont typeface="Wingdings" panose="05000000000000000000" pitchFamily="2" charset="2"/>
              <a:buChar char="l"/>
            </a:pPr>
            <a:r>
              <a:rPr lang="en-US" altLang="zh-CN" sz="2400" b="1" dirty="0">
                <a:latin typeface="+mn-lt"/>
                <a:ea typeface="+mn-ea"/>
              </a:rPr>
              <a:t>MFT</a:t>
            </a:r>
            <a:r>
              <a:rPr lang="zh-CN" altLang="en-US" sz="2400" b="1" dirty="0">
                <a:latin typeface="+mn-lt"/>
                <a:ea typeface="+mn-ea"/>
              </a:rPr>
              <a:t>被组织为</a:t>
            </a:r>
            <a:r>
              <a:rPr lang="en-US" altLang="zh-CN" sz="2400" b="1" dirty="0">
                <a:latin typeface="+mn-lt"/>
                <a:ea typeface="+mn-ea"/>
              </a:rPr>
              <a:t>1024</a:t>
            </a:r>
            <a:r>
              <a:rPr lang="zh-CN" altLang="en-US" sz="2400" b="1" dirty="0">
                <a:latin typeface="+mn-lt"/>
                <a:ea typeface="+mn-ea"/>
              </a:rPr>
              <a:t>字节行的表，称为记录</a:t>
            </a:r>
            <a:endParaRPr lang="en-US" altLang="zh-CN" sz="2400" b="1" dirty="0">
              <a:latin typeface="+mn-lt"/>
              <a:ea typeface="+mn-ea"/>
            </a:endParaRPr>
          </a:p>
          <a:p>
            <a:pPr marL="342900" indent="-342900">
              <a:lnSpc>
                <a:spcPct val="150000"/>
              </a:lnSpc>
              <a:spcBef>
                <a:spcPct val="20000"/>
              </a:spcBef>
              <a:buSzPct val="100000"/>
              <a:buFont typeface="Wingdings" panose="05000000000000000000" pitchFamily="2" charset="2"/>
              <a:buChar char="l"/>
            </a:pPr>
            <a:r>
              <a:rPr lang="zh-CN" altLang="en-US" sz="2400" b="1" dirty="0">
                <a:latin typeface="+mn-lt"/>
                <a:ea typeface="+mn-ea"/>
              </a:rPr>
              <a:t>每行描述该卷上的文件，包括</a:t>
            </a:r>
            <a:r>
              <a:rPr lang="en-US" altLang="zh-CN" sz="2400" b="1" dirty="0">
                <a:latin typeface="+mn-lt"/>
                <a:ea typeface="+mn-ea"/>
              </a:rPr>
              <a:t>MFT</a:t>
            </a:r>
            <a:r>
              <a:rPr lang="zh-CN" altLang="en-US" sz="2400" b="1" dirty="0">
                <a:latin typeface="+mn-lt"/>
                <a:ea typeface="+mn-ea"/>
              </a:rPr>
              <a:t>本身，该文件被视为文件</a:t>
            </a:r>
            <a:endParaRPr lang="en-US" altLang="zh-CN" sz="2400" b="1" dirty="0">
              <a:latin typeface="+mn-lt"/>
              <a:ea typeface="+mn-ea"/>
            </a:endParaRPr>
          </a:p>
          <a:p>
            <a:pPr marL="342900" indent="-342900">
              <a:lnSpc>
                <a:spcPct val="150000"/>
              </a:lnSpc>
              <a:spcBef>
                <a:spcPct val="20000"/>
              </a:spcBef>
              <a:buSzPct val="100000"/>
              <a:buFont typeface="Wingdings" panose="05000000000000000000" pitchFamily="2" charset="2"/>
              <a:buChar char="l"/>
            </a:pPr>
            <a:r>
              <a:rPr lang="en-US" altLang="zh-CN" sz="2400" b="1" dirty="0">
                <a:latin typeface="+mn-lt"/>
                <a:ea typeface="+mn-ea"/>
              </a:rPr>
              <a:t>MFT</a:t>
            </a:r>
            <a:r>
              <a:rPr lang="zh-CN" altLang="en-US" sz="2400" b="1" dirty="0">
                <a:latin typeface="+mn-lt"/>
                <a:ea typeface="+mn-ea"/>
              </a:rPr>
              <a:t>中的每个记录由一组属性组成，这些属性用于定义文件（或文件夹）特征和文件内容</a:t>
            </a:r>
            <a:endParaRPr lang="en-US" sz="2400" b="1" dirty="0">
              <a:latin typeface="+mn-lt"/>
              <a:ea typeface="+mn-ea"/>
            </a:endParaRPr>
          </a:p>
        </p:txBody>
      </p:sp>
    </p:spTree>
    <p:extLst>
      <p:ext uri="{BB962C8B-B14F-4D97-AF65-F5344CB8AC3E}">
        <p14:creationId xmlns:p14="http://schemas.microsoft.com/office/powerpoint/2010/main" val="23589104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5.8 Windows</a:t>
            </a:r>
            <a:r>
              <a:rPr kumimoji="1" lang="zh-CN" altLang="en-US" dirty="0"/>
              <a:t>文件管理</a:t>
            </a:r>
          </a:p>
        </p:txBody>
      </p:sp>
      <p:pic>
        <p:nvPicPr>
          <p:cNvPr id="4" name="图片 3" descr="http://www.channel7.cn/Files/RoUpimages/1916336206.JPG">
            <a:extLst>
              <a:ext uri="{FF2B5EF4-FFF2-40B4-BE49-F238E27FC236}">
                <a16:creationId xmlns:a16="http://schemas.microsoft.com/office/drawing/2014/main" id="{0C2704F0-4C2C-410C-B771-408FBE0111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079001"/>
            <a:ext cx="4499992"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内容占位符 3" descr="http://www.channel7.cn/Files/RoUpimages/1916304540.JPG">
            <a:extLst>
              <a:ext uri="{FF2B5EF4-FFF2-40B4-BE49-F238E27FC236}">
                <a16:creationId xmlns:a16="http://schemas.microsoft.com/office/drawing/2014/main" id="{74532333-88F6-4840-AB66-3127A32796B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973271" y="1240926"/>
            <a:ext cx="3888432" cy="4114800"/>
          </a:xfrm>
          <a:prstGeom prst="rect">
            <a:avLst/>
          </a:prstGeom>
        </p:spPr>
      </p:pic>
      <p:sp>
        <p:nvSpPr>
          <p:cNvPr id="6" name="矩形 5">
            <a:extLst>
              <a:ext uri="{FF2B5EF4-FFF2-40B4-BE49-F238E27FC236}">
                <a16:creationId xmlns:a16="http://schemas.microsoft.com/office/drawing/2014/main" id="{E3039FAF-3E92-4921-AE3B-D51A19B74387}"/>
              </a:ext>
            </a:extLst>
          </p:cNvPr>
          <p:cNvSpPr/>
          <p:nvPr/>
        </p:nvSpPr>
        <p:spPr>
          <a:xfrm>
            <a:off x="467544" y="5590981"/>
            <a:ext cx="8522009" cy="646331"/>
          </a:xfrm>
          <a:prstGeom prst="rect">
            <a:avLst/>
          </a:prstGeom>
        </p:spPr>
        <p:txBody>
          <a:bodyPr wrap="square">
            <a:spAutoFit/>
          </a:bodyPr>
          <a:lstStyle/>
          <a:p>
            <a:r>
              <a:rPr lang="en-US" altLang="zh-CN" dirty="0">
                <a:latin typeface="+mn-ea"/>
                <a:ea typeface="+mn-ea"/>
              </a:rPr>
              <a:t>MFT</a:t>
            </a:r>
            <a:r>
              <a:rPr lang="zh-CN" altLang="zh-CN" dirty="0">
                <a:latin typeface="+mn-ea"/>
                <a:ea typeface="+mn-ea"/>
              </a:rPr>
              <a:t>的前</a:t>
            </a:r>
            <a:r>
              <a:rPr lang="en-US" altLang="zh-CN" dirty="0">
                <a:latin typeface="+mn-ea"/>
                <a:ea typeface="+mn-ea"/>
              </a:rPr>
              <a:t>16</a:t>
            </a:r>
            <a:r>
              <a:rPr lang="zh-CN" altLang="zh-CN" dirty="0">
                <a:latin typeface="+mn-ea"/>
                <a:ea typeface="+mn-ea"/>
              </a:rPr>
              <a:t>个元数据文件</a:t>
            </a:r>
            <a:r>
              <a:rPr lang="zh-CN" altLang="en-US" dirty="0">
                <a:latin typeface="+mn-ea"/>
                <a:ea typeface="+mn-ea"/>
              </a:rPr>
              <a:t>非常</a:t>
            </a:r>
            <a:r>
              <a:rPr lang="zh-CN" altLang="zh-CN" dirty="0">
                <a:latin typeface="+mn-ea"/>
                <a:ea typeface="+mn-ea"/>
              </a:rPr>
              <a:t>重要，为了防止数据的丢失，</a:t>
            </a:r>
            <a:r>
              <a:rPr lang="en-US" altLang="zh-CN" dirty="0">
                <a:latin typeface="+mn-ea"/>
                <a:ea typeface="+mn-ea"/>
              </a:rPr>
              <a:t>NTFS</a:t>
            </a:r>
            <a:r>
              <a:rPr lang="zh-CN" altLang="zh-CN" dirty="0">
                <a:latin typeface="+mn-ea"/>
                <a:ea typeface="+mn-ea"/>
              </a:rPr>
              <a:t>系统</a:t>
            </a:r>
            <a:r>
              <a:rPr lang="zh-CN" altLang="en-US" dirty="0">
                <a:latin typeface="+mn-ea"/>
                <a:ea typeface="+mn-ea"/>
              </a:rPr>
              <a:t>在该卷中对其做了备份。</a:t>
            </a:r>
          </a:p>
        </p:txBody>
      </p:sp>
    </p:spTree>
    <p:extLst>
      <p:ext uri="{BB962C8B-B14F-4D97-AF65-F5344CB8AC3E}">
        <p14:creationId xmlns:p14="http://schemas.microsoft.com/office/powerpoint/2010/main" val="34052890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5.8 Windows</a:t>
            </a:r>
            <a:r>
              <a:rPr kumimoji="1" lang="zh-CN" altLang="en-US" dirty="0"/>
              <a:t>文件管理</a:t>
            </a:r>
          </a:p>
        </p:txBody>
      </p:sp>
      <p:sp>
        <p:nvSpPr>
          <p:cNvPr id="3" name="Content Placeholder 2">
            <a:extLst>
              <a:ext uri="{FF2B5EF4-FFF2-40B4-BE49-F238E27FC236}">
                <a16:creationId xmlns:a16="http://schemas.microsoft.com/office/drawing/2014/main" id="{2FF69058-AA9E-4878-9584-1628AD092B6B}"/>
              </a:ext>
            </a:extLst>
          </p:cNvPr>
          <p:cNvSpPr txBox="1">
            <a:spLocks/>
          </p:cNvSpPr>
          <p:nvPr/>
        </p:nvSpPr>
        <p:spPr bwMode="auto">
          <a:xfrm>
            <a:off x="3828" y="980728"/>
            <a:ext cx="9032667" cy="79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anose="05000000000000000000" pitchFamily="2" charset="2"/>
              <a:buChar char="l"/>
            </a:pPr>
            <a:r>
              <a:rPr lang="en-US" altLang="zh-CN" sz="2400" dirty="0"/>
              <a:t>Windows</a:t>
            </a:r>
            <a:r>
              <a:rPr lang="zh-CN" altLang="en-US" sz="2400" dirty="0"/>
              <a:t>　</a:t>
            </a:r>
            <a:r>
              <a:rPr lang="en-US" altLang="zh-CN" sz="2400" dirty="0"/>
              <a:t>NTFS</a:t>
            </a:r>
            <a:r>
              <a:rPr lang="zh-CN" altLang="en-US" sz="2400" dirty="0"/>
              <a:t>文件和目录属性类型</a:t>
            </a:r>
            <a:endParaRPr lang="en-US" sz="2400" dirty="0"/>
          </a:p>
        </p:txBody>
      </p:sp>
      <p:graphicFrame>
        <p:nvGraphicFramePr>
          <p:cNvPr id="5" name="表格 4">
            <a:extLst>
              <a:ext uri="{FF2B5EF4-FFF2-40B4-BE49-F238E27FC236}">
                <a16:creationId xmlns:a16="http://schemas.microsoft.com/office/drawing/2014/main" id="{CAA407B4-7CF7-4E13-BFCC-EF1C3ED3C406}"/>
              </a:ext>
            </a:extLst>
          </p:cNvPr>
          <p:cNvGraphicFramePr>
            <a:graphicFrameLocks noGrp="1"/>
          </p:cNvGraphicFramePr>
          <p:nvPr>
            <p:extLst>
              <p:ext uri="{D42A27DB-BD31-4B8C-83A1-F6EECF244321}">
                <p14:modId xmlns:p14="http://schemas.microsoft.com/office/powerpoint/2010/main" val="3766663781"/>
              </p:ext>
            </p:extLst>
          </p:nvPr>
        </p:nvGraphicFramePr>
        <p:xfrm>
          <a:off x="575556" y="1790536"/>
          <a:ext cx="7992888" cy="4302760"/>
        </p:xfrm>
        <a:graphic>
          <a:graphicData uri="http://schemas.openxmlformats.org/drawingml/2006/table">
            <a:tbl>
              <a:tblPr firstRow="1" bandRow="1">
                <a:tableStyleId>{21E4AEA4-8DFA-4A89-87EB-49C32662AFE0}</a:tableStyleId>
              </a:tblPr>
              <a:tblGrid>
                <a:gridCol w="2580224">
                  <a:extLst>
                    <a:ext uri="{9D8B030D-6E8A-4147-A177-3AD203B41FA5}">
                      <a16:colId xmlns:a16="http://schemas.microsoft.com/office/drawing/2014/main" val="2212947088"/>
                    </a:ext>
                  </a:extLst>
                </a:gridCol>
                <a:gridCol w="5412664">
                  <a:extLst>
                    <a:ext uri="{9D8B030D-6E8A-4147-A177-3AD203B41FA5}">
                      <a16:colId xmlns:a16="http://schemas.microsoft.com/office/drawing/2014/main" val="926903301"/>
                    </a:ext>
                  </a:extLst>
                </a:gridCol>
              </a:tblGrid>
              <a:tr h="370840">
                <a:tc>
                  <a:txBody>
                    <a:bodyPr/>
                    <a:lstStyle/>
                    <a:p>
                      <a:pPr algn="ctr"/>
                      <a:r>
                        <a:rPr lang="zh-CN" altLang="en-US" dirty="0"/>
                        <a:t>属性类型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CN" altLang="en-US" dirty="0"/>
                        <a:t>说明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033625210"/>
                  </a:ext>
                </a:extLst>
              </a:tr>
              <a:tr h="370840">
                <a:tc>
                  <a:txBody>
                    <a:bodyPr/>
                    <a:lstStyle/>
                    <a:p>
                      <a:r>
                        <a:rPr lang="zh-CN" altLang="en-US" dirty="0"/>
                        <a:t>标准信息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zh-CN" altLang="en-US" dirty="0"/>
                        <a:t>包括访问属性（只读、读</a:t>
                      </a:r>
                      <a:r>
                        <a:rPr lang="en-US" altLang="zh-CN" dirty="0"/>
                        <a:t>/</a:t>
                      </a:r>
                      <a:r>
                        <a:rPr lang="zh-CN" altLang="en-US" dirty="0"/>
                        <a:t>写等）、时间戳、文件创建的时间和最后一次被修改时间、有多少目录指向该文件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726472679"/>
                  </a:ext>
                </a:extLst>
              </a:tr>
              <a:tr h="370840">
                <a:tc>
                  <a:txBody>
                    <a:bodyPr/>
                    <a:lstStyle/>
                    <a:p>
                      <a:r>
                        <a:rPr lang="zh-CN" altLang="en-US" dirty="0"/>
                        <a:t>属性表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lang="zh-CN" altLang="en-US" dirty="0"/>
                        <a:t>组成文件的属性列表，当一个记录无法存下一个文件的所有属性时，需要多个记录，属性表包含了对</a:t>
                      </a:r>
                      <a:r>
                        <a:rPr lang="en-US" altLang="zh-CN" dirty="0"/>
                        <a:t>MFT</a:t>
                      </a:r>
                      <a:r>
                        <a:rPr lang="zh-CN" altLang="en-US" dirty="0"/>
                        <a:t>中包含每个属性的记录的引用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502777153"/>
                  </a:ext>
                </a:extLst>
              </a:tr>
              <a:tr h="370840">
                <a:tc>
                  <a:txBody>
                    <a:bodyPr/>
                    <a:lstStyle/>
                    <a:p>
                      <a:r>
                        <a:rPr lang="zh-CN" altLang="en-US" dirty="0"/>
                        <a:t>文件名</a:t>
                      </a:r>
                      <a:endParaRPr lang="en-US" altLang="zh-CN" dirty="0"/>
                    </a:p>
                    <a:p>
                      <a:r>
                        <a:rPr lang="zh-CN" altLang="en-US" dirty="0"/>
                        <a:t>安全描述符</a:t>
                      </a:r>
                      <a:endParaRPr lang="en-US" altLang="zh-CN" dirty="0"/>
                    </a:p>
                    <a:p>
                      <a:r>
                        <a:rPr lang="zh-CN" altLang="en-US" dirty="0"/>
                        <a:t>数据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zh-CN" altLang="en-US" dirty="0"/>
                        <a:t>一个文件或目录必须有一个或多个名字</a:t>
                      </a:r>
                      <a:endParaRPr lang="en-US" altLang="zh-CN" dirty="0"/>
                    </a:p>
                    <a:p>
                      <a:r>
                        <a:rPr lang="zh-CN" altLang="en-US" dirty="0"/>
                        <a:t>确定谁拥有这个文件，谁可以访问它</a:t>
                      </a:r>
                      <a:endParaRPr lang="en-US" altLang="zh-CN" dirty="0"/>
                    </a:p>
                    <a:p>
                      <a:r>
                        <a:rPr lang="zh-CN" altLang="en-US" dirty="0"/>
                        <a:t>文件的内容</a:t>
                      </a:r>
                      <a:endParaRPr lang="en-US" altLang="zh-C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379889223"/>
                  </a:ext>
                </a:extLst>
              </a:tr>
              <a:tr h="370840">
                <a:tc>
                  <a:txBody>
                    <a:bodyPr/>
                    <a:lstStyle/>
                    <a:p>
                      <a:r>
                        <a:rPr lang="zh-CN" altLang="en-US" dirty="0"/>
                        <a:t>索引根</a:t>
                      </a:r>
                      <a:endParaRPr lang="en-US" altLang="zh-CN" dirty="0"/>
                    </a:p>
                    <a:p>
                      <a:r>
                        <a:rPr lang="zh-CN" altLang="en-US" dirty="0"/>
                        <a:t>索引分配</a:t>
                      </a:r>
                      <a:endParaRPr lang="en-US" altLang="zh-CN" dirty="0"/>
                    </a:p>
                    <a:p>
                      <a:r>
                        <a:rPr lang="zh-CN" altLang="en-US" dirty="0"/>
                        <a:t>卷信息</a:t>
                      </a:r>
                      <a:endParaRPr lang="en-US" altLang="zh-CN" dirty="0"/>
                    </a:p>
                    <a:p>
                      <a:r>
                        <a:rPr lang="zh-CN" altLang="en-US" dirty="0"/>
                        <a:t>位图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lang="zh-CN" altLang="en-US" dirty="0"/>
                        <a:t>用于实现文件夹</a:t>
                      </a:r>
                      <a:endParaRPr lang="en-US" altLang="zh-CN" dirty="0"/>
                    </a:p>
                    <a:p>
                      <a:r>
                        <a:rPr lang="zh-CN" altLang="en-US" dirty="0"/>
                        <a:t>用于实现文件夹</a:t>
                      </a:r>
                      <a:endParaRPr lang="en-US" altLang="zh-CN" dirty="0"/>
                    </a:p>
                    <a:p>
                      <a:r>
                        <a:rPr lang="zh-CN" altLang="en-US" dirty="0"/>
                        <a:t>包括与卷相关的信息，如版本信息、卷名字</a:t>
                      </a:r>
                      <a:endParaRPr lang="en-US" altLang="zh-CN" dirty="0"/>
                    </a:p>
                    <a:p>
                      <a:r>
                        <a:rPr lang="zh-CN" altLang="en-US" dirty="0"/>
                        <a:t>提供在</a:t>
                      </a:r>
                      <a:r>
                        <a:rPr lang="en-US" altLang="zh-CN" dirty="0"/>
                        <a:t>MFT</a:t>
                      </a:r>
                      <a:r>
                        <a:rPr lang="zh-CN" altLang="en-US" dirty="0"/>
                        <a:t>或文件夹中正在使用的记录的图（</a:t>
                      </a:r>
                      <a:r>
                        <a:rPr lang="en-US" altLang="zh-CN" dirty="0"/>
                        <a:t>map</a:t>
                      </a:r>
                      <a:r>
                        <a:rPr lang="zh-CN" altLang="en-US" dirty="0"/>
                        <a:t>）</a:t>
                      </a:r>
                      <a:endParaRPr lang="en-US" altLang="zh-C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458891253"/>
                  </a:ext>
                </a:extLst>
              </a:tr>
            </a:tbl>
          </a:graphicData>
        </a:graphic>
      </p:graphicFrame>
    </p:spTree>
    <p:extLst>
      <p:ext uri="{BB962C8B-B14F-4D97-AF65-F5344CB8AC3E}">
        <p14:creationId xmlns:p14="http://schemas.microsoft.com/office/powerpoint/2010/main" val="15164664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5.8 Windows</a:t>
            </a:r>
            <a:r>
              <a:rPr kumimoji="1" lang="zh-CN" altLang="en-US" dirty="0"/>
              <a:t>文件管理</a:t>
            </a:r>
          </a:p>
        </p:txBody>
      </p:sp>
      <p:sp>
        <p:nvSpPr>
          <p:cNvPr id="4" name="TextBox 4">
            <a:extLst>
              <a:ext uri="{FF2B5EF4-FFF2-40B4-BE49-F238E27FC236}">
                <a16:creationId xmlns:a16="http://schemas.microsoft.com/office/drawing/2014/main" id="{5AA37175-1501-4B5E-9CF0-3E0BC000547B}"/>
              </a:ext>
            </a:extLst>
          </p:cNvPr>
          <p:cNvSpPr txBox="1"/>
          <p:nvPr/>
        </p:nvSpPr>
        <p:spPr>
          <a:xfrm>
            <a:off x="0" y="980728"/>
            <a:ext cx="9036496" cy="513859"/>
          </a:xfrm>
          <a:prstGeom prst="rect">
            <a:avLst/>
          </a:prstGeom>
          <a:noFill/>
        </p:spPr>
        <p:txBody>
          <a:bodyPr wrap="square" rtlCol="0">
            <a:spAutoFit/>
          </a:bodyPr>
          <a:lstStyle/>
          <a:p>
            <a:pPr marL="342900" indent="-342900">
              <a:lnSpc>
                <a:spcPct val="125000"/>
              </a:lnSpc>
              <a:spcBef>
                <a:spcPct val="20000"/>
              </a:spcBef>
              <a:buSzPct val="100000"/>
              <a:buFont typeface="Wingdings" panose="05000000000000000000" pitchFamily="2" charset="2"/>
              <a:buChar char="l"/>
            </a:pPr>
            <a:r>
              <a:rPr lang="en-US" altLang="zh-CN" sz="2400" b="1" kern="0" dirty="0">
                <a:latin typeface="+mn-lt"/>
                <a:ea typeface="+mn-ea"/>
              </a:rPr>
              <a:t>Windows NTFS</a:t>
            </a:r>
            <a:r>
              <a:rPr lang="zh-CN" altLang="en-US" sz="2400" b="1" kern="0" dirty="0">
                <a:latin typeface="+mn-lt"/>
                <a:ea typeface="+mn-ea"/>
              </a:rPr>
              <a:t>组件</a:t>
            </a:r>
            <a:endParaRPr lang="en-US" sz="2400" b="1" kern="0" dirty="0">
              <a:latin typeface="+mn-lt"/>
              <a:ea typeface="+mn-ea"/>
            </a:endParaRPr>
          </a:p>
        </p:txBody>
      </p:sp>
      <p:grpSp>
        <p:nvGrpSpPr>
          <p:cNvPr id="20" name="组合 19">
            <a:extLst>
              <a:ext uri="{FF2B5EF4-FFF2-40B4-BE49-F238E27FC236}">
                <a16:creationId xmlns:a16="http://schemas.microsoft.com/office/drawing/2014/main" id="{6F963BAE-B404-4D0D-8062-F2788CAA25DA}"/>
              </a:ext>
            </a:extLst>
          </p:cNvPr>
          <p:cNvGrpSpPr/>
          <p:nvPr/>
        </p:nvGrpSpPr>
        <p:grpSpPr>
          <a:xfrm>
            <a:off x="1331640" y="1494587"/>
            <a:ext cx="6669360" cy="3662605"/>
            <a:chOff x="1019175" y="1668093"/>
            <a:chExt cx="7105650" cy="4438650"/>
          </a:xfrm>
        </p:grpSpPr>
        <p:pic>
          <p:nvPicPr>
            <p:cNvPr id="3" name="Picture 2">
              <a:extLst>
                <a:ext uri="{FF2B5EF4-FFF2-40B4-BE49-F238E27FC236}">
                  <a16:creationId xmlns:a16="http://schemas.microsoft.com/office/drawing/2014/main" id="{056CE60C-8E4B-42E8-A980-92DF29236F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175" y="1668093"/>
              <a:ext cx="7105650" cy="443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6">
              <a:extLst>
                <a:ext uri="{FF2B5EF4-FFF2-40B4-BE49-F238E27FC236}">
                  <a16:creationId xmlns:a16="http://schemas.microsoft.com/office/drawing/2014/main" id="{316A3BF1-BE4C-4182-82A5-47536EA04F09}"/>
                </a:ext>
              </a:extLst>
            </p:cNvPr>
            <p:cNvSpPr txBox="1"/>
            <p:nvPr/>
          </p:nvSpPr>
          <p:spPr>
            <a:xfrm>
              <a:off x="1894257" y="2218311"/>
              <a:ext cx="792088" cy="432048"/>
            </a:xfrm>
            <a:prstGeom prst="rect">
              <a:avLst/>
            </a:prstGeom>
            <a:solidFill>
              <a:srgbClr val="BBEEF3"/>
            </a:solidFill>
          </p:spPr>
          <p:txBody>
            <a:bodyPr wrap="square" lIns="0" tIns="0" rIns="0" bIns="0" rtlCol="0" anchor="ctr" anchorCtr="1">
              <a:noAutofit/>
            </a:bodyPr>
            <a:lstStyle/>
            <a:p>
              <a:pPr algn="ctr"/>
              <a:r>
                <a:rPr lang="zh-CN" altLang="en-US" sz="1400" dirty="0"/>
                <a:t>日志文件</a:t>
              </a:r>
              <a:endParaRPr lang="en-US" altLang="zh-CN" sz="1400" dirty="0"/>
            </a:p>
            <a:p>
              <a:pPr algn="ctr"/>
              <a:r>
                <a:rPr lang="zh-CN" altLang="en-US" sz="1400" dirty="0"/>
                <a:t>服务</a:t>
              </a:r>
            </a:p>
          </p:txBody>
        </p:sp>
        <p:sp>
          <p:nvSpPr>
            <p:cNvPr id="6" name="TextBox 8">
              <a:extLst>
                <a:ext uri="{FF2B5EF4-FFF2-40B4-BE49-F238E27FC236}">
                  <a16:creationId xmlns:a16="http://schemas.microsoft.com/office/drawing/2014/main" id="{B6BCA981-8180-4016-8B67-F3A1ABC46D93}"/>
                </a:ext>
              </a:extLst>
            </p:cNvPr>
            <p:cNvSpPr txBox="1"/>
            <p:nvPr/>
          </p:nvSpPr>
          <p:spPr>
            <a:xfrm>
              <a:off x="1736794" y="4594575"/>
              <a:ext cx="1656184" cy="432048"/>
            </a:xfrm>
            <a:prstGeom prst="rect">
              <a:avLst/>
            </a:prstGeom>
            <a:solidFill>
              <a:schemeClr val="bg1"/>
            </a:solidFill>
          </p:spPr>
          <p:txBody>
            <a:bodyPr wrap="square" lIns="0" tIns="0" rIns="0" bIns="0" rtlCol="0" anchor="ctr" anchorCtr="1">
              <a:noAutofit/>
            </a:bodyPr>
            <a:lstStyle/>
            <a:p>
              <a:pPr algn="ctr"/>
              <a:r>
                <a:rPr lang="zh-CN" altLang="en-US" sz="1400" dirty="0"/>
                <a:t>访问映射文件或刷新高速缓存</a:t>
              </a:r>
            </a:p>
          </p:txBody>
        </p:sp>
        <p:sp>
          <p:nvSpPr>
            <p:cNvPr id="7" name="TextBox 9">
              <a:extLst>
                <a:ext uri="{FF2B5EF4-FFF2-40B4-BE49-F238E27FC236}">
                  <a16:creationId xmlns:a16="http://schemas.microsoft.com/office/drawing/2014/main" id="{03CB8059-B32E-4503-9597-D9DBEFF9379D}"/>
                </a:ext>
              </a:extLst>
            </p:cNvPr>
            <p:cNvSpPr txBox="1"/>
            <p:nvPr/>
          </p:nvSpPr>
          <p:spPr>
            <a:xfrm>
              <a:off x="2123728" y="3802487"/>
              <a:ext cx="936104" cy="432048"/>
            </a:xfrm>
            <a:prstGeom prst="rect">
              <a:avLst/>
            </a:prstGeom>
            <a:solidFill>
              <a:srgbClr val="BBEEF3"/>
            </a:solidFill>
          </p:spPr>
          <p:txBody>
            <a:bodyPr wrap="square" lIns="0" tIns="0" rIns="0" bIns="0" rtlCol="0" anchor="ctr" anchorCtr="1">
              <a:noAutofit/>
            </a:bodyPr>
            <a:lstStyle/>
            <a:p>
              <a:pPr algn="ctr"/>
              <a:r>
                <a:rPr lang="zh-CN" altLang="en-US" sz="1400" dirty="0"/>
                <a:t>高速缓存</a:t>
              </a:r>
              <a:endParaRPr lang="en-US" altLang="zh-CN" sz="1400" dirty="0"/>
            </a:p>
            <a:p>
              <a:pPr algn="ctr"/>
              <a:r>
                <a:rPr lang="zh-CN" altLang="en-US" sz="1400" dirty="0"/>
                <a:t>管理器</a:t>
              </a:r>
            </a:p>
          </p:txBody>
        </p:sp>
        <p:sp>
          <p:nvSpPr>
            <p:cNvPr id="8" name="TextBox 10">
              <a:extLst>
                <a:ext uri="{FF2B5EF4-FFF2-40B4-BE49-F238E27FC236}">
                  <a16:creationId xmlns:a16="http://schemas.microsoft.com/office/drawing/2014/main" id="{4635C7D7-81FC-4143-B365-874B94902F69}"/>
                </a:ext>
              </a:extLst>
            </p:cNvPr>
            <p:cNvSpPr txBox="1"/>
            <p:nvPr/>
          </p:nvSpPr>
          <p:spPr>
            <a:xfrm>
              <a:off x="1939371" y="5400110"/>
              <a:ext cx="1251030" cy="432048"/>
            </a:xfrm>
            <a:prstGeom prst="rect">
              <a:avLst/>
            </a:prstGeom>
            <a:solidFill>
              <a:srgbClr val="BBEEF3"/>
            </a:solidFill>
          </p:spPr>
          <p:txBody>
            <a:bodyPr wrap="square" lIns="0" tIns="0" rIns="0" bIns="0" rtlCol="0" anchor="ctr" anchorCtr="1">
              <a:noAutofit/>
            </a:bodyPr>
            <a:lstStyle/>
            <a:p>
              <a:pPr algn="ctr"/>
              <a:r>
                <a:rPr lang="zh-CN" altLang="en-US" sz="1400" dirty="0"/>
                <a:t>虚拟内存</a:t>
              </a:r>
              <a:endParaRPr lang="en-US" altLang="zh-CN" sz="1400" dirty="0"/>
            </a:p>
            <a:p>
              <a:pPr algn="ctr"/>
              <a:r>
                <a:rPr lang="zh-CN" altLang="en-US" sz="1400" dirty="0"/>
                <a:t>管理器</a:t>
              </a:r>
            </a:p>
          </p:txBody>
        </p:sp>
        <p:sp>
          <p:nvSpPr>
            <p:cNvPr id="9" name="TextBox 11">
              <a:extLst>
                <a:ext uri="{FF2B5EF4-FFF2-40B4-BE49-F238E27FC236}">
                  <a16:creationId xmlns:a16="http://schemas.microsoft.com/office/drawing/2014/main" id="{74DA7ADD-27D6-4428-ACB5-B6B8B1F5919E}"/>
                </a:ext>
              </a:extLst>
            </p:cNvPr>
            <p:cNvSpPr txBox="1"/>
            <p:nvPr/>
          </p:nvSpPr>
          <p:spPr>
            <a:xfrm>
              <a:off x="5364088" y="3253317"/>
              <a:ext cx="1008112" cy="432048"/>
            </a:xfrm>
            <a:prstGeom prst="rect">
              <a:avLst/>
            </a:prstGeom>
            <a:solidFill>
              <a:srgbClr val="BBEEF3"/>
            </a:solidFill>
          </p:spPr>
          <p:txBody>
            <a:bodyPr wrap="square" lIns="0" tIns="0" rIns="0" bIns="0" rtlCol="0" anchor="ctr" anchorCtr="1">
              <a:noAutofit/>
            </a:bodyPr>
            <a:lstStyle/>
            <a:p>
              <a:pPr algn="ctr"/>
              <a:r>
                <a:rPr lang="zh-CN" altLang="en-US" sz="1400" dirty="0"/>
                <a:t>磁盘驱动</a:t>
              </a:r>
            </a:p>
          </p:txBody>
        </p:sp>
        <p:sp>
          <p:nvSpPr>
            <p:cNvPr id="10" name="TextBox 12">
              <a:extLst>
                <a:ext uri="{FF2B5EF4-FFF2-40B4-BE49-F238E27FC236}">
                  <a16:creationId xmlns:a16="http://schemas.microsoft.com/office/drawing/2014/main" id="{A273FB00-5390-44BD-9167-CF5EE1B2B009}"/>
                </a:ext>
              </a:extLst>
            </p:cNvPr>
            <p:cNvSpPr txBox="1"/>
            <p:nvPr/>
          </p:nvSpPr>
          <p:spPr>
            <a:xfrm>
              <a:off x="5220072" y="2668579"/>
              <a:ext cx="1080120" cy="432048"/>
            </a:xfrm>
            <a:prstGeom prst="rect">
              <a:avLst/>
            </a:prstGeom>
            <a:solidFill>
              <a:srgbClr val="BBEEF3"/>
            </a:solidFill>
          </p:spPr>
          <p:txBody>
            <a:bodyPr wrap="square" lIns="0" tIns="0" rIns="0" bIns="0" rtlCol="0" anchor="ctr" anchorCtr="1">
              <a:noAutofit/>
            </a:bodyPr>
            <a:lstStyle/>
            <a:p>
              <a:pPr algn="ctr"/>
              <a:r>
                <a:rPr lang="zh-CN" altLang="en-US" sz="1400" dirty="0"/>
                <a:t>容错驱动</a:t>
              </a:r>
            </a:p>
          </p:txBody>
        </p:sp>
        <p:sp>
          <p:nvSpPr>
            <p:cNvPr id="11" name="TextBox 13">
              <a:extLst>
                <a:ext uri="{FF2B5EF4-FFF2-40B4-BE49-F238E27FC236}">
                  <a16:creationId xmlns:a16="http://schemas.microsoft.com/office/drawing/2014/main" id="{86C4A2C6-A70C-411B-B956-DD81230D214B}"/>
                </a:ext>
              </a:extLst>
            </p:cNvPr>
            <p:cNvSpPr txBox="1"/>
            <p:nvPr/>
          </p:nvSpPr>
          <p:spPr>
            <a:xfrm>
              <a:off x="5152837" y="2200091"/>
              <a:ext cx="1080120" cy="432048"/>
            </a:xfrm>
            <a:prstGeom prst="rect">
              <a:avLst/>
            </a:prstGeom>
            <a:solidFill>
              <a:srgbClr val="BBEEF3"/>
            </a:solidFill>
          </p:spPr>
          <p:txBody>
            <a:bodyPr wrap="square" lIns="0" tIns="0" rIns="0" bIns="0" rtlCol="0" anchor="ctr" anchorCtr="1">
              <a:noAutofit/>
            </a:bodyPr>
            <a:lstStyle/>
            <a:p>
              <a:pPr algn="ctr"/>
              <a:r>
                <a:rPr lang="en-US" altLang="zh-CN" sz="1400" dirty="0"/>
                <a:t>NTFS</a:t>
              </a:r>
              <a:r>
                <a:rPr lang="zh-CN" altLang="en-US" sz="1400" dirty="0"/>
                <a:t>驱动</a:t>
              </a:r>
            </a:p>
          </p:txBody>
        </p:sp>
        <p:sp>
          <p:nvSpPr>
            <p:cNvPr id="12" name="TextBox 14">
              <a:extLst>
                <a:ext uri="{FF2B5EF4-FFF2-40B4-BE49-F238E27FC236}">
                  <a16:creationId xmlns:a16="http://schemas.microsoft.com/office/drawing/2014/main" id="{C5EC356E-86EC-4FDD-AE85-B882191D1AA4}"/>
                </a:ext>
              </a:extLst>
            </p:cNvPr>
            <p:cNvSpPr txBox="1"/>
            <p:nvPr/>
          </p:nvSpPr>
          <p:spPr>
            <a:xfrm>
              <a:off x="3145286" y="2029345"/>
              <a:ext cx="1543835" cy="234080"/>
            </a:xfrm>
            <a:prstGeom prst="rect">
              <a:avLst/>
            </a:prstGeom>
            <a:solidFill>
              <a:schemeClr val="bg1"/>
            </a:solidFill>
          </p:spPr>
          <p:txBody>
            <a:bodyPr wrap="square" lIns="0" tIns="0" rIns="0" bIns="0" rtlCol="0" anchor="ctr" anchorCtr="1">
              <a:noAutofit/>
            </a:bodyPr>
            <a:lstStyle/>
            <a:p>
              <a:pPr algn="ctr"/>
              <a:r>
                <a:rPr lang="zh-CN" altLang="en-US" sz="1400" dirty="0"/>
                <a:t>记录事务</a:t>
              </a:r>
            </a:p>
          </p:txBody>
        </p:sp>
        <p:sp>
          <p:nvSpPr>
            <p:cNvPr id="13" name="TextBox 15">
              <a:extLst>
                <a:ext uri="{FF2B5EF4-FFF2-40B4-BE49-F238E27FC236}">
                  <a16:creationId xmlns:a16="http://schemas.microsoft.com/office/drawing/2014/main" id="{4F9D8669-9430-45E2-90B1-F161012C2018}"/>
                </a:ext>
              </a:extLst>
            </p:cNvPr>
            <p:cNvSpPr txBox="1"/>
            <p:nvPr/>
          </p:nvSpPr>
          <p:spPr>
            <a:xfrm>
              <a:off x="1028056" y="2983505"/>
              <a:ext cx="792088" cy="432048"/>
            </a:xfrm>
            <a:prstGeom prst="rect">
              <a:avLst/>
            </a:prstGeom>
            <a:solidFill>
              <a:schemeClr val="bg1"/>
            </a:solidFill>
          </p:spPr>
          <p:txBody>
            <a:bodyPr wrap="square" lIns="0" tIns="0" rIns="0" bIns="0" rtlCol="0" anchor="ctr" anchorCtr="1">
              <a:noAutofit/>
            </a:bodyPr>
            <a:lstStyle/>
            <a:p>
              <a:pPr algn="ctr"/>
              <a:r>
                <a:rPr lang="zh-CN" altLang="en-US" sz="1400" dirty="0"/>
                <a:t>刷新</a:t>
              </a:r>
              <a:endParaRPr lang="en-US" altLang="zh-CN" sz="1400" dirty="0"/>
            </a:p>
            <a:p>
              <a:pPr algn="ctr"/>
              <a:r>
                <a:rPr lang="zh-CN" altLang="en-US" sz="1400" dirty="0"/>
                <a:t>日志文件</a:t>
              </a:r>
            </a:p>
          </p:txBody>
        </p:sp>
        <p:sp>
          <p:nvSpPr>
            <p:cNvPr id="14" name="TextBox 16">
              <a:extLst>
                <a:ext uri="{FF2B5EF4-FFF2-40B4-BE49-F238E27FC236}">
                  <a16:creationId xmlns:a16="http://schemas.microsoft.com/office/drawing/2014/main" id="{BB27FA37-1F26-470B-A43B-6FC514D5DDF6}"/>
                </a:ext>
              </a:extLst>
            </p:cNvPr>
            <p:cNvSpPr txBox="1"/>
            <p:nvPr/>
          </p:nvSpPr>
          <p:spPr>
            <a:xfrm>
              <a:off x="7038491" y="3082407"/>
              <a:ext cx="840813" cy="432048"/>
            </a:xfrm>
            <a:prstGeom prst="rect">
              <a:avLst/>
            </a:prstGeom>
            <a:solidFill>
              <a:schemeClr val="bg1"/>
            </a:solidFill>
          </p:spPr>
          <p:txBody>
            <a:bodyPr wrap="square" lIns="0" tIns="0" rIns="0" bIns="0" rtlCol="0" anchor="ctr" anchorCtr="1">
              <a:noAutofit/>
            </a:bodyPr>
            <a:lstStyle/>
            <a:p>
              <a:pPr algn="ctr"/>
              <a:r>
                <a:rPr lang="zh-CN" altLang="en-US" sz="1400" dirty="0"/>
                <a:t>读写磁盘</a:t>
              </a:r>
              <a:endParaRPr lang="en-US" altLang="zh-CN" sz="1400" dirty="0"/>
            </a:p>
          </p:txBody>
        </p:sp>
        <p:sp>
          <p:nvSpPr>
            <p:cNvPr id="15" name="TextBox 17">
              <a:extLst>
                <a:ext uri="{FF2B5EF4-FFF2-40B4-BE49-F238E27FC236}">
                  <a16:creationId xmlns:a16="http://schemas.microsoft.com/office/drawing/2014/main" id="{44D7BFB4-DC59-4544-BBE4-FE63D7101810}"/>
                </a:ext>
              </a:extLst>
            </p:cNvPr>
            <p:cNvSpPr txBox="1"/>
            <p:nvPr/>
          </p:nvSpPr>
          <p:spPr>
            <a:xfrm>
              <a:off x="1907704" y="3010399"/>
              <a:ext cx="792088" cy="432048"/>
            </a:xfrm>
            <a:prstGeom prst="rect">
              <a:avLst/>
            </a:prstGeom>
            <a:solidFill>
              <a:schemeClr val="bg1"/>
            </a:solidFill>
          </p:spPr>
          <p:txBody>
            <a:bodyPr wrap="square" lIns="0" tIns="0" rIns="0" bIns="0" rtlCol="0" anchor="ctr" anchorCtr="1">
              <a:noAutofit/>
            </a:bodyPr>
            <a:lstStyle/>
            <a:p>
              <a:pPr algn="ctr"/>
              <a:r>
                <a:rPr lang="zh-CN" altLang="en-US" sz="1400" dirty="0"/>
                <a:t>写</a:t>
              </a:r>
              <a:endParaRPr lang="en-US" altLang="zh-CN" sz="1400" dirty="0"/>
            </a:p>
            <a:p>
              <a:pPr algn="ctr"/>
              <a:r>
                <a:rPr lang="zh-CN" altLang="en-US" sz="1400" dirty="0"/>
                <a:t>高速缓存</a:t>
              </a:r>
              <a:endParaRPr lang="en-US" altLang="zh-CN" sz="1400" dirty="0"/>
            </a:p>
          </p:txBody>
        </p:sp>
        <p:sp>
          <p:nvSpPr>
            <p:cNvPr id="16" name="TextBox 18">
              <a:extLst>
                <a:ext uri="{FF2B5EF4-FFF2-40B4-BE49-F238E27FC236}">
                  <a16:creationId xmlns:a16="http://schemas.microsoft.com/office/drawing/2014/main" id="{1AD9C8DA-3A2C-4F2F-A841-AA6B3BFE383B}"/>
                </a:ext>
              </a:extLst>
            </p:cNvPr>
            <p:cNvSpPr txBox="1"/>
            <p:nvPr/>
          </p:nvSpPr>
          <p:spPr>
            <a:xfrm>
              <a:off x="5076056" y="1804483"/>
              <a:ext cx="1276910" cy="341902"/>
            </a:xfrm>
            <a:prstGeom prst="rect">
              <a:avLst/>
            </a:prstGeom>
            <a:solidFill>
              <a:schemeClr val="bg1">
                <a:lumMod val="85000"/>
              </a:schemeClr>
            </a:solidFill>
          </p:spPr>
          <p:txBody>
            <a:bodyPr wrap="square" lIns="0" tIns="0" rIns="0" bIns="0" rtlCol="0" anchor="ctr" anchorCtr="1">
              <a:noAutofit/>
            </a:bodyPr>
            <a:lstStyle/>
            <a:p>
              <a:pPr algn="ctr"/>
              <a:r>
                <a:rPr lang="en-US" altLang="zh-CN" sz="1400" b="1" dirty="0"/>
                <a:t>I/O</a:t>
              </a:r>
              <a:r>
                <a:rPr lang="zh-CN" altLang="en-US" sz="1400" b="1" dirty="0"/>
                <a:t>管理器</a:t>
              </a:r>
              <a:endParaRPr lang="en-US" altLang="zh-CN" sz="1400" b="1" dirty="0"/>
            </a:p>
          </p:txBody>
        </p:sp>
        <p:sp>
          <p:nvSpPr>
            <p:cNvPr id="17" name="TextBox 19">
              <a:extLst>
                <a:ext uri="{FF2B5EF4-FFF2-40B4-BE49-F238E27FC236}">
                  <a16:creationId xmlns:a16="http://schemas.microsoft.com/office/drawing/2014/main" id="{63E2ECDD-FC23-41E6-B1CF-C5A5F751C78E}"/>
                </a:ext>
              </a:extLst>
            </p:cNvPr>
            <p:cNvSpPr txBox="1"/>
            <p:nvPr/>
          </p:nvSpPr>
          <p:spPr>
            <a:xfrm>
              <a:off x="2740133" y="2578351"/>
              <a:ext cx="895763" cy="432048"/>
            </a:xfrm>
            <a:prstGeom prst="rect">
              <a:avLst/>
            </a:prstGeom>
            <a:solidFill>
              <a:schemeClr val="bg1"/>
            </a:solidFill>
          </p:spPr>
          <p:txBody>
            <a:bodyPr wrap="square" lIns="0" tIns="0" rIns="0" bIns="0" rtlCol="0" anchor="ctr" anchorCtr="0">
              <a:noAutofit/>
            </a:bodyPr>
            <a:lstStyle/>
            <a:p>
              <a:r>
                <a:rPr lang="zh-CN" altLang="en-US" sz="1400" dirty="0"/>
                <a:t> 读</a:t>
              </a:r>
              <a:r>
                <a:rPr lang="en-US" altLang="zh-CN" sz="1400" dirty="0"/>
                <a:t>/</a:t>
              </a:r>
              <a:r>
                <a:rPr lang="zh-CN" altLang="en-US" sz="1400" dirty="0"/>
                <a:t>写</a:t>
              </a:r>
              <a:endParaRPr lang="en-US" altLang="zh-CN" sz="1400" dirty="0"/>
            </a:p>
            <a:p>
              <a:r>
                <a:rPr lang="zh-CN" altLang="en-US" sz="1400" dirty="0"/>
                <a:t>  文件</a:t>
              </a:r>
              <a:endParaRPr lang="en-US" altLang="zh-CN" sz="1400" dirty="0"/>
            </a:p>
          </p:txBody>
        </p:sp>
        <p:sp>
          <p:nvSpPr>
            <p:cNvPr id="18" name="TextBox 20">
              <a:extLst>
                <a:ext uri="{FF2B5EF4-FFF2-40B4-BE49-F238E27FC236}">
                  <a16:creationId xmlns:a16="http://schemas.microsoft.com/office/drawing/2014/main" id="{54E7D8FF-B2F7-452E-A524-AD7CED420E24}"/>
                </a:ext>
              </a:extLst>
            </p:cNvPr>
            <p:cNvSpPr txBox="1"/>
            <p:nvPr/>
          </p:nvSpPr>
          <p:spPr>
            <a:xfrm>
              <a:off x="3374758" y="3874495"/>
              <a:ext cx="1224136" cy="720080"/>
            </a:xfrm>
            <a:prstGeom prst="rect">
              <a:avLst/>
            </a:prstGeom>
            <a:solidFill>
              <a:schemeClr val="bg1"/>
            </a:solidFill>
          </p:spPr>
          <p:txBody>
            <a:bodyPr wrap="square" lIns="0" tIns="0" rIns="0" bIns="0" rtlCol="0" anchor="ctr" anchorCtr="1">
              <a:noAutofit/>
            </a:bodyPr>
            <a:lstStyle/>
            <a:p>
              <a:pPr algn="ctr"/>
              <a:r>
                <a:rPr lang="zh-CN" altLang="en-US" sz="1400" dirty="0"/>
                <a:t>从磁盘加载</a:t>
              </a:r>
              <a:endParaRPr lang="en-US" altLang="zh-CN" sz="1400" dirty="0"/>
            </a:p>
            <a:p>
              <a:pPr algn="ctr"/>
              <a:r>
                <a:rPr lang="zh-CN" altLang="en-US" sz="1400" dirty="0"/>
                <a:t>数据到内存</a:t>
              </a:r>
              <a:endParaRPr lang="en-US" altLang="zh-CN" sz="1400" dirty="0"/>
            </a:p>
          </p:txBody>
        </p:sp>
        <p:sp>
          <p:nvSpPr>
            <p:cNvPr id="19" name="TextBox 21">
              <a:extLst>
                <a:ext uri="{FF2B5EF4-FFF2-40B4-BE49-F238E27FC236}">
                  <a16:creationId xmlns:a16="http://schemas.microsoft.com/office/drawing/2014/main" id="{49861435-631E-4659-938F-A07A8F0BB68B}"/>
                </a:ext>
              </a:extLst>
            </p:cNvPr>
            <p:cNvSpPr txBox="1"/>
            <p:nvPr/>
          </p:nvSpPr>
          <p:spPr>
            <a:xfrm>
              <a:off x="6908358" y="2272099"/>
              <a:ext cx="1203019" cy="720080"/>
            </a:xfrm>
            <a:prstGeom prst="rect">
              <a:avLst/>
            </a:prstGeom>
            <a:solidFill>
              <a:schemeClr val="bg1"/>
            </a:solidFill>
          </p:spPr>
          <p:txBody>
            <a:bodyPr wrap="square" lIns="0" tIns="0" rIns="0" bIns="0" rtlCol="0" anchor="ctr" anchorCtr="1">
              <a:noAutofit/>
            </a:bodyPr>
            <a:lstStyle/>
            <a:p>
              <a:pPr algn="ctr"/>
              <a:r>
                <a:rPr lang="zh-CN" altLang="en-US" sz="1400" dirty="0"/>
                <a:t>读写一个镜像的或条带化的卷</a:t>
              </a:r>
              <a:endParaRPr lang="en-US" altLang="zh-CN" sz="1400" dirty="0"/>
            </a:p>
          </p:txBody>
        </p:sp>
      </p:grpSp>
      <p:sp>
        <p:nvSpPr>
          <p:cNvPr id="21" name="Content Placeholder 2">
            <a:extLst>
              <a:ext uri="{FF2B5EF4-FFF2-40B4-BE49-F238E27FC236}">
                <a16:creationId xmlns:a16="http://schemas.microsoft.com/office/drawing/2014/main" id="{DACD9E0D-48DF-4CE5-8B67-B8D121CD8B6D}"/>
              </a:ext>
            </a:extLst>
          </p:cNvPr>
          <p:cNvSpPr txBox="1">
            <a:spLocks/>
          </p:cNvSpPr>
          <p:nvPr/>
        </p:nvSpPr>
        <p:spPr bwMode="auto">
          <a:xfrm>
            <a:off x="0" y="5085184"/>
            <a:ext cx="9144000" cy="1792740"/>
          </a:xfrm>
          <a:prstGeom prst="rect">
            <a:avLst/>
          </a:prstGeom>
          <a:solidFill>
            <a:srgbClr val="ADEBF1"/>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514350" indent="-514350">
              <a:lnSpc>
                <a:spcPct val="125000"/>
              </a:lnSpc>
              <a:buClr>
                <a:schemeClr val="tx1"/>
              </a:buClr>
              <a:buAutoNum type="arabicPeriod"/>
            </a:pPr>
            <a:r>
              <a:rPr lang="en-US" altLang="zh-CN" sz="1600" b="0" dirty="0">
                <a:solidFill>
                  <a:schemeClr val="tx1"/>
                </a:solidFill>
                <a:latin typeface="Times New Roman" panose="02020603050405020304" pitchFamily="18" charset="0"/>
                <a:cs typeface="Times New Roman" panose="02020603050405020304" pitchFamily="18" charset="0"/>
              </a:rPr>
              <a:t>I/O</a:t>
            </a:r>
            <a:r>
              <a:rPr lang="zh-CN" altLang="en-US" sz="1600" b="0" dirty="0">
                <a:solidFill>
                  <a:schemeClr val="tx1"/>
                </a:solidFill>
                <a:latin typeface="Times New Roman" panose="02020603050405020304" pitchFamily="18" charset="0"/>
                <a:cs typeface="Times New Roman" panose="02020603050405020304" pitchFamily="18" charset="0"/>
              </a:rPr>
              <a:t>管理程序：包括</a:t>
            </a:r>
            <a:r>
              <a:rPr lang="en-US" altLang="zh-CN" sz="1600" b="0" dirty="0">
                <a:solidFill>
                  <a:schemeClr val="tx1"/>
                </a:solidFill>
                <a:latin typeface="Times New Roman" panose="02020603050405020304" pitchFamily="18" charset="0"/>
                <a:cs typeface="Times New Roman" panose="02020603050405020304" pitchFamily="18" charset="0"/>
              </a:rPr>
              <a:t>NTFS</a:t>
            </a:r>
            <a:r>
              <a:rPr lang="zh-CN" altLang="en-US" sz="1600" b="0" dirty="0">
                <a:solidFill>
                  <a:schemeClr val="tx1"/>
                </a:solidFill>
                <a:latin typeface="Times New Roman" panose="02020603050405020304" pitchFamily="18" charset="0"/>
                <a:cs typeface="Times New Roman" panose="02020603050405020304" pitchFamily="18" charset="0"/>
              </a:rPr>
              <a:t>驱动，用于处理基本的打开、关闭、读写功能</a:t>
            </a:r>
            <a:endParaRPr lang="en-US" altLang="zh-CN" sz="1600" b="0" dirty="0">
              <a:solidFill>
                <a:schemeClr val="tx1"/>
              </a:solidFill>
              <a:latin typeface="Times New Roman" panose="02020603050405020304" pitchFamily="18" charset="0"/>
              <a:cs typeface="Times New Roman" panose="02020603050405020304" pitchFamily="18" charset="0"/>
            </a:endParaRPr>
          </a:p>
          <a:p>
            <a:pPr marL="514350" indent="-514350">
              <a:lnSpc>
                <a:spcPct val="125000"/>
              </a:lnSpc>
              <a:buClr>
                <a:schemeClr val="tx1"/>
              </a:buClr>
              <a:buAutoNum type="arabicPeriod"/>
            </a:pPr>
            <a:r>
              <a:rPr lang="zh-CN" altLang="en-US" sz="1600" b="0" dirty="0">
                <a:solidFill>
                  <a:schemeClr val="tx1"/>
                </a:solidFill>
                <a:latin typeface="Times New Roman" panose="02020603050405020304" pitchFamily="18" charset="0"/>
                <a:cs typeface="Times New Roman" panose="02020603050405020304" pitchFamily="18" charset="0"/>
              </a:rPr>
              <a:t>日志文件服务：维护一个关于磁盘上文件系统元数据改变的标志，用于在系统失败时恢复</a:t>
            </a:r>
            <a:r>
              <a:rPr lang="en-US" altLang="zh-CN" sz="1600" b="0" dirty="0">
                <a:solidFill>
                  <a:schemeClr val="tx1"/>
                </a:solidFill>
                <a:latin typeface="Times New Roman" panose="02020603050405020304" pitchFamily="18" charset="0"/>
                <a:cs typeface="Times New Roman" panose="02020603050405020304" pitchFamily="18" charset="0"/>
              </a:rPr>
              <a:t>NTFS</a:t>
            </a:r>
            <a:r>
              <a:rPr lang="zh-CN" altLang="en-US" sz="1600" b="0" dirty="0">
                <a:solidFill>
                  <a:schemeClr val="tx1"/>
                </a:solidFill>
                <a:latin typeface="Times New Roman" panose="02020603050405020304" pitchFamily="18" charset="0"/>
                <a:cs typeface="Times New Roman" panose="02020603050405020304" pitchFamily="18" charset="0"/>
              </a:rPr>
              <a:t>格式的卷</a:t>
            </a:r>
            <a:endParaRPr lang="en-US" altLang="zh-CN" sz="1600" b="0" dirty="0">
              <a:solidFill>
                <a:schemeClr val="tx1"/>
              </a:solidFill>
              <a:latin typeface="Times New Roman" panose="02020603050405020304" pitchFamily="18" charset="0"/>
              <a:cs typeface="Times New Roman" panose="02020603050405020304" pitchFamily="18" charset="0"/>
            </a:endParaRPr>
          </a:p>
          <a:p>
            <a:pPr marL="514350" indent="-514350">
              <a:lnSpc>
                <a:spcPct val="125000"/>
              </a:lnSpc>
              <a:buClr>
                <a:schemeClr val="tx1"/>
              </a:buClr>
              <a:buAutoNum type="arabicPeriod"/>
            </a:pPr>
            <a:r>
              <a:rPr lang="zh-CN" altLang="en-US" sz="1600" b="0" dirty="0">
                <a:solidFill>
                  <a:schemeClr val="tx1"/>
                </a:solidFill>
                <a:latin typeface="Times New Roman" panose="02020603050405020304" pitchFamily="18" charset="0"/>
                <a:cs typeface="Times New Roman" panose="02020603050405020304" pitchFamily="18" charset="0"/>
              </a:rPr>
              <a:t>高速缓存管理器：负责对文件读写进行高速缓存，以提高性能</a:t>
            </a:r>
            <a:endParaRPr lang="en-US" altLang="zh-CN" sz="1600" b="0" dirty="0">
              <a:solidFill>
                <a:schemeClr val="tx1"/>
              </a:solidFill>
              <a:latin typeface="Times New Roman" panose="02020603050405020304" pitchFamily="18" charset="0"/>
              <a:cs typeface="Times New Roman" panose="02020603050405020304" pitchFamily="18" charset="0"/>
            </a:endParaRPr>
          </a:p>
          <a:p>
            <a:pPr marL="514350" indent="-514350">
              <a:lnSpc>
                <a:spcPct val="125000"/>
              </a:lnSpc>
              <a:buClr>
                <a:schemeClr val="tx1"/>
              </a:buClr>
              <a:buAutoNum type="arabicPeriod"/>
            </a:pPr>
            <a:r>
              <a:rPr lang="zh-CN" altLang="en-US" sz="1600" b="0" dirty="0">
                <a:solidFill>
                  <a:schemeClr val="tx1"/>
                </a:solidFill>
                <a:latin typeface="Times New Roman" panose="02020603050405020304" pitchFamily="18" charset="0"/>
                <a:cs typeface="Times New Roman" panose="02020603050405020304" pitchFamily="18" charset="0"/>
              </a:rPr>
              <a:t>虚存管理程序：</a:t>
            </a:r>
            <a:r>
              <a:rPr lang="en-US" altLang="zh-CN" sz="1600" b="0" dirty="0">
                <a:solidFill>
                  <a:schemeClr val="tx1"/>
                </a:solidFill>
                <a:latin typeface="Times New Roman" panose="02020603050405020304" pitchFamily="18" charset="0"/>
                <a:cs typeface="Times New Roman" panose="02020603050405020304" pitchFamily="18" charset="0"/>
              </a:rPr>
              <a:t>NTFS</a:t>
            </a:r>
            <a:r>
              <a:rPr lang="zh-CN" altLang="en-US" sz="1600" b="0" dirty="0">
                <a:solidFill>
                  <a:schemeClr val="tx1"/>
                </a:solidFill>
                <a:latin typeface="Times New Roman" panose="02020603050405020304" pitchFamily="18" charset="0"/>
                <a:cs typeface="Times New Roman" panose="02020603050405020304" pitchFamily="18" charset="0"/>
              </a:rPr>
              <a:t>通过把文件引用映射到虚存引用，并通过读写虚存来访问被缓存的文件</a:t>
            </a:r>
          </a:p>
          <a:p>
            <a:pPr>
              <a:lnSpc>
                <a:spcPct val="125000"/>
              </a:lnSpc>
            </a:pPr>
            <a:endParaRPr lang="en-US" altLang="zh-CN" sz="1800" dirty="0">
              <a:solidFill>
                <a:schemeClr val="tx1"/>
              </a:solidFill>
            </a:endParaRPr>
          </a:p>
          <a:p>
            <a:endParaRPr lang="en-US" sz="1800" kern="0" dirty="0">
              <a:solidFill>
                <a:schemeClr val="tx1"/>
              </a:solidFill>
            </a:endParaRPr>
          </a:p>
        </p:txBody>
      </p:sp>
    </p:spTree>
    <p:extLst>
      <p:ext uri="{BB962C8B-B14F-4D97-AF65-F5344CB8AC3E}">
        <p14:creationId xmlns:p14="http://schemas.microsoft.com/office/powerpoint/2010/main" val="3923611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5.1 </a:t>
            </a:r>
            <a:r>
              <a:rPr kumimoji="1" lang="zh-CN" altLang="en-US" dirty="0"/>
              <a:t>概述</a:t>
            </a:r>
          </a:p>
        </p:txBody>
      </p:sp>
      <p:sp>
        <p:nvSpPr>
          <p:cNvPr id="3" name="Content Placeholder 2">
            <a:extLst>
              <a:ext uri="{FF2B5EF4-FFF2-40B4-BE49-F238E27FC236}">
                <a16:creationId xmlns:a16="http://schemas.microsoft.com/office/drawing/2014/main" id="{939A704F-FAE8-414A-8C64-E1DEBF23D61A}"/>
              </a:ext>
            </a:extLst>
          </p:cNvPr>
          <p:cNvSpPr txBox="1">
            <a:spLocks/>
          </p:cNvSpPr>
          <p:nvPr/>
        </p:nvSpPr>
        <p:spPr bwMode="auto">
          <a:xfrm>
            <a:off x="9124" y="980728"/>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25000"/>
              </a:lnSpc>
              <a:spcBef>
                <a:spcPct val="0"/>
              </a:spcBef>
              <a:buFont typeface="Wingdings" pitchFamily="2" charset="2"/>
              <a:buChar char="l"/>
            </a:pPr>
            <a:r>
              <a:rPr lang="zh-CN" altLang="en-US" sz="2400" b="0" dirty="0">
                <a:solidFill>
                  <a:prstClr val="black"/>
                </a:solidFill>
                <a:latin typeface="宋体" panose="02010600030101010101" pitchFamily="2" charset="-122"/>
                <a:ea typeface="宋体" panose="02010600030101010101" pitchFamily="2" charset="-122"/>
                <a:cs typeface="+mn-cs"/>
              </a:rPr>
              <a:t>文件系统架构</a:t>
            </a:r>
            <a:endParaRPr lang="en-US" altLang="zh-CN" sz="2400" b="0" dirty="0">
              <a:solidFill>
                <a:prstClr val="black"/>
              </a:solidFill>
              <a:latin typeface="宋体" panose="02010600030101010101" pitchFamily="2" charset="-122"/>
              <a:ea typeface="宋体" panose="02010600030101010101" pitchFamily="2" charset="-122"/>
              <a:cs typeface="+mn-cs"/>
            </a:endParaRPr>
          </a:p>
        </p:txBody>
      </p:sp>
      <p:sp>
        <p:nvSpPr>
          <p:cNvPr id="4" name="TextBox 3">
            <a:extLst>
              <a:ext uri="{FF2B5EF4-FFF2-40B4-BE49-F238E27FC236}">
                <a16:creationId xmlns:a16="http://schemas.microsoft.com/office/drawing/2014/main" id="{393A2E7E-B142-43C7-8D19-74877F7F90E7}"/>
              </a:ext>
            </a:extLst>
          </p:cNvPr>
          <p:cNvSpPr txBox="1"/>
          <p:nvPr/>
        </p:nvSpPr>
        <p:spPr>
          <a:xfrm>
            <a:off x="609600" y="2887216"/>
            <a:ext cx="8077200" cy="784830"/>
          </a:xfrm>
          <a:prstGeom prst="rect">
            <a:avLst/>
          </a:prstGeom>
          <a:noFill/>
        </p:spPr>
        <p:txBody>
          <a:bodyPr wrap="square" rtlCol="0">
            <a:spAutoFit/>
          </a:bodyPr>
          <a:lstStyle/>
          <a:p>
            <a:pPr marL="1079500" indent="-444500">
              <a:spcBef>
                <a:spcPts val="600"/>
              </a:spcBef>
              <a:buClr>
                <a:schemeClr val="accent1"/>
              </a:buClr>
              <a:buSzPct val="100000"/>
              <a:buFont typeface="+mj-lt"/>
              <a:buAutoNum type="arabicPeriod"/>
            </a:pPr>
            <a:endParaRPr lang="en-US" sz="2000" dirty="0">
              <a:solidFill>
                <a:schemeClr val="tx1">
                  <a:lumMod val="85000"/>
                  <a:lumOff val="15000"/>
                </a:schemeClr>
              </a:solidFill>
              <a:latin typeface="+mn-lt"/>
            </a:endParaRPr>
          </a:p>
          <a:p>
            <a:pPr marL="1079500" indent="-444500">
              <a:spcBef>
                <a:spcPts val="600"/>
              </a:spcBef>
              <a:buClr>
                <a:schemeClr val="accent1"/>
              </a:buClr>
              <a:buSzPct val="100000"/>
              <a:buFont typeface="+mj-lt"/>
              <a:buAutoNum type="arabicPeriod"/>
            </a:pPr>
            <a:endParaRPr lang="en-US" sz="2000" dirty="0">
              <a:solidFill>
                <a:schemeClr val="tx1">
                  <a:lumMod val="85000"/>
                  <a:lumOff val="15000"/>
                </a:schemeClr>
              </a:solidFill>
              <a:latin typeface="+mn-lt"/>
            </a:endParaRPr>
          </a:p>
        </p:txBody>
      </p:sp>
      <p:pic>
        <p:nvPicPr>
          <p:cNvPr id="5" name="Picture 2">
            <a:extLst>
              <a:ext uri="{FF2B5EF4-FFF2-40B4-BE49-F238E27FC236}">
                <a16:creationId xmlns:a16="http://schemas.microsoft.com/office/drawing/2014/main" id="{18E3603C-030E-4B8E-9132-F1FAC4F51E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556792"/>
            <a:ext cx="6705600" cy="463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1">
            <a:extLst>
              <a:ext uri="{FF2B5EF4-FFF2-40B4-BE49-F238E27FC236}">
                <a16:creationId xmlns:a16="http://schemas.microsoft.com/office/drawing/2014/main" id="{6B128FD7-A24E-44AE-913A-9F915B9A2931}"/>
              </a:ext>
            </a:extLst>
          </p:cNvPr>
          <p:cNvSpPr txBox="1"/>
          <p:nvPr/>
        </p:nvSpPr>
        <p:spPr>
          <a:xfrm>
            <a:off x="3779912" y="1691516"/>
            <a:ext cx="1440160" cy="369332"/>
          </a:xfrm>
          <a:prstGeom prst="rect">
            <a:avLst/>
          </a:prstGeom>
          <a:solidFill>
            <a:srgbClr val="BBEEF3"/>
          </a:solidFill>
        </p:spPr>
        <p:txBody>
          <a:bodyPr wrap="square" rtlCol="0">
            <a:spAutoFit/>
          </a:bodyPr>
          <a:lstStyle/>
          <a:p>
            <a:pPr algn="ctr"/>
            <a:r>
              <a:rPr lang="zh-CN" altLang="en-US" dirty="0"/>
              <a:t>用户程序</a:t>
            </a:r>
          </a:p>
        </p:txBody>
      </p:sp>
      <p:sp>
        <p:nvSpPr>
          <p:cNvPr id="7" name="TextBox 7">
            <a:extLst>
              <a:ext uri="{FF2B5EF4-FFF2-40B4-BE49-F238E27FC236}">
                <a16:creationId xmlns:a16="http://schemas.microsoft.com/office/drawing/2014/main" id="{9677DA34-91EA-4486-9F4C-75A96E299640}"/>
              </a:ext>
            </a:extLst>
          </p:cNvPr>
          <p:cNvSpPr txBox="1"/>
          <p:nvPr/>
        </p:nvSpPr>
        <p:spPr>
          <a:xfrm>
            <a:off x="1403648" y="3429000"/>
            <a:ext cx="1080120" cy="369332"/>
          </a:xfrm>
          <a:prstGeom prst="rect">
            <a:avLst/>
          </a:prstGeom>
          <a:solidFill>
            <a:srgbClr val="BBEEF3"/>
          </a:solidFill>
        </p:spPr>
        <p:txBody>
          <a:bodyPr wrap="square" rtlCol="0">
            <a:spAutoFit/>
          </a:bodyPr>
          <a:lstStyle/>
          <a:p>
            <a:pPr algn="ctr"/>
            <a:r>
              <a:rPr lang="zh-CN" altLang="en-US" dirty="0"/>
              <a:t>堆</a:t>
            </a:r>
          </a:p>
        </p:txBody>
      </p:sp>
      <p:sp>
        <p:nvSpPr>
          <p:cNvPr id="8" name="TextBox 8">
            <a:extLst>
              <a:ext uri="{FF2B5EF4-FFF2-40B4-BE49-F238E27FC236}">
                <a16:creationId xmlns:a16="http://schemas.microsoft.com/office/drawing/2014/main" id="{AC6995B6-1EB6-41E6-B0FB-F7890C6E3272}"/>
              </a:ext>
            </a:extLst>
          </p:cNvPr>
          <p:cNvSpPr txBox="1"/>
          <p:nvPr/>
        </p:nvSpPr>
        <p:spPr>
          <a:xfrm>
            <a:off x="2699792" y="3429000"/>
            <a:ext cx="1080120" cy="369332"/>
          </a:xfrm>
          <a:prstGeom prst="rect">
            <a:avLst/>
          </a:prstGeom>
          <a:solidFill>
            <a:srgbClr val="BBEEF3"/>
          </a:solidFill>
        </p:spPr>
        <p:txBody>
          <a:bodyPr wrap="square" rtlCol="0">
            <a:spAutoFit/>
          </a:bodyPr>
          <a:lstStyle/>
          <a:p>
            <a:pPr algn="ctr"/>
            <a:r>
              <a:rPr lang="zh-CN" altLang="en-US" dirty="0"/>
              <a:t>顺序</a:t>
            </a:r>
          </a:p>
        </p:txBody>
      </p:sp>
      <p:sp>
        <p:nvSpPr>
          <p:cNvPr id="9" name="TextBox 9">
            <a:extLst>
              <a:ext uri="{FF2B5EF4-FFF2-40B4-BE49-F238E27FC236}">
                <a16:creationId xmlns:a16="http://schemas.microsoft.com/office/drawing/2014/main" id="{DB1688AC-0BFB-49AF-9864-8B725DE2F9DE}"/>
              </a:ext>
            </a:extLst>
          </p:cNvPr>
          <p:cNvSpPr txBox="1"/>
          <p:nvPr/>
        </p:nvSpPr>
        <p:spPr>
          <a:xfrm>
            <a:off x="3909860" y="3387207"/>
            <a:ext cx="1253940" cy="451466"/>
          </a:xfrm>
          <a:prstGeom prst="rect">
            <a:avLst/>
          </a:prstGeom>
          <a:solidFill>
            <a:srgbClr val="BBEEF3"/>
          </a:solidFill>
        </p:spPr>
        <p:txBody>
          <a:bodyPr wrap="square" lIns="0" tIns="0" rIns="0" bIns="0" rtlCol="0" anchor="ctr" anchorCtr="0">
            <a:noAutofit/>
          </a:bodyPr>
          <a:lstStyle/>
          <a:p>
            <a:pPr algn="ctr"/>
            <a:r>
              <a:rPr lang="zh-CN" altLang="en-US" dirty="0"/>
              <a:t>索引顺序</a:t>
            </a:r>
          </a:p>
        </p:txBody>
      </p:sp>
      <p:sp>
        <p:nvSpPr>
          <p:cNvPr id="10" name="TextBox 10">
            <a:extLst>
              <a:ext uri="{FF2B5EF4-FFF2-40B4-BE49-F238E27FC236}">
                <a16:creationId xmlns:a16="http://schemas.microsoft.com/office/drawing/2014/main" id="{1E656402-DB50-4466-A7C4-B9F7985C5819}"/>
              </a:ext>
            </a:extLst>
          </p:cNvPr>
          <p:cNvSpPr txBox="1"/>
          <p:nvPr/>
        </p:nvSpPr>
        <p:spPr>
          <a:xfrm>
            <a:off x="5292080" y="3421995"/>
            <a:ext cx="1080120" cy="369332"/>
          </a:xfrm>
          <a:prstGeom prst="rect">
            <a:avLst/>
          </a:prstGeom>
          <a:solidFill>
            <a:srgbClr val="BBEEF3"/>
          </a:solidFill>
        </p:spPr>
        <p:txBody>
          <a:bodyPr wrap="square" rtlCol="0">
            <a:spAutoFit/>
          </a:bodyPr>
          <a:lstStyle/>
          <a:p>
            <a:pPr algn="ctr"/>
            <a:r>
              <a:rPr lang="zh-CN" altLang="en-US" dirty="0"/>
              <a:t>索引</a:t>
            </a:r>
          </a:p>
        </p:txBody>
      </p:sp>
      <p:sp>
        <p:nvSpPr>
          <p:cNvPr id="11" name="TextBox 11">
            <a:extLst>
              <a:ext uri="{FF2B5EF4-FFF2-40B4-BE49-F238E27FC236}">
                <a16:creationId xmlns:a16="http://schemas.microsoft.com/office/drawing/2014/main" id="{C482DCD1-AF15-4487-BB5D-286DF0063DFB}"/>
              </a:ext>
            </a:extLst>
          </p:cNvPr>
          <p:cNvSpPr txBox="1"/>
          <p:nvPr/>
        </p:nvSpPr>
        <p:spPr>
          <a:xfrm>
            <a:off x="6588224" y="3429000"/>
            <a:ext cx="1080120" cy="369332"/>
          </a:xfrm>
          <a:prstGeom prst="rect">
            <a:avLst/>
          </a:prstGeom>
          <a:solidFill>
            <a:srgbClr val="BBEEF3"/>
          </a:solidFill>
        </p:spPr>
        <p:txBody>
          <a:bodyPr wrap="square" rtlCol="0">
            <a:spAutoFit/>
          </a:bodyPr>
          <a:lstStyle/>
          <a:p>
            <a:pPr algn="ctr"/>
            <a:r>
              <a:rPr lang="zh-CN" altLang="en-US" dirty="0"/>
              <a:t>散列</a:t>
            </a:r>
          </a:p>
        </p:txBody>
      </p:sp>
      <p:sp>
        <p:nvSpPr>
          <p:cNvPr id="12" name="TextBox 12">
            <a:extLst>
              <a:ext uri="{FF2B5EF4-FFF2-40B4-BE49-F238E27FC236}">
                <a16:creationId xmlns:a16="http://schemas.microsoft.com/office/drawing/2014/main" id="{1423E9EF-4D9F-429E-99FD-B45EC72A9FDD}"/>
              </a:ext>
            </a:extLst>
          </p:cNvPr>
          <p:cNvSpPr txBox="1"/>
          <p:nvPr/>
        </p:nvSpPr>
        <p:spPr>
          <a:xfrm>
            <a:off x="3635896" y="3995772"/>
            <a:ext cx="1872208" cy="369332"/>
          </a:xfrm>
          <a:prstGeom prst="rect">
            <a:avLst/>
          </a:prstGeom>
          <a:solidFill>
            <a:srgbClr val="BBEEF3"/>
          </a:solidFill>
        </p:spPr>
        <p:txBody>
          <a:bodyPr wrap="square" rtlCol="0">
            <a:spAutoFit/>
          </a:bodyPr>
          <a:lstStyle/>
          <a:p>
            <a:pPr algn="ctr"/>
            <a:r>
              <a:rPr lang="zh-CN" altLang="en-US" dirty="0"/>
              <a:t>逻辑</a:t>
            </a:r>
            <a:r>
              <a:rPr lang="en-US" altLang="zh-CN" dirty="0"/>
              <a:t>I/O</a:t>
            </a:r>
            <a:endParaRPr lang="zh-CN" altLang="en-US" dirty="0"/>
          </a:p>
        </p:txBody>
      </p:sp>
      <p:sp>
        <p:nvSpPr>
          <p:cNvPr id="13" name="TextBox 13">
            <a:extLst>
              <a:ext uri="{FF2B5EF4-FFF2-40B4-BE49-F238E27FC236}">
                <a16:creationId xmlns:a16="http://schemas.microsoft.com/office/drawing/2014/main" id="{609A10F9-174F-43FD-9C99-7DE048A48CCE}"/>
              </a:ext>
            </a:extLst>
          </p:cNvPr>
          <p:cNvSpPr txBox="1"/>
          <p:nvPr/>
        </p:nvSpPr>
        <p:spPr>
          <a:xfrm>
            <a:off x="3483496" y="4540503"/>
            <a:ext cx="2168624" cy="369332"/>
          </a:xfrm>
          <a:prstGeom prst="rect">
            <a:avLst/>
          </a:prstGeom>
          <a:solidFill>
            <a:srgbClr val="BBEEF3"/>
          </a:solidFill>
        </p:spPr>
        <p:txBody>
          <a:bodyPr wrap="square" rtlCol="0">
            <a:spAutoFit/>
          </a:bodyPr>
          <a:lstStyle/>
          <a:p>
            <a:pPr algn="ctr"/>
            <a:r>
              <a:rPr lang="zh-CN" altLang="en-US" dirty="0"/>
              <a:t>基本</a:t>
            </a:r>
            <a:r>
              <a:rPr lang="en-US" altLang="zh-CN" dirty="0"/>
              <a:t>I/O</a:t>
            </a:r>
            <a:r>
              <a:rPr lang="zh-CN" altLang="en-US" dirty="0"/>
              <a:t>管理程序</a:t>
            </a:r>
          </a:p>
        </p:txBody>
      </p:sp>
      <p:sp>
        <p:nvSpPr>
          <p:cNvPr id="14" name="TextBox 14">
            <a:extLst>
              <a:ext uri="{FF2B5EF4-FFF2-40B4-BE49-F238E27FC236}">
                <a16:creationId xmlns:a16="http://schemas.microsoft.com/office/drawing/2014/main" id="{141ECC46-BA3F-44CC-801D-D8467D4A8AD7}"/>
              </a:ext>
            </a:extLst>
          </p:cNvPr>
          <p:cNvSpPr txBox="1"/>
          <p:nvPr/>
        </p:nvSpPr>
        <p:spPr>
          <a:xfrm>
            <a:off x="3535752" y="5061824"/>
            <a:ext cx="2168624" cy="369332"/>
          </a:xfrm>
          <a:prstGeom prst="rect">
            <a:avLst/>
          </a:prstGeom>
          <a:solidFill>
            <a:srgbClr val="BBEEF3"/>
          </a:solidFill>
        </p:spPr>
        <p:txBody>
          <a:bodyPr wrap="square" rtlCol="0">
            <a:spAutoFit/>
          </a:bodyPr>
          <a:lstStyle/>
          <a:p>
            <a:pPr algn="ctr"/>
            <a:r>
              <a:rPr lang="zh-CN" altLang="en-US" dirty="0"/>
              <a:t>基本文件系统</a:t>
            </a:r>
          </a:p>
        </p:txBody>
      </p:sp>
      <p:sp>
        <p:nvSpPr>
          <p:cNvPr id="15" name="TextBox 15">
            <a:extLst>
              <a:ext uri="{FF2B5EF4-FFF2-40B4-BE49-F238E27FC236}">
                <a16:creationId xmlns:a16="http://schemas.microsoft.com/office/drawing/2014/main" id="{F3816CC6-9230-4364-B1FC-6DAD1F0EFC42}"/>
              </a:ext>
            </a:extLst>
          </p:cNvPr>
          <p:cNvSpPr txBox="1"/>
          <p:nvPr/>
        </p:nvSpPr>
        <p:spPr>
          <a:xfrm>
            <a:off x="1879568" y="5617376"/>
            <a:ext cx="2168624" cy="369332"/>
          </a:xfrm>
          <a:prstGeom prst="rect">
            <a:avLst/>
          </a:prstGeom>
          <a:solidFill>
            <a:srgbClr val="BBEEF3"/>
          </a:solidFill>
        </p:spPr>
        <p:txBody>
          <a:bodyPr wrap="square" rtlCol="0">
            <a:spAutoFit/>
          </a:bodyPr>
          <a:lstStyle/>
          <a:p>
            <a:pPr algn="ctr"/>
            <a:r>
              <a:rPr lang="zh-CN" altLang="en-US" dirty="0"/>
              <a:t>磁盘设备驱动</a:t>
            </a:r>
          </a:p>
        </p:txBody>
      </p:sp>
      <p:sp>
        <p:nvSpPr>
          <p:cNvPr id="16" name="TextBox 16">
            <a:extLst>
              <a:ext uri="{FF2B5EF4-FFF2-40B4-BE49-F238E27FC236}">
                <a16:creationId xmlns:a16="http://schemas.microsoft.com/office/drawing/2014/main" id="{CBF13CA4-8916-44A4-A3E0-70E46A46B7B1}"/>
              </a:ext>
            </a:extLst>
          </p:cNvPr>
          <p:cNvSpPr txBox="1"/>
          <p:nvPr/>
        </p:nvSpPr>
        <p:spPr>
          <a:xfrm>
            <a:off x="4995664" y="5630126"/>
            <a:ext cx="2168624" cy="369332"/>
          </a:xfrm>
          <a:prstGeom prst="rect">
            <a:avLst/>
          </a:prstGeom>
          <a:solidFill>
            <a:srgbClr val="BBEEF3"/>
          </a:solidFill>
        </p:spPr>
        <p:txBody>
          <a:bodyPr wrap="square" rtlCol="0">
            <a:spAutoFit/>
          </a:bodyPr>
          <a:lstStyle/>
          <a:p>
            <a:pPr algn="ctr"/>
            <a:r>
              <a:rPr lang="zh-CN" altLang="en-US" dirty="0"/>
              <a:t>磁带设备驱动</a:t>
            </a:r>
          </a:p>
        </p:txBody>
      </p:sp>
    </p:spTree>
    <p:extLst>
      <p:ext uri="{BB962C8B-B14F-4D97-AF65-F5344CB8AC3E}">
        <p14:creationId xmlns:p14="http://schemas.microsoft.com/office/powerpoint/2010/main" val="5015808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5.8 Windows</a:t>
            </a:r>
            <a:r>
              <a:rPr kumimoji="1" lang="zh-CN" altLang="en-US" dirty="0"/>
              <a:t>文件管理</a:t>
            </a:r>
          </a:p>
        </p:txBody>
      </p:sp>
      <p:sp>
        <p:nvSpPr>
          <p:cNvPr id="6" name="内容占位符 2">
            <a:extLst>
              <a:ext uri="{FF2B5EF4-FFF2-40B4-BE49-F238E27FC236}">
                <a16:creationId xmlns:a16="http://schemas.microsoft.com/office/drawing/2014/main" id="{58819877-D02D-4A6A-8F31-4F6F93C9A450}"/>
              </a:ext>
            </a:extLst>
          </p:cNvPr>
          <p:cNvSpPr>
            <a:spLocks noGrp="1"/>
          </p:cNvSpPr>
          <p:nvPr>
            <p:ph idx="1"/>
          </p:nvPr>
        </p:nvSpPr>
        <p:spPr>
          <a:xfrm>
            <a:off x="14142" y="980728"/>
            <a:ext cx="9129857" cy="4079461"/>
          </a:xfrm>
        </p:spPr>
        <p:txBody>
          <a:bodyPr/>
          <a:lstStyle/>
          <a:p>
            <a:pPr>
              <a:buFont typeface="Wingdings" pitchFamily="2" charset="2"/>
              <a:buChar char="l"/>
            </a:pPr>
            <a:r>
              <a:rPr kumimoji="1" lang="en-US" altLang="zh-CN" dirty="0"/>
              <a:t>NTFS</a:t>
            </a:r>
            <a:r>
              <a:rPr kumimoji="1" lang="zh-CN" altLang="en-US" dirty="0"/>
              <a:t>保证可恢复性的几个基本步骤</a:t>
            </a:r>
            <a:endParaRPr kumimoji="1" lang="en-US" altLang="zh-CN" dirty="0"/>
          </a:p>
          <a:p>
            <a:pPr lvl="1">
              <a:lnSpc>
                <a:spcPct val="150000"/>
              </a:lnSpc>
              <a:buFont typeface="Wingdings" pitchFamily="2" charset="2"/>
              <a:buChar char="Ø"/>
            </a:pPr>
            <a:r>
              <a:rPr lang="en-US" altLang="zh-CN" sz="2400" dirty="0">
                <a:solidFill>
                  <a:schemeClr val="tx1"/>
                </a:solidFill>
                <a:latin typeface="+mn-lt"/>
                <a:ea typeface="+mn-ea"/>
              </a:rPr>
              <a:t>NTFS</a:t>
            </a:r>
            <a:r>
              <a:rPr lang="zh-CN" altLang="en-US" sz="2400" dirty="0">
                <a:solidFill>
                  <a:schemeClr val="tx1"/>
                </a:solidFill>
                <a:latin typeface="+mn-lt"/>
                <a:ea typeface="+mn-ea"/>
              </a:rPr>
              <a:t>首先调用日志文件服务，在</a:t>
            </a:r>
            <a:r>
              <a:rPr lang="zh-CN" altLang="en-US" sz="2400" dirty="0">
                <a:solidFill>
                  <a:srgbClr val="FF0000"/>
                </a:solidFill>
                <a:latin typeface="+mn-lt"/>
                <a:ea typeface="+mn-ea"/>
              </a:rPr>
              <a:t>缓存中的日志文件中</a:t>
            </a:r>
            <a:r>
              <a:rPr lang="zh-CN" altLang="en-US" sz="2400" dirty="0">
                <a:solidFill>
                  <a:schemeClr val="tx1"/>
                </a:solidFill>
                <a:latin typeface="+mn-lt"/>
                <a:ea typeface="+mn-ea"/>
              </a:rPr>
              <a:t>记录任何将会修改卷结构的事务；</a:t>
            </a:r>
            <a:endParaRPr lang="en-US" altLang="zh-CN" sz="2400" dirty="0">
              <a:latin typeface="+mn-lt"/>
              <a:ea typeface="+mn-ea"/>
            </a:endParaRPr>
          </a:p>
          <a:p>
            <a:pPr lvl="1">
              <a:lnSpc>
                <a:spcPct val="150000"/>
              </a:lnSpc>
              <a:buFont typeface="Wingdings" pitchFamily="2" charset="2"/>
              <a:buChar char="Ø"/>
            </a:pPr>
            <a:r>
              <a:rPr lang="en-US" altLang="zh-CN" sz="2400" dirty="0">
                <a:solidFill>
                  <a:schemeClr val="tx1"/>
                </a:solidFill>
                <a:latin typeface="+mn-lt"/>
                <a:ea typeface="+mn-ea"/>
              </a:rPr>
              <a:t>NTFS</a:t>
            </a:r>
            <a:r>
              <a:rPr lang="zh-CN" altLang="en-US" sz="2400" dirty="0">
                <a:solidFill>
                  <a:schemeClr val="tx1"/>
                </a:solidFill>
                <a:latin typeface="+mn-lt"/>
                <a:ea typeface="+mn-ea"/>
              </a:rPr>
              <a:t>修改这个卷（</a:t>
            </a:r>
            <a:r>
              <a:rPr lang="zh-CN" altLang="en-US" sz="2400" dirty="0">
                <a:solidFill>
                  <a:srgbClr val="FF0000"/>
                </a:solidFill>
                <a:latin typeface="+mn-lt"/>
                <a:ea typeface="+mn-ea"/>
              </a:rPr>
              <a:t>在高速缓存中</a:t>
            </a:r>
            <a:r>
              <a:rPr lang="zh-CN" altLang="en-US" sz="2400" dirty="0">
                <a:solidFill>
                  <a:schemeClr val="tx1"/>
                </a:solidFill>
                <a:latin typeface="+mn-lt"/>
                <a:ea typeface="+mn-ea"/>
              </a:rPr>
              <a:t>）</a:t>
            </a:r>
            <a:endParaRPr lang="en-US" altLang="zh-CN" sz="2400" dirty="0">
              <a:latin typeface="+mn-lt"/>
              <a:ea typeface="+mn-ea"/>
            </a:endParaRPr>
          </a:p>
          <a:p>
            <a:pPr lvl="1">
              <a:lnSpc>
                <a:spcPct val="150000"/>
              </a:lnSpc>
              <a:buFont typeface="Wingdings" pitchFamily="2" charset="2"/>
              <a:buChar char="Ø"/>
            </a:pPr>
            <a:r>
              <a:rPr lang="zh-CN" altLang="en-US" sz="2400" dirty="0">
                <a:solidFill>
                  <a:schemeClr val="tx1"/>
                </a:solidFill>
                <a:latin typeface="+mn-lt"/>
                <a:ea typeface="+mn-ea"/>
              </a:rPr>
              <a:t>高速缓存管理器调用日志文件服务，提示它</a:t>
            </a:r>
            <a:r>
              <a:rPr lang="zh-CN" altLang="en-US" sz="2400" dirty="0">
                <a:solidFill>
                  <a:srgbClr val="FF0000"/>
                </a:solidFill>
                <a:latin typeface="+mn-lt"/>
                <a:ea typeface="+mn-ea"/>
              </a:rPr>
              <a:t>刷新磁盘中的日志文件</a:t>
            </a:r>
            <a:endParaRPr lang="en-US" altLang="zh-CN" sz="2400" dirty="0">
              <a:solidFill>
                <a:srgbClr val="FF0000"/>
              </a:solidFill>
              <a:latin typeface="+mn-lt"/>
              <a:ea typeface="+mn-ea"/>
            </a:endParaRPr>
          </a:p>
          <a:p>
            <a:pPr lvl="1">
              <a:lnSpc>
                <a:spcPct val="150000"/>
              </a:lnSpc>
              <a:buFont typeface="Wingdings" pitchFamily="2" charset="2"/>
              <a:buChar char="Ø"/>
            </a:pPr>
            <a:r>
              <a:rPr lang="zh-CN" altLang="en-US" sz="2400" dirty="0">
                <a:solidFill>
                  <a:schemeClr val="tx1"/>
                </a:solidFill>
                <a:latin typeface="+mn-lt"/>
                <a:ea typeface="+mn-ea"/>
              </a:rPr>
              <a:t>在</a:t>
            </a:r>
            <a:r>
              <a:rPr lang="zh-CN" altLang="en-US" sz="2400" dirty="0">
                <a:latin typeface="+mn-lt"/>
                <a:ea typeface="+mn-ea"/>
              </a:rPr>
              <a:t>磁盘上更新日志文件</a:t>
            </a:r>
            <a:r>
              <a:rPr lang="zh-CN" altLang="en-US" sz="2400" dirty="0">
                <a:solidFill>
                  <a:schemeClr val="tx1"/>
                </a:solidFill>
                <a:latin typeface="+mn-lt"/>
                <a:ea typeface="+mn-ea"/>
              </a:rPr>
              <a:t>安全时，高速缓存管理器把该</a:t>
            </a:r>
            <a:r>
              <a:rPr lang="zh-CN" altLang="en-US" sz="2400" dirty="0">
                <a:solidFill>
                  <a:srgbClr val="FF0000"/>
                </a:solidFill>
                <a:latin typeface="+mn-lt"/>
                <a:ea typeface="+mn-ea"/>
              </a:rPr>
              <a:t>卷的变化刷新到磁盘中</a:t>
            </a:r>
          </a:p>
          <a:p>
            <a:pPr lvl="1"/>
            <a:endParaRPr kumimoji="1" lang="zh-CN" altLang="en-US" dirty="0"/>
          </a:p>
        </p:txBody>
      </p:sp>
    </p:spTree>
    <p:extLst>
      <p:ext uri="{BB962C8B-B14F-4D97-AF65-F5344CB8AC3E}">
        <p14:creationId xmlns:p14="http://schemas.microsoft.com/office/powerpoint/2010/main" val="7553890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lang="en-US" altLang="zh-CN" dirty="0"/>
              <a:t>5.9 Linux</a:t>
            </a:r>
            <a:r>
              <a:rPr lang="zh-CN" altLang="en-US" dirty="0"/>
              <a:t>虚拟文件系统</a:t>
            </a:r>
            <a:endParaRPr kumimoji="1" lang="zh-CN" altLang="en-US" dirty="0"/>
          </a:p>
        </p:txBody>
      </p:sp>
      <p:grpSp>
        <p:nvGrpSpPr>
          <p:cNvPr id="4" name="组合 3">
            <a:extLst>
              <a:ext uri="{FF2B5EF4-FFF2-40B4-BE49-F238E27FC236}">
                <a16:creationId xmlns:a16="http://schemas.microsoft.com/office/drawing/2014/main" id="{706D64EA-BA05-447E-A244-4AF21FD7D255}"/>
              </a:ext>
            </a:extLst>
          </p:cNvPr>
          <p:cNvGrpSpPr/>
          <p:nvPr/>
        </p:nvGrpSpPr>
        <p:grpSpPr>
          <a:xfrm>
            <a:off x="899592" y="1196752"/>
            <a:ext cx="7185479" cy="5040560"/>
            <a:chOff x="899592" y="1196752"/>
            <a:chExt cx="7185479" cy="5040560"/>
          </a:xfrm>
        </p:grpSpPr>
        <p:pic>
          <p:nvPicPr>
            <p:cNvPr id="5" name="Picture 6" descr="f17.pdf">
              <a:extLst>
                <a:ext uri="{FF2B5EF4-FFF2-40B4-BE49-F238E27FC236}">
                  <a16:creationId xmlns:a16="http://schemas.microsoft.com/office/drawing/2014/main" id="{BA0BFD4B-D87B-4A0F-9BC9-99E2451E50D6}"/>
                </a:ext>
              </a:extLst>
            </p:cNvPr>
            <p:cNvPicPr>
              <a:picLocks noChangeAspect="1"/>
            </p:cNvPicPr>
            <p:nvPr/>
          </p:nvPicPr>
          <p:blipFill rotWithShape="1">
            <a:blip r:embed="rId3"/>
            <a:srcRect l="1175" t="20000" r="3529" b="25130"/>
            <a:stretch/>
          </p:blipFill>
          <p:spPr>
            <a:xfrm>
              <a:off x="899592" y="1196752"/>
              <a:ext cx="7185479" cy="5040560"/>
            </a:xfrm>
            <a:prstGeom prst="rect">
              <a:avLst/>
            </a:prstGeom>
          </p:spPr>
        </p:pic>
        <p:sp>
          <p:nvSpPr>
            <p:cNvPr id="7" name="文本框 6">
              <a:extLst>
                <a:ext uri="{FF2B5EF4-FFF2-40B4-BE49-F238E27FC236}">
                  <a16:creationId xmlns:a16="http://schemas.microsoft.com/office/drawing/2014/main" id="{6EEE01C9-503B-47E7-A81A-8859DA05012B}"/>
                </a:ext>
              </a:extLst>
            </p:cNvPr>
            <p:cNvSpPr txBox="1"/>
            <p:nvPr/>
          </p:nvSpPr>
          <p:spPr>
            <a:xfrm>
              <a:off x="3347864" y="1700808"/>
              <a:ext cx="2088232" cy="215444"/>
            </a:xfrm>
            <a:prstGeom prst="rect">
              <a:avLst/>
            </a:prstGeom>
            <a:solidFill>
              <a:schemeClr val="bg1">
                <a:lumMod val="85000"/>
              </a:schemeClr>
            </a:solidFill>
          </p:spPr>
          <p:txBody>
            <a:bodyPr wrap="square" lIns="0" tIns="0" rIns="0" bIns="0" rtlCol="0">
              <a:spAutoFit/>
            </a:bodyPr>
            <a:lstStyle/>
            <a:p>
              <a:pPr algn="ctr"/>
              <a:r>
                <a:rPr kumimoji="1" lang="zh-CN" altLang="en-US" sz="1400" b="1" dirty="0"/>
                <a:t>应用程序</a:t>
              </a:r>
            </a:p>
          </p:txBody>
        </p:sp>
        <p:sp>
          <p:nvSpPr>
            <p:cNvPr id="8" name="文本框 7">
              <a:extLst>
                <a:ext uri="{FF2B5EF4-FFF2-40B4-BE49-F238E27FC236}">
                  <a16:creationId xmlns:a16="http://schemas.microsoft.com/office/drawing/2014/main" id="{8355E586-B57E-43DA-A1B2-CDBF35670F81}"/>
                </a:ext>
              </a:extLst>
            </p:cNvPr>
            <p:cNvSpPr txBox="1"/>
            <p:nvPr/>
          </p:nvSpPr>
          <p:spPr>
            <a:xfrm>
              <a:off x="3995936" y="2132856"/>
              <a:ext cx="1512168" cy="215444"/>
            </a:xfrm>
            <a:prstGeom prst="rect">
              <a:avLst/>
            </a:prstGeom>
            <a:solidFill>
              <a:schemeClr val="bg1">
                <a:lumMod val="85000"/>
              </a:schemeClr>
            </a:solidFill>
          </p:spPr>
          <p:txBody>
            <a:bodyPr wrap="square" lIns="0" tIns="0" rIns="0" bIns="0" rtlCol="0">
              <a:spAutoFit/>
            </a:bodyPr>
            <a:lstStyle/>
            <a:p>
              <a:pPr algn="ctr"/>
              <a:r>
                <a:rPr kumimoji="1" lang="en-US" altLang="zh-CN" sz="1400" b="1" dirty="0"/>
                <a:t>GNU</a:t>
              </a:r>
              <a:r>
                <a:rPr kumimoji="1" lang="zh-CN" altLang="en-US" sz="1400" b="1" dirty="0"/>
                <a:t> </a:t>
              </a:r>
              <a:r>
                <a:rPr kumimoji="1" lang="en-US" altLang="zh-CN" sz="1400" b="1" dirty="0"/>
                <a:t>C</a:t>
              </a:r>
              <a:r>
                <a:rPr kumimoji="1" lang="zh-CN" altLang="en-US" sz="1400" b="1" dirty="0"/>
                <a:t>库</a:t>
              </a:r>
            </a:p>
          </p:txBody>
        </p:sp>
        <p:sp>
          <p:nvSpPr>
            <p:cNvPr id="9" name="文本框 8">
              <a:extLst>
                <a:ext uri="{FF2B5EF4-FFF2-40B4-BE49-F238E27FC236}">
                  <a16:creationId xmlns:a16="http://schemas.microsoft.com/office/drawing/2014/main" id="{52F23075-60D5-404D-9E30-ACD1DDCDD69D}"/>
                </a:ext>
              </a:extLst>
            </p:cNvPr>
            <p:cNvSpPr txBox="1"/>
            <p:nvPr/>
          </p:nvSpPr>
          <p:spPr>
            <a:xfrm>
              <a:off x="3707904" y="2737249"/>
              <a:ext cx="1584176" cy="215444"/>
            </a:xfrm>
            <a:prstGeom prst="rect">
              <a:avLst/>
            </a:prstGeom>
            <a:solidFill>
              <a:schemeClr val="bg1">
                <a:lumMod val="85000"/>
              </a:schemeClr>
            </a:solidFill>
          </p:spPr>
          <p:txBody>
            <a:bodyPr wrap="square" lIns="0" tIns="0" rIns="0" bIns="0" rtlCol="0">
              <a:spAutoFit/>
            </a:bodyPr>
            <a:lstStyle/>
            <a:p>
              <a:pPr algn="ctr"/>
              <a:r>
                <a:rPr kumimoji="1" lang="zh-CN" altLang="en-US" sz="1400" b="1" dirty="0"/>
                <a:t>系统调用接口</a:t>
              </a:r>
            </a:p>
          </p:txBody>
        </p:sp>
        <p:sp>
          <p:nvSpPr>
            <p:cNvPr id="10" name="文本框 9">
              <a:extLst>
                <a:ext uri="{FF2B5EF4-FFF2-40B4-BE49-F238E27FC236}">
                  <a16:creationId xmlns:a16="http://schemas.microsoft.com/office/drawing/2014/main" id="{244D1F64-A3AD-4E5E-B27D-F874ABE8C383}"/>
                </a:ext>
              </a:extLst>
            </p:cNvPr>
            <p:cNvSpPr txBox="1"/>
            <p:nvPr/>
          </p:nvSpPr>
          <p:spPr>
            <a:xfrm>
              <a:off x="3707904" y="3212976"/>
              <a:ext cx="1584176" cy="430887"/>
            </a:xfrm>
            <a:prstGeom prst="rect">
              <a:avLst/>
            </a:prstGeom>
            <a:solidFill>
              <a:schemeClr val="bg1">
                <a:lumMod val="85000"/>
              </a:schemeClr>
            </a:solidFill>
          </p:spPr>
          <p:txBody>
            <a:bodyPr wrap="square" lIns="0" tIns="0" rIns="0" bIns="0" rtlCol="0">
              <a:spAutoFit/>
            </a:bodyPr>
            <a:lstStyle/>
            <a:p>
              <a:pPr algn="ctr"/>
              <a:r>
                <a:rPr kumimoji="1" lang="zh-CN" altLang="en-US" sz="1400" b="1" dirty="0"/>
                <a:t>虚拟文件系统 </a:t>
              </a:r>
              <a:r>
                <a:rPr kumimoji="1" lang="en-US" altLang="zh-CN" sz="1400" b="1" dirty="0"/>
                <a:t>VFS</a:t>
              </a:r>
            </a:p>
            <a:p>
              <a:pPr algn="ctr"/>
              <a:endParaRPr kumimoji="1" lang="zh-CN" altLang="en-US" sz="1400" b="1" dirty="0"/>
            </a:p>
          </p:txBody>
        </p:sp>
        <p:sp>
          <p:nvSpPr>
            <p:cNvPr id="11" name="文本框 10">
              <a:extLst>
                <a:ext uri="{FF2B5EF4-FFF2-40B4-BE49-F238E27FC236}">
                  <a16:creationId xmlns:a16="http://schemas.microsoft.com/office/drawing/2014/main" id="{5C4B5463-2503-4D50-ACE6-A812CCE8626E}"/>
                </a:ext>
              </a:extLst>
            </p:cNvPr>
            <p:cNvSpPr txBox="1"/>
            <p:nvPr/>
          </p:nvSpPr>
          <p:spPr>
            <a:xfrm>
              <a:off x="2411760" y="3212974"/>
              <a:ext cx="576064" cy="430887"/>
            </a:xfrm>
            <a:prstGeom prst="rect">
              <a:avLst/>
            </a:prstGeom>
            <a:solidFill>
              <a:schemeClr val="bg1">
                <a:lumMod val="85000"/>
              </a:schemeClr>
            </a:solidFill>
          </p:spPr>
          <p:txBody>
            <a:bodyPr wrap="square" lIns="0" tIns="0" rIns="0" bIns="0" rtlCol="0">
              <a:spAutoFit/>
            </a:bodyPr>
            <a:lstStyle/>
            <a:p>
              <a:pPr algn="ctr"/>
              <a:r>
                <a:rPr kumimoji="1" lang="en-US" altLang="zh-CN" sz="1400" b="1" dirty="0" err="1"/>
                <a:t>Inode</a:t>
              </a:r>
              <a:r>
                <a:rPr kumimoji="1" lang="en-US" altLang="zh-CN" sz="1400" b="1" dirty="0"/>
                <a:t> </a:t>
              </a:r>
              <a:r>
                <a:rPr kumimoji="1" lang="zh-CN" altLang="en-US" sz="1400" b="1" dirty="0"/>
                <a:t>缓存</a:t>
              </a:r>
            </a:p>
          </p:txBody>
        </p:sp>
        <p:sp>
          <p:nvSpPr>
            <p:cNvPr id="12" name="文本框 11">
              <a:extLst>
                <a:ext uri="{FF2B5EF4-FFF2-40B4-BE49-F238E27FC236}">
                  <a16:creationId xmlns:a16="http://schemas.microsoft.com/office/drawing/2014/main" id="{D14699B2-AE5D-42B0-B19F-9AE708290F4D}"/>
                </a:ext>
              </a:extLst>
            </p:cNvPr>
            <p:cNvSpPr txBox="1"/>
            <p:nvPr/>
          </p:nvSpPr>
          <p:spPr>
            <a:xfrm>
              <a:off x="5940152" y="3212976"/>
              <a:ext cx="792088" cy="430887"/>
            </a:xfrm>
            <a:prstGeom prst="rect">
              <a:avLst/>
            </a:prstGeom>
            <a:solidFill>
              <a:schemeClr val="bg1">
                <a:lumMod val="85000"/>
              </a:schemeClr>
            </a:solidFill>
          </p:spPr>
          <p:txBody>
            <a:bodyPr wrap="square" lIns="0" tIns="0" rIns="0" bIns="0" rtlCol="0">
              <a:spAutoFit/>
            </a:bodyPr>
            <a:lstStyle/>
            <a:p>
              <a:pPr algn="ctr"/>
              <a:r>
                <a:rPr kumimoji="1" lang="zh-CN" altLang="en-US" sz="1400" b="1" dirty="0"/>
                <a:t>目录缓存</a:t>
              </a:r>
              <a:endParaRPr kumimoji="1" lang="en-US" altLang="zh-CN" sz="1400" b="1" dirty="0"/>
            </a:p>
            <a:p>
              <a:pPr algn="ctr"/>
              <a:endParaRPr kumimoji="1" lang="zh-CN" altLang="en-US" sz="1400" b="1" dirty="0"/>
            </a:p>
          </p:txBody>
        </p:sp>
        <p:sp>
          <p:nvSpPr>
            <p:cNvPr id="13" name="文本框 12">
              <a:extLst>
                <a:ext uri="{FF2B5EF4-FFF2-40B4-BE49-F238E27FC236}">
                  <a16:creationId xmlns:a16="http://schemas.microsoft.com/office/drawing/2014/main" id="{E91C64FE-943C-49C8-BAEC-40896EA3F39F}"/>
                </a:ext>
              </a:extLst>
            </p:cNvPr>
            <p:cNvSpPr txBox="1"/>
            <p:nvPr/>
          </p:nvSpPr>
          <p:spPr>
            <a:xfrm>
              <a:off x="3707904" y="3912296"/>
              <a:ext cx="1584176" cy="430887"/>
            </a:xfrm>
            <a:prstGeom prst="rect">
              <a:avLst/>
            </a:prstGeom>
            <a:solidFill>
              <a:schemeClr val="bg1">
                <a:lumMod val="85000"/>
              </a:schemeClr>
            </a:solidFill>
          </p:spPr>
          <p:txBody>
            <a:bodyPr wrap="square" lIns="0" tIns="0" rIns="0" bIns="0" rtlCol="0">
              <a:spAutoFit/>
            </a:bodyPr>
            <a:lstStyle/>
            <a:p>
              <a:pPr algn="ctr"/>
              <a:r>
                <a:rPr kumimoji="1" lang="zh-CN" altLang="en-US" sz="1400" b="1" dirty="0"/>
                <a:t>单个文件系统</a:t>
              </a:r>
              <a:endParaRPr kumimoji="1" lang="en-US" altLang="zh-CN" sz="1400" b="1" dirty="0"/>
            </a:p>
            <a:p>
              <a:pPr algn="ctr"/>
              <a:endParaRPr kumimoji="1" lang="zh-CN" altLang="en-US" sz="1400" b="1" dirty="0"/>
            </a:p>
          </p:txBody>
        </p:sp>
        <p:sp>
          <p:nvSpPr>
            <p:cNvPr id="14" name="文本框 13">
              <a:extLst>
                <a:ext uri="{FF2B5EF4-FFF2-40B4-BE49-F238E27FC236}">
                  <a16:creationId xmlns:a16="http://schemas.microsoft.com/office/drawing/2014/main" id="{511C2127-3641-4770-8F60-18EEA50A83FA}"/>
                </a:ext>
              </a:extLst>
            </p:cNvPr>
            <p:cNvSpPr txBox="1"/>
            <p:nvPr/>
          </p:nvSpPr>
          <p:spPr>
            <a:xfrm>
              <a:off x="3676058" y="5158353"/>
              <a:ext cx="1584176" cy="430887"/>
            </a:xfrm>
            <a:prstGeom prst="rect">
              <a:avLst/>
            </a:prstGeom>
            <a:solidFill>
              <a:schemeClr val="bg1">
                <a:lumMod val="85000"/>
              </a:schemeClr>
            </a:solidFill>
          </p:spPr>
          <p:txBody>
            <a:bodyPr wrap="square" lIns="0" tIns="0" rIns="0" bIns="0" rtlCol="0">
              <a:spAutoFit/>
            </a:bodyPr>
            <a:lstStyle/>
            <a:p>
              <a:pPr algn="ctr"/>
              <a:r>
                <a:rPr kumimoji="1" lang="zh-CN" altLang="en-US" sz="1400" b="1" dirty="0"/>
                <a:t>设备驱动</a:t>
              </a:r>
              <a:endParaRPr kumimoji="1" lang="en-US" altLang="zh-CN" sz="1400" b="1" dirty="0"/>
            </a:p>
            <a:p>
              <a:pPr algn="ctr"/>
              <a:endParaRPr kumimoji="1" lang="zh-CN" altLang="en-US" sz="1400" b="1" dirty="0"/>
            </a:p>
          </p:txBody>
        </p:sp>
        <p:sp>
          <p:nvSpPr>
            <p:cNvPr id="15" name="文本框 14">
              <a:extLst>
                <a:ext uri="{FF2B5EF4-FFF2-40B4-BE49-F238E27FC236}">
                  <a16:creationId xmlns:a16="http://schemas.microsoft.com/office/drawing/2014/main" id="{E66D63C0-CF59-43DA-BF83-0C0254CA48CC}"/>
                </a:ext>
              </a:extLst>
            </p:cNvPr>
            <p:cNvSpPr txBox="1"/>
            <p:nvPr/>
          </p:nvSpPr>
          <p:spPr>
            <a:xfrm>
              <a:off x="7308304" y="3933056"/>
              <a:ext cx="720080" cy="430887"/>
            </a:xfrm>
            <a:prstGeom prst="rect">
              <a:avLst/>
            </a:prstGeom>
            <a:solidFill>
              <a:schemeClr val="bg1"/>
            </a:solidFill>
          </p:spPr>
          <p:txBody>
            <a:bodyPr wrap="square" lIns="0" tIns="0" rIns="0" bIns="0" rtlCol="0">
              <a:spAutoFit/>
            </a:bodyPr>
            <a:lstStyle/>
            <a:p>
              <a:pPr algn="ctr"/>
              <a:r>
                <a:rPr kumimoji="1" lang="zh-CN" altLang="en-US" sz="1400" b="1" dirty="0"/>
                <a:t>内核</a:t>
              </a:r>
              <a:endParaRPr kumimoji="1" lang="en-US" altLang="zh-CN" sz="1400" b="1" dirty="0"/>
            </a:p>
            <a:p>
              <a:pPr algn="ctr"/>
              <a:r>
                <a:rPr kumimoji="1" lang="zh-CN" altLang="en-US" sz="1400" b="1" dirty="0"/>
                <a:t>空间</a:t>
              </a:r>
            </a:p>
          </p:txBody>
        </p:sp>
        <p:sp>
          <p:nvSpPr>
            <p:cNvPr id="16" name="文本框 15">
              <a:extLst>
                <a:ext uri="{FF2B5EF4-FFF2-40B4-BE49-F238E27FC236}">
                  <a16:creationId xmlns:a16="http://schemas.microsoft.com/office/drawing/2014/main" id="{49D43662-AF60-48C2-AF61-8B03391ED36D}"/>
                </a:ext>
              </a:extLst>
            </p:cNvPr>
            <p:cNvSpPr txBox="1"/>
            <p:nvPr/>
          </p:nvSpPr>
          <p:spPr>
            <a:xfrm>
              <a:off x="7280920" y="1836116"/>
              <a:ext cx="720080" cy="430887"/>
            </a:xfrm>
            <a:prstGeom prst="rect">
              <a:avLst/>
            </a:prstGeom>
            <a:solidFill>
              <a:schemeClr val="bg1"/>
            </a:solidFill>
          </p:spPr>
          <p:txBody>
            <a:bodyPr wrap="square" lIns="0" tIns="0" rIns="0" bIns="0" rtlCol="0">
              <a:spAutoFit/>
            </a:bodyPr>
            <a:lstStyle/>
            <a:p>
              <a:pPr algn="ctr"/>
              <a:r>
                <a:rPr kumimoji="1" lang="zh-CN" altLang="en-US" sz="1400" b="1" dirty="0"/>
                <a:t>用户</a:t>
              </a:r>
              <a:endParaRPr kumimoji="1" lang="en-US" altLang="zh-CN" sz="1400" b="1" dirty="0"/>
            </a:p>
            <a:p>
              <a:pPr algn="ctr"/>
              <a:r>
                <a:rPr kumimoji="1" lang="zh-CN" altLang="en-US" sz="1400" b="1" dirty="0"/>
                <a:t>空间</a:t>
              </a:r>
            </a:p>
          </p:txBody>
        </p:sp>
        <p:sp>
          <p:nvSpPr>
            <p:cNvPr id="17" name="文本框 16">
              <a:extLst>
                <a:ext uri="{FF2B5EF4-FFF2-40B4-BE49-F238E27FC236}">
                  <a16:creationId xmlns:a16="http://schemas.microsoft.com/office/drawing/2014/main" id="{4042C058-5B6E-4D45-ADCA-5302102D0140}"/>
                </a:ext>
              </a:extLst>
            </p:cNvPr>
            <p:cNvSpPr txBox="1"/>
            <p:nvPr/>
          </p:nvSpPr>
          <p:spPr>
            <a:xfrm>
              <a:off x="971600" y="3739479"/>
              <a:ext cx="720080" cy="430887"/>
            </a:xfrm>
            <a:prstGeom prst="rect">
              <a:avLst/>
            </a:prstGeom>
            <a:solidFill>
              <a:schemeClr val="bg1"/>
            </a:solidFill>
          </p:spPr>
          <p:txBody>
            <a:bodyPr wrap="square" lIns="0" tIns="0" rIns="0" bIns="0" rtlCol="0">
              <a:spAutoFit/>
            </a:bodyPr>
            <a:lstStyle/>
            <a:p>
              <a:pPr algn="ctr"/>
              <a:r>
                <a:rPr kumimoji="1" lang="zh-CN" altLang="en-US" sz="1400" b="1" dirty="0"/>
                <a:t>文件</a:t>
              </a:r>
              <a:endParaRPr kumimoji="1" lang="en-US" altLang="zh-CN" sz="1400" b="1" dirty="0"/>
            </a:p>
            <a:p>
              <a:pPr algn="ctr"/>
              <a:r>
                <a:rPr kumimoji="1" lang="zh-CN" altLang="en-US" sz="1400" b="1" dirty="0"/>
                <a:t>系统</a:t>
              </a:r>
            </a:p>
          </p:txBody>
        </p:sp>
      </p:grpSp>
    </p:spTree>
    <p:extLst>
      <p:ext uri="{BB962C8B-B14F-4D97-AF65-F5344CB8AC3E}">
        <p14:creationId xmlns:p14="http://schemas.microsoft.com/office/powerpoint/2010/main" val="13153711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lang="en-US" altLang="zh-CN" dirty="0"/>
              <a:t>5.9 Linux</a:t>
            </a:r>
            <a:r>
              <a:rPr lang="zh-CN" altLang="en-US" dirty="0"/>
              <a:t>虚拟文件系统</a:t>
            </a:r>
            <a:endParaRPr kumimoji="1" lang="zh-CN" altLang="en-US" dirty="0"/>
          </a:p>
        </p:txBody>
      </p:sp>
      <p:grpSp>
        <p:nvGrpSpPr>
          <p:cNvPr id="18" name="组合 17">
            <a:extLst>
              <a:ext uri="{FF2B5EF4-FFF2-40B4-BE49-F238E27FC236}">
                <a16:creationId xmlns:a16="http://schemas.microsoft.com/office/drawing/2014/main" id="{CA2341E1-02FE-4C4E-8C55-805CE7EB94B5}"/>
              </a:ext>
            </a:extLst>
          </p:cNvPr>
          <p:cNvGrpSpPr/>
          <p:nvPr/>
        </p:nvGrpSpPr>
        <p:grpSpPr>
          <a:xfrm>
            <a:off x="323528" y="1988840"/>
            <a:ext cx="8496944" cy="3384376"/>
            <a:chOff x="334953" y="1988840"/>
            <a:chExt cx="8671447" cy="3384376"/>
          </a:xfrm>
        </p:grpSpPr>
        <p:pic>
          <p:nvPicPr>
            <p:cNvPr id="19" name="Picture 7" descr="f18.pdf">
              <a:extLst>
                <a:ext uri="{FF2B5EF4-FFF2-40B4-BE49-F238E27FC236}">
                  <a16:creationId xmlns:a16="http://schemas.microsoft.com/office/drawing/2014/main" id="{F0FECAC2-C0DE-4305-8082-C7BF1BA05B01}"/>
                </a:ext>
              </a:extLst>
            </p:cNvPr>
            <p:cNvPicPr>
              <a:picLocks noChangeAspect="1"/>
            </p:cNvPicPr>
            <p:nvPr/>
          </p:nvPicPr>
          <p:blipFill rotWithShape="1">
            <a:blip r:embed="rId3"/>
            <a:srcRect l="5821" t="29618" r="5275" b="25479"/>
            <a:stretch/>
          </p:blipFill>
          <p:spPr>
            <a:xfrm>
              <a:off x="334953" y="1988840"/>
              <a:ext cx="8671447" cy="3384376"/>
            </a:xfrm>
            <a:prstGeom prst="rect">
              <a:avLst/>
            </a:prstGeom>
          </p:spPr>
        </p:pic>
        <p:grpSp>
          <p:nvGrpSpPr>
            <p:cNvPr id="20" name="组合 19">
              <a:extLst>
                <a:ext uri="{FF2B5EF4-FFF2-40B4-BE49-F238E27FC236}">
                  <a16:creationId xmlns:a16="http://schemas.microsoft.com/office/drawing/2014/main" id="{A1C8B962-7925-4E13-8956-90F8A77D133C}"/>
                </a:ext>
              </a:extLst>
            </p:cNvPr>
            <p:cNvGrpSpPr/>
            <p:nvPr/>
          </p:nvGrpSpPr>
          <p:grpSpPr>
            <a:xfrm>
              <a:off x="485193" y="2420888"/>
              <a:ext cx="8374233" cy="2452922"/>
              <a:chOff x="485193" y="2420888"/>
              <a:chExt cx="8374233" cy="2452922"/>
            </a:xfrm>
          </p:grpSpPr>
          <p:sp>
            <p:nvSpPr>
              <p:cNvPr id="21" name="文本框 20">
                <a:extLst>
                  <a:ext uri="{FF2B5EF4-FFF2-40B4-BE49-F238E27FC236}">
                    <a16:creationId xmlns:a16="http://schemas.microsoft.com/office/drawing/2014/main" id="{3B4152E9-E792-4C74-846D-0F0E88516C7D}"/>
                  </a:ext>
                </a:extLst>
              </p:cNvPr>
              <p:cNvSpPr txBox="1"/>
              <p:nvPr/>
            </p:nvSpPr>
            <p:spPr>
              <a:xfrm>
                <a:off x="971600" y="2492896"/>
                <a:ext cx="1008112" cy="646331"/>
              </a:xfrm>
              <a:prstGeom prst="rect">
                <a:avLst/>
              </a:prstGeom>
              <a:solidFill>
                <a:schemeClr val="bg1"/>
              </a:solidFill>
            </p:spPr>
            <p:txBody>
              <a:bodyPr wrap="square" rtlCol="0">
                <a:spAutoFit/>
              </a:bodyPr>
              <a:lstStyle/>
              <a:p>
                <a:pPr algn="ctr"/>
                <a:r>
                  <a:rPr kumimoji="1" lang="zh-CN" altLang="en-US" sz="1200" b="1" dirty="0"/>
                  <a:t>使用</a:t>
                </a:r>
                <a:r>
                  <a:rPr kumimoji="1" lang="en-US" altLang="zh-CN" sz="1200" b="1" dirty="0"/>
                  <a:t>VFS</a:t>
                </a:r>
                <a:r>
                  <a:rPr kumimoji="1" lang="zh-CN" altLang="en-US" sz="1200" b="1" dirty="0"/>
                  <a:t>用户接口的系统调用</a:t>
                </a:r>
              </a:p>
            </p:txBody>
          </p:sp>
          <p:sp>
            <p:nvSpPr>
              <p:cNvPr id="22" name="文本框 21">
                <a:extLst>
                  <a:ext uri="{FF2B5EF4-FFF2-40B4-BE49-F238E27FC236}">
                    <a16:creationId xmlns:a16="http://schemas.microsoft.com/office/drawing/2014/main" id="{FFC0258F-6A21-4C3D-8261-9625826C1FF8}"/>
                  </a:ext>
                </a:extLst>
              </p:cNvPr>
              <p:cNvSpPr txBox="1"/>
              <p:nvPr/>
            </p:nvSpPr>
            <p:spPr>
              <a:xfrm>
                <a:off x="2987824" y="2492895"/>
                <a:ext cx="576064" cy="646331"/>
              </a:xfrm>
              <a:prstGeom prst="rect">
                <a:avLst/>
              </a:prstGeom>
              <a:solidFill>
                <a:schemeClr val="bg1"/>
              </a:solidFill>
            </p:spPr>
            <p:txBody>
              <a:bodyPr wrap="square" rtlCol="0">
                <a:spAutoFit/>
              </a:bodyPr>
              <a:lstStyle/>
              <a:p>
                <a:pPr algn="ctr"/>
                <a:r>
                  <a:rPr kumimoji="1" lang="zh-CN" altLang="en-US" sz="1200" b="1" dirty="0"/>
                  <a:t> </a:t>
                </a:r>
                <a:r>
                  <a:rPr kumimoji="1" lang="en-US" altLang="zh-CN" sz="1200" b="1" dirty="0"/>
                  <a:t>VFS</a:t>
                </a:r>
                <a:r>
                  <a:rPr kumimoji="1" lang="zh-CN" altLang="en-US" sz="1200" b="1" dirty="0"/>
                  <a:t>系统调用</a:t>
                </a:r>
              </a:p>
            </p:txBody>
          </p:sp>
          <p:sp>
            <p:nvSpPr>
              <p:cNvPr id="23" name="文本框 22">
                <a:extLst>
                  <a:ext uri="{FF2B5EF4-FFF2-40B4-BE49-F238E27FC236}">
                    <a16:creationId xmlns:a16="http://schemas.microsoft.com/office/drawing/2014/main" id="{BC8D359E-8651-44AE-ADA2-71B577FAE961}"/>
                  </a:ext>
                </a:extLst>
              </p:cNvPr>
              <p:cNvSpPr txBox="1"/>
              <p:nvPr/>
            </p:nvSpPr>
            <p:spPr>
              <a:xfrm>
                <a:off x="4644008" y="2420888"/>
                <a:ext cx="859903" cy="830997"/>
              </a:xfrm>
              <a:prstGeom prst="rect">
                <a:avLst/>
              </a:prstGeom>
              <a:solidFill>
                <a:schemeClr val="bg1"/>
              </a:solidFill>
            </p:spPr>
            <p:txBody>
              <a:bodyPr wrap="square" rtlCol="0">
                <a:spAutoFit/>
              </a:bodyPr>
              <a:lstStyle/>
              <a:p>
                <a:pPr algn="ctr"/>
                <a:r>
                  <a:rPr kumimoji="1" lang="zh-CN" altLang="en-US" sz="1200" b="1" dirty="0"/>
                  <a:t>使用</a:t>
                </a:r>
                <a:r>
                  <a:rPr kumimoji="1" lang="en-US" altLang="zh-CN" sz="1200" b="1" dirty="0"/>
                  <a:t>X</a:t>
                </a:r>
                <a:r>
                  <a:rPr kumimoji="1" lang="zh-CN" altLang="en-US" sz="1200" b="1" dirty="0"/>
                  <a:t>文件系统用户接口的系统调用</a:t>
                </a:r>
              </a:p>
            </p:txBody>
          </p:sp>
          <p:sp>
            <p:nvSpPr>
              <p:cNvPr id="24" name="文本框 23">
                <a:extLst>
                  <a:ext uri="{FF2B5EF4-FFF2-40B4-BE49-F238E27FC236}">
                    <a16:creationId xmlns:a16="http://schemas.microsoft.com/office/drawing/2014/main" id="{5FDD1D5E-1FC6-45AC-8A2E-8894775FC6D3}"/>
                  </a:ext>
                </a:extLst>
              </p:cNvPr>
              <p:cNvSpPr txBox="1"/>
              <p:nvPr/>
            </p:nvSpPr>
            <p:spPr>
              <a:xfrm>
                <a:off x="6503504" y="2807222"/>
                <a:ext cx="706015" cy="461665"/>
              </a:xfrm>
              <a:prstGeom prst="rect">
                <a:avLst/>
              </a:prstGeom>
              <a:solidFill>
                <a:schemeClr val="bg1"/>
              </a:solidFill>
            </p:spPr>
            <p:txBody>
              <a:bodyPr wrap="square" rtlCol="0">
                <a:spAutoFit/>
              </a:bodyPr>
              <a:lstStyle/>
              <a:p>
                <a:pPr algn="ctr"/>
                <a:r>
                  <a:rPr kumimoji="1" lang="zh-CN" altLang="en-US" sz="1200" b="1" dirty="0"/>
                  <a:t>磁盘</a:t>
                </a:r>
                <a:endParaRPr kumimoji="1" lang="en-US" altLang="zh-CN" sz="1200" b="1" dirty="0"/>
              </a:p>
              <a:p>
                <a:pPr algn="ctr"/>
                <a:r>
                  <a:rPr kumimoji="1" lang="en-US" altLang="zh-CN" sz="1200" b="1" dirty="0"/>
                  <a:t>I/O</a:t>
                </a:r>
                <a:r>
                  <a:rPr kumimoji="1" lang="zh-CN" altLang="en-US" sz="1200" b="1" dirty="0"/>
                  <a:t>调用</a:t>
                </a:r>
              </a:p>
            </p:txBody>
          </p:sp>
          <p:sp>
            <p:nvSpPr>
              <p:cNvPr id="25" name="文本框 24">
                <a:extLst>
                  <a:ext uri="{FF2B5EF4-FFF2-40B4-BE49-F238E27FC236}">
                    <a16:creationId xmlns:a16="http://schemas.microsoft.com/office/drawing/2014/main" id="{2A4E6D3D-5F17-4E1F-9069-6C1F59674596}"/>
                  </a:ext>
                </a:extLst>
              </p:cNvPr>
              <p:cNvSpPr txBox="1"/>
              <p:nvPr/>
            </p:nvSpPr>
            <p:spPr>
              <a:xfrm>
                <a:off x="485193" y="3811981"/>
                <a:ext cx="702432" cy="461665"/>
              </a:xfrm>
              <a:prstGeom prst="rect">
                <a:avLst/>
              </a:prstGeom>
              <a:solidFill>
                <a:schemeClr val="bg1"/>
              </a:solidFill>
            </p:spPr>
            <p:txBody>
              <a:bodyPr wrap="square" rtlCol="0">
                <a:spAutoFit/>
              </a:bodyPr>
              <a:lstStyle/>
              <a:p>
                <a:pPr algn="ctr"/>
                <a:r>
                  <a:rPr kumimoji="1" lang="zh-CN" altLang="en-US" sz="1200" b="1" dirty="0"/>
                  <a:t>用户</a:t>
                </a:r>
                <a:endParaRPr kumimoji="1" lang="en-US" altLang="zh-CN" sz="1200" b="1" dirty="0"/>
              </a:p>
              <a:p>
                <a:pPr algn="ctr"/>
                <a:r>
                  <a:rPr kumimoji="1" lang="zh-CN" altLang="en-US" sz="1200" b="1" dirty="0"/>
                  <a:t>进程</a:t>
                </a:r>
              </a:p>
            </p:txBody>
          </p:sp>
          <p:sp>
            <p:nvSpPr>
              <p:cNvPr id="26" name="文本框 25">
                <a:extLst>
                  <a:ext uri="{FF2B5EF4-FFF2-40B4-BE49-F238E27FC236}">
                    <a16:creationId xmlns:a16="http://schemas.microsoft.com/office/drawing/2014/main" id="{0744F8B7-C78E-4EA8-B594-A33D89C06EB4}"/>
                  </a:ext>
                </a:extLst>
              </p:cNvPr>
              <p:cNvSpPr txBox="1"/>
              <p:nvPr/>
            </p:nvSpPr>
            <p:spPr>
              <a:xfrm>
                <a:off x="2081708" y="2996952"/>
                <a:ext cx="702432" cy="709219"/>
              </a:xfrm>
              <a:prstGeom prst="rect">
                <a:avLst/>
              </a:prstGeom>
              <a:solidFill>
                <a:srgbClr val="ADEBF1"/>
              </a:solidFill>
            </p:spPr>
            <p:txBody>
              <a:bodyPr wrap="square" bIns="108000" rtlCol="0">
                <a:spAutoFit/>
              </a:bodyPr>
              <a:lstStyle/>
              <a:p>
                <a:pPr algn="ctr"/>
                <a:r>
                  <a:rPr kumimoji="1" lang="en-US" altLang="zh-CN" sz="1200" b="1" dirty="0"/>
                  <a:t>Linux</a:t>
                </a:r>
                <a:r>
                  <a:rPr kumimoji="1" lang="zh-CN" altLang="en-US" sz="1200" b="1" dirty="0"/>
                  <a:t>虚拟文件系统</a:t>
                </a:r>
              </a:p>
            </p:txBody>
          </p:sp>
          <p:sp>
            <p:nvSpPr>
              <p:cNvPr id="27" name="文本框 26">
                <a:extLst>
                  <a:ext uri="{FF2B5EF4-FFF2-40B4-BE49-F238E27FC236}">
                    <a16:creationId xmlns:a16="http://schemas.microsoft.com/office/drawing/2014/main" id="{DD7B704E-6A83-49D8-AF8D-D59A99066C47}"/>
                  </a:ext>
                </a:extLst>
              </p:cNvPr>
              <p:cNvSpPr txBox="1"/>
              <p:nvPr/>
            </p:nvSpPr>
            <p:spPr>
              <a:xfrm>
                <a:off x="3792252" y="3007813"/>
                <a:ext cx="779748" cy="784830"/>
              </a:xfrm>
              <a:prstGeom prst="rect">
                <a:avLst/>
              </a:prstGeom>
              <a:solidFill>
                <a:srgbClr val="ADEBF1"/>
              </a:solidFill>
            </p:spPr>
            <p:txBody>
              <a:bodyPr wrap="square" bIns="0" rtlCol="0">
                <a:spAutoFit/>
              </a:bodyPr>
              <a:lstStyle/>
              <a:p>
                <a:pPr algn="ctr"/>
                <a:r>
                  <a:rPr kumimoji="1" lang="zh-CN" altLang="en-US" sz="1200" b="1" dirty="0"/>
                  <a:t>到</a:t>
                </a:r>
                <a:r>
                  <a:rPr kumimoji="1" lang="en-US" altLang="zh-CN" sz="1200" b="1" dirty="0"/>
                  <a:t>X</a:t>
                </a:r>
                <a:r>
                  <a:rPr kumimoji="1" lang="zh-CN" altLang="en-US" sz="1200" b="1" dirty="0"/>
                  <a:t>文件系统的映射函数</a:t>
                </a:r>
              </a:p>
            </p:txBody>
          </p:sp>
          <p:sp>
            <p:nvSpPr>
              <p:cNvPr id="28" name="文本框 27">
                <a:extLst>
                  <a:ext uri="{FF2B5EF4-FFF2-40B4-BE49-F238E27FC236}">
                    <a16:creationId xmlns:a16="http://schemas.microsoft.com/office/drawing/2014/main" id="{22B36C0B-A759-4D53-87EC-4D5EE0C3FF21}"/>
                  </a:ext>
                </a:extLst>
              </p:cNvPr>
              <p:cNvSpPr txBox="1"/>
              <p:nvPr/>
            </p:nvSpPr>
            <p:spPr>
              <a:xfrm>
                <a:off x="5580112" y="3131491"/>
                <a:ext cx="779748" cy="415498"/>
              </a:xfrm>
              <a:prstGeom prst="rect">
                <a:avLst/>
              </a:prstGeom>
              <a:solidFill>
                <a:srgbClr val="ADEBF1"/>
              </a:solidFill>
            </p:spPr>
            <p:txBody>
              <a:bodyPr wrap="square" bIns="0" rtlCol="0">
                <a:spAutoFit/>
              </a:bodyPr>
              <a:lstStyle/>
              <a:p>
                <a:pPr algn="ctr"/>
                <a:r>
                  <a:rPr kumimoji="1" lang="en-US" altLang="zh-CN" sz="1200" b="1" dirty="0"/>
                  <a:t>X</a:t>
                </a:r>
                <a:r>
                  <a:rPr kumimoji="1" lang="zh-CN" altLang="en-US" sz="1200" b="1" dirty="0"/>
                  <a:t>文件系统</a:t>
                </a:r>
              </a:p>
            </p:txBody>
          </p:sp>
          <p:sp>
            <p:nvSpPr>
              <p:cNvPr id="29" name="文本框 28">
                <a:extLst>
                  <a:ext uri="{FF2B5EF4-FFF2-40B4-BE49-F238E27FC236}">
                    <a16:creationId xmlns:a16="http://schemas.microsoft.com/office/drawing/2014/main" id="{1BC4C11D-C40F-4548-9A43-111B7054DF10}"/>
                  </a:ext>
                </a:extLst>
              </p:cNvPr>
              <p:cNvSpPr txBox="1"/>
              <p:nvPr/>
            </p:nvSpPr>
            <p:spPr>
              <a:xfrm>
                <a:off x="7308304" y="4273646"/>
                <a:ext cx="1551122" cy="600164"/>
              </a:xfrm>
              <a:prstGeom prst="rect">
                <a:avLst/>
              </a:prstGeom>
              <a:solidFill>
                <a:schemeClr val="bg1"/>
              </a:solidFill>
            </p:spPr>
            <p:txBody>
              <a:bodyPr wrap="square" rIns="108000" bIns="0" rtlCol="0">
                <a:spAutoFit/>
              </a:bodyPr>
              <a:lstStyle/>
              <a:p>
                <a:pPr algn="ctr"/>
                <a:r>
                  <a:rPr kumimoji="1" lang="zh-CN" altLang="en-US" sz="1200" b="1" dirty="0"/>
                  <a:t>由</a:t>
                </a:r>
                <a:r>
                  <a:rPr kumimoji="1" lang="en-US" altLang="zh-CN" sz="1200" b="1" dirty="0"/>
                  <a:t>X</a:t>
                </a:r>
                <a:r>
                  <a:rPr kumimoji="1" lang="zh-CN" altLang="en-US" sz="1200" b="1" dirty="0"/>
                  <a:t>文件系统维护的辅存中的文件</a:t>
                </a:r>
                <a:endParaRPr kumimoji="1" lang="en-US" altLang="zh-CN" sz="1200" b="1" dirty="0"/>
              </a:p>
              <a:p>
                <a:pPr algn="ctr"/>
                <a:endParaRPr kumimoji="1" lang="zh-CN" altLang="en-US" sz="1200" b="1" dirty="0"/>
              </a:p>
            </p:txBody>
          </p:sp>
        </p:grpSp>
      </p:grpSp>
    </p:spTree>
    <p:extLst>
      <p:ext uri="{BB962C8B-B14F-4D97-AF65-F5344CB8AC3E}">
        <p14:creationId xmlns:p14="http://schemas.microsoft.com/office/powerpoint/2010/main" val="19324976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lang="en-US" altLang="zh-CN" dirty="0"/>
              <a:t>5.9 Linux</a:t>
            </a:r>
            <a:r>
              <a:rPr lang="zh-CN" altLang="en-US" dirty="0"/>
              <a:t>虚拟文件系统</a:t>
            </a:r>
            <a:endParaRPr kumimoji="1" lang="zh-CN" altLang="en-US" dirty="0"/>
          </a:p>
        </p:txBody>
      </p:sp>
      <p:sp>
        <p:nvSpPr>
          <p:cNvPr id="6" name="内容占位符 2">
            <a:extLst>
              <a:ext uri="{FF2B5EF4-FFF2-40B4-BE49-F238E27FC236}">
                <a16:creationId xmlns:a16="http://schemas.microsoft.com/office/drawing/2014/main" id="{58819877-D02D-4A6A-8F31-4F6F93C9A450}"/>
              </a:ext>
            </a:extLst>
          </p:cNvPr>
          <p:cNvSpPr>
            <a:spLocks noGrp="1"/>
          </p:cNvSpPr>
          <p:nvPr>
            <p:ph idx="1"/>
          </p:nvPr>
        </p:nvSpPr>
        <p:spPr>
          <a:xfrm>
            <a:off x="14142" y="980728"/>
            <a:ext cx="9129857" cy="4079461"/>
          </a:xfrm>
        </p:spPr>
        <p:txBody>
          <a:bodyPr/>
          <a:lstStyle/>
          <a:p>
            <a:pPr>
              <a:buFont typeface="Wingdings" pitchFamily="2" charset="2"/>
              <a:buChar char="l"/>
            </a:pPr>
            <a:r>
              <a:rPr kumimoji="1" lang="en-US" altLang="zh-CN" dirty="0"/>
              <a:t>VFS</a:t>
            </a:r>
            <a:r>
              <a:rPr kumimoji="1" lang="zh-CN" altLang="en-US" dirty="0"/>
              <a:t>主要的四个对象</a:t>
            </a:r>
            <a:endParaRPr kumimoji="1" lang="en-US" altLang="zh-CN" dirty="0"/>
          </a:p>
          <a:p>
            <a:pPr lvl="1"/>
            <a:endParaRPr kumimoji="1" lang="zh-CN" altLang="en-US" dirty="0"/>
          </a:p>
        </p:txBody>
      </p:sp>
      <p:graphicFrame>
        <p:nvGraphicFramePr>
          <p:cNvPr id="4" name="Content Placeholder 7">
            <a:extLst>
              <a:ext uri="{FF2B5EF4-FFF2-40B4-BE49-F238E27FC236}">
                <a16:creationId xmlns:a16="http://schemas.microsoft.com/office/drawing/2014/main" id="{A725A44F-1D25-402E-92DB-D845744A0C1F}"/>
              </a:ext>
            </a:extLst>
          </p:cNvPr>
          <p:cNvGraphicFramePr>
            <a:graphicFrameLocks/>
          </p:cNvGraphicFramePr>
          <p:nvPr>
            <p:extLst>
              <p:ext uri="{D42A27DB-BD31-4B8C-83A1-F6EECF244321}">
                <p14:modId xmlns:p14="http://schemas.microsoft.com/office/powerpoint/2010/main" val="427357420"/>
              </p:ext>
            </p:extLst>
          </p:nvPr>
        </p:nvGraphicFramePr>
        <p:xfrm>
          <a:off x="5105400" y="1830288"/>
          <a:ext cx="36576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9">
            <a:extLst>
              <a:ext uri="{FF2B5EF4-FFF2-40B4-BE49-F238E27FC236}">
                <a16:creationId xmlns:a16="http://schemas.microsoft.com/office/drawing/2014/main" id="{B04C6F7F-950A-467B-86C4-963BD6398C0B}"/>
              </a:ext>
            </a:extLst>
          </p:cNvPr>
          <p:cNvGraphicFramePr>
            <a:graphicFrameLocks/>
          </p:cNvGraphicFramePr>
          <p:nvPr>
            <p:extLst>
              <p:ext uri="{D42A27DB-BD31-4B8C-83A1-F6EECF244321}">
                <p14:modId xmlns:p14="http://schemas.microsoft.com/office/powerpoint/2010/main" val="3680218445"/>
              </p:ext>
            </p:extLst>
          </p:nvPr>
        </p:nvGraphicFramePr>
        <p:xfrm>
          <a:off x="5105400" y="4192488"/>
          <a:ext cx="3657600" cy="1828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Content Placeholder 6">
            <a:extLst>
              <a:ext uri="{FF2B5EF4-FFF2-40B4-BE49-F238E27FC236}">
                <a16:creationId xmlns:a16="http://schemas.microsoft.com/office/drawing/2014/main" id="{D7D0E5E6-A13B-4C33-B7E5-B18435D4D3F9}"/>
              </a:ext>
            </a:extLst>
          </p:cNvPr>
          <p:cNvGraphicFramePr>
            <a:graphicFrameLocks/>
          </p:cNvGraphicFramePr>
          <p:nvPr>
            <p:extLst>
              <p:ext uri="{D42A27DB-BD31-4B8C-83A1-F6EECF244321}">
                <p14:modId xmlns:p14="http://schemas.microsoft.com/office/powerpoint/2010/main" val="4017518112"/>
              </p:ext>
            </p:extLst>
          </p:nvPr>
        </p:nvGraphicFramePr>
        <p:xfrm>
          <a:off x="304800" y="1830288"/>
          <a:ext cx="3657600" cy="18288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8" name="Content Placeholder 8">
            <a:extLst>
              <a:ext uri="{FF2B5EF4-FFF2-40B4-BE49-F238E27FC236}">
                <a16:creationId xmlns:a16="http://schemas.microsoft.com/office/drawing/2014/main" id="{7342A846-F9E0-4DCB-8788-E021C26ED767}"/>
              </a:ext>
            </a:extLst>
          </p:cNvPr>
          <p:cNvGraphicFramePr>
            <a:graphicFrameLocks/>
          </p:cNvGraphicFramePr>
          <p:nvPr>
            <p:extLst>
              <p:ext uri="{D42A27DB-BD31-4B8C-83A1-F6EECF244321}">
                <p14:modId xmlns:p14="http://schemas.microsoft.com/office/powerpoint/2010/main" val="2127323461"/>
              </p:ext>
            </p:extLst>
          </p:nvPr>
        </p:nvGraphicFramePr>
        <p:xfrm>
          <a:off x="685800" y="4192488"/>
          <a:ext cx="3657600" cy="18288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pic>
        <p:nvPicPr>
          <p:cNvPr id="9" name="Picture 15">
            <a:extLst>
              <a:ext uri="{FF2B5EF4-FFF2-40B4-BE49-F238E27FC236}">
                <a16:creationId xmlns:a16="http://schemas.microsoft.com/office/drawing/2014/main" id="{1B6C55F0-7633-449C-845C-DED431C883C6}"/>
              </a:ext>
            </a:extLst>
          </p:cNvPr>
          <p:cNvPicPr>
            <a:picLocks noChangeAspect="1"/>
          </p:cNvPicPr>
          <p:nvPr/>
        </p:nvPicPr>
        <p:blipFill>
          <a:blip r:embed="rId23"/>
          <a:stretch>
            <a:fillRect/>
          </a:stretch>
        </p:blipFill>
        <p:spPr>
          <a:xfrm>
            <a:off x="3733800" y="3125688"/>
            <a:ext cx="1601981" cy="1612660"/>
          </a:xfrm>
          <a:prstGeom prst="rect">
            <a:avLst/>
          </a:prstGeom>
        </p:spPr>
      </p:pic>
    </p:spTree>
    <p:extLst>
      <p:ext uri="{BB962C8B-B14F-4D97-AF65-F5344CB8AC3E}">
        <p14:creationId xmlns:p14="http://schemas.microsoft.com/office/powerpoint/2010/main" val="280667764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zh-CN" altLang="en-US" dirty="0"/>
              <a:t>作业</a:t>
            </a:r>
            <a:r>
              <a:rPr kumimoji="1" lang="en-US" altLang="zh-CN" dirty="0"/>
              <a:t>8</a:t>
            </a:r>
            <a:endParaRPr kumimoji="1" lang="zh-CN" altLang="en-US" dirty="0"/>
          </a:p>
        </p:txBody>
      </p:sp>
      <p:sp>
        <p:nvSpPr>
          <p:cNvPr id="3" name="内容占位符 2">
            <a:extLst>
              <a:ext uri="{FF2B5EF4-FFF2-40B4-BE49-F238E27FC236}">
                <a16:creationId xmlns:a16="http://schemas.microsoft.com/office/drawing/2014/main" id="{71DE04C9-496B-44E9-AF2D-2198925CC147}"/>
              </a:ext>
            </a:extLst>
          </p:cNvPr>
          <p:cNvSpPr txBox="1">
            <a:spLocks/>
          </p:cNvSpPr>
          <p:nvPr/>
        </p:nvSpPr>
        <p:spPr bwMode="auto">
          <a:xfrm>
            <a:off x="11495" y="1052736"/>
            <a:ext cx="9132505" cy="4536504"/>
          </a:xfrm>
          <a:prstGeom prst="rect">
            <a:avLst/>
          </a:prstGeom>
          <a:solidFill>
            <a:schemeClr val="bg1"/>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57200" indent="-457200">
              <a:lnSpc>
                <a:spcPct val="125000"/>
              </a:lnSpc>
              <a:buClr>
                <a:schemeClr val="tx2"/>
              </a:buClr>
              <a:buAutoNum type="arabicPeriod"/>
            </a:pPr>
            <a:r>
              <a:rPr lang="zh-CN" altLang="en-US" sz="2400" b="0" dirty="0">
                <a:latin typeface="+mn-ea"/>
              </a:rPr>
              <a:t>选择文件组织时的重要原则是什么，列举并简单定义</a:t>
            </a:r>
            <a:r>
              <a:rPr lang="en-US" altLang="zh-CN" sz="2400" b="0" dirty="0">
                <a:latin typeface="+mn-ea"/>
              </a:rPr>
              <a:t>5</a:t>
            </a:r>
            <a:r>
              <a:rPr lang="zh-CN" altLang="en-US" sz="2400" b="0" dirty="0">
                <a:latin typeface="+mn-ea"/>
              </a:rPr>
              <a:t>种文件组织。</a:t>
            </a:r>
            <a:endParaRPr lang="en-US" altLang="zh-CN" sz="2400" b="0" dirty="0">
              <a:latin typeface="+mn-ea"/>
            </a:endParaRPr>
          </a:p>
          <a:p>
            <a:pPr marL="457200" indent="-457200">
              <a:lnSpc>
                <a:spcPct val="125000"/>
              </a:lnSpc>
              <a:buClr>
                <a:schemeClr val="tx2"/>
              </a:buClr>
              <a:buAutoNum type="arabicPeriod"/>
            </a:pPr>
            <a:r>
              <a:rPr lang="zh-CN" altLang="en-US" sz="2400" b="0" dirty="0">
                <a:latin typeface="+mn-ea"/>
              </a:rPr>
              <a:t>列举并简单定义</a:t>
            </a:r>
            <a:r>
              <a:rPr lang="en-US" altLang="zh-CN" sz="2400" b="0" dirty="0">
                <a:latin typeface="+mn-ea"/>
              </a:rPr>
              <a:t>3</a:t>
            </a:r>
            <a:r>
              <a:rPr lang="zh-CN" altLang="en-US" sz="2400" b="0" dirty="0">
                <a:latin typeface="+mn-ea"/>
              </a:rPr>
              <a:t>种文件分配方法。</a:t>
            </a:r>
            <a:endParaRPr lang="en-US" altLang="zh-CN" sz="2400" b="0" dirty="0">
              <a:latin typeface="+mn-ea"/>
            </a:endParaRPr>
          </a:p>
          <a:p>
            <a:pPr marL="457200" indent="-457200">
              <a:lnSpc>
                <a:spcPct val="125000"/>
              </a:lnSpc>
              <a:buClr>
                <a:schemeClr val="tx2"/>
              </a:buClr>
              <a:buAutoNum type="arabicPeriod"/>
            </a:pPr>
            <a:r>
              <a:rPr lang="zh-CN" altLang="en-US" sz="2400" b="0" dirty="0">
                <a:latin typeface="+mn-ea"/>
              </a:rPr>
              <a:t>试说明</a:t>
            </a:r>
            <a:r>
              <a:rPr lang="en-US" altLang="zh-CN" sz="2400" b="0" dirty="0">
                <a:latin typeface="+mn-ea"/>
              </a:rPr>
              <a:t>UNIX</a:t>
            </a:r>
            <a:r>
              <a:rPr lang="zh-CN" altLang="en-US" sz="2400" b="0" dirty="0">
                <a:latin typeface="+mn-ea"/>
              </a:rPr>
              <a:t>系统中所采用的混合索引分配方式。</a:t>
            </a:r>
            <a:endParaRPr lang="en-US" altLang="zh-CN" sz="2400" b="0" dirty="0">
              <a:latin typeface="+mn-ea"/>
            </a:endParaRPr>
          </a:p>
          <a:p>
            <a:pPr marL="457200" indent="-457200">
              <a:lnSpc>
                <a:spcPct val="125000"/>
              </a:lnSpc>
              <a:buClr>
                <a:schemeClr val="tx2"/>
              </a:buClr>
              <a:buAutoNum type="arabicPeriod"/>
            </a:pPr>
            <a:r>
              <a:rPr lang="zh-CN" altLang="en-US" sz="2400" b="0" dirty="0">
                <a:latin typeface="+mn-ea"/>
              </a:rPr>
              <a:t>什么是目录，操作系统为什么要引入目录？列举并简单定义对目录执行的典型操作。</a:t>
            </a:r>
            <a:endParaRPr lang="en-US" altLang="zh-CN" sz="2400" b="0" dirty="0">
              <a:latin typeface="+mn-ea"/>
            </a:endParaRPr>
          </a:p>
          <a:p>
            <a:pPr marL="457200" indent="-457200">
              <a:lnSpc>
                <a:spcPct val="125000"/>
              </a:lnSpc>
              <a:buClr>
                <a:schemeClr val="tx2"/>
              </a:buClr>
              <a:buAutoNum type="arabicPeriod"/>
            </a:pPr>
            <a:r>
              <a:rPr lang="en-US" altLang="zh-CN" sz="2400" b="0" dirty="0">
                <a:latin typeface="Times New Roman" panose="02020603050405020304" pitchFamily="18" charset="0"/>
                <a:cs typeface="Times New Roman" panose="02020603050405020304" pitchFamily="18" charset="0"/>
              </a:rPr>
              <a:t>UNIX</a:t>
            </a:r>
            <a:r>
              <a:rPr lang="zh-CN" altLang="en-US" sz="2400" b="0" dirty="0">
                <a:latin typeface="+mn-ea"/>
              </a:rPr>
              <a:t>系统是如何实现文件共享（一份文件实体、多个别名）的？</a:t>
            </a:r>
            <a:r>
              <a:rPr lang="en-US" altLang="zh-CN" sz="2400" b="0" dirty="0">
                <a:latin typeface="+mn-ea"/>
              </a:rPr>
              <a:t> </a:t>
            </a:r>
          </a:p>
          <a:p>
            <a:pPr marL="457200" indent="-457200">
              <a:lnSpc>
                <a:spcPct val="125000"/>
              </a:lnSpc>
              <a:buClr>
                <a:schemeClr val="tx2"/>
              </a:buClr>
              <a:buAutoNum type="arabicPeriod"/>
            </a:pPr>
            <a:r>
              <a:rPr lang="zh-CN" altLang="en-US" sz="2400" b="0" dirty="0">
                <a:latin typeface="+mn-ea"/>
              </a:rPr>
              <a:t>请叙述课件“</a:t>
            </a:r>
            <a:r>
              <a:rPr lang="en-US" altLang="zh-CN" sz="2400" b="0" dirty="0">
                <a:latin typeface="Times New Roman" panose="02020603050405020304" pitchFamily="18" charset="0"/>
                <a:cs typeface="Times New Roman" panose="02020603050405020304" pitchFamily="18" charset="0"/>
              </a:rPr>
              <a:t>UNIX</a:t>
            </a:r>
            <a:r>
              <a:rPr lang="zh-CN" altLang="en-US" sz="2400" b="0" dirty="0">
                <a:latin typeface="+mn-ea"/>
              </a:rPr>
              <a:t>中的路径解析</a:t>
            </a:r>
            <a:r>
              <a:rPr lang="en-US" altLang="zh-CN" sz="2400" b="0" dirty="0">
                <a:latin typeface="+mn-ea"/>
              </a:rPr>
              <a:t>——</a:t>
            </a:r>
            <a:r>
              <a:rPr lang="en-US" altLang="zh-CN" sz="2400" b="0" dirty="0">
                <a:latin typeface="Times New Roman" panose="02020603050405020304" pitchFamily="18" charset="0"/>
                <a:cs typeface="Times New Roman" panose="02020603050405020304" pitchFamily="18" charset="0"/>
              </a:rPr>
              <a:t>/programs/</a:t>
            </a:r>
            <a:r>
              <a:rPr lang="en-US" altLang="zh-CN" sz="2400" b="0" dirty="0" err="1">
                <a:latin typeface="Times New Roman" panose="02020603050405020304" pitchFamily="18" charset="0"/>
                <a:cs typeface="Times New Roman" panose="02020603050405020304" pitchFamily="18" charset="0"/>
              </a:rPr>
              <a:t>pong.c</a:t>
            </a:r>
            <a:r>
              <a:rPr lang="zh-CN" altLang="en-US" sz="2400" b="0" dirty="0">
                <a:latin typeface="+mn-ea"/>
              </a:rPr>
              <a:t>”中的路径解析过程。</a:t>
            </a:r>
            <a:endParaRPr lang="en-US" altLang="zh-CN" sz="2400" b="0" dirty="0">
              <a:latin typeface="+mn-ea"/>
            </a:endParaRPr>
          </a:p>
        </p:txBody>
      </p:sp>
    </p:spTree>
    <p:extLst>
      <p:ext uri="{BB962C8B-B14F-4D97-AF65-F5344CB8AC3E}">
        <p14:creationId xmlns:p14="http://schemas.microsoft.com/office/powerpoint/2010/main" val="3373026583"/>
      </p:ext>
    </p:extLst>
  </p:cSld>
  <p:clrMapOvr>
    <a:masterClrMapping/>
  </p:clrMapOvr>
</p:sld>
</file>

<file path=ppt/theme/theme1.xml><?xml version="1.0" encoding="utf-8"?>
<a:theme xmlns:a="http://schemas.openxmlformats.org/drawingml/2006/main" name="1_第3章 存储管理">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51694</TotalTime>
  <Words>6591</Words>
  <Application>Microsoft Macintosh PowerPoint</Application>
  <PresentationFormat>全屏显示(4:3)</PresentationFormat>
  <Paragraphs>1079</Paragraphs>
  <Slides>94</Slides>
  <Notes>92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94</vt:i4>
      </vt:variant>
    </vt:vector>
  </HeadingPairs>
  <TitlesOfParts>
    <vt:vector size="106" baseType="lpstr">
      <vt:lpstr>仿宋</vt:lpstr>
      <vt:lpstr>黑体</vt:lpstr>
      <vt:lpstr>华文琥珀</vt:lpstr>
      <vt:lpstr>宋体</vt:lpstr>
      <vt:lpstr>Arial Unicode MS</vt:lpstr>
      <vt:lpstr>Arial</vt:lpstr>
      <vt:lpstr>Calibri</vt:lpstr>
      <vt:lpstr>Monotype Sorts</vt:lpstr>
      <vt:lpstr>Times New Roman</vt:lpstr>
      <vt:lpstr>Wingdings</vt:lpstr>
      <vt:lpstr>1_第3章 存储管理</vt:lpstr>
      <vt:lpstr>Visio</vt:lpstr>
      <vt:lpstr>PowerPoint 演示文稿</vt:lpstr>
      <vt:lpstr>主要内容</vt:lpstr>
      <vt:lpstr>5.1 概述</vt:lpstr>
      <vt:lpstr>5.1 概述</vt:lpstr>
      <vt:lpstr>5.1 概述</vt:lpstr>
      <vt:lpstr>5.1 概述</vt:lpstr>
      <vt:lpstr>5.1 概述</vt:lpstr>
      <vt:lpstr>5.1 概述</vt:lpstr>
      <vt:lpstr>5.1 概述</vt:lpstr>
      <vt:lpstr>5.1 概述</vt:lpstr>
      <vt:lpstr>5.1 概述</vt:lpstr>
      <vt:lpstr>5.1 概述</vt:lpstr>
      <vt:lpstr>5.1 概述</vt:lpstr>
      <vt:lpstr>5.1 概述</vt:lpstr>
      <vt:lpstr>5.1 概述</vt:lpstr>
      <vt:lpstr>5.2 文件的组织和访问</vt:lpstr>
      <vt:lpstr>5.2 文件的组织和访问</vt:lpstr>
      <vt:lpstr>5.2 文件的组织和访问</vt:lpstr>
      <vt:lpstr>5.2 文件的组织和访问</vt:lpstr>
      <vt:lpstr>5.2 文件的组织和访问</vt:lpstr>
      <vt:lpstr>5.2 文件的组织和访问</vt:lpstr>
      <vt:lpstr>5.2 文件的组织和访问</vt:lpstr>
      <vt:lpstr>5.3 文件目录</vt:lpstr>
      <vt:lpstr>5.3 文件目录</vt:lpstr>
      <vt:lpstr>5.3 文件目录</vt:lpstr>
      <vt:lpstr>5.3 文件目录</vt:lpstr>
      <vt:lpstr>5.3 文件目录</vt:lpstr>
      <vt:lpstr>5.3 文件目录</vt:lpstr>
      <vt:lpstr>5.3 文件目录</vt:lpstr>
      <vt:lpstr>5.3 文件目录</vt:lpstr>
      <vt:lpstr>5.3 文件目录</vt:lpstr>
      <vt:lpstr>5.3 文件目录</vt:lpstr>
      <vt:lpstr>5.3 文件目录</vt:lpstr>
      <vt:lpstr>5.3 文件目录</vt:lpstr>
      <vt:lpstr>5.4 文件共享</vt:lpstr>
      <vt:lpstr>5.4 文件共享</vt:lpstr>
      <vt:lpstr>5.4 文件共享</vt:lpstr>
      <vt:lpstr>5.4 文件共享</vt:lpstr>
      <vt:lpstr>5.4 文件共享</vt:lpstr>
      <vt:lpstr>5.4 文件共享</vt:lpstr>
      <vt:lpstr>5.4 文件共享</vt:lpstr>
      <vt:lpstr>5.4 文件共享</vt:lpstr>
      <vt:lpstr>5.5 记录组块</vt:lpstr>
      <vt:lpstr>5.5 记录组块</vt:lpstr>
      <vt:lpstr>5.6 辅存管理</vt:lpstr>
      <vt:lpstr>5.6.1 文件分配</vt:lpstr>
      <vt:lpstr>5.6.1 文件分配</vt:lpstr>
      <vt:lpstr>5.6.1 文件分配</vt:lpstr>
      <vt:lpstr>5.6.1 文件分配</vt:lpstr>
      <vt:lpstr>5.6.1 文件分配</vt:lpstr>
      <vt:lpstr>5.6.1 文件分配</vt:lpstr>
      <vt:lpstr>5.6.1 文件分配</vt:lpstr>
      <vt:lpstr>5.6.1 文件分配</vt:lpstr>
      <vt:lpstr>5.6.1 文件分配</vt:lpstr>
      <vt:lpstr>5.6.1 文件分配</vt:lpstr>
      <vt:lpstr>5.6.1 文件分配</vt:lpstr>
      <vt:lpstr>5.6.1 文件分配</vt:lpstr>
      <vt:lpstr>5.6.1 文件分配</vt:lpstr>
      <vt:lpstr>5.6.1 文件分配</vt:lpstr>
      <vt:lpstr>5.6.2 空闲空间管理</vt:lpstr>
      <vt:lpstr>5.6.2 空闲空间管理</vt:lpstr>
      <vt:lpstr>5.6.2 空闲空间管理</vt:lpstr>
      <vt:lpstr>5.6.2 空闲空间管理</vt:lpstr>
      <vt:lpstr>5.6.2 空闲空间管理</vt:lpstr>
      <vt:lpstr>5.6.3 空闲空间管理</vt:lpstr>
      <vt:lpstr>5.6.3 卷</vt:lpstr>
      <vt:lpstr>5.7 UNIX文件管理</vt:lpstr>
      <vt:lpstr>5.7 UNIX文件管理</vt:lpstr>
      <vt:lpstr>5.7 UNIX文件管理</vt:lpstr>
      <vt:lpstr>5.7 UNIX文件管理</vt:lpstr>
      <vt:lpstr>5.7 UNIX文件管理</vt:lpstr>
      <vt:lpstr>5.7 UNIX文件管理</vt:lpstr>
      <vt:lpstr>PowerPoint 演示文稿</vt:lpstr>
      <vt:lpstr>5.7 UNIX文件管理</vt:lpstr>
      <vt:lpstr>5.7 UNIX文件管理</vt:lpstr>
      <vt:lpstr>5.7 UNIX文件管理</vt:lpstr>
      <vt:lpstr>5.7 UNIX文件管理</vt:lpstr>
      <vt:lpstr>5.7 UNIX文件管理</vt:lpstr>
      <vt:lpstr>5.7 UNIX文件管理</vt:lpstr>
      <vt:lpstr>5.7 UNIX文件管理</vt:lpstr>
      <vt:lpstr>5.7 UNIX文件管理</vt:lpstr>
      <vt:lpstr>5.8 Windows文件管理</vt:lpstr>
      <vt:lpstr>5.8 Windows文件管理</vt:lpstr>
      <vt:lpstr>5.8 Windows文件管理</vt:lpstr>
      <vt:lpstr>5.8 Windows文件管理</vt:lpstr>
      <vt:lpstr>5.8 Windows文件管理</vt:lpstr>
      <vt:lpstr>5.8 Windows文件管理</vt:lpstr>
      <vt:lpstr>5.8 Windows文件管理</vt:lpstr>
      <vt:lpstr>5.8 Windows文件管理</vt:lpstr>
      <vt:lpstr>5.8 Windows文件管理</vt:lpstr>
      <vt:lpstr>5.9 Linux虚拟文件系统</vt:lpstr>
      <vt:lpstr>5.9 Linux虚拟文件系统</vt:lpstr>
      <vt:lpstr>5.9 Linux虚拟文件系统</vt:lpstr>
      <vt:lpstr>作业8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dc:creator>
  <cp:lastModifiedBy>Microsoft Office User</cp:lastModifiedBy>
  <cp:revision>556</cp:revision>
  <dcterms:created xsi:type="dcterms:W3CDTF">2010-11-30T03:30:14Z</dcterms:created>
  <dcterms:modified xsi:type="dcterms:W3CDTF">2021-12-01T10:28:27Z</dcterms:modified>
</cp:coreProperties>
</file>