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FE61-CD3F-1DBA-015D-20880FC8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F6825-91B3-9F8B-902E-FF15CA5D7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E8B44-A356-7BB8-BEE2-97AB81FF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4D52B-55C8-426C-F4AF-75B9D9B8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D34D-3974-BCC1-00FC-2943550E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B8D7-4DA0-DE16-44BA-B834A1A0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6653E-CD1D-D569-5019-2EC6F6AA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4579-BAB1-2115-89C5-48647A5D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AF62-8496-6878-D1A6-B8F04093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73640-CABC-1353-A84B-643EDAA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2C9B-D973-CEBA-FA57-62554B4DE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519AA-56F9-F9A7-41E8-59F4BED01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6AFB1-CDD8-5BE5-9FFE-BE1A4D6D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0FBA-1EBF-C58C-3A7B-7FEFBE7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B66A2-B036-0102-4566-43588F9B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660B-6F67-DD43-3690-E74CD5E9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086DC-A92B-2FA3-3C93-32AFE563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2819-A731-8C73-034B-AB4569B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6C77-2009-13B2-C79B-24C64C0A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F537F-7905-99EF-AC6D-A2F05B40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C6DB-8ACD-D0F5-4400-4E43123F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5DBF-2C9D-9573-20BE-BF46FCC2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C26CC-FCE8-6237-B70C-CBAD309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32A0-FE55-2644-4308-FE9EB96A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E3418-56A9-CF42-08B7-7852B9FB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1EA3-DD17-9797-D30F-40AA53E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E31A-B709-05E5-57F3-10B906EF0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E6233-1C16-D7C7-BC7F-83C2460D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A14A1-5E13-9B82-3402-7FB23081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AA409-D651-FB22-DA49-C3BDD3DE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AEF1B-95B0-17CC-D91F-34731D2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8F40-F8A2-0E03-E50B-67019C9B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9385E-CA9B-B3B8-02BE-667861B1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23471-3FF0-3628-7B9C-AE9E1537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EEDD0-763D-1CB3-75BF-4F44835D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D24DF5-6BD3-228F-6FBD-5378906C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BAB7F-F2C8-6E33-F86D-B0E0A4C7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4C0D0E-EE4B-FAA5-A5FF-753B291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DA1181-046A-BF9B-CDB4-C50587B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E7EB-216C-988C-B9C5-2B503EF3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62605-3078-A713-AD9A-AB921D8C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84E03-9107-28CA-870C-26CF7011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2239C-65AD-EFE7-60E8-3EC3CCC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5A091-FF81-DBB7-285B-50A3D17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4376E-2FDF-E1AE-2623-A133062B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9DE2C-34F1-5862-7C17-2FD3DC1F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1DDF-5D7B-13A6-6B69-1B385D39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EA519-D96E-F482-3AE1-C6BB1CB1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CB279-F336-C914-A041-65B81258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FAEFE-8F6B-6FC9-5B77-7ABCC19E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DF4E-7F39-AE48-D2E9-5A71E75C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749A0-9A88-B70D-311E-2F332CC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8457-7B6E-2437-B1A9-5B2832FC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BD19A-2C76-A4AA-8E65-2E67CD29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2B0EE-D62A-DC14-E94E-29ED6D08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44624-4A4C-530C-AA70-ED5AF232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2B450-6213-DC8A-8968-DD24CEF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6F192-6918-AEF3-20E1-41C08ABF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146A1-7C47-DB2B-15A2-9A69984C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3D029-52CD-1B3A-4C9E-EEDF0091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D5883-03E7-B1FA-C5E6-61AA4456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8F564-C88C-C5B4-32B5-ABCBFD3F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63AE7-BDF3-795E-E8C5-856155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989D-A56B-730F-563F-BE9B37634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ClipSAM: CLIP and </a:t>
            </a:r>
            <a:r>
              <a:rPr lang="en-US" altLang="zh-CN" dirty="0" err="1"/>
              <a:t>SAMCollaboration</a:t>
            </a:r>
            <a:r>
              <a:rPr lang="en-US" altLang="zh-CN" dirty="0"/>
              <a:t> for Zero-Shot Anomaly Segmentation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7485D-5D16-A8B9-2314-7371C710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20250922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5315-BB94-5211-90F5-8477BC6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A5C17-9F63-9284-C087-376A6D42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either CLIP-based or SAM-based ZSAS methods still suffer from non-negligible key drawbacks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CLIP primarily focuses on global feature alignment across different inputs, leading to imprecise segmentation of local anomalous parts;</a:t>
            </a:r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SAM tends to generate numerous redundant masks without proper prompt constraints, resulting in complex post-processing requirements.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In conclusion, CLIP focuses on global features and SAM generate to much redundant masks.</a:t>
            </a:r>
          </a:p>
        </p:txBody>
      </p:sp>
    </p:spTree>
    <p:extLst>
      <p:ext uri="{BB962C8B-B14F-4D97-AF65-F5344CB8AC3E}">
        <p14:creationId xmlns:p14="http://schemas.microsoft.com/office/powerpoint/2010/main" val="42809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5315-BB94-5211-90F5-8477BC6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A5C17-9F63-9284-C087-376A6D42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9050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The ClipSAM firstly uses clip to locating anomaly localization and uses SAM to refine the anomaly segmentation results by introduce a Unified Multiscale Cross-modal Interaction (UMCI) for interacting language with visual features at multiple scales.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what more, we design a novel Multi-level Mask Refinement (MMR) module. MMR module use positional information as prompts to query SAM’s  masks and merge them.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406F2-4C14-E1DB-A452-F35078B1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90688"/>
            <a:ext cx="4838700" cy="3219450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240CC3E2-38E6-47E0-9CC9-028069A2BF93}"/>
              </a:ext>
            </a:extLst>
          </p:cNvPr>
          <p:cNvCxnSpPr>
            <a:stCxn id="3" idx="0"/>
            <a:endCxn id="5" idx="0"/>
          </p:cNvCxnSpPr>
          <p:nvPr/>
        </p:nvCxnSpPr>
        <p:spPr>
          <a:xfrm rot="5400000" flipH="1" flipV="1">
            <a:off x="6835583" y="-1111442"/>
            <a:ext cx="134937" cy="5739198"/>
          </a:xfrm>
          <a:prstGeom prst="curvedConnector3">
            <a:avLst>
              <a:gd name="adj1" fmla="val 3701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5EC2-00ED-9028-F983-B2BCDD46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826C-18EE-CFFF-7554-BAB15F60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observation:</a:t>
            </a:r>
          </a:p>
          <a:p>
            <a:pPr marL="0" indent="0">
              <a:buNone/>
            </a:pPr>
            <a:r>
              <a:rPr lang="en-US" altLang="zh-CN" dirty="0"/>
              <a:t>(1).CLIP has a strong semantic understanding capability. but it is a global semantic.</a:t>
            </a:r>
          </a:p>
          <a:p>
            <a:pPr marL="0" indent="0">
              <a:buNone/>
            </a:pPr>
            <a:r>
              <a:rPr lang="en-US" altLang="zh-CN" dirty="0"/>
              <a:t>(2).SAM has a strong segmentation capability and can accept diverse prompts, including points, boxes, and text prompts. but the ambiguous prompts lead to the generation </a:t>
            </a:r>
            <a:r>
              <a:rPr lang="en-US" altLang="zh-CN"/>
              <a:t>of redundant masks.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4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210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ClipSAM: CLIP and SAMCollaboration for Zero-Shot Anomaly Segmentation</vt:lpstr>
      <vt:lpstr>0.Abstract</vt:lpstr>
      <vt:lpstr>0.Abstract</vt:lpstr>
      <vt:lpstr>1.Introduction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</dc:creator>
  <cp:lastModifiedBy>wu</cp:lastModifiedBy>
  <cp:revision>25</cp:revision>
  <dcterms:created xsi:type="dcterms:W3CDTF">2025-09-22T11:34:03Z</dcterms:created>
  <dcterms:modified xsi:type="dcterms:W3CDTF">2025-09-22T12:16:22Z</dcterms:modified>
</cp:coreProperties>
</file>