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43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A058C-572A-0B1C-0D6C-AA854F3C44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21AF41-0AF4-AC50-8106-164455760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562C9-1F2D-BA06-BB93-4565BC89B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81AC67-10D1-6208-D71C-EFEF232B1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806F3-467B-E083-3369-76EA4D0BC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36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81F02-1325-756F-DBB1-B5DBC328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0C4AB-C38E-8C26-417B-99D655315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46ED7-E59F-1EE1-DB73-D923C5FD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4F146-3FB8-EA90-B20B-4B9B0F6E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EA673E-FA29-B73A-E6C5-81226F30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37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14E611-C70A-5B8E-DEEC-632567C410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86B23F-EE83-25D2-4B31-902DE83A7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2F329-055B-108C-B2E7-1F761C6F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21418-7F22-5756-0E99-17C23DF6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3CBD7-01BE-FE30-9D9D-C757B350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464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4581A-8BF8-A173-11D6-C97CA1034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BE0BD-F1BE-D1CB-9B52-66C74276A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80AFF-9C2E-D917-917F-9E91CC45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BCDE8-596C-7547-6444-F25A472A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E2A6E-CDFA-B50F-CD2F-E86A922C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5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F09EE0-9DDF-E973-1AB0-221C1570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A74A01-F79F-AC2B-BB71-ECEC1379C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05E7E-719A-24E5-198B-F42C1B83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F8D22-CC81-407B-0288-41DACC8E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216BCA-D35E-E059-2FA7-85F705E1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53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EF95-1920-BB28-E5B4-75BB726E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779878-F2E0-A5D6-6532-C6AEAA3F4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2309F3-FDB6-EA5C-4DE7-9C7A27A03A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E42D23-FF94-4FD5-99B6-A5057A3E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1C801-A55A-B3D5-A5A4-BE0A033B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C92E2-C213-1724-D172-666B2178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6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F3CD5-77F5-2B9B-4B99-79C038E77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0B4DF-5967-729A-2EE9-8D18C90F2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903ECD-4409-38DF-2A8F-B729C12B2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5BAE90-A385-F8E3-DD65-132736CB7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AF172-6795-2F67-CB33-AF31EACDF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7601C0-B8FC-7D0D-9C0C-BC6016DC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29D224-73B0-59CC-F196-72EFAFC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BD7CC7-8BCE-8047-C50A-58DD0632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0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0D8E6-FCA8-BE43-D28F-CDB0DE52F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B82F19-79B0-3C58-AF8B-D88D5F5F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2CB140-B5D1-6729-E364-CB88E8170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E5B2D6-9EEE-0CB7-71CB-D23DF0AF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12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470D1B-16E8-E1D5-7644-AED82960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4946FC-03D8-6EAC-D027-CCD1200B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523FE-C5FD-9A39-68BB-485797BE8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2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C2591-EE57-63AD-EB4A-F5F10E616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6874C9-6D1D-555E-B2F9-46E27995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6F665A-1500-5767-22F5-76A6AF398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516E75-1BF7-B35F-C9C2-69A9CE1E1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32FED8-6A9F-5E7D-3E3B-F08088C21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6ECCC-8138-87EB-439B-8671A3F4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39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5143C-4E96-E65D-26E7-DF74367D7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6AAE69-6C4C-F334-AA58-48C532265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749AA3-2BD1-B346-6F3F-7B0835C80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09ABE-59DD-ECD0-0B95-720AB02B0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38296-578C-3215-0E6A-7AB778FD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7CC586-9B65-1D9D-CC04-02379762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0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717A94-804A-A798-9A97-475BABE62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BFA983-06F1-901B-E492-CA478CFD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13BABF-41D2-646A-D5AE-080D14C0AD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D55AA-2DDE-4D1D-B62E-5A4B11510B51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21A96A-E7B1-189C-72AD-0B3D6491B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3A99E-900D-0761-B258-732F8EF1B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57BFE-2E28-49EB-A879-C00BE7694B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9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AD00C-1B28-94AE-EB05-992125FEC1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OpenCLIP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59BFE3-10EE-0E0D-50F8-CAB8AB8035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88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OpenCLIP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</dc:creator>
  <cp:lastModifiedBy>wu</cp:lastModifiedBy>
  <cp:revision>2</cp:revision>
  <dcterms:created xsi:type="dcterms:W3CDTF">2025-09-07T00:33:15Z</dcterms:created>
  <dcterms:modified xsi:type="dcterms:W3CDTF">2025-09-08T02:02:07Z</dcterms:modified>
</cp:coreProperties>
</file>