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64" r:id="rId4"/>
    <p:sldId id="266" r:id="rId5"/>
    <p:sldId id="267" r:id="rId6"/>
    <p:sldId id="268" r:id="rId7"/>
    <p:sldId id="270" r:id="rId8"/>
    <p:sldId id="279" r:id="rId9"/>
    <p:sldId id="28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65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12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2F69A6-0780-49EA-A6A8-3965C12489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 rtlCol="0"/>
        <a:lstStyle/>
        <a:p>
          <a:pPr rtl="0"/>
          <a:endParaRPr lang="en-US"/>
        </a:p>
      </dgm:t>
    </dgm:pt>
    <dgm:pt modelId="{30269CC2-8DD6-4402-82F3-18F164A732FF}">
      <dgm:prSet/>
      <dgm:spPr/>
      <dgm:t>
        <a:bodyPr rtlCol="0"/>
        <a:lstStyle/>
        <a:p>
          <a:pPr rtl="0"/>
          <a:r>
            <a:rPr lang="zh-CN" altLang="en-US" baseline="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为什么有函数？函数是什么？</a:t>
          </a:r>
          <a:endParaRPr lang="en-US" altLang="zh-CN" baseline="0" noProof="0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A8A3B18-A3DE-475C-8BF1-FB4B84DDA43B}" type="parTrans" cxnId="{813C1BD6-5A4A-43F4-8BF7-0645F72381AA}">
      <dgm:prSet/>
      <dgm:spPr/>
      <dgm:t>
        <a:bodyPr rtlCol="0"/>
        <a:lstStyle/>
        <a:p>
          <a:pPr rtl="0"/>
          <a:endParaRPr lang="zh-CN" altLang="en-US" baseline="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DAA2C1D-14F6-4BCA-B047-0B53ADD46F43}" type="sibTrans" cxnId="{813C1BD6-5A4A-43F4-8BF7-0645F72381AA}">
      <dgm:prSet/>
      <dgm:spPr/>
      <dgm:t>
        <a:bodyPr rtlCol="0"/>
        <a:lstStyle/>
        <a:p>
          <a:pPr rtl="0"/>
          <a:endParaRPr lang="zh-CN" altLang="en-US" baseline="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19DF63C-9792-4EF5-9125-1EEF4D07C33F}">
      <dgm:prSet/>
      <dgm:spPr/>
      <dgm:t>
        <a:bodyPr rtlCol="0"/>
        <a:lstStyle/>
        <a:p>
          <a:pPr rtl="0"/>
          <a:r>
            <a:rPr lang="en-US" altLang="zh-CN" baseline="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C</a:t>
          </a:r>
          <a:r>
            <a:rPr lang="zh-CN" altLang="en-US" baseline="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语言的存储模型</a:t>
          </a:r>
          <a:endParaRPr lang="en-US" altLang="zh-CN" baseline="0" noProof="0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B95E8EF-82FE-4F54-970D-D55C9AD8EC00}" type="parTrans" cxnId="{024B121E-3EE5-42C9-97D1-5E0D27C29DC3}">
      <dgm:prSet/>
      <dgm:spPr/>
      <dgm:t>
        <a:bodyPr rtlCol="0"/>
        <a:lstStyle/>
        <a:p>
          <a:pPr rtl="0"/>
          <a:endParaRPr lang="zh-CN" altLang="en-US" baseline="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A8773AB-BB82-4BF6-944E-80CD2086CE93}" type="sibTrans" cxnId="{024B121E-3EE5-42C9-97D1-5E0D27C29DC3}">
      <dgm:prSet/>
      <dgm:spPr/>
      <dgm:t>
        <a:bodyPr rtlCol="0"/>
        <a:lstStyle/>
        <a:p>
          <a:pPr rtl="0"/>
          <a:endParaRPr lang="zh-CN" altLang="en-US" baseline="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B1E513F-BEB7-483A-8F12-A8210AEF19E9}">
      <dgm:prSet/>
      <dgm:spPr/>
      <dgm:t>
        <a:bodyPr rtlCol="0"/>
        <a:lstStyle/>
        <a:p>
          <a:pPr rtl="0"/>
          <a:r>
            <a:rPr lang="zh-CN" altLang="en-US" baseline="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题目</a:t>
          </a:r>
          <a:endParaRPr lang="en-US" altLang="zh-CN" baseline="0" noProof="0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B284026-3063-4705-B72C-ADE04469BE6D}" type="parTrans" cxnId="{9CD469EF-CF99-411A-B4B3-5B2C59AF684C}">
      <dgm:prSet/>
      <dgm:spPr/>
      <dgm:t>
        <a:bodyPr rtlCol="0"/>
        <a:lstStyle/>
        <a:p>
          <a:pPr rtl="0"/>
          <a:endParaRPr lang="zh-CN" altLang="en-US" baseline="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99C9B80-BA48-46B7-8B67-372E2AFD9E86}" type="sibTrans" cxnId="{9CD469EF-CF99-411A-B4B3-5B2C59AF684C}">
      <dgm:prSet/>
      <dgm:spPr/>
      <dgm:t>
        <a:bodyPr rtlCol="0"/>
        <a:lstStyle/>
        <a:p>
          <a:pPr rtl="0"/>
          <a:endParaRPr lang="zh-CN" altLang="en-US" baseline="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4A56385-3827-49D1-B533-953BA75136B7}">
      <dgm:prSet/>
      <dgm:spPr/>
      <dgm:t>
        <a:bodyPr rtlCol="0"/>
        <a:lstStyle/>
        <a:p>
          <a:pPr rtl="0"/>
          <a:r>
            <a:rPr lang="zh-CN" altLang="en-US" baseline="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小实验展示</a:t>
          </a:r>
          <a:endParaRPr lang="en-US" altLang="zh-CN" baseline="0" noProof="0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C6E35C5-B6D6-42D4-9FF2-63E3FEC1E45F}" type="parTrans" cxnId="{D572C096-14C8-487B-ABCD-6354192B80BA}">
      <dgm:prSet/>
      <dgm:spPr/>
      <dgm:t>
        <a:bodyPr rtlCol="0"/>
        <a:lstStyle/>
        <a:p>
          <a:pPr rtl="0"/>
          <a:endParaRPr lang="zh-CN" altLang="en-US" baseline="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866DA3A-B427-429E-A892-4812B432ED79}" type="sibTrans" cxnId="{D572C096-14C8-487B-ABCD-6354192B80BA}">
      <dgm:prSet/>
      <dgm:spPr/>
      <dgm:t>
        <a:bodyPr rtlCol="0"/>
        <a:lstStyle/>
        <a:p>
          <a:pPr rtl="0"/>
          <a:endParaRPr lang="zh-CN" altLang="en-US" baseline="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B87ECDB-C552-42F6-9B52-6548A18B206B}">
      <dgm:prSet/>
      <dgm:spPr/>
      <dgm:t>
        <a:bodyPr rtlCol="0"/>
        <a:lstStyle/>
        <a:p>
          <a:pPr rtl="0"/>
          <a:r>
            <a:rPr lang="zh-CN" altLang="en-US" baseline="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函数的定义和调用方式</a:t>
          </a:r>
          <a:endParaRPr lang="en-US" altLang="zh-CN" baseline="0" noProof="0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0EFB54F-1AC8-40D9-981D-4C85160A5799}" type="sibTrans" cxnId="{91AFA996-5E3B-401C-B400-E70DBD4A4AB6}">
      <dgm:prSet/>
      <dgm:spPr/>
      <dgm:t>
        <a:bodyPr rtlCol="0"/>
        <a:lstStyle/>
        <a:p>
          <a:pPr rtl="0"/>
          <a:endParaRPr lang="zh-CN" altLang="en-US" baseline="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DC560D9-C62C-41BA-8D68-CB78933BFF0C}" type="parTrans" cxnId="{91AFA996-5E3B-401C-B400-E70DBD4A4AB6}">
      <dgm:prSet/>
      <dgm:spPr/>
      <dgm:t>
        <a:bodyPr rtlCol="0"/>
        <a:lstStyle/>
        <a:p>
          <a:pPr rtl="0"/>
          <a:endParaRPr lang="zh-CN" altLang="en-US" baseline="0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5261D3E-3CC7-4C85-9E09-D67FC777908C}" type="pres">
      <dgm:prSet presAssocID="{162F69A6-0780-49EA-A6A8-3965C12489B2}" presName="root" presStyleCnt="0">
        <dgm:presLayoutVars>
          <dgm:dir/>
          <dgm:resizeHandles val="exact"/>
        </dgm:presLayoutVars>
      </dgm:prSet>
      <dgm:spPr/>
    </dgm:pt>
    <dgm:pt modelId="{25C6FE9B-AED9-47D9-807F-76A517615FC1}" type="pres">
      <dgm:prSet presAssocID="{30269CC2-8DD6-4402-82F3-18F164A732FF}" presName="compNode" presStyleCnt="0"/>
      <dgm:spPr/>
    </dgm:pt>
    <dgm:pt modelId="{99698387-9DF3-4127-A7DE-FCE3F05A3470}" type="pres">
      <dgm:prSet presAssocID="{30269CC2-8DD6-4402-82F3-18F164A732FF}" presName="bgRect" presStyleLbl="bgShp" presStyleIdx="0" presStyleCnt="5" custLinFactNeighborX="0"/>
      <dgm:spPr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</dgm:spPr>
    </dgm:pt>
    <dgm:pt modelId="{B52E1101-E263-4511-8D8F-5A215C912C41}" type="pres">
      <dgm:prSet presAssocID="{30269CC2-8DD6-4402-82F3-18F164A732FF}" presName="iconRect" presStyleLbl="node1" presStyleIdx="0" presStyleCnt="5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rry"/>
        </a:ext>
      </dgm:extLst>
    </dgm:pt>
    <dgm:pt modelId="{18EFBBAF-BD9F-4030-B8A4-57CCEB350921}" type="pres">
      <dgm:prSet presAssocID="{30269CC2-8DD6-4402-82F3-18F164A732FF}" presName="spaceRect" presStyleCnt="0"/>
      <dgm:spPr/>
    </dgm:pt>
    <dgm:pt modelId="{F113ED77-1650-49A8-987A-A13C2A50CEA5}" type="pres">
      <dgm:prSet presAssocID="{30269CC2-8DD6-4402-82F3-18F164A732FF}" presName="parTx" presStyleLbl="revTx" presStyleIdx="0" presStyleCnt="5">
        <dgm:presLayoutVars>
          <dgm:chMax val="0"/>
          <dgm:chPref val="0"/>
        </dgm:presLayoutVars>
      </dgm:prSet>
      <dgm:spPr/>
    </dgm:pt>
    <dgm:pt modelId="{084D1940-F8FF-48AA-A0CA-908C7645C951}" type="pres">
      <dgm:prSet presAssocID="{2DAA2C1D-14F6-4BCA-B047-0B53ADD46F43}" presName="sibTrans" presStyleCnt="0"/>
      <dgm:spPr/>
    </dgm:pt>
    <dgm:pt modelId="{922A9066-91F0-4494-8CF8-01F8511B6028}" type="pres">
      <dgm:prSet presAssocID="{2B87ECDB-C552-42F6-9B52-6548A18B206B}" presName="compNode" presStyleCnt="0"/>
      <dgm:spPr/>
    </dgm:pt>
    <dgm:pt modelId="{FA3369E0-5B38-4FDD-A9F5-22B9810A03F7}" type="pres">
      <dgm:prSet presAssocID="{2B87ECDB-C552-42F6-9B52-6548A18B206B}" presName="bgRect" presStyleLbl="bgShp" presStyleIdx="1" presStyleCnt="5"/>
      <dgm:spPr>
        <a:xfrm>
          <a:off x="0" y="1249576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FADE9C4E-BFE3-4374-BE2C-676ED238ACF2}" type="pres">
      <dgm:prSet presAssocID="{2B87ECDB-C552-42F6-9B52-6548A18B206B}" presName="iconRect" presStyleLbl="node1" presStyleIdx="1" presStyleCnt="5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7000F0F2-143F-4CAE-BA6B-E9C401E5437A}" type="pres">
      <dgm:prSet presAssocID="{2B87ECDB-C552-42F6-9B52-6548A18B206B}" presName="spaceRect" presStyleCnt="0"/>
      <dgm:spPr/>
    </dgm:pt>
    <dgm:pt modelId="{AC018808-9CEA-4C61-8875-3E922AA167D7}" type="pres">
      <dgm:prSet presAssocID="{2B87ECDB-C552-42F6-9B52-6548A18B206B}" presName="parTx" presStyleLbl="revTx" presStyleIdx="1" presStyleCnt="5">
        <dgm:presLayoutVars>
          <dgm:chMax val="0"/>
          <dgm:chPref val="0"/>
        </dgm:presLayoutVars>
      </dgm:prSet>
      <dgm:spPr/>
    </dgm:pt>
    <dgm:pt modelId="{CE46B6BD-FA9F-4C65-8E75-D8C24C71657B}" type="pres">
      <dgm:prSet presAssocID="{80EFB54F-1AC8-40D9-981D-4C85160A5799}" presName="sibTrans" presStyleCnt="0"/>
      <dgm:spPr/>
    </dgm:pt>
    <dgm:pt modelId="{B12160B6-4EC8-4B4D-A1B2-F7F5F2795F75}" type="pres">
      <dgm:prSet presAssocID="{419DF63C-9792-4EF5-9125-1EEF4D07C33F}" presName="compNode" presStyleCnt="0"/>
      <dgm:spPr/>
    </dgm:pt>
    <dgm:pt modelId="{DB8ABDAA-976A-4A84-A3C3-277080E19DCA}" type="pres">
      <dgm:prSet presAssocID="{419DF63C-9792-4EF5-9125-1EEF4D07C33F}" presName="bgRect" presStyleLbl="bgShp" presStyleIdx="2" presStyleCnt="5"/>
      <dgm:spPr>
        <a:xfrm>
          <a:off x="0" y="24944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D335376E-740A-4A47-BC5B-3381DE731CE0}" type="pres">
      <dgm:prSet presAssocID="{419DF63C-9792-4EF5-9125-1EEF4D07C33F}" presName="iconRect" presStyleLbl="node1" presStyleIdx="2" presStyleCnt="5"/>
      <dgm:spPr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Enrollment"/>
        </a:ext>
      </dgm:extLst>
    </dgm:pt>
    <dgm:pt modelId="{BCDE90E0-E45B-4C79-BE60-A53702208276}" type="pres">
      <dgm:prSet presAssocID="{419DF63C-9792-4EF5-9125-1EEF4D07C33F}" presName="spaceRect" presStyleCnt="0"/>
      <dgm:spPr/>
    </dgm:pt>
    <dgm:pt modelId="{8409F791-340A-4625-9294-3E680D66DB63}" type="pres">
      <dgm:prSet presAssocID="{419DF63C-9792-4EF5-9125-1EEF4D07C33F}" presName="parTx" presStyleLbl="revTx" presStyleIdx="2" presStyleCnt="5">
        <dgm:presLayoutVars>
          <dgm:chMax val="0"/>
          <dgm:chPref val="0"/>
        </dgm:presLayoutVars>
      </dgm:prSet>
      <dgm:spPr/>
    </dgm:pt>
    <dgm:pt modelId="{D4892BA4-47FA-499C-84FA-3A971E9AFE41}" type="pres">
      <dgm:prSet presAssocID="{EA8773AB-BB82-4BF6-944E-80CD2086CE93}" presName="sibTrans" presStyleCnt="0"/>
      <dgm:spPr/>
    </dgm:pt>
    <dgm:pt modelId="{390D1410-0CB7-44D5-903C-C35615DE86E1}" type="pres">
      <dgm:prSet presAssocID="{1B1E513F-BEB7-483A-8F12-A8210AEF19E9}" presName="compNode" presStyleCnt="0"/>
      <dgm:spPr/>
    </dgm:pt>
    <dgm:pt modelId="{C2FCE80A-DCA0-4D7F-8F72-19CB2337E588}" type="pres">
      <dgm:prSet presAssocID="{1B1E513F-BEB7-483A-8F12-A8210AEF19E9}" presName="bgRect" presStyleLbl="bgShp" presStyleIdx="3" presStyleCnt="5"/>
      <dgm:spPr>
        <a:xfrm>
          <a:off x="0" y="37393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1B0B9210-632F-4BB5-B140-1FA20D3CF123}" type="pres">
      <dgm:prSet presAssocID="{1B1E513F-BEB7-483A-8F12-A8210AEF19E9}" presName="iconRect" presStyleLbl="node1" presStyleIdx="3" presStyleCnt="5"/>
      <dgm:spPr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xOutline"/>
        </a:ext>
      </dgm:extLst>
    </dgm:pt>
    <dgm:pt modelId="{E9B85894-F3EF-4216-9DD4-962DCF409217}" type="pres">
      <dgm:prSet presAssocID="{1B1E513F-BEB7-483A-8F12-A8210AEF19E9}" presName="spaceRect" presStyleCnt="0"/>
      <dgm:spPr/>
    </dgm:pt>
    <dgm:pt modelId="{3CBA7321-E2AC-48FD-B351-CE3C9A4CE924}" type="pres">
      <dgm:prSet presAssocID="{1B1E513F-BEB7-483A-8F12-A8210AEF19E9}" presName="parTx" presStyleLbl="revTx" presStyleIdx="3" presStyleCnt="5">
        <dgm:presLayoutVars>
          <dgm:chMax val="0"/>
          <dgm:chPref val="0"/>
        </dgm:presLayoutVars>
      </dgm:prSet>
      <dgm:spPr/>
    </dgm:pt>
    <dgm:pt modelId="{5E25F319-BBA5-4820-B2FC-14F8D56BF078}" type="pres">
      <dgm:prSet presAssocID="{D99C9B80-BA48-46B7-8B67-372E2AFD9E86}" presName="sibTrans" presStyleCnt="0"/>
      <dgm:spPr/>
    </dgm:pt>
    <dgm:pt modelId="{A9DA4473-F7AD-4D05-A89E-4317469C9CAC}" type="pres">
      <dgm:prSet presAssocID="{F4A56385-3827-49D1-B533-953BA75136B7}" presName="compNode" presStyleCnt="0"/>
      <dgm:spPr/>
    </dgm:pt>
    <dgm:pt modelId="{343A76ED-9DD6-4B0A-830E-16ED952B3D06}" type="pres">
      <dgm:prSet presAssocID="{F4A56385-3827-49D1-B533-953BA75136B7}" presName="bgRect" presStyleLbl="bgShp" presStyleIdx="4" presStyleCnt="5"/>
      <dgm:spPr>
        <a:xfrm>
          <a:off x="0" y="4984278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C21BED67-1F13-4312-815B-B5C34DAA27F9}" type="pres">
      <dgm:prSet presAssocID="{F4A56385-3827-49D1-B533-953BA75136B7}" presName="iconRect" presStyleLbl="node1" presStyleIdx="4" presStyleCnt="5"/>
      <dgm:spPr>
        <a:blipFill>
          <a:blip xmlns:r="http://schemas.openxmlformats.org/officeDocument/2006/relationships"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8854FDB6-04FD-4DEB-9AB6-DDB7E532A353}" type="pres">
      <dgm:prSet presAssocID="{F4A56385-3827-49D1-B533-953BA75136B7}" presName="spaceRect" presStyleCnt="0"/>
      <dgm:spPr/>
    </dgm:pt>
    <dgm:pt modelId="{9260EF14-C09B-4543-88B7-7F45704CBA36}" type="pres">
      <dgm:prSet presAssocID="{F4A56385-3827-49D1-B533-953BA75136B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24B121E-3EE5-42C9-97D1-5E0D27C29DC3}" srcId="{162F69A6-0780-49EA-A6A8-3965C12489B2}" destId="{419DF63C-9792-4EF5-9125-1EEF4D07C33F}" srcOrd="2" destOrd="0" parTransId="{2B95E8EF-82FE-4F54-970D-D55C9AD8EC00}" sibTransId="{EA8773AB-BB82-4BF6-944E-80CD2086CE93}"/>
    <dgm:cxn modelId="{D7E7903A-483E-4876-8C77-EEB10661B95B}" type="presOf" srcId="{1B1E513F-BEB7-483A-8F12-A8210AEF19E9}" destId="{3CBA7321-E2AC-48FD-B351-CE3C9A4CE924}" srcOrd="0" destOrd="0" presId="urn:microsoft.com/office/officeart/2018/2/layout/IconVerticalSolidList"/>
    <dgm:cxn modelId="{C9B7BD43-67DC-4CD4-86B0-92B8BFA59068}" type="presOf" srcId="{2B87ECDB-C552-42F6-9B52-6548A18B206B}" destId="{AC018808-9CEA-4C61-8875-3E922AA167D7}" srcOrd="0" destOrd="0" presId="urn:microsoft.com/office/officeart/2018/2/layout/IconVerticalSolidList"/>
    <dgm:cxn modelId="{92648A4D-7D0D-48F5-96E4-BF8EC541B3A9}" type="presOf" srcId="{419DF63C-9792-4EF5-9125-1EEF4D07C33F}" destId="{8409F791-340A-4625-9294-3E680D66DB63}" srcOrd="0" destOrd="0" presId="urn:microsoft.com/office/officeart/2018/2/layout/IconVerticalSolidList"/>
    <dgm:cxn modelId="{DF18896F-7F42-4500-8AD0-6181E8694E28}" type="presOf" srcId="{F4A56385-3827-49D1-B533-953BA75136B7}" destId="{9260EF14-C09B-4543-88B7-7F45704CBA36}" srcOrd="0" destOrd="0" presId="urn:microsoft.com/office/officeart/2018/2/layout/IconVerticalSolidList"/>
    <dgm:cxn modelId="{91AFA996-5E3B-401C-B400-E70DBD4A4AB6}" srcId="{162F69A6-0780-49EA-A6A8-3965C12489B2}" destId="{2B87ECDB-C552-42F6-9B52-6548A18B206B}" srcOrd="1" destOrd="0" parTransId="{0DC560D9-C62C-41BA-8D68-CB78933BFF0C}" sibTransId="{80EFB54F-1AC8-40D9-981D-4C85160A5799}"/>
    <dgm:cxn modelId="{D572C096-14C8-487B-ABCD-6354192B80BA}" srcId="{162F69A6-0780-49EA-A6A8-3965C12489B2}" destId="{F4A56385-3827-49D1-B533-953BA75136B7}" srcOrd="4" destOrd="0" parTransId="{5C6E35C5-B6D6-42D4-9FF2-63E3FEC1E45F}" sibTransId="{E866DA3A-B427-429E-A892-4812B432ED79}"/>
    <dgm:cxn modelId="{813C1BD6-5A4A-43F4-8BF7-0645F72381AA}" srcId="{162F69A6-0780-49EA-A6A8-3965C12489B2}" destId="{30269CC2-8DD6-4402-82F3-18F164A732FF}" srcOrd="0" destOrd="0" parTransId="{4A8A3B18-A3DE-475C-8BF1-FB4B84DDA43B}" sibTransId="{2DAA2C1D-14F6-4BCA-B047-0B53ADD46F43}"/>
    <dgm:cxn modelId="{7F77D1ED-2343-4635-9FDF-CF5C9D2B3315}" type="presOf" srcId="{162F69A6-0780-49EA-A6A8-3965C12489B2}" destId="{05261D3E-3CC7-4C85-9E09-D67FC777908C}" srcOrd="0" destOrd="0" presId="urn:microsoft.com/office/officeart/2018/2/layout/IconVerticalSolidList"/>
    <dgm:cxn modelId="{9CD469EF-CF99-411A-B4B3-5B2C59AF684C}" srcId="{162F69A6-0780-49EA-A6A8-3965C12489B2}" destId="{1B1E513F-BEB7-483A-8F12-A8210AEF19E9}" srcOrd="3" destOrd="0" parTransId="{DB284026-3063-4705-B72C-ADE04469BE6D}" sibTransId="{D99C9B80-BA48-46B7-8B67-372E2AFD9E86}"/>
    <dgm:cxn modelId="{175EB5FF-CD0E-4495-8FA8-F19D1233730A}" type="presOf" srcId="{30269CC2-8DD6-4402-82F3-18F164A732FF}" destId="{F113ED77-1650-49A8-987A-A13C2A50CEA5}" srcOrd="0" destOrd="0" presId="urn:microsoft.com/office/officeart/2018/2/layout/IconVerticalSolidList"/>
    <dgm:cxn modelId="{B6784D09-C55E-4568-A257-9A4C076E72A2}" type="presParOf" srcId="{05261D3E-3CC7-4C85-9E09-D67FC777908C}" destId="{25C6FE9B-AED9-47D9-807F-76A517615FC1}" srcOrd="0" destOrd="0" presId="urn:microsoft.com/office/officeart/2018/2/layout/IconVerticalSolidList"/>
    <dgm:cxn modelId="{918FF3CA-876D-40FA-841A-AB5A28A77ED2}" type="presParOf" srcId="{25C6FE9B-AED9-47D9-807F-76A517615FC1}" destId="{99698387-9DF3-4127-A7DE-FCE3F05A3470}" srcOrd="0" destOrd="0" presId="urn:microsoft.com/office/officeart/2018/2/layout/IconVerticalSolidList"/>
    <dgm:cxn modelId="{9E8C0B32-A7B3-460A-83CF-493652F6403A}" type="presParOf" srcId="{25C6FE9B-AED9-47D9-807F-76A517615FC1}" destId="{B52E1101-E263-4511-8D8F-5A215C912C41}" srcOrd="1" destOrd="0" presId="urn:microsoft.com/office/officeart/2018/2/layout/IconVerticalSolidList"/>
    <dgm:cxn modelId="{BF3562AE-51B6-4827-AC2A-02A6C7EE6F5E}" type="presParOf" srcId="{25C6FE9B-AED9-47D9-807F-76A517615FC1}" destId="{18EFBBAF-BD9F-4030-B8A4-57CCEB350921}" srcOrd="2" destOrd="0" presId="urn:microsoft.com/office/officeart/2018/2/layout/IconVerticalSolidList"/>
    <dgm:cxn modelId="{04E3ADEA-CCED-42DB-834F-C02041D4F81B}" type="presParOf" srcId="{25C6FE9B-AED9-47D9-807F-76A517615FC1}" destId="{F113ED77-1650-49A8-987A-A13C2A50CEA5}" srcOrd="3" destOrd="0" presId="urn:microsoft.com/office/officeart/2018/2/layout/IconVerticalSolidList"/>
    <dgm:cxn modelId="{F6438E6C-D016-4A64-9005-13CAA2685ADD}" type="presParOf" srcId="{05261D3E-3CC7-4C85-9E09-D67FC777908C}" destId="{084D1940-F8FF-48AA-A0CA-908C7645C951}" srcOrd="1" destOrd="0" presId="urn:microsoft.com/office/officeart/2018/2/layout/IconVerticalSolidList"/>
    <dgm:cxn modelId="{CEB88A46-381C-4FB3-B5C2-36F0205865FC}" type="presParOf" srcId="{05261D3E-3CC7-4C85-9E09-D67FC777908C}" destId="{922A9066-91F0-4494-8CF8-01F8511B6028}" srcOrd="2" destOrd="0" presId="urn:microsoft.com/office/officeart/2018/2/layout/IconVerticalSolidList"/>
    <dgm:cxn modelId="{D1B45BFC-BE7D-41A5-ACF1-DDC855C4E453}" type="presParOf" srcId="{922A9066-91F0-4494-8CF8-01F8511B6028}" destId="{FA3369E0-5B38-4FDD-A9F5-22B9810A03F7}" srcOrd="0" destOrd="0" presId="urn:microsoft.com/office/officeart/2018/2/layout/IconVerticalSolidList"/>
    <dgm:cxn modelId="{4643A976-3E27-4CAA-B7FC-B0B83CAF8B1F}" type="presParOf" srcId="{922A9066-91F0-4494-8CF8-01F8511B6028}" destId="{FADE9C4E-BFE3-4374-BE2C-676ED238ACF2}" srcOrd="1" destOrd="0" presId="urn:microsoft.com/office/officeart/2018/2/layout/IconVerticalSolidList"/>
    <dgm:cxn modelId="{D766C06F-7B8D-459C-9FB9-C58229C29760}" type="presParOf" srcId="{922A9066-91F0-4494-8CF8-01F8511B6028}" destId="{7000F0F2-143F-4CAE-BA6B-E9C401E5437A}" srcOrd="2" destOrd="0" presId="urn:microsoft.com/office/officeart/2018/2/layout/IconVerticalSolidList"/>
    <dgm:cxn modelId="{150742EF-413B-4B94-8C6E-7E0DC782FB81}" type="presParOf" srcId="{922A9066-91F0-4494-8CF8-01F8511B6028}" destId="{AC018808-9CEA-4C61-8875-3E922AA167D7}" srcOrd="3" destOrd="0" presId="urn:microsoft.com/office/officeart/2018/2/layout/IconVerticalSolidList"/>
    <dgm:cxn modelId="{8C73B2A2-55AA-4BE8-A101-760B33AD8140}" type="presParOf" srcId="{05261D3E-3CC7-4C85-9E09-D67FC777908C}" destId="{CE46B6BD-FA9F-4C65-8E75-D8C24C71657B}" srcOrd="3" destOrd="0" presId="urn:microsoft.com/office/officeart/2018/2/layout/IconVerticalSolidList"/>
    <dgm:cxn modelId="{18BE3019-0E90-4C32-A988-157009864AD2}" type="presParOf" srcId="{05261D3E-3CC7-4C85-9E09-D67FC777908C}" destId="{B12160B6-4EC8-4B4D-A1B2-F7F5F2795F75}" srcOrd="4" destOrd="0" presId="urn:microsoft.com/office/officeart/2018/2/layout/IconVerticalSolidList"/>
    <dgm:cxn modelId="{2EEC68C7-29BF-4C02-91C1-17C5C78737B5}" type="presParOf" srcId="{B12160B6-4EC8-4B4D-A1B2-F7F5F2795F75}" destId="{DB8ABDAA-976A-4A84-A3C3-277080E19DCA}" srcOrd="0" destOrd="0" presId="urn:microsoft.com/office/officeart/2018/2/layout/IconVerticalSolidList"/>
    <dgm:cxn modelId="{F1D89C2A-76D1-4569-963D-1C92D0A16E1C}" type="presParOf" srcId="{B12160B6-4EC8-4B4D-A1B2-F7F5F2795F75}" destId="{D335376E-740A-4A47-BC5B-3381DE731CE0}" srcOrd="1" destOrd="0" presId="urn:microsoft.com/office/officeart/2018/2/layout/IconVerticalSolidList"/>
    <dgm:cxn modelId="{4E76AE4D-E418-463B-994D-6DDD4BE738C0}" type="presParOf" srcId="{B12160B6-4EC8-4B4D-A1B2-F7F5F2795F75}" destId="{BCDE90E0-E45B-4C79-BE60-A53702208276}" srcOrd="2" destOrd="0" presId="urn:microsoft.com/office/officeart/2018/2/layout/IconVerticalSolidList"/>
    <dgm:cxn modelId="{A3104C94-C425-4DC0-8A01-7FDFF0F35AAA}" type="presParOf" srcId="{B12160B6-4EC8-4B4D-A1B2-F7F5F2795F75}" destId="{8409F791-340A-4625-9294-3E680D66DB63}" srcOrd="3" destOrd="0" presId="urn:microsoft.com/office/officeart/2018/2/layout/IconVerticalSolidList"/>
    <dgm:cxn modelId="{605473B3-8AA5-4EE0-BFBA-3AB749038A35}" type="presParOf" srcId="{05261D3E-3CC7-4C85-9E09-D67FC777908C}" destId="{D4892BA4-47FA-499C-84FA-3A971E9AFE41}" srcOrd="5" destOrd="0" presId="urn:microsoft.com/office/officeart/2018/2/layout/IconVerticalSolidList"/>
    <dgm:cxn modelId="{CC9F31C5-774B-4FC3-9646-7E0EFDB54727}" type="presParOf" srcId="{05261D3E-3CC7-4C85-9E09-D67FC777908C}" destId="{390D1410-0CB7-44D5-903C-C35615DE86E1}" srcOrd="6" destOrd="0" presId="urn:microsoft.com/office/officeart/2018/2/layout/IconVerticalSolidList"/>
    <dgm:cxn modelId="{34A9E1BF-6D83-4701-9E7B-CBCD8074AEAA}" type="presParOf" srcId="{390D1410-0CB7-44D5-903C-C35615DE86E1}" destId="{C2FCE80A-DCA0-4D7F-8F72-19CB2337E588}" srcOrd="0" destOrd="0" presId="urn:microsoft.com/office/officeart/2018/2/layout/IconVerticalSolidList"/>
    <dgm:cxn modelId="{2682A58B-536A-49D1-A507-E48E245F1609}" type="presParOf" srcId="{390D1410-0CB7-44D5-903C-C35615DE86E1}" destId="{1B0B9210-632F-4BB5-B140-1FA20D3CF123}" srcOrd="1" destOrd="0" presId="urn:microsoft.com/office/officeart/2018/2/layout/IconVerticalSolidList"/>
    <dgm:cxn modelId="{59D669F7-8B16-4888-95F6-5986C0AFE631}" type="presParOf" srcId="{390D1410-0CB7-44D5-903C-C35615DE86E1}" destId="{E9B85894-F3EF-4216-9DD4-962DCF409217}" srcOrd="2" destOrd="0" presId="urn:microsoft.com/office/officeart/2018/2/layout/IconVerticalSolidList"/>
    <dgm:cxn modelId="{BD8D7B70-D5A5-475A-9EAE-2DF74A65E7A7}" type="presParOf" srcId="{390D1410-0CB7-44D5-903C-C35615DE86E1}" destId="{3CBA7321-E2AC-48FD-B351-CE3C9A4CE924}" srcOrd="3" destOrd="0" presId="urn:microsoft.com/office/officeart/2018/2/layout/IconVerticalSolidList"/>
    <dgm:cxn modelId="{A54D5403-F787-4964-8489-63C75BE2EFB6}" type="presParOf" srcId="{05261D3E-3CC7-4C85-9E09-D67FC777908C}" destId="{5E25F319-BBA5-4820-B2FC-14F8D56BF078}" srcOrd="7" destOrd="0" presId="urn:microsoft.com/office/officeart/2018/2/layout/IconVerticalSolidList"/>
    <dgm:cxn modelId="{B5AAF852-AE2E-40BE-BC22-1382A2AD5A44}" type="presParOf" srcId="{05261D3E-3CC7-4C85-9E09-D67FC777908C}" destId="{A9DA4473-F7AD-4D05-A89E-4317469C9CAC}" srcOrd="8" destOrd="0" presId="urn:microsoft.com/office/officeart/2018/2/layout/IconVerticalSolidList"/>
    <dgm:cxn modelId="{80161854-1670-4BD7-9912-A0DFE5201001}" type="presParOf" srcId="{A9DA4473-F7AD-4D05-A89E-4317469C9CAC}" destId="{343A76ED-9DD6-4B0A-830E-16ED952B3D06}" srcOrd="0" destOrd="0" presId="urn:microsoft.com/office/officeart/2018/2/layout/IconVerticalSolidList"/>
    <dgm:cxn modelId="{17AEC66B-BBFF-4EF5-B894-6B5A992F362F}" type="presParOf" srcId="{A9DA4473-F7AD-4D05-A89E-4317469C9CAC}" destId="{C21BED67-1F13-4312-815B-B5C34DAA27F9}" srcOrd="1" destOrd="0" presId="urn:microsoft.com/office/officeart/2018/2/layout/IconVerticalSolidList"/>
    <dgm:cxn modelId="{D35FF1B4-6B78-4ECE-976F-17DFD749DB9F}" type="presParOf" srcId="{A9DA4473-F7AD-4D05-A89E-4317469C9CAC}" destId="{8854FDB6-04FD-4DEB-9AB6-DDB7E532A353}" srcOrd="2" destOrd="0" presId="urn:microsoft.com/office/officeart/2018/2/layout/IconVerticalSolidList"/>
    <dgm:cxn modelId="{00C148E5-B634-4CBF-973D-0F5A3C5E09C8}" type="presParOf" srcId="{A9DA4473-F7AD-4D05-A89E-4317469C9CAC}" destId="{9260EF14-C09B-4543-88B7-7F45704CBA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98387-9DF3-4127-A7DE-FCE3F05A3470}">
      <dsp:nvSpPr>
        <dsp:cNvPr id="0" name=""/>
        <dsp:cNvSpPr/>
      </dsp:nvSpPr>
      <dsp:spPr>
        <a:xfrm>
          <a:off x="0" y="4675"/>
          <a:ext cx="6791323" cy="995920"/>
        </a:xfrm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E1101-E263-4511-8D8F-5A215C912C41}">
      <dsp:nvSpPr>
        <dsp:cNvPr id="0" name=""/>
        <dsp:cNvSpPr/>
      </dsp:nvSpPr>
      <dsp:spPr>
        <a:xfrm>
          <a:off x="301265" y="228757"/>
          <a:ext cx="547756" cy="547756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3ED77-1650-49A8-987A-A13C2A50CEA5}">
      <dsp:nvSpPr>
        <dsp:cNvPr id="0" name=""/>
        <dsp:cNvSpPr/>
      </dsp:nvSpPr>
      <dsp:spPr>
        <a:xfrm>
          <a:off x="1150288" y="4675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rtlCol="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baseline="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为什么有函数？函数是什么？</a:t>
          </a:r>
          <a:endParaRPr lang="en-US" altLang="zh-CN" sz="1900" kern="1200" baseline="0" noProof="0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1150288" y="4675"/>
        <a:ext cx="5641034" cy="995920"/>
      </dsp:txXfrm>
    </dsp:sp>
    <dsp:sp modelId="{FA3369E0-5B38-4FDD-A9F5-22B9810A03F7}">
      <dsp:nvSpPr>
        <dsp:cNvPr id="0" name=""/>
        <dsp:cNvSpPr/>
      </dsp:nvSpPr>
      <dsp:spPr>
        <a:xfrm>
          <a:off x="0" y="1249576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E9C4E-BFE3-4374-BE2C-676ED238ACF2}">
      <dsp:nvSpPr>
        <dsp:cNvPr id="0" name=""/>
        <dsp:cNvSpPr/>
      </dsp:nvSpPr>
      <dsp:spPr>
        <a:xfrm>
          <a:off x="301265" y="1473658"/>
          <a:ext cx="547756" cy="547756"/>
        </a:xfrm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18808-9CEA-4C61-8875-3E922AA167D7}">
      <dsp:nvSpPr>
        <dsp:cNvPr id="0" name=""/>
        <dsp:cNvSpPr/>
      </dsp:nvSpPr>
      <dsp:spPr>
        <a:xfrm>
          <a:off x="1150288" y="1249576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rtlCol="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baseline="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函数的定义和调用方式</a:t>
          </a:r>
          <a:endParaRPr lang="en-US" altLang="zh-CN" sz="1900" kern="1200" baseline="0" noProof="0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1150288" y="1249576"/>
        <a:ext cx="5641034" cy="995920"/>
      </dsp:txXfrm>
    </dsp:sp>
    <dsp:sp modelId="{DB8ABDAA-976A-4A84-A3C3-277080E19DCA}">
      <dsp:nvSpPr>
        <dsp:cNvPr id="0" name=""/>
        <dsp:cNvSpPr/>
      </dsp:nvSpPr>
      <dsp:spPr>
        <a:xfrm>
          <a:off x="0" y="24944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35376E-740A-4A47-BC5B-3381DE731CE0}">
      <dsp:nvSpPr>
        <dsp:cNvPr id="0" name=""/>
        <dsp:cNvSpPr/>
      </dsp:nvSpPr>
      <dsp:spPr>
        <a:xfrm>
          <a:off x="301265" y="2718559"/>
          <a:ext cx="547756" cy="547756"/>
        </a:xfrm>
        <a:prstGeom prst="rect">
          <a:avLst/>
        </a:prstGeom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9F791-340A-4625-9294-3E680D66DB63}">
      <dsp:nvSpPr>
        <dsp:cNvPr id="0" name=""/>
        <dsp:cNvSpPr/>
      </dsp:nvSpPr>
      <dsp:spPr>
        <a:xfrm>
          <a:off x="1150288" y="2494477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rtlCol="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baseline="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C</a:t>
          </a:r>
          <a:r>
            <a:rPr lang="zh-CN" altLang="en-US" sz="1900" kern="1200" baseline="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语言的存储模型</a:t>
          </a:r>
          <a:endParaRPr lang="en-US" altLang="zh-CN" sz="1900" kern="1200" baseline="0" noProof="0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1150288" y="2494477"/>
        <a:ext cx="5641034" cy="995920"/>
      </dsp:txXfrm>
    </dsp:sp>
    <dsp:sp modelId="{C2FCE80A-DCA0-4D7F-8F72-19CB2337E588}">
      <dsp:nvSpPr>
        <dsp:cNvPr id="0" name=""/>
        <dsp:cNvSpPr/>
      </dsp:nvSpPr>
      <dsp:spPr>
        <a:xfrm>
          <a:off x="0" y="3739377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B9210-632F-4BB5-B140-1FA20D3CF123}">
      <dsp:nvSpPr>
        <dsp:cNvPr id="0" name=""/>
        <dsp:cNvSpPr/>
      </dsp:nvSpPr>
      <dsp:spPr>
        <a:xfrm>
          <a:off x="301265" y="3963460"/>
          <a:ext cx="547756" cy="547756"/>
        </a:xfrm>
        <a:prstGeom prst="rect">
          <a:avLst/>
        </a:prstGeom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A7321-E2AC-48FD-B351-CE3C9A4CE924}">
      <dsp:nvSpPr>
        <dsp:cNvPr id="0" name=""/>
        <dsp:cNvSpPr/>
      </dsp:nvSpPr>
      <dsp:spPr>
        <a:xfrm>
          <a:off x="1150288" y="3739377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rtlCol="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baseline="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题目</a:t>
          </a:r>
          <a:endParaRPr lang="en-US" altLang="zh-CN" sz="1900" kern="1200" baseline="0" noProof="0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1150288" y="3739377"/>
        <a:ext cx="5641034" cy="995920"/>
      </dsp:txXfrm>
    </dsp:sp>
    <dsp:sp modelId="{343A76ED-9DD6-4B0A-830E-16ED952B3D06}">
      <dsp:nvSpPr>
        <dsp:cNvPr id="0" name=""/>
        <dsp:cNvSpPr/>
      </dsp:nvSpPr>
      <dsp:spPr>
        <a:xfrm>
          <a:off x="0" y="4984278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BED67-1F13-4312-815B-B5C34DAA27F9}">
      <dsp:nvSpPr>
        <dsp:cNvPr id="0" name=""/>
        <dsp:cNvSpPr/>
      </dsp:nvSpPr>
      <dsp:spPr>
        <a:xfrm>
          <a:off x="301265" y="5208360"/>
          <a:ext cx="547756" cy="547756"/>
        </a:xfrm>
        <a:prstGeom prst="rect">
          <a:avLst/>
        </a:prstGeom>
        <a:blipFill>
          <a:blip xmlns:r="http://schemas.openxmlformats.org/officeDocument/2006/relationships"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0EF14-C09B-4543-88B7-7F45704CBA36}">
      <dsp:nvSpPr>
        <dsp:cNvPr id="0" name=""/>
        <dsp:cNvSpPr/>
      </dsp:nvSpPr>
      <dsp:spPr>
        <a:xfrm>
          <a:off x="1150288" y="4984278"/>
          <a:ext cx="5641034" cy="99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402" tIns="105402" rIns="105402" bIns="105402" numCol="1" spcCol="1270" rtlCol="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baseline="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rPr>
            <a:t>小实验展示</a:t>
          </a:r>
          <a:endParaRPr lang="en-US" altLang="zh-CN" sz="1900" kern="1200" baseline="0" noProof="0" dirty="0">
            <a:solidFill>
              <a:schemeClr val="bg1"/>
            </a:solidFill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1150288" y="4984278"/>
        <a:ext cx="5641034" cy="995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图标垂直实心列表"/>
  <dgm:desc val="用于从上到下显示一系列视觉对象，其中级别 1 或级别 1 和级别 2 的文本按形状分组。最适用于具有较长说明的图标或小型图片。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CC9FF8D-4932-4DBC-9532-4F5E761C2EA6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2022/10/29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89B6C8-888A-401B-9F9B-D41D36B6C3E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31000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7D96BC4-E08F-4955-97D0-3301FC0C3951}" type="datetime1">
              <a:rPr lang="zh-CN" altLang="en-US" noProof="0" smtClean="0"/>
              <a:t>2022/10/29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3F28A1F-3E69-47E5-AE93-E7F2155A242D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28A1F-3E69-47E5-AE93-E7F2155A242D}" type="slidenum">
              <a:rPr lang="en-US" altLang="zh-CN" smtClean="0"/>
              <a:pPr/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7866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28A1F-3E69-47E5-AE93-E7F2155A242D}" type="slidenum">
              <a:rPr lang="en-US" altLang="zh-CN" smtClean="0"/>
              <a:pPr/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569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rtlCol="0" anchor="b">
            <a:noAutofit/>
          </a:bodyPr>
          <a:lstStyle>
            <a:lvl1pPr>
              <a:lnSpc>
                <a:spcPct val="70000"/>
              </a:lnSpc>
              <a:defRPr sz="7200" spc="-300" baseline="0">
                <a:latin typeface="Microsoft YaHei UI" panose="020B0503020204020204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 rtlCol="0"/>
          <a:lstStyle>
            <a:lvl1pPr marL="0" indent="0">
              <a:buNone/>
              <a:defRPr sz="1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长方形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页码 </a:t>
            </a:r>
            <a:fld id="{4A9B5881-4007-4345-955A-79C2656F0C4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页码 </a:t>
            </a:r>
            <a:fld id="{4A9B5881-4007-4345-955A-79C2656F0C4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页码 </a:t>
            </a:r>
            <a:fld id="{4A9B5881-4007-4345-955A-79C2656F0C4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页码 </a:t>
            </a:r>
            <a:fld id="{4A9B5881-4007-4345-955A-79C2656F0C4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页码 </a:t>
            </a:r>
            <a:fld id="{4A9B5881-4007-4345-955A-79C2656F0C4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页码 </a:t>
            </a:r>
            <a:fld id="{4A9B5881-4007-4345-955A-79C2656F0C4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rtlCol="0" anchor="b">
            <a:noAutofit/>
          </a:bodyPr>
          <a:lstStyle>
            <a:lvl1pPr>
              <a:lnSpc>
                <a:spcPct val="70000"/>
              </a:lnSpc>
              <a:defRPr sz="7200" spc="-300" baseline="0">
                <a:latin typeface="Microsoft YaHei UI" panose="020B0503020204020204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 rtlCol="0"/>
          <a:lstStyle>
            <a:lvl1pPr marL="0" indent="0">
              <a:buNone/>
              <a:defRPr sz="1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长方形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页码 </a:t>
            </a:r>
            <a:fld id="{4A9B5881-4007-4345-955A-79C2656F0C4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8" name="图片占位符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 i="1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在此处插入图片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7"/>
            <a:ext cx="680231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 rtlCol="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页码 </a:t>
            </a:r>
            <a:fld id="{4A9B5881-4007-4345-955A-79C2656F0C4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 宽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8"/>
            <a:ext cx="6925408" cy="833663"/>
          </a:xfrm>
          <a:solidFill>
            <a:schemeClr val="accent2">
              <a:lumMod val="50000"/>
            </a:schemeClr>
          </a:solidFill>
        </p:spPr>
        <p:txBody>
          <a:bodyPr vert="horz" wrap="square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 rtl="0">
              <a:lnSpc>
                <a:spcPct val="100000"/>
              </a:lnSpc>
            </a:pPr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页码 </a:t>
            </a:r>
            <a:fld id="{4A9B5881-4007-4345-955A-79C2656F0C4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rtlCol="0"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在此处插入图片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 rtlCol="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zh-CN" altLang="en-US" noProof="0"/>
              <a:t>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/>
          <a:p>
            <a:pPr rtl="0"/>
            <a:r>
              <a:rPr lang="zh-CN" altLang="en-US" noProof="0"/>
              <a:t>页码 </a:t>
            </a:r>
            <a:fld id="{4A9B5881-4007-4345-955A-79C2656F0C4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 - 水平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页码 </a:t>
            </a:r>
            <a:fld id="{4A9B5881-4007-4345-955A-79C2656F0C4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- 水平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 rtlCol="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rtlCol="0" anchor="ctr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页码 </a:t>
            </a:r>
            <a:fld id="{4A9B5881-4007-4345-955A-79C2656F0C4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- 水平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页码 </a:t>
            </a:r>
            <a:fld id="{4A9B5881-4007-4345-955A-79C2656F0C4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1449216"/>
          </a:xfrm>
          <a:solidFill>
            <a:schemeClr val="accent2">
              <a:lumMod val="50000"/>
            </a:schemeClr>
          </a:solidFill>
        </p:spPr>
        <p:txBody>
          <a:bodyPr wrap="square" tIns="108000" bIns="108000" rtlCol="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页码 </a:t>
            </a:r>
            <a:fld id="{4A9B5881-4007-4345-955A-79C2656F0C4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页码 </a:t>
            </a:r>
            <a:fld id="{4A9B5881-4007-4345-955A-79C2656F0C49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/>
          </a:solidFill>
          <a:latin typeface="Microsoft YaHei UI" panose="020B0503020204020204" pitchFamily="34" charset="-122"/>
          <a:ea typeface="Microsoft YaHei UI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函数</a:t>
            </a:r>
          </a:p>
        </p:txBody>
      </p:sp>
      <p:pic>
        <p:nvPicPr>
          <p:cNvPr id="29" name="图片占位符 28" descr="年轻学生在白板上绘图">
            <a:extLst>
              <a:ext uri="{FF2B5EF4-FFF2-40B4-BE49-F238E27FC236}">
                <a16:creationId xmlns:a16="http://schemas.microsoft.com/office/drawing/2014/main" id="{AE2FE2E9-1D1E-404B-A659-DD19B5D66B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397C2DB-90F2-4971-AC44-7CDDF5A3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分享人：伍树明、许壮</a:t>
            </a: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zh-CN" altLang="en-US"/>
              <a:t>第 </a:t>
            </a:r>
            <a:fld id="{4A9B5881-4007-4345-955A-79C2656F0C49}" type="slidenum">
              <a:rPr lang="en-US" altLang="zh-CN" smtClean="0"/>
              <a:pPr/>
              <a:t>1</a:t>
            </a:fld>
            <a:r>
              <a:rPr lang="zh-CN" altLang="en-US"/>
              <a:t> 页</a:t>
            </a:r>
          </a:p>
        </p:txBody>
      </p:sp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E0A26-B19A-0C15-C211-7013A711B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函数的调用方式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B7CF1-BDB5-82C8-6F3C-AD785A5EB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语言两种：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传值调用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指针调用</a:t>
            </a: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多一种：引用调用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2D5C13-69AD-2FC4-8D3E-C2D5B2BF17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zh-CN" altLang="en-US" noProof="0"/>
              <a:t>页码 </a:t>
            </a:r>
            <a:fld id="{4A9B5881-4007-4345-955A-79C2656F0C49}" type="slidenum">
              <a:rPr lang="en-US" altLang="zh-CN" noProof="0" smtClean="0"/>
              <a:pPr rtl="0"/>
              <a:t>10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047994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968BC-37CC-C76F-2497-0CF2ED3D6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/>
              <a:t>swap()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1805DB-C2AE-5B3B-E1D4-760CF3BD7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思考：为什么传值调用不行，而指针调用可以达到目标？</a:t>
            </a:r>
            <a:endParaRPr lang="en-US" altLang="zh-CN" sz="3600" dirty="0"/>
          </a:p>
          <a:p>
            <a:r>
              <a:rPr lang="zh-CN" altLang="en-US" sz="3600" dirty="0"/>
              <a:t>再思考：指针调用和引用调用的区别</a:t>
            </a:r>
            <a:endParaRPr lang="en-US" altLang="zh-CN" sz="3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7BEFEA-C8CA-228B-D07D-EF2CD659FC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zh-CN" altLang="en-US" noProof="0"/>
              <a:t>页码 </a:t>
            </a:r>
            <a:fld id="{4A9B5881-4007-4345-955A-79C2656F0C49}" type="slidenum">
              <a:rPr lang="en-US" altLang="zh-CN" noProof="0" smtClean="0"/>
              <a:pPr rtl="0"/>
              <a:t>11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912935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9677B-AAFA-59CC-AE2B-06229E8A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如何调用其它文件里的函数？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CFFFE-B56E-3A96-79BF-46971CAFC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答：</a:t>
            </a:r>
            <a:r>
              <a:rPr lang="en-US" altLang="zh-CN" dirty="0"/>
              <a:t>extern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en-US" altLang="zh-CN" dirty="0"/>
              <a:t>extern </a:t>
            </a:r>
            <a:r>
              <a:rPr lang="zh-CN" altLang="en-US" dirty="0"/>
              <a:t>存储类用于提供一个全局变量的引用，全局变量对所有的程序文件都是可见的。当您使用 </a:t>
            </a:r>
            <a:r>
              <a:rPr lang="en-US" altLang="zh-CN" dirty="0"/>
              <a:t>'extern' </a:t>
            </a:r>
            <a:r>
              <a:rPr lang="zh-CN" altLang="en-US" dirty="0"/>
              <a:t>时，对于无法初始化的变量，会把变量名指向一个之前定义过的存储位置。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AB2241-BAAC-A37F-E356-E08AE745FA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zh-CN" altLang="en-US" noProof="0"/>
              <a:t>页码 </a:t>
            </a:r>
            <a:fld id="{4A9B5881-4007-4345-955A-79C2656F0C49}" type="slidenum">
              <a:rPr lang="en-US" altLang="zh-CN" noProof="0" smtClean="0"/>
              <a:pPr rtl="0"/>
              <a:t>12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51968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747D7-D4FD-2533-AC24-514E9E5CC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aseline="0" noProof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第三章 </a:t>
            </a:r>
            <a:br>
              <a:rPr lang="en-US" altLang="zh-CN" sz="3600" baseline="0" noProof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br>
              <a:rPr lang="en-US" altLang="zh-CN" sz="3600" baseline="0" noProof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3600" baseline="0" noProof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</a:t>
            </a:r>
            <a:r>
              <a:rPr lang="zh-CN" altLang="en-US" sz="3600" baseline="0" noProof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语言的存储模型</a:t>
            </a:r>
            <a:br>
              <a:rPr lang="en-US" altLang="zh-CN" baseline="0" noProof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25316-3289-DB45-0735-6A6A5D3FE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A41F66-B661-44DE-8F56-87198A1333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zh-CN" altLang="en-US" noProof="0"/>
              <a:t>页码 </a:t>
            </a:r>
            <a:fld id="{4A9B5881-4007-4345-955A-79C2656F0C49}" type="slidenum">
              <a:rPr lang="en-US" altLang="zh-CN" noProof="0" smtClean="0"/>
              <a:pPr rtl="0"/>
              <a:t>13</a:t>
            </a:fld>
            <a:endParaRPr lang="zh-CN" altLang="en-US" noProof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4C3696D-7D48-C081-EA5D-664201EF0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151" y="1306236"/>
            <a:ext cx="6792845" cy="424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645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EA05B-C659-6218-FD96-42A7F0AB8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内存的分类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8E829-BE1F-FBAC-1997-0FCBE2738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BSS</a:t>
            </a:r>
            <a:r>
              <a:rPr lang="zh-CN" altLang="en-US" dirty="0"/>
              <a:t>段。用来存放程序中未初始化的全局变量的内存区域。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数据段。用来存放程序中已初始化的全局变量的内存区域。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代码段。用来存放程序执行代码的内存区域。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堆。用来存放进程运行中被动态分配的内存段，它的大小并不固定，可动态扩张或缩减。当进程调用</a:t>
            </a:r>
            <a:r>
              <a:rPr lang="en-US" altLang="zh-CN" dirty="0"/>
              <a:t>malloc</a:t>
            </a:r>
            <a:r>
              <a:rPr lang="zh-CN" altLang="en-US" dirty="0"/>
              <a:t>分配内存时，新分配的内存就被动态添加到堆上，当进程调用</a:t>
            </a:r>
            <a:r>
              <a:rPr lang="en-US" altLang="zh-CN" dirty="0"/>
              <a:t>free</a:t>
            </a:r>
            <a:r>
              <a:rPr lang="zh-CN" altLang="en-US" dirty="0"/>
              <a:t>释放内存时，会从堆中剔除。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栈。存放程序中的局部变量（但不包括</a:t>
            </a:r>
            <a:r>
              <a:rPr lang="en-US" altLang="zh-CN" dirty="0"/>
              <a:t>static</a:t>
            </a:r>
            <a:r>
              <a:rPr lang="zh-CN" altLang="en-US" dirty="0"/>
              <a:t>声明的变量，</a:t>
            </a:r>
            <a:r>
              <a:rPr lang="en-US" altLang="zh-CN" dirty="0"/>
              <a:t>static</a:t>
            </a:r>
            <a:r>
              <a:rPr lang="zh-CN" altLang="en-US" dirty="0"/>
              <a:t>变量放在数据段中）。同时，在函数被调用时，栈用来传递参数和返回值。由于栈先进先出特点。所以栈特别方便用来保存</a:t>
            </a:r>
            <a:r>
              <a:rPr lang="en-US" altLang="zh-CN" dirty="0"/>
              <a:t>/</a:t>
            </a:r>
            <a:r>
              <a:rPr lang="zh-CN" altLang="en-US" dirty="0"/>
              <a:t>恢复调用现场。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B7DB24-2C3A-65B1-85ED-156EAE9BD9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zh-CN" altLang="en-US" noProof="0"/>
              <a:t>页码 </a:t>
            </a:r>
            <a:fld id="{4A9B5881-4007-4345-955A-79C2656F0C49}" type="slidenum">
              <a:rPr lang="en-US" altLang="zh-CN" noProof="0" smtClean="0"/>
              <a:pPr rtl="0"/>
              <a:t>14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928438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6CF31-11F2-C24B-5EF2-0F8B0717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32</a:t>
            </a:r>
            <a:r>
              <a:rPr lang="zh-CN" altLang="en-US" dirty="0"/>
              <a:t>位环境的用户空间内存分布情况</a:t>
            </a:r>
            <a:b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BFD897-1EE3-4133-17F3-101BC9071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A7E260-6922-CD48-0735-B635E57251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zh-CN" altLang="en-US" noProof="0"/>
              <a:t>页码 </a:t>
            </a:r>
            <a:fld id="{4A9B5881-4007-4345-955A-79C2656F0C49}" type="slidenum">
              <a:rPr lang="en-US" altLang="zh-CN" noProof="0" smtClean="0"/>
              <a:pPr rtl="0"/>
              <a:t>15</a:t>
            </a:fld>
            <a:endParaRPr lang="zh-CN" altLang="en-US" noProof="0"/>
          </a:p>
        </p:txBody>
      </p:sp>
      <p:pic>
        <p:nvPicPr>
          <p:cNvPr id="2050" name="Picture 2" descr="20180415062914966 (553×491)">
            <a:extLst>
              <a:ext uri="{FF2B5EF4-FFF2-40B4-BE49-F238E27FC236}">
                <a16:creationId xmlns:a16="http://schemas.microsoft.com/office/drawing/2014/main" id="{D5D97AE0-F79A-ADF5-07B3-6169C47FE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1019173"/>
            <a:ext cx="5267325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67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2579A-D80C-5B51-4E79-829D74E1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怎样调用函数？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1CE59-77FE-2E44-AEA9-E90D0A5C8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-S  </a:t>
            </a:r>
            <a:r>
              <a:rPr lang="zh-CN" altLang="en-US" dirty="0"/>
              <a:t>只激活预处理和编译，就是指把文件编译成为汇编代码。观察 </a:t>
            </a:r>
            <a:r>
              <a:rPr lang="en-US" altLang="zh-CN" dirty="0"/>
              <a:t>call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89799-8385-7624-E8B0-0840A0C4C4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zh-CN" altLang="en-US" noProof="0"/>
              <a:t>页码 </a:t>
            </a:r>
            <a:fld id="{4A9B5881-4007-4345-955A-79C2656F0C49}" type="slidenum">
              <a:rPr lang="en-US" altLang="zh-CN" noProof="0" smtClean="0"/>
              <a:pPr rtl="0"/>
              <a:t>16</a:t>
            </a:fld>
            <a:endParaRPr lang="zh-CN" altLang="en-US" noProof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F165FF3-FFAC-51CA-18B7-181A21003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291" y="3969957"/>
            <a:ext cx="5982225" cy="61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25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EA55C-9051-7F71-5562-2D9AF4EB4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爆栈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314D9-8840-D28D-AF94-C9E7B049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递归层数过多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5220C0-BD6C-BDDF-A7C3-D3A65B1E5C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zh-CN" altLang="en-US" noProof="0"/>
              <a:t>页码 </a:t>
            </a:r>
            <a:fld id="{4A9B5881-4007-4345-955A-79C2656F0C49}" type="slidenum">
              <a:rPr lang="en-US" altLang="zh-CN" noProof="0" smtClean="0"/>
              <a:pPr rtl="0"/>
              <a:t>17</a:t>
            </a:fld>
            <a:endParaRPr lang="zh-CN" altLang="en-US" noProof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DC9A87-53B5-761A-5BE2-206FDB446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589" y="1146326"/>
            <a:ext cx="5791921" cy="6895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C6078C-1BD3-1A87-FBD4-E4BEE3574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589" y="1948914"/>
            <a:ext cx="5400000" cy="237370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42373D-05CB-3F0E-C818-755CA1DF6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589" y="4322617"/>
            <a:ext cx="5400000" cy="209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1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DCC03-94E7-C80B-3571-C897473F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爆栈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3032B8-428E-445C-0145-34BEC84F9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在函数里面狂开内存</a:t>
            </a:r>
            <a:endParaRPr lang="en-US" altLang="zh-CN" dirty="0"/>
          </a:p>
          <a:p>
            <a:pPr lvl="1"/>
            <a:r>
              <a:rPr lang="zh-CN" altLang="en-US" dirty="0"/>
              <a:t>用 </a:t>
            </a:r>
            <a:r>
              <a:rPr lang="en-US" altLang="zh-CN" dirty="0"/>
              <a:t>int a[100000007] </a:t>
            </a:r>
            <a:r>
              <a:rPr lang="zh-CN" altLang="en-US" dirty="0"/>
              <a:t>分别在数据段和栈里实验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BE9DB6-72A5-A6F3-DA52-67B33ABB61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zh-CN" altLang="en-US" noProof="0"/>
              <a:t>页码 </a:t>
            </a:r>
            <a:fld id="{4A9B5881-4007-4345-955A-79C2656F0C49}" type="slidenum">
              <a:rPr lang="en-US" altLang="zh-CN" noProof="0" smtClean="0"/>
              <a:pPr rtl="0"/>
              <a:t>18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226476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6280A-03EC-21F2-26FC-825359B0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题目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1D421A-5789-1C2B-D379-9FBBFCE98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237FB0-53EB-8CF6-C2C4-9C4E0A41AF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zh-CN" altLang="en-US" noProof="0"/>
              <a:t>页码 </a:t>
            </a:r>
            <a:fld id="{4A9B5881-4007-4345-955A-79C2656F0C49}" type="slidenum">
              <a:rPr lang="en-US" altLang="zh-CN" noProof="0" smtClean="0"/>
              <a:pPr rtl="0"/>
              <a:t>19</a:t>
            </a:fld>
            <a:endParaRPr lang="zh-CN" altLang="en-US" noProof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23FE301-7131-7539-5A28-3D73B5CDB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700" y="984642"/>
            <a:ext cx="6972384" cy="463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08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txBody>
          <a:bodyPr rtlCol="0"/>
          <a:lstStyle/>
          <a:p>
            <a:pPr algn="r" rtl="0">
              <a:lnSpc>
                <a:spcPct val="100000"/>
              </a:lnSpc>
            </a:pPr>
            <a:r>
              <a:rPr lang="zh-cn" dirty="0">
                <a:solidFill>
                  <a:schemeClr val="bg1"/>
                </a:solidFill>
              </a:rPr>
              <a:t>课程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zh-cn" dirty="0">
                <a:solidFill>
                  <a:schemeClr val="bg1"/>
                </a:solidFill>
              </a:rPr>
              <a:t>大纲​​</a:t>
            </a:r>
          </a:p>
        </p:txBody>
      </p:sp>
      <p:graphicFrame>
        <p:nvGraphicFramePr>
          <p:cNvPr id="10" name="内容占位符 2" descr="列表内容占位符">
            <a:extLst>
              <a:ext uri="{FF2B5EF4-FFF2-40B4-BE49-F238E27FC236}">
                <a16:creationId xmlns:a16="http://schemas.microsoft.com/office/drawing/2014/main" id="{4DBF5C5D-E8C1-4EFB-87B6-B4245AB40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212838"/>
              </p:ext>
            </p:extLst>
          </p:nvPr>
        </p:nvGraphicFramePr>
        <p:xfrm>
          <a:off x="4562476" y="365125"/>
          <a:ext cx="6791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zh-cn"/>
              <a:t>第 </a:t>
            </a:r>
            <a:fld id="{4A9B5881-4007-4345-955A-79C2656F0C49}" type="slidenum">
              <a:rPr lang="en-US" smtClean="0"/>
              <a:pPr/>
              <a:t>2</a:t>
            </a:fld>
            <a:r>
              <a:rPr lang="zh-cn"/>
              <a:t> 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38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548FC-5F31-67F8-3CD1-9D524046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写题时怎样用函数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25020A-2903-42E7-BB5B-0B4993E6E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将一个大问题分解为多个小问题</a:t>
            </a:r>
            <a:endParaRPr lang="en-US" altLang="zh-CN" dirty="0"/>
          </a:p>
          <a:p>
            <a:pPr lvl="1"/>
            <a:r>
              <a:rPr lang="zh-CN" altLang="en-US" dirty="0"/>
              <a:t>如果这些小问题的处理方式一模一样，加上终止条件就是递归算法。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72FC4D-9009-25F8-A5E2-6E4D07F927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zh-CN" altLang="en-US" noProof="0"/>
              <a:t>页码 </a:t>
            </a:r>
            <a:fld id="{4A9B5881-4007-4345-955A-79C2656F0C49}" type="slidenum">
              <a:rPr lang="en-US" altLang="zh-CN" noProof="0" smtClean="0"/>
              <a:pPr rtl="0"/>
              <a:t>20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075443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87491-EE74-517B-1C22-B096D7B6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440E0-009B-A346-E7EB-85640D62E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画菱形</a:t>
            </a:r>
            <a:endParaRPr lang="en-US" altLang="zh-CN" dirty="0"/>
          </a:p>
          <a:p>
            <a:pPr lvl="1"/>
            <a:r>
              <a:rPr lang="zh-CN" altLang="en-US" dirty="0"/>
              <a:t>输入：</a:t>
            </a:r>
            <a:r>
              <a:rPr lang="en-US" altLang="zh-CN" dirty="0"/>
              <a:t>n</a:t>
            </a:r>
            <a:r>
              <a:rPr lang="zh-CN" altLang="en-US" dirty="0"/>
              <a:t>（奇数）。表示菱形的行数。</a:t>
            </a:r>
            <a:endParaRPr lang="en-US" altLang="zh-CN" dirty="0"/>
          </a:p>
          <a:p>
            <a:pPr lvl="1"/>
            <a:r>
              <a:rPr lang="zh-CN" altLang="en-US" dirty="0"/>
              <a:t>输出：一个菱形。</a:t>
            </a:r>
            <a:endParaRPr lang="en-US" altLang="zh-CN" dirty="0"/>
          </a:p>
          <a:p>
            <a:pPr lvl="1"/>
            <a:r>
              <a:rPr lang="zh-CN" altLang="en-US" dirty="0"/>
              <a:t>函数设计：大循环表示行数。一个大循环里套两个小循环，小循环分别是空格数和 </a:t>
            </a:r>
            <a:r>
              <a:rPr lang="en-US" altLang="zh-CN" dirty="0"/>
              <a:t>* </a:t>
            </a:r>
            <a:r>
              <a:rPr lang="zh-CN" altLang="en-US" dirty="0"/>
              <a:t>数。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30E748-8FD3-74A3-2539-DCE58CCDD6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zh-CN" altLang="en-US" noProof="0"/>
              <a:t>页码 </a:t>
            </a:r>
            <a:fld id="{4A9B5881-4007-4345-955A-79C2656F0C49}" type="slidenum">
              <a:rPr lang="en-US" altLang="zh-CN" noProof="0" smtClean="0"/>
              <a:pPr rtl="0"/>
              <a:t>21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486023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317C1-9284-535D-F936-CE32BCC8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05FB7-A8D7-3270-C5CB-12F6BF4B0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90A4C9-525A-C862-1234-9C53A98E30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zh-CN" altLang="en-US" noProof="0"/>
              <a:t>页码 </a:t>
            </a:r>
            <a:fld id="{4A9B5881-4007-4345-955A-79C2656F0C49}" type="slidenum">
              <a:rPr lang="en-US" altLang="zh-CN" noProof="0" smtClean="0"/>
              <a:pPr rtl="0"/>
              <a:t>22</a:t>
            </a:fld>
            <a:endParaRPr lang="zh-CN" altLang="en-US" noProof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9895DC-C54A-86D9-3C16-F59996BEC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02" y="365123"/>
            <a:ext cx="6780254" cy="599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25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C384E-9A53-D6AC-0D15-C2FA71CB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E17985-17AF-3577-55C5-D143B0A53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B7DAE5-DCC6-4348-C8E2-CC34265FE8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zh-CN" altLang="en-US" noProof="0"/>
              <a:t>页码 </a:t>
            </a:r>
            <a:fld id="{4A9B5881-4007-4345-955A-79C2656F0C49}" type="slidenum">
              <a:rPr lang="en-US" altLang="zh-CN" noProof="0" smtClean="0"/>
              <a:pPr rtl="0"/>
              <a:t>23</a:t>
            </a:fld>
            <a:endParaRPr lang="zh-CN" altLang="en-US" noProof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739BCC-B961-9270-8E97-22F28A60C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806" y="145212"/>
            <a:ext cx="6912944" cy="647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041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63404-BE26-8CDB-4F75-C7D34F21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84AC17-C3AD-0225-8610-1C03D3D9B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65F698-EA5C-DFF9-BF55-4667968C18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zh-CN" altLang="en-US" noProof="0"/>
              <a:t>页码 </a:t>
            </a:r>
            <a:fld id="{4A9B5881-4007-4345-955A-79C2656F0C49}" type="slidenum">
              <a:rPr lang="en-US" altLang="zh-CN" noProof="0" smtClean="0"/>
              <a:pPr rtl="0"/>
              <a:t>24</a:t>
            </a:fld>
            <a:endParaRPr lang="zh-CN" altLang="en-US" noProof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31DF40-D9E9-EFCF-908F-23A80776D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346" y="276201"/>
            <a:ext cx="6210345" cy="616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47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1AA2C-C8B2-AEEC-B2D8-69680CAF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小实验展示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C8B5FC-FABD-74A0-B86B-34D734D37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7A4EB2-68E9-45C6-4FD8-862B237E99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zh-CN" altLang="en-US" noProof="0"/>
              <a:t>页码 </a:t>
            </a:r>
            <a:fld id="{4A9B5881-4007-4345-955A-79C2656F0C49}" type="slidenum">
              <a:rPr lang="en-US" altLang="zh-CN" noProof="0" smtClean="0"/>
              <a:pPr rtl="0"/>
              <a:t>25</a:t>
            </a:fld>
            <a:endParaRPr lang="zh-CN" altLang="en-US" noProof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40A47D7-8B41-40C7-C52E-B83B27C1E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888" y="1317201"/>
            <a:ext cx="7268012" cy="454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013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79393-6AB4-0625-77D4-A9DD05EBB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完结撒花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Q &amp; A </a:t>
            </a:r>
            <a:r>
              <a:rPr lang="zh-CN" altLang="en-US" dirty="0"/>
              <a:t>环节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4E327-BD4D-954A-F531-74DE78803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D2B67D-1FC9-B8F9-F5EE-A0451826AA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zh-CN" altLang="en-US" noProof="0"/>
              <a:t>页码 </a:t>
            </a:r>
            <a:fld id="{4A9B5881-4007-4345-955A-79C2656F0C49}" type="slidenum">
              <a:rPr lang="en-US" altLang="zh-CN" noProof="0" smtClean="0"/>
              <a:pPr rtl="0"/>
              <a:t>26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68441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2735-464C-4BFE-5C5B-FAA99790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sz="2800" dirty="0"/>
              <a:t>为什么有函数？</a:t>
            </a:r>
            <a:br>
              <a:rPr lang="en-US" altLang="zh-CN" sz="2800" dirty="0"/>
            </a:br>
            <a:br>
              <a:rPr lang="en-US" altLang="zh-CN" sz="2800" dirty="0"/>
            </a:br>
            <a:r>
              <a:rPr lang="zh-CN" altLang="en-US" sz="2800" dirty="0"/>
              <a:t>什么是函数？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51FD7-FB8C-9C6B-B2DE-CF9536B3F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2190A6-2F5A-3317-EAD9-EDC3EDAA57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zh-CN" altLang="en-US" noProof="0"/>
              <a:t>页码 </a:t>
            </a:r>
            <a:fld id="{4A9B5881-4007-4345-955A-79C2656F0C49}" type="slidenum">
              <a:rPr lang="en-US" altLang="zh-CN" noProof="0" smtClean="0"/>
              <a:pPr rtl="0"/>
              <a:t>3</a:t>
            </a:fld>
            <a:endParaRPr lang="zh-CN" altLang="en-US" noProof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494E717-D9FD-C6B0-F7F8-30BE42A54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722" y="1398764"/>
            <a:ext cx="6964611" cy="391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73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8BE55-A583-6694-0F4C-9B5EF39D6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为什么有函数？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19FDE-9288-3890-BFBB-E9A8394B3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减少重复的代码量。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使程序结构清晰、易读，易于修改，符合结构化程序设计原理 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程序出错时方便分块查找出错误，便于调试。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有些问题是递归思想，需要用函数实现递归算法。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CDB135-6132-93A6-9EA1-73281B6B5A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zh-CN" altLang="en-US" noProof="0"/>
              <a:t>页码 </a:t>
            </a:r>
            <a:fld id="{4A9B5881-4007-4345-955A-79C2656F0C49}" type="slidenum">
              <a:rPr lang="en-US" altLang="zh-CN" noProof="0" smtClean="0"/>
              <a:pPr rtl="0"/>
              <a:t>4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94521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DCBCA-312C-E2F0-B4CF-E6F2DC19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什么是函数？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4B9EE-BBFA-5B06-4670-095D5E578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函数将程序里面的某一功能模板化、将目的具体化，也方便了后期的修改和维护。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函数有较强的独立性，可以相互调用。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如果在一个程序中不同的地方，需要经常执行一组相同的语句来完成一种相对独立的功能，则可以把这组语句定义为一个独立的程序模块</a:t>
            </a:r>
            <a:r>
              <a:rPr lang="en-US" altLang="zh-CN" dirty="0"/>
              <a:t>—</a:t>
            </a:r>
            <a:r>
              <a:rPr lang="zh-CN" altLang="en-US" dirty="0"/>
              <a:t>函数。简化了代码量。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EC2B61-BA03-A81B-6509-ECBB1A676C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zh-CN" altLang="en-US" noProof="0"/>
              <a:t>页码 </a:t>
            </a:r>
            <a:fld id="{4A9B5881-4007-4345-955A-79C2656F0C49}" type="slidenum">
              <a:rPr lang="en-US" altLang="zh-CN" noProof="0" smtClean="0"/>
              <a:pPr rtl="0"/>
              <a:t>5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59641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F2686-DBC7-AA25-5B64-2A8BD9253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  <a:br>
              <a:rPr lang="en-US" altLang="zh-CN" dirty="0"/>
            </a:br>
            <a:r>
              <a:rPr lang="zh-CN" altLang="en-US" sz="3200" baseline="0" noProof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函数的定义和调用方式</a:t>
            </a:r>
            <a:br>
              <a:rPr lang="en-US" altLang="zh-CN" baseline="0" noProof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A583CD-A2B6-4EC1-90A7-00BB9ED7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C2B91F-83D5-DE15-3649-37B936FB3C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zh-CN" altLang="en-US" noProof="0"/>
              <a:t>页码 </a:t>
            </a:r>
            <a:fld id="{4A9B5881-4007-4345-955A-79C2656F0C49}" type="slidenum">
              <a:rPr lang="en-US" altLang="zh-CN" noProof="0" smtClean="0"/>
              <a:pPr rtl="0"/>
              <a:t>6</a:t>
            </a:fld>
            <a:endParaRPr lang="zh-CN" altLang="en-US" noProof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1EB1A42-909C-17BC-787B-C726360B9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054" y="1294313"/>
            <a:ext cx="7340745" cy="412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712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CA1C5-9553-34D9-29E0-89E9ED6B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9EC403-E416-0BAA-7D63-445668056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2478" y="556600"/>
            <a:ext cx="6648448" cy="5984875"/>
          </a:xfrm>
        </p:spPr>
        <p:txBody>
          <a:bodyPr/>
          <a:lstStyle/>
          <a:p>
            <a:r>
              <a:rPr lang="zh-CN" altLang="en-US" dirty="0"/>
              <a:t>格式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在上面的定义中，我们可以看出一个函数的定义分四部分：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en-US" altLang="zh-CN" dirty="0" err="1">
                <a:effectLst/>
              </a:rPr>
              <a:t>R</a:t>
            </a:r>
            <a:r>
              <a:rPr lang="en-US" altLang="zh-CN" dirty="0" err="1"/>
              <a:t>etu</a:t>
            </a:r>
            <a:r>
              <a:rPr lang="en-US" altLang="zh-CN" dirty="0" err="1">
                <a:effectLst/>
              </a:rPr>
              <a:t>r</a:t>
            </a:r>
            <a:r>
              <a:rPr lang="en-US" altLang="zh-CN" dirty="0" err="1"/>
              <a:t>n</a:t>
            </a:r>
            <a:r>
              <a:rPr lang="en-US" altLang="zh-CN" dirty="0" err="1">
                <a:effectLst/>
              </a:rPr>
              <a:t>Ty</a:t>
            </a:r>
            <a:r>
              <a:rPr lang="en-US" altLang="zh-CN" dirty="0" err="1"/>
              <a:t>pe</a:t>
            </a:r>
            <a:r>
              <a:rPr lang="zh-CN" altLang="en-US" dirty="0"/>
              <a:t>是返回类型，只要</a:t>
            </a:r>
            <a:r>
              <a:rPr lang="en-US" altLang="zh-CN" dirty="0" err="1"/>
              <a:t>ReturnType</a:t>
            </a:r>
            <a:r>
              <a:rPr lang="en-US" altLang="zh-CN" dirty="0" err="1">
                <a:effectLst/>
              </a:rPr>
              <a:t>R</a:t>
            </a:r>
            <a:r>
              <a:rPr lang="en-US" altLang="zh-CN" dirty="0" err="1"/>
              <a:t>etu</a:t>
            </a:r>
            <a:r>
              <a:rPr lang="en-US" altLang="zh-CN" dirty="0" err="1">
                <a:effectLst/>
              </a:rPr>
              <a:t>r</a:t>
            </a:r>
            <a:r>
              <a:rPr lang="en-US" altLang="zh-CN" dirty="0" err="1"/>
              <a:t>n</a:t>
            </a:r>
            <a:r>
              <a:rPr lang="en-US" altLang="zh-CN" dirty="0" err="1">
                <a:effectLst/>
              </a:rPr>
              <a:t>Ty</a:t>
            </a:r>
            <a:r>
              <a:rPr lang="en-US" altLang="zh-CN" dirty="0" err="1"/>
              <a:t>pe</a:t>
            </a:r>
            <a:r>
              <a:rPr lang="zh-CN" altLang="en-US" dirty="0"/>
              <a:t>不为</a:t>
            </a:r>
            <a:r>
              <a:rPr lang="en-US" altLang="zh-CN" dirty="0" err="1"/>
              <a:t>void</a:t>
            </a:r>
            <a:r>
              <a:rPr lang="en-US" altLang="zh-CN" dirty="0" err="1">
                <a:effectLst/>
              </a:rPr>
              <a:t>v</a:t>
            </a:r>
            <a:r>
              <a:rPr lang="en-US" altLang="zh-CN" dirty="0" err="1"/>
              <a:t>oid</a:t>
            </a:r>
            <a:r>
              <a:rPr lang="zh-CN" altLang="en-US" dirty="0"/>
              <a:t>，函数的返回值类型必须要求和</a:t>
            </a:r>
            <a:r>
              <a:rPr lang="en-US" altLang="zh-CN" dirty="0" err="1"/>
              <a:t>ReturnType</a:t>
            </a:r>
            <a:r>
              <a:rPr lang="en-US" altLang="zh-CN" dirty="0" err="1">
                <a:effectLst/>
              </a:rPr>
              <a:t>R</a:t>
            </a:r>
            <a:r>
              <a:rPr lang="en-US" altLang="zh-CN" dirty="0" err="1"/>
              <a:t>etu</a:t>
            </a:r>
            <a:r>
              <a:rPr lang="en-US" altLang="zh-CN" dirty="0" err="1">
                <a:effectLst/>
              </a:rPr>
              <a:t>r</a:t>
            </a:r>
            <a:r>
              <a:rPr lang="en-US" altLang="zh-CN" dirty="0" err="1"/>
              <a:t>n</a:t>
            </a:r>
            <a:r>
              <a:rPr lang="en-US" altLang="zh-CN" dirty="0" err="1">
                <a:effectLst/>
              </a:rPr>
              <a:t>Ty</a:t>
            </a:r>
            <a:r>
              <a:rPr lang="en-US" altLang="zh-CN" dirty="0" err="1"/>
              <a:t>pe</a:t>
            </a:r>
            <a:r>
              <a:rPr lang="zh-CN" altLang="en-US" dirty="0"/>
              <a:t>相同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en-US" altLang="zh-CN" dirty="0">
                <a:effectLst/>
              </a:rPr>
              <a:t> </a:t>
            </a:r>
            <a:r>
              <a:rPr lang="en-US" altLang="zh-CN" dirty="0" err="1">
                <a:effectLst/>
              </a:rPr>
              <a:t>F</a:t>
            </a:r>
            <a:r>
              <a:rPr lang="en-US" altLang="zh-CN" dirty="0" err="1"/>
              <a:t>unction</a:t>
            </a:r>
            <a:r>
              <a:rPr lang="en-US" altLang="zh-CN" dirty="0" err="1">
                <a:effectLst/>
              </a:rPr>
              <a:t>N</a:t>
            </a:r>
            <a:r>
              <a:rPr lang="en-US" altLang="zh-CN" dirty="0" err="1"/>
              <a:t>ame</a:t>
            </a:r>
            <a:r>
              <a:rPr lang="zh-CN" altLang="en-US" dirty="0"/>
              <a:t>是函数的名字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 err="1">
                <a:effectLst/>
              </a:rPr>
              <a:t>P</a:t>
            </a:r>
            <a:r>
              <a:rPr lang="en-US" altLang="zh-CN" dirty="0" err="1"/>
              <a:t>a</a:t>
            </a:r>
            <a:r>
              <a:rPr lang="en-US" altLang="zh-CN" dirty="0" err="1">
                <a:effectLst/>
              </a:rPr>
              <a:t>r</a:t>
            </a:r>
            <a:r>
              <a:rPr lang="en-US" altLang="zh-CN" dirty="0" err="1"/>
              <a:t>amet</a:t>
            </a:r>
            <a:r>
              <a:rPr lang="en-US" altLang="zh-CN" dirty="0" err="1">
                <a:effectLst/>
              </a:rPr>
              <a:t>er</a:t>
            </a:r>
            <a:r>
              <a:rPr lang="en-US" altLang="zh-CN" dirty="0" err="1"/>
              <a:t>List</a:t>
            </a:r>
            <a:r>
              <a:rPr lang="zh-CN" altLang="en-US" dirty="0"/>
              <a:t>是函数的参数，参数数量理论上为任意自然数，但太多了的话不利于后期的修改与维护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 err="1">
                <a:effectLst/>
              </a:rPr>
              <a:t>F</a:t>
            </a:r>
            <a:r>
              <a:rPr lang="en-US" altLang="zh-CN" dirty="0" err="1"/>
              <a:t>unction</a:t>
            </a:r>
            <a:r>
              <a:rPr lang="en-US" altLang="zh-CN" dirty="0" err="1">
                <a:effectLst/>
              </a:rPr>
              <a:t>B</a:t>
            </a:r>
            <a:r>
              <a:rPr lang="en-US" altLang="zh-CN" dirty="0" err="1"/>
              <a:t>od</a:t>
            </a:r>
            <a:r>
              <a:rPr lang="en-US" altLang="zh-CN" dirty="0" err="1">
                <a:effectLst/>
              </a:rPr>
              <a:t>y</a:t>
            </a:r>
            <a:r>
              <a:rPr lang="zh-CN" altLang="en-US" dirty="0"/>
              <a:t>是函数主体，包含一组函数执行语句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5DF3E2-8AAB-D093-17B9-A928F0E42C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zh-CN" altLang="en-US" noProof="0"/>
              <a:t>页码 </a:t>
            </a:r>
            <a:fld id="{4A9B5881-4007-4345-955A-79C2656F0C49}" type="slidenum">
              <a:rPr lang="en-US" altLang="zh-CN" noProof="0" smtClean="0"/>
              <a:pPr rtl="0"/>
              <a:t>7</a:t>
            </a:fld>
            <a:endParaRPr lang="zh-CN" altLang="en-US" noProof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C51A6D-BF26-0F1F-E4D6-CDC215807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173" y="1010504"/>
            <a:ext cx="4391057" cy="71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2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180D1-64A3-A8F3-290D-C831FFDA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手写获取随机函数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1D4928-5683-7E02-11B8-00AB100FE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输入是什么？如何实现自动输入？</a:t>
            </a:r>
            <a:endParaRPr lang="en-US" altLang="zh-CN" dirty="0"/>
          </a:p>
          <a:p>
            <a:r>
              <a:rPr lang="zh-CN" altLang="en-US" dirty="0"/>
              <a:t>输出是什么？</a:t>
            </a:r>
            <a:endParaRPr lang="en-US" altLang="zh-CN" dirty="0"/>
          </a:p>
          <a:p>
            <a:r>
              <a:rPr lang="zh-CN" altLang="en-US" dirty="0"/>
              <a:t>如何实现将输入离散化输出？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DEF500-42DE-1E4B-9989-4A08583ECB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zh-CN" altLang="en-US" noProof="0"/>
              <a:t>页码 </a:t>
            </a:r>
            <a:fld id="{4A9B5881-4007-4345-955A-79C2656F0C49}" type="slidenum">
              <a:rPr lang="en-US" altLang="zh-CN" noProof="0" smtClean="0"/>
              <a:pPr rtl="0"/>
              <a:t>8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990652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91408-938E-D222-A078-AFF7F404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535B68-1E62-B308-18E3-DE4F5CDBF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可以重载，而</a:t>
            </a:r>
            <a:r>
              <a:rPr lang="en-US" altLang="zh-CN" dirty="0"/>
              <a:t>C</a:t>
            </a:r>
            <a:r>
              <a:rPr lang="zh-CN" altLang="en-US" dirty="0"/>
              <a:t>不行。为什么？</a:t>
            </a:r>
            <a:endParaRPr lang="en-US" altLang="zh-CN" dirty="0"/>
          </a:p>
          <a:p>
            <a:pPr lvl="1"/>
            <a:r>
              <a:rPr lang="zh-CN" altLang="en-US" dirty="0"/>
              <a:t>答：</a:t>
            </a:r>
            <a:r>
              <a:rPr lang="en-US" altLang="zh-CN" dirty="0"/>
              <a:t>C++</a:t>
            </a:r>
            <a:r>
              <a:rPr lang="zh-CN" altLang="en-US" dirty="0"/>
              <a:t>用函数名和参数类型来命名编译后的函数名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zh-CN" altLang="en-US" dirty="0"/>
              <a:t>；而</a:t>
            </a:r>
            <a:r>
              <a:rPr lang="en-US" altLang="zh-CN" dirty="0"/>
              <a:t>C</a:t>
            </a:r>
            <a:r>
              <a:rPr lang="zh-CN" altLang="en-US" dirty="0"/>
              <a:t>语言没有类似的重载机制，一般是利用函数名来指明编译后的函数名的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6E99BF-944D-8AFB-4759-F143E2AE63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zh-CN" altLang="en-US" noProof="0"/>
              <a:t>页码 </a:t>
            </a:r>
            <a:fld id="{4A9B5881-4007-4345-955A-79C2656F0C49}" type="slidenum">
              <a:rPr lang="en-US" altLang="zh-CN" noProof="0" smtClean="0"/>
              <a:pPr rtl="0"/>
              <a:t>9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867946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9014_TF67543618_Win32.potx" id="{B45806A5-0270-4003-B5DA-8C4B68226E94}" vid="{9303349F-282C-412F-BA6C-C2E09A3AE4A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公司教学</Template>
  <TotalTime>156</TotalTime>
  <Words>895</Words>
  <Application>Microsoft Office PowerPoint</Application>
  <PresentationFormat>宽屏</PresentationFormat>
  <Paragraphs>117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-apple-system</vt:lpstr>
      <vt:lpstr>Microsoft YaHei UI</vt:lpstr>
      <vt:lpstr>PingFang SC</vt:lpstr>
      <vt:lpstr>Arial</vt:lpstr>
      <vt:lpstr>Wingdings</vt:lpstr>
      <vt:lpstr>Office 主题</vt:lpstr>
      <vt:lpstr>函数</vt:lpstr>
      <vt:lpstr>课程 大纲​​</vt:lpstr>
      <vt:lpstr>第一章  为什么有函数？  什么是函数？</vt:lpstr>
      <vt:lpstr>为什么有函数？</vt:lpstr>
      <vt:lpstr>什么是函数？</vt:lpstr>
      <vt:lpstr>第二章 函数的定义和调用方式 </vt:lpstr>
      <vt:lpstr>函数的定义</vt:lpstr>
      <vt:lpstr>手写获取随机函数</vt:lpstr>
      <vt:lpstr>重载</vt:lpstr>
      <vt:lpstr>函数的调用方式</vt:lpstr>
      <vt:lpstr>实现swap()</vt:lpstr>
      <vt:lpstr>如何调用其它文件里的函数？</vt:lpstr>
      <vt:lpstr>第三章   C语言的存储模型 </vt:lpstr>
      <vt:lpstr>内存的分类</vt:lpstr>
      <vt:lpstr>Linux下32位环境的用户空间内存分布情况 </vt:lpstr>
      <vt:lpstr>怎样调用函数？</vt:lpstr>
      <vt:lpstr>爆栈</vt:lpstr>
      <vt:lpstr>爆栈</vt:lpstr>
      <vt:lpstr>第四章  题目</vt:lpstr>
      <vt:lpstr>写题时怎样用函数</vt:lpstr>
      <vt:lpstr>题目一</vt:lpstr>
      <vt:lpstr>题目二</vt:lpstr>
      <vt:lpstr>题目三</vt:lpstr>
      <vt:lpstr>题目四</vt:lpstr>
      <vt:lpstr>第五章  小实验展示</vt:lpstr>
      <vt:lpstr>完结撒花  Q &amp; A 环节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授课</dc:title>
  <dc:creator>伍 树明</dc:creator>
  <cp:lastModifiedBy>伍 树明</cp:lastModifiedBy>
  <cp:revision>129</cp:revision>
  <dcterms:created xsi:type="dcterms:W3CDTF">2022-10-29T07:23:25Z</dcterms:created>
  <dcterms:modified xsi:type="dcterms:W3CDTF">2022-10-29T10:00:07Z</dcterms:modified>
</cp:coreProperties>
</file>