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337" r:id="rId2"/>
    <p:sldId id="354" r:id="rId3"/>
    <p:sldId id="342" r:id="rId4"/>
    <p:sldId id="260" r:id="rId5"/>
    <p:sldId id="351" r:id="rId6"/>
    <p:sldId id="373" r:id="rId7"/>
    <p:sldId id="376" r:id="rId8"/>
    <p:sldId id="375" r:id="rId9"/>
    <p:sldId id="377" r:id="rId10"/>
    <p:sldId id="374" r:id="rId11"/>
    <p:sldId id="370" r:id="rId12"/>
  </p:sldIdLst>
  <p:sldSz cx="121793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ts val="2200"/>
      </a:lnSpc>
      <a:spcBef>
        <a:spcPts val="0"/>
      </a:spcBef>
      <a:spcAft>
        <a:spcPts val="0"/>
      </a:spcAft>
      <a:buClrTx/>
      <a:buSzTx/>
      <a:buFontTx/>
      <a:buNone/>
      <a:tabLst/>
      <a:defRPr kumimoji="0" sz="1900" b="1" i="0" u="none" strike="noStrike" cap="none" spc="0" normalizeH="0" baseline="0">
        <a:ln>
          <a:noFill/>
        </a:ln>
        <a:solidFill>
          <a:schemeClr val="accent1">
            <a:hueOff val="1057894"/>
            <a:satOff val="4889"/>
            <a:lumOff val="-33725"/>
          </a:schemeClr>
        </a:solidFill>
        <a:effectLst/>
        <a:uFillTx/>
        <a:latin typeface="Arial"/>
        <a:ea typeface="Arial"/>
        <a:cs typeface="Arial"/>
        <a:sym typeface="Arial"/>
      </a:defRPr>
    </a:lvl1pPr>
    <a:lvl2pPr marL="0" marR="0" indent="457200" algn="l" defTabSz="457200" rtl="0" fontAlgn="auto" latinLnBrk="0" hangingPunct="0">
      <a:lnSpc>
        <a:spcPts val="2200"/>
      </a:lnSpc>
      <a:spcBef>
        <a:spcPts val="0"/>
      </a:spcBef>
      <a:spcAft>
        <a:spcPts val="0"/>
      </a:spcAft>
      <a:buClrTx/>
      <a:buSzTx/>
      <a:buFontTx/>
      <a:buNone/>
      <a:tabLst/>
      <a:defRPr kumimoji="0" sz="1900" b="1" i="0" u="none" strike="noStrike" cap="none" spc="0" normalizeH="0" baseline="0">
        <a:ln>
          <a:noFill/>
        </a:ln>
        <a:solidFill>
          <a:schemeClr val="accent1">
            <a:hueOff val="1057894"/>
            <a:satOff val="4889"/>
            <a:lumOff val="-33725"/>
          </a:schemeClr>
        </a:solidFill>
        <a:effectLst/>
        <a:uFillTx/>
        <a:latin typeface="Arial"/>
        <a:ea typeface="Arial"/>
        <a:cs typeface="Arial"/>
        <a:sym typeface="Arial"/>
      </a:defRPr>
    </a:lvl2pPr>
    <a:lvl3pPr marL="0" marR="0" indent="914400" algn="l" defTabSz="457200" rtl="0" fontAlgn="auto" latinLnBrk="0" hangingPunct="0">
      <a:lnSpc>
        <a:spcPts val="2200"/>
      </a:lnSpc>
      <a:spcBef>
        <a:spcPts val="0"/>
      </a:spcBef>
      <a:spcAft>
        <a:spcPts val="0"/>
      </a:spcAft>
      <a:buClrTx/>
      <a:buSzTx/>
      <a:buFontTx/>
      <a:buNone/>
      <a:tabLst/>
      <a:defRPr kumimoji="0" sz="1900" b="1" i="0" u="none" strike="noStrike" cap="none" spc="0" normalizeH="0" baseline="0">
        <a:ln>
          <a:noFill/>
        </a:ln>
        <a:solidFill>
          <a:schemeClr val="accent1">
            <a:hueOff val="1057894"/>
            <a:satOff val="4889"/>
            <a:lumOff val="-33725"/>
          </a:schemeClr>
        </a:solidFill>
        <a:effectLst/>
        <a:uFillTx/>
        <a:latin typeface="Arial"/>
        <a:ea typeface="Arial"/>
        <a:cs typeface="Arial"/>
        <a:sym typeface="Arial"/>
      </a:defRPr>
    </a:lvl3pPr>
    <a:lvl4pPr marL="0" marR="0" indent="1371600" algn="l" defTabSz="457200" rtl="0" fontAlgn="auto" latinLnBrk="0" hangingPunct="0">
      <a:lnSpc>
        <a:spcPts val="2200"/>
      </a:lnSpc>
      <a:spcBef>
        <a:spcPts val="0"/>
      </a:spcBef>
      <a:spcAft>
        <a:spcPts val="0"/>
      </a:spcAft>
      <a:buClrTx/>
      <a:buSzTx/>
      <a:buFontTx/>
      <a:buNone/>
      <a:tabLst/>
      <a:defRPr kumimoji="0" sz="1900" b="1" i="0" u="none" strike="noStrike" cap="none" spc="0" normalizeH="0" baseline="0">
        <a:ln>
          <a:noFill/>
        </a:ln>
        <a:solidFill>
          <a:schemeClr val="accent1">
            <a:hueOff val="1057894"/>
            <a:satOff val="4889"/>
            <a:lumOff val="-33725"/>
          </a:schemeClr>
        </a:solidFill>
        <a:effectLst/>
        <a:uFillTx/>
        <a:latin typeface="Arial"/>
        <a:ea typeface="Arial"/>
        <a:cs typeface="Arial"/>
        <a:sym typeface="Arial"/>
      </a:defRPr>
    </a:lvl4pPr>
    <a:lvl5pPr marL="0" marR="0" indent="1828800" algn="l" defTabSz="457200" rtl="0" fontAlgn="auto" latinLnBrk="0" hangingPunct="0">
      <a:lnSpc>
        <a:spcPts val="2200"/>
      </a:lnSpc>
      <a:spcBef>
        <a:spcPts val="0"/>
      </a:spcBef>
      <a:spcAft>
        <a:spcPts val="0"/>
      </a:spcAft>
      <a:buClrTx/>
      <a:buSzTx/>
      <a:buFontTx/>
      <a:buNone/>
      <a:tabLst/>
      <a:defRPr kumimoji="0" sz="1900" b="1" i="0" u="none" strike="noStrike" cap="none" spc="0" normalizeH="0" baseline="0">
        <a:ln>
          <a:noFill/>
        </a:ln>
        <a:solidFill>
          <a:schemeClr val="accent1">
            <a:hueOff val="1057894"/>
            <a:satOff val="4889"/>
            <a:lumOff val="-33725"/>
          </a:schemeClr>
        </a:solidFill>
        <a:effectLst/>
        <a:uFillTx/>
        <a:latin typeface="Arial"/>
        <a:ea typeface="Arial"/>
        <a:cs typeface="Arial"/>
        <a:sym typeface="Arial"/>
      </a:defRPr>
    </a:lvl5pPr>
    <a:lvl6pPr marL="0" marR="0" indent="2286000" algn="l" defTabSz="457200" rtl="0" fontAlgn="auto" latinLnBrk="0" hangingPunct="0">
      <a:lnSpc>
        <a:spcPts val="2200"/>
      </a:lnSpc>
      <a:spcBef>
        <a:spcPts val="0"/>
      </a:spcBef>
      <a:spcAft>
        <a:spcPts val="0"/>
      </a:spcAft>
      <a:buClrTx/>
      <a:buSzTx/>
      <a:buFontTx/>
      <a:buNone/>
      <a:tabLst/>
      <a:defRPr kumimoji="0" sz="1900" b="1" i="0" u="none" strike="noStrike" cap="none" spc="0" normalizeH="0" baseline="0">
        <a:ln>
          <a:noFill/>
        </a:ln>
        <a:solidFill>
          <a:schemeClr val="accent1">
            <a:hueOff val="1057894"/>
            <a:satOff val="4889"/>
            <a:lumOff val="-33725"/>
          </a:schemeClr>
        </a:solidFill>
        <a:effectLst/>
        <a:uFillTx/>
        <a:latin typeface="Arial"/>
        <a:ea typeface="Arial"/>
        <a:cs typeface="Arial"/>
        <a:sym typeface="Arial"/>
      </a:defRPr>
    </a:lvl6pPr>
    <a:lvl7pPr marL="0" marR="0" indent="2743200" algn="l" defTabSz="457200" rtl="0" fontAlgn="auto" latinLnBrk="0" hangingPunct="0">
      <a:lnSpc>
        <a:spcPts val="2200"/>
      </a:lnSpc>
      <a:spcBef>
        <a:spcPts val="0"/>
      </a:spcBef>
      <a:spcAft>
        <a:spcPts val="0"/>
      </a:spcAft>
      <a:buClrTx/>
      <a:buSzTx/>
      <a:buFontTx/>
      <a:buNone/>
      <a:tabLst/>
      <a:defRPr kumimoji="0" sz="1900" b="1" i="0" u="none" strike="noStrike" cap="none" spc="0" normalizeH="0" baseline="0">
        <a:ln>
          <a:noFill/>
        </a:ln>
        <a:solidFill>
          <a:schemeClr val="accent1">
            <a:hueOff val="1057894"/>
            <a:satOff val="4889"/>
            <a:lumOff val="-33725"/>
          </a:schemeClr>
        </a:solidFill>
        <a:effectLst/>
        <a:uFillTx/>
        <a:latin typeface="Arial"/>
        <a:ea typeface="Arial"/>
        <a:cs typeface="Arial"/>
        <a:sym typeface="Arial"/>
      </a:defRPr>
    </a:lvl7pPr>
    <a:lvl8pPr marL="0" marR="0" indent="3200400" algn="l" defTabSz="457200" rtl="0" fontAlgn="auto" latinLnBrk="0" hangingPunct="0">
      <a:lnSpc>
        <a:spcPts val="2200"/>
      </a:lnSpc>
      <a:spcBef>
        <a:spcPts val="0"/>
      </a:spcBef>
      <a:spcAft>
        <a:spcPts val="0"/>
      </a:spcAft>
      <a:buClrTx/>
      <a:buSzTx/>
      <a:buFontTx/>
      <a:buNone/>
      <a:tabLst/>
      <a:defRPr kumimoji="0" sz="1900" b="1" i="0" u="none" strike="noStrike" cap="none" spc="0" normalizeH="0" baseline="0">
        <a:ln>
          <a:noFill/>
        </a:ln>
        <a:solidFill>
          <a:schemeClr val="accent1">
            <a:hueOff val="1057894"/>
            <a:satOff val="4889"/>
            <a:lumOff val="-33725"/>
          </a:schemeClr>
        </a:solidFill>
        <a:effectLst/>
        <a:uFillTx/>
        <a:latin typeface="Arial"/>
        <a:ea typeface="Arial"/>
        <a:cs typeface="Arial"/>
        <a:sym typeface="Arial"/>
      </a:defRPr>
    </a:lvl8pPr>
    <a:lvl9pPr marL="0" marR="0" indent="3657600" algn="l" defTabSz="457200" rtl="0" fontAlgn="auto" latinLnBrk="0" hangingPunct="0">
      <a:lnSpc>
        <a:spcPts val="2200"/>
      </a:lnSpc>
      <a:spcBef>
        <a:spcPts val="0"/>
      </a:spcBef>
      <a:spcAft>
        <a:spcPts val="0"/>
      </a:spcAft>
      <a:buClrTx/>
      <a:buSzTx/>
      <a:buFontTx/>
      <a:buNone/>
      <a:tabLst/>
      <a:defRPr kumimoji="0" sz="1900" b="1" i="0" u="none" strike="noStrike" cap="none" spc="0" normalizeH="0" baseline="0">
        <a:ln>
          <a:noFill/>
        </a:ln>
        <a:solidFill>
          <a:schemeClr val="accent1">
            <a:hueOff val="1057894"/>
            <a:satOff val="4889"/>
            <a:lumOff val="-33725"/>
          </a:schemeClr>
        </a:solidFill>
        <a:effectLst/>
        <a:uFillTx/>
        <a:latin typeface="Arial"/>
        <a:ea typeface="Arial"/>
        <a:cs typeface="Arial"/>
        <a:sym typeface="Arial"/>
      </a:defRPr>
    </a:lvl9pPr>
  </p:defaultTextStyle>
  <p:extLst>
    <p:ext uri="{521415D9-36F7-43E2-AB2F-B90AF26B5E84}">
      <p14:sectionLst xmlns:p14="http://schemas.microsoft.com/office/powerpoint/2010/main">
        <p14:section name="Default Section" id="{6C324C1D-D0BD-8043-9069-CA71A62BB3BD}">
          <p14:sldIdLst>
            <p14:sldId id="337"/>
            <p14:sldId id="354"/>
            <p14:sldId id="342"/>
            <p14:sldId id="260"/>
            <p14:sldId id="351"/>
            <p14:sldId id="373"/>
            <p14:sldId id="376"/>
            <p14:sldId id="375"/>
            <p14:sldId id="377"/>
            <p14:sldId id="374"/>
            <p14:sldId id="3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A7A7A"/>
    <a:srgbClr val="0BA2B3"/>
    <a:srgbClr val="C861C8"/>
    <a:srgbClr val="303434"/>
    <a:srgbClr val="434548"/>
    <a:srgbClr val="616161"/>
    <a:srgbClr val="B9B9B9"/>
    <a:srgbClr val="DADADA"/>
    <a:srgbClr val="F7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3AE8C0-8BFF-4A74-A749-9F213530FAA3}" v="93" dt="2025-07-03T07:15:54.743"/>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chemeClr val="accent4">
          <a:hueOff val="-839560"/>
          <a:satOff val="19935"/>
          <a:lumOff val="-15534"/>
        </a:schemeClr>
      </a:tcTxStyle>
      <a:tcStyle>
        <a:tcBdr>
          <a:left>
            <a:ln w="12700" cap="flat">
              <a:solidFill>
                <a:schemeClr val="accent3">
                  <a:hueOff val="-3600000"/>
                  <a:lumOff val="3392"/>
                </a:schemeClr>
              </a:solidFill>
              <a:prstDash val="solid"/>
              <a:round/>
            </a:ln>
          </a:left>
          <a:right>
            <a:ln w="12700" cap="flat">
              <a:solidFill>
                <a:schemeClr val="accent3">
                  <a:hueOff val="-3600000"/>
                  <a:lumOff val="3392"/>
                </a:schemeClr>
              </a:solidFill>
              <a:prstDash val="solid"/>
              <a:round/>
            </a:ln>
          </a:right>
          <a:top>
            <a:ln w="12700" cap="flat">
              <a:solidFill>
                <a:schemeClr val="accent3">
                  <a:hueOff val="-3600000"/>
                  <a:lumOff val="3392"/>
                </a:schemeClr>
              </a:solidFill>
              <a:prstDash val="solid"/>
              <a:round/>
            </a:ln>
          </a:top>
          <a:bottom>
            <a:ln w="12700" cap="flat">
              <a:solidFill>
                <a:schemeClr val="accent3">
                  <a:hueOff val="-3600000"/>
                  <a:lumOff val="3392"/>
                </a:schemeClr>
              </a:solidFill>
              <a:prstDash val="solid"/>
              <a:round/>
            </a:ln>
          </a:bottom>
          <a:insideH>
            <a:ln w="12700" cap="flat">
              <a:solidFill>
                <a:schemeClr val="accent3">
                  <a:hueOff val="-3600000"/>
                  <a:lumOff val="3392"/>
                </a:schemeClr>
              </a:solidFill>
              <a:prstDash val="solid"/>
              <a:round/>
            </a:ln>
          </a:insideH>
          <a:insideV>
            <a:ln w="12700" cap="flat">
              <a:solidFill>
                <a:schemeClr val="accent3">
                  <a:hueOff val="-3600000"/>
                  <a:lumOff val="3392"/>
                </a:schemeClr>
              </a:solidFill>
              <a:prstDash val="solid"/>
              <a:round/>
            </a:ln>
          </a:insideV>
        </a:tcBdr>
        <a:fill>
          <a:solidFill>
            <a:srgbClr val="FDCECA"/>
          </a:solidFill>
        </a:fill>
      </a:tcStyle>
    </a:wholeTbl>
    <a:band2H>
      <a:tcTxStyle/>
      <a:tcStyle>
        <a:tcBdr/>
        <a:fill>
          <a:solidFill>
            <a:srgbClr val="FEE8E7"/>
          </a:solidFill>
        </a:fill>
      </a:tcStyle>
    </a:band2H>
    <a:firstCol>
      <a:tcTxStyle b="on" i="off">
        <a:font>
          <a:latin typeface="Arial"/>
          <a:ea typeface="Arial"/>
          <a:cs typeface="Arial"/>
        </a:font>
        <a:schemeClr val="accent3">
          <a:hueOff val="-3600000"/>
          <a:lumOff val="3392"/>
        </a:schemeClr>
      </a:tcTxStyle>
      <a:tcStyle>
        <a:tcBdr>
          <a:left>
            <a:ln w="12700" cap="flat">
              <a:solidFill>
                <a:schemeClr val="accent3">
                  <a:hueOff val="-3600000"/>
                  <a:lumOff val="3392"/>
                </a:schemeClr>
              </a:solidFill>
              <a:prstDash val="solid"/>
              <a:round/>
            </a:ln>
          </a:left>
          <a:right>
            <a:ln w="12700" cap="flat">
              <a:solidFill>
                <a:schemeClr val="accent3">
                  <a:hueOff val="-3600000"/>
                  <a:lumOff val="3392"/>
                </a:schemeClr>
              </a:solidFill>
              <a:prstDash val="solid"/>
              <a:round/>
            </a:ln>
          </a:right>
          <a:top>
            <a:ln w="12700" cap="flat">
              <a:solidFill>
                <a:schemeClr val="accent3">
                  <a:hueOff val="-3600000"/>
                  <a:lumOff val="3392"/>
                </a:schemeClr>
              </a:solidFill>
              <a:prstDash val="solid"/>
              <a:round/>
            </a:ln>
          </a:top>
          <a:bottom>
            <a:ln w="12700" cap="flat">
              <a:solidFill>
                <a:schemeClr val="accent3">
                  <a:hueOff val="-3600000"/>
                  <a:lumOff val="3392"/>
                </a:schemeClr>
              </a:solidFill>
              <a:prstDash val="solid"/>
              <a:round/>
            </a:ln>
          </a:bottom>
          <a:insideH>
            <a:ln w="12700" cap="flat">
              <a:solidFill>
                <a:schemeClr val="accent3">
                  <a:hueOff val="-3600000"/>
                  <a:lumOff val="3392"/>
                </a:schemeClr>
              </a:solidFill>
              <a:prstDash val="solid"/>
              <a:round/>
            </a:ln>
          </a:insideH>
          <a:insideV>
            <a:ln w="12700" cap="flat">
              <a:solidFill>
                <a:schemeClr val="accent3">
                  <a:hueOff val="-3600000"/>
                  <a:lumOff val="3392"/>
                </a:schemeClr>
              </a:solidFill>
              <a:prstDash val="solid"/>
              <a:round/>
            </a:ln>
          </a:insideV>
        </a:tcBdr>
        <a:fill>
          <a:solidFill>
            <a:schemeClr val="accent1">
              <a:hueOff val="1057894"/>
              <a:satOff val="4889"/>
              <a:lumOff val="-33725"/>
            </a:schemeClr>
          </a:solidFill>
        </a:fill>
      </a:tcStyle>
    </a:firstCol>
    <a:lastRow>
      <a:tcTxStyle b="on" i="off">
        <a:font>
          <a:latin typeface="Arial"/>
          <a:ea typeface="Arial"/>
          <a:cs typeface="Arial"/>
        </a:font>
        <a:schemeClr val="accent3">
          <a:hueOff val="-3600000"/>
          <a:lumOff val="3392"/>
        </a:schemeClr>
      </a:tcTxStyle>
      <a:tcStyle>
        <a:tcBdr>
          <a:left>
            <a:ln w="12700" cap="flat">
              <a:solidFill>
                <a:schemeClr val="accent3">
                  <a:hueOff val="-3600000"/>
                  <a:lumOff val="3392"/>
                </a:schemeClr>
              </a:solidFill>
              <a:prstDash val="solid"/>
              <a:round/>
            </a:ln>
          </a:left>
          <a:right>
            <a:ln w="12700" cap="flat">
              <a:solidFill>
                <a:schemeClr val="accent3">
                  <a:hueOff val="-3600000"/>
                  <a:lumOff val="3392"/>
                </a:schemeClr>
              </a:solidFill>
              <a:prstDash val="solid"/>
              <a:round/>
            </a:ln>
          </a:right>
          <a:top>
            <a:ln w="38100" cap="flat">
              <a:solidFill>
                <a:schemeClr val="accent3">
                  <a:hueOff val="-3600000"/>
                  <a:lumOff val="3392"/>
                </a:schemeClr>
              </a:solidFill>
              <a:prstDash val="solid"/>
              <a:round/>
            </a:ln>
          </a:top>
          <a:bottom>
            <a:ln w="12700" cap="flat">
              <a:solidFill>
                <a:schemeClr val="accent3">
                  <a:hueOff val="-3600000"/>
                  <a:lumOff val="3392"/>
                </a:schemeClr>
              </a:solidFill>
              <a:prstDash val="solid"/>
              <a:round/>
            </a:ln>
          </a:bottom>
          <a:insideH>
            <a:ln w="12700" cap="flat">
              <a:solidFill>
                <a:schemeClr val="accent3">
                  <a:hueOff val="-3600000"/>
                  <a:lumOff val="3392"/>
                </a:schemeClr>
              </a:solidFill>
              <a:prstDash val="solid"/>
              <a:round/>
            </a:ln>
          </a:insideH>
          <a:insideV>
            <a:ln w="12700" cap="flat">
              <a:solidFill>
                <a:schemeClr val="accent3">
                  <a:hueOff val="-3600000"/>
                  <a:lumOff val="3392"/>
                </a:schemeClr>
              </a:solidFill>
              <a:prstDash val="solid"/>
              <a:round/>
            </a:ln>
          </a:insideV>
        </a:tcBdr>
        <a:fill>
          <a:solidFill>
            <a:schemeClr val="accent1">
              <a:hueOff val="1057894"/>
              <a:satOff val="4889"/>
              <a:lumOff val="-33725"/>
            </a:schemeClr>
          </a:solidFill>
        </a:fill>
      </a:tcStyle>
    </a:lastRow>
    <a:firstRow>
      <a:tcTxStyle b="on" i="off">
        <a:font>
          <a:latin typeface="Arial"/>
          <a:ea typeface="Arial"/>
          <a:cs typeface="Arial"/>
        </a:font>
        <a:schemeClr val="accent3">
          <a:hueOff val="-3600000"/>
          <a:lumOff val="3392"/>
        </a:schemeClr>
      </a:tcTxStyle>
      <a:tcStyle>
        <a:tcBdr>
          <a:left>
            <a:ln w="12700" cap="flat">
              <a:solidFill>
                <a:schemeClr val="accent3">
                  <a:hueOff val="-3600000"/>
                  <a:lumOff val="3392"/>
                </a:schemeClr>
              </a:solidFill>
              <a:prstDash val="solid"/>
              <a:round/>
            </a:ln>
          </a:left>
          <a:right>
            <a:ln w="12700" cap="flat">
              <a:solidFill>
                <a:schemeClr val="accent3">
                  <a:hueOff val="-3600000"/>
                  <a:lumOff val="3392"/>
                </a:schemeClr>
              </a:solidFill>
              <a:prstDash val="solid"/>
              <a:round/>
            </a:ln>
          </a:right>
          <a:top>
            <a:ln w="12700" cap="flat">
              <a:solidFill>
                <a:schemeClr val="accent3">
                  <a:hueOff val="-3600000"/>
                  <a:lumOff val="3392"/>
                </a:schemeClr>
              </a:solidFill>
              <a:prstDash val="solid"/>
              <a:round/>
            </a:ln>
          </a:top>
          <a:bottom>
            <a:ln w="38100" cap="flat">
              <a:solidFill>
                <a:schemeClr val="accent3">
                  <a:hueOff val="-3600000"/>
                  <a:lumOff val="3392"/>
                </a:schemeClr>
              </a:solidFill>
              <a:prstDash val="solid"/>
              <a:round/>
            </a:ln>
          </a:bottom>
          <a:insideH>
            <a:ln w="12700" cap="flat">
              <a:solidFill>
                <a:schemeClr val="accent3">
                  <a:hueOff val="-3600000"/>
                  <a:lumOff val="3392"/>
                </a:schemeClr>
              </a:solidFill>
              <a:prstDash val="solid"/>
              <a:round/>
            </a:ln>
          </a:insideH>
          <a:insideV>
            <a:ln w="12700" cap="flat">
              <a:solidFill>
                <a:schemeClr val="accent3">
                  <a:hueOff val="-3600000"/>
                  <a:lumOff val="3392"/>
                </a:schemeClr>
              </a:solidFill>
              <a:prstDash val="solid"/>
              <a:round/>
            </a:ln>
          </a:insideV>
        </a:tcBdr>
        <a:fill>
          <a:solidFill>
            <a:schemeClr val="accent1">
              <a:hueOff val="1057894"/>
              <a:satOff val="4889"/>
              <a:lumOff val="-33725"/>
            </a:schemeClr>
          </a:solidFill>
        </a:fill>
      </a:tcStyle>
    </a:firstRow>
  </a:tblStyle>
  <a:tblStyle styleId="{C7B018BB-80A7-4F77-B60F-C8B233D01FF8}"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3">
              <a:hueOff val="-3600000"/>
              <a:lumOff val="3392"/>
            </a:schemeClr>
          </a:solidFill>
        </a:fill>
      </a:tcStyle>
    </a:band2H>
    <a:firstCol>
      <a:tcTxStyle b="on" i="off">
        <a:font>
          <a:latin typeface="Arial"/>
          <a:ea typeface="Arial"/>
          <a:cs typeface="Arial"/>
        </a:font>
        <a:srgbClr val="000000"/>
      </a:tcTxStyle>
      <a:tcStyle>
        <a:tcBdr>
          <a:left>
            <a:ln w="9525" cap="flat">
              <a:solidFill>
                <a:srgbClr val="000000"/>
              </a:solidFill>
              <a:prstDash val="solid"/>
              <a:round/>
            </a:ln>
          </a:left>
          <a:right>
            <a:ln w="9525" cap="flat">
              <a:solidFill>
                <a:srgbClr val="000000"/>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noFill/>
        </a:fill>
      </a:tcStyle>
    </a:lastRow>
    <a:firstRow>
      <a:tcTxStyle b="on" i="off">
        <a:font>
          <a:latin typeface="Arial"/>
          <a:ea typeface="Arial"/>
          <a:cs typeface="Arial"/>
        </a:font>
        <a:schemeClr val="accent3">
          <a:hueOff val="-3600000"/>
          <a:lumOff val="3392"/>
        </a:schemeClr>
      </a:tcTxStyle>
      <a:tcStyle>
        <a:tcBdr>
          <a:left>
            <a:ln w="12700" cap="flat">
              <a:noFill/>
              <a:miter lim="400000"/>
            </a:ln>
          </a:left>
          <a:right>
            <a:ln w="12700" cap="flat">
              <a:noFill/>
              <a:miter lim="400000"/>
            </a:ln>
          </a:right>
          <a:top>
            <a:ln w="9525" cap="flat">
              <a:solidFill>
                <a:srgbClr val="000000"/>
              </a:solidFill>
              <a:prstDash val="solid"/>
              <a:round/>
            </a:ln>
          </a:top>
          <a:bottom>
            <a:ln w="9525" cap="flat">
              <a:solidFill>
                <a:srgbClr val="000000"/>
              </a:solidFill>
              <a:prstDash val="solid"/>
              <a:round/>
            </a:ln>
          </a:bottom>
          <a:insideH>
            <a:ln w="12700" cap="flat">
              <a:noFill/>
              <a:miter lim="400000"/>
            </a:ln>
          </a:insideH>
          <a:insideV>
            <a:ln w="12700" cap="flat">
              <a:noFill/>
              <a:miter lim="400000"/>
            </a:ln>
          </a:insideV>
        </a:tcBdr>
        <a:fill>
          <a:solidFill>
            <a:srgbClr val="000000"/>
          </a:solidFill>
        </a:fill>
      </a:tcStyle>
    </a:firstRow>
  </a:tblStyle>
  <a:tblStyle styleId="{EEE7283C-3CF3-47DC-8721-378D4A62B228}"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wholeTbl>
    <a:band2H>
      <a:tcTxStyle/>
      <a:tcStyle>
        <a:tcBdr/>
        <a:fill>
          <a:solidFill>
            <a:schemeClr val="accent3">
              <a:hueOff val="-3600000"/>
              <a:lumOff val="3392"/>
            </a:schemeClr>
          </a:solidFill>
        </a:fill>
      </a:tcStyle>
    </a:band2H>
    <a:firstCol>
      <a:tcTxStyle b="on" i="off">
        <a:font>
          <a:latin typeface="Arial"/>
          <a:ea typeface="Arial"/>
          <a:cs typeface="Arial"/>
        </a:font>
        <a:srgbClr val="000000"/>
      </a:tcTxStyle>
      <a:tcStyle>
        <a:tcBdr>
          <a:left>
            <a:ln w="9525" cap="flat">
              <a:solidFill>
                <a:srgbClr val="0C65CD"/>
              </a:solidFill>
              <a:prstDash val="solid"/>
              <a:round/>
            </a:ln>
          </a:left>
          <a:right>
            <a:ln w="9525" cap="flat">
              <a:solidFill>
                <a:srgbClr val="0C65CD"/>
              </a:solidFill>
              <a:prstDash val="solid"/>
              <a:round/>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no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chemeClr val="accent6"/>
              </a:solidFill>
              <a:prstDash val="solid"/>
              <a:round/>
            </a:ln>
          </a:top>
          <a:bottom>
            <a:ln w="9525" cap="flat">
              <a:solidFill>
                <a:srgbClr val="0C65CD"/>
              </a:solidFill>
              <a:prstDash val="solid"/>
              <a:round/>
            </a:ln>
          </a:bottom>
          <a:insideH>
            <a:ln w="12700" cap="flat">
              <a:noFill/>
              <a:miter lim="400000"/>
            </a:ln>
          </a:insideH>
          <a:insideV>
            <a:ln w="12700" cap="flat">
              <a:noFill/>
              <a:miter lim="400000"/>
            </a:ln>
          </a:insideV>
        </a:tcBdr>
        <a:fill>
          <a:noFill/>
        </a:fill>
      </a:tcStyle>
    </a:lastRow>
    <a:firstRow>
      <a:tcTxStyle b="on" i="off">
        <a:font>
          <a:latin typeface="Arial"/>
          <a:ea typeface="Arial"/>
          <a:cs typeface="Arial"/>
        </a:font>
        <a:schemeClr val="accent3">
          <a:hueOff val="-3600000"/>
          <a:lumOff val="3392"/>
        </a:schemeClr>
      </a:tcTxStyle>
      <a:tcStyle>
        <a:tcBdr>
          <a:left>
            <a:ln w="12700" cap="flat">
              <a:noFill/>
              <a:miter lim="400000"/>
            </a:ln>
          </a:left>
          <a:right>
            <a:ln w="12700" cap="flat">
              <a:noFill/>
              <a:miter lim="400000"/>
            </a:ln>
          </a:right>
          <a:top>
            <a:ln w="9525" cap="flat">
              <a:solidFill>
                <a:srgbClr val="0C65CD"/>
              </a:solidFill>
              <a:prstDash val="solid"/>
              <a:round/>
            </a:ln>
          </a:top>
          <a:bottom>
            <a:ln w="9525" cap="flat">
              <a:solidFill>
                <a:srgbClr val="0C65CD"/>
              </a:solidFill>
              <a:prstDash val="solid"/>
              <a:round/>
            </a:ln>
          </a:bottom>
          <a:insideH>
            <a:ln w="12700" cap="flat">
              <a:noFill/>
              <a:miter lim="400000"/>
            </a:ln>
          </a:insideH>
          <a:insideV>
            <a:ln w="12700" cap="flat">
              <a:noFill/>
              <a:miter lim="400000"/>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000000"/>
      </a:tcTxStyle>
      <a:tcStyle>
        <a:tcBdr>
          <a:left>
            <a:ln w="12700" cap="flat">
              <a:solidFill>
                <a:schemeClr val="accent3">
                  <a:hueOff val="-3600000"/>
                  <a:lumOff val="3392"/>
                </a:schemeClr>
              </a:solidFill>
              <a:prstDash val="solid"/>
              <a:round/>
            </a:ln>
          </a:left>
          <a:right>
            <a:ln w="12700" cap="flat">
              <a:solidFill>
                <a:schemeClr val="accent3">
                  <a:hueOff val="-3600000"/>
                  <a:lumOff val="3392"/>
                </a:schemeClr>
              </a:solidFill>
              <a:prstDash val="solid"/>
              <a:round/>
            </a:ln>
          </a:right>
          <a:top>
            <a:ln w="12700" cap="flat">
              <a:solidFill>
                <a:schemeClr val="accent3">
                  <a:hueOff val="-3600000"/>
                  <a:lumOff val="3392"/>
                </a:schemeClr>
              </a:solidFill>
              <a:prstDash val="solid"/>
              <a:round/>
            </a:ln>
          </a:top>
          <a:bottom>
            <a:ln w="12700" cap="flat">
              <a:solidFill>
                <a:schemeClr val="accent3">
                  <a:hueOff val="-3600000"/>
                  <a:lumOff val="3392"/>
                </a:schemeClr>
              </a:solidFill>
              <a:prstDash val="solid"/>
              <a:round/>
            </a:ln>
          </a:bottom>
          <a:insideH>
            <a:ln w="12700" cap="flat">
              <a:solidFill>
                <a:schemeClr val="accent3">
                  <a:hueOff val="-3600000"/>
                  <a:lumOff val="3392"/>
                </a:schemeClr>
              </a:solidFill>
              <a:prstDash val="solid"/>
              <a:round/>
            </a:ln>
          </a:insideH>
          <a:insideV>
            <a:ln w="12700" cap="flat">
              <a:solidFill>
                <a:schemeClr val="accent3">
                  <a:hueOff val="-3600000"/>
                  <a:lumOff val="3392"/>
                </a:schemeClr>
              </a:solidFill>
              <a:prstDash val="solid"/>
              <a:round/>
            </a:ln>
          </a:insideV>
        </a:tcBdr>
        <a:fill>
          <a:solidFill>
            <a:srgbClr val="F2CBD1"/>
          </a:solidFill>
        </a:fill>
      </a:tcStyle>
    </a:wholeTbl>
    <a:band2H>
      <a:tcTxStyle/>
      <a:tcStyle>
        <a:tcBdr/>
        <a:fill>
          <a:solidFill>
            <a:srgbClr val="F8E7E9"/>
          </a:solidFill>
        </a:fill>
      </a:tcStyle>
    </a:band2H>
    <a:firstCol>
      <a:tcTxStyle b="on" i="off">
        <a:font>
          <a:latin typeface="Arial"/>
          <a:ea typeface="Arial"/>
          <a:cs typeface="Arial"/>
        </a:font>
        <a:schemeClr val="accent3">
          <a:hueOff val="-3600000"/>
          <a:lumOff val="3392"/>
        </a:schemeClr>
      </a:tcTxStyle>
      <a:tcStyle>
        <a:tcBdr>
          <a:left>
            <a:ln w="12700" cap="flat">
              <a:solidFill>
                <a:schemeClr val="accent3">
                  <a:hueOff val="-3600000"/>
                  <a:lumOff val="3392"/>
                </a:schemeClr>
              </a:solidFill>
              <a:prstDash val="solid"/>
              <a:round/>
            </a:ln>
          </a:left>
          <a:right>
            <a:ln w="12700" cap="flat">
              <a:solidFill>
                <a:schemeClr val="accent3">
                  <a:hueOff val="-3600000"/>
                  <a:lumOff val="3392"/>
                </a:schemeClr>
              </a:solidFill>
              <a:prstDash val="solid"/>
              <a:round/>
            </a:ln>
          </a:right>
          <a:top>
            <a:ln w="12700" cap="flat">
              <a:solidFill>
                <a:schemeClr val="accent3">
                  <a:hueOff val="-3600000"/>
                  <a:lumOff val="3392"/>
                </a:schemeClr>
              </a:solidFill>
              <a:prstDash val="solid"/>
              <a:round/>
            </a:ln>
          </a:top>
          <a:bottom>
            <a:ln w="12700" cap="flat">
              <a:solidFill>
                <a:schemeClr val="accent3">
                  <a:hueOff val="-3600000"/>
                  <a:lumOff val="3392"/>
                </a:schemeClr>
              </a:solidFill>
              <a:prstDash val="solid"/>
              <a:round/>
            </a:ln>
          </a:bottom>
          <a:insideH>
            <a:ln w="12700" cap="flat">
              <a:solidFill>
                <a:schemeClr val="accent3">
                  <a:hueOff val="-3600000"/>
                  <a:lumOff val="3392"/>
                </a:schemeClr>
              </a:solidFill>
              <a:prstDash val="solid"/>
              <a:round/>
            </a:ln>
          </a:insideH>
          <a:insideV>
            <a:ln w="12700" cap="flat">
              <a:solidFill>
                <a:schemeClr val="accent3">
                  <a:hueOff val="-3600000"/>
                  <a:lumOff val="3392"/>
                </a:schemeClr>
              </a:solidFill>
              <a:prstDash val="solid"/>
              <a:round/>
            </a:ln>
          </a:insideV>
        </a:tcBdr>
        <a:fill>
          <a:solidFill>
            <a:srgbClr val="DC2560"/>
          </a:solidFill>
        </a:fill>
      </a:tcStyle>
    </a:firstCol>
    <a:lastRow>
      <a:tcTxStyle b="on" i="off">
        <a:font>
          <a:latin typeface="Arial"/>
          <a:ea typeface="Arial"/>
          <a:cs typeface="Arial"/>
        </a:font>
        <a:schemeClr val="accent3">
          <a:hueOff val="-3600000"/>
          <a:lumOff val="3392"/>
        </a:schemeClr>
      </a:tcTxStyle>
      <a:tcStyle>
        <a:tcBdr>
          <a:left>
            <a:ln w="12700" cap="flat">
              <a:solidFill>
                <a:schemeClr val="accent3">
                  <a:hueOff val="-3600000"/>
                  <a:lumOff val="3392"/>
                </a:schemeClr>
              </a:solidFill>
              <a:prstDash val="solid"/>
              <a:round/>
            </a:ln>
          </a:left>
          <a:right>
            <a:ln w="12700" cap="flat">
              <a:solidFill>
                <a:schemeClr val="accent3">
                  <a:hueOff val="-3600000"/>
                  <a:lumOff val="3392"/>
                </a:schemeClr>
              </a:solidFill>
              <a:prstDash val="solid"/>
              <a:round/>
            </a:ln>
          </a:right>
          <a:top>
            <a:ln w="38100" cap="flat">
              <a:solidFill>
                <a:schemeClr val="accent3">
                  <a:hueOff val="-3600000"/>
                  <a:lumOff val="3392"/>
                </a:schemeClr>
              </a:solidFill>
              <a:prstDash val="solid"/>
              <a:round/>
            </a:ln>
          </a:top>
          <a:bottom>
            <a:ln w="12700" cap="flat">
              <a:solidFill>
                <a:schemeClr val="accent3">
                  <a:hueOff val="-3600000"/>
                  <a:lumOff val="3392"/>
                </a:schemeClr>
              </a:solidFill>
              <a:prstDash val="solid"/>
              <a:round/>
            </a:ln>
          </a:bottom>
          <a:insideH>
            <a:ln w="12700" cap="flat">
              <a:solidFill>
                <a:schemeClr val="accent3">
                  <a:hueOff val="-3600000"/>
                  <a:lumOff val="3392"/>
                </a:schemeClr>
              </a:solidFill>
              <a:prstDash val="solid"/>
              <a:round/>
            </a:ln>
          </a:insideH>
          <a:insideV>
            <a:ln w="12700" cap="flat">
              <a:solidFill>
                <a:schemeClr val="accent3">
                  <a:hueOff val="-3600000"/>
                  <a:lumOff val="3392"/>
                </a:schemeClr>
              </a:solidFill>
              <a:prstDash val="solid"/>
              <a:round/>
            </a:ln>
          </a:insideV>
        </a:tcBdr>
        <a:fill>
          <a:solidFill>
            <a:srgbClr val="DC2560"/>
          </a:solidFill>
        </a:fill>
      </a:tcStyle>
    </a:lastRow>
    <a:firstRow>
      <a:tcTxStyle b="on" i="off">
        <a:font>
          <a:latin typeface="Arial"/>
          <a:ea typeface="Arial"/>
          <a:cs typeface="Arial"/>
        </a:font>
        <a:schemeClr val="accent3">
          <a:hueOff val="-3600000"/>
          <a:lumOff val="3392"/>
        </a:schemeClr>
      </a:tcTxStyle>
      <a:tcStyle>
        <a:tcBdr>
          <a:left>
            <a:ln w="12700" cap="flat">
              <a:solidFill>
                <a:schemeClr val="accent3">
                  <a:hueOff val="-3600000"/>
                  <a:lumOff val="3392"/>
                </a:schemeClr>
              </a:solidFill>
              <a:prstDash val="solid"/>
              <a:round/>
            </a:ln>
          </a:left>
          <a:right>
            <a:ln w="12700" cap="flat">
              <a:solidFill>
                <a:schemeClr val="accent3">
                  <a:hueOff val="-3600000"/>
                  <a:lumOff val="3392"/>
                </a:schemeClr>
              </a:solidFill>
              <a:prstDash val="solid"/>
              <a:round/>
            </a:ln>
          </a:right>
          <a:top>
            <a:ln w="12700" cap="flat">
              <a:solidFill>
                <a:schemeClr val="accent3">
                  <a:hueOff val="-3600000"/>
                  <a:lumOff val="3392"/>
                </a:schemeClr>
              </a:solidFill>
              <a:prstDash val="solid"/>
              <a:round/>
            </a:ln>
          </a:top>
          <a:bottom>
            <a:ln w="38100" cap="flat">
              <a:solidFill>
                <a:schemeClr val="accent3">
                  <a:hueOff val="-3600000"/>
                  <a:lumOff val="3392"/>
                </a:schemeClr>
              </a:solidFill>
              <a:prstDash val="solid"/>
              <a:round/>
            </a:ln>
          </a:bottom>
          <a:insideH>
            <a:ln w="12700" cap="flat">
              <a:solidFill>
                <a:schemeClr val="accent3">
                  <a:hueOff val="-3600000"/>
                  <a:lumOff val="3392"/>
                </a:schemeClr>
              </a:solidFill>
              <a:prstDash val="solid"/>
              <a:round/>
            </a:ln>
          </a:insideH>
          <a:insideV>
            <a:ln w="12700" cap="flat">
              <a:solidFill>
                <a:schemeClr val="accent3">
                  <a:hueOff val="-3600000"/>
                  <a:lumOff val="3392"/>
                </a:schemeClr>
              </a:solidFill>
              <a:prstDash val="solid"/>
              <a:round/>
            </a:ln>
          </a:insideV>
        </a:tcBdr>
        <a:fill>
          <a:solidFill>
            <a:srgbClr val="DC2560"/>
          </a:solidFill>
        </a:fill>
      </a:tcStyle>
    </a:firstRow>
  </a:tblStyle>
  <a:tblStyle styleId="{33BA23B1-9221-436E-865A-0063620EA4FD}" styleName="">
    <a:tblBg/>
    <a:wholeTbl>
      <a:tcTxStyle b="off" i="off">
        <a:font>
          <a:latin typeface="Arial"/>
          <a:ea typeface="Arial"/>
          <a:cs typeface="Arial"/>
        </a:font>
        <a:srgbClr val="000000"/>
      </a:tcTxStyle>
      <a:tcStyle>
        <a:tcBdr>
          <a:left>
            <a:ln w="12700" cap="flat">
              <a:solidFill>
                <a:schemeClr val="accent3">
                  <a:hueOff val="-3600000"/>
                  <a:lumOff val="3392"/>
                </a:schemeClr>
              </a:solidFill>
              <a:prstDash val="solid"/>
              <a:round/>
            </a:ln>
          </a:left>
          <a:right>
            <a:ln w="12700" cap="flat">
              <a:solidFill>
                <a:schemeClr val="accent3">
                  <a:hueOff val="-3600000"/>
                  <a:lumOff val="3392"/>
                </a:schemeClr>
              </a:solidFill>
              <a:prstDash val="solid"/>
              <a:round/>
            </a:ln>
          </a:right>
          <a:top>
            <a:ln w="12700" cap="flat">
              <a:solidFill>
                <a:schemeClr val="accent3">
                  <a:hueOff val="-3600000"/>
                  <a:lumOff val="3392"/>
                </a:schemeClr>
              </a:solidFill>
              <a:prstDash val="solid"/>
              <a:round/>
            </a:ln>
          </a:top>
          <a:bottom>
            <a:ln w="12700" cap="flat">
              <a:solidFill>
                <a:schemeClr val="accent3">
                  <a:hueOff val="-3600000"/>
                  <a:lumOff val="3392"/>
                </a:schemeClr>
              </a:solidFill>
              <a:prstDash val="solid"/>
              <a:round/>
            </a:ln>
          </a:bottom>
          <a:insideH>
            <a:ln w="12700" cap="flat">
              <a:solidFill>
                <a:schemeClr val="accent3">
                  <a:hueOff val="-3600000"/>
                  <a:lumOff val="3392"/>
                </a:schemeClr>
              </a:solidFill>
              <a:prstDash val="solid"/>
              <a:round/>
            </a:ln>
          </a:insideH>
          <a:insideV>
            <a:ln w="12700" cap="flat">
              <a:solidFill>
                <a:schemeClr val="accent3">
                  <a:hueOff val="-3600000"/>
                  <a:lumOff val="3392"/>
                </a:schemeClr>
              </a:solidFill>
              <a:prstDash val="solid"/>
              <a:round/>
            </a:ln>
          </a:insideV>
        </a:tcBdr>
        <a:fill>
          <a:solidFill>
            <a:srgbClr val="CAD2ED"/>
          </a:solidFill>
        </a:fill>
      </a:tcStyle>
    </a:wholeTbl>
    <a:band2H>
      <a:tcTxStyle/>
      <a:tcStyle>
        <a:tcBdr/>
        <a:fill>
          <a:solidFill>
            <a:srgbClr val="E6EAF6"/>
          </a:solidFill>
        </a:fill>
      </a:tcStyle>
    </a:band2H>
    <a:firstCol>
      <a:tcTxStyle b="on" i="off">
        <a:font>
          <a:latin typeface="Arial"/>
          <a:ea typeface="Arial"/>
          <a:cs typeface="Arial"/>
        </a:font>
        <a:schemeClr val="accent3">
          <a:hueOff val="-3600000"/>
          <a:lumOff val="3392"/>
        </a:schemeClr>
      </a:tcTxStyle>
      <a:tcStyle>
        <a:tcBdr>
          <a:left>
            <a:ln w="12700" cap="flat">
              <a:solidFill>
                <a:schemeClr val="accent3">
                  <a:hueOff val="-3600000"/>
                  <a:lumOff val="3392"/>
                </a:schemeClr>
              </a:solidFill>
              <a:prstDash val="solid"/>
              <a:round/>
            </a:ln>
          </a:left>
          <a:right>
            <a:ln w="12700" cap="flat">
              <a:solidFill>
                <a:schemeClr val="accent3">
                  <a:hueOff val="-3600000"/>
                  <a:lumOff val="3392"/>
                </a:schemeClr>
              </a:solidFill>
              <a:prstDash val="solid"/>
              <a:round/>
            </a:ln>
          </a:right>
          <a:top>
            <a:ln w="12700" cap="flat">
              <a:solidFill>
                <a:schemeClr val="accent3">
                  <a:hueOff val="-3600000"/>
                  <a:lumOff val="3392"/>
                </a:schemeClr>
              </a:solidFill>
              <a:prstDash val="solid"/>
              <a:round/>
            </a:ln>
          </a:top>
          <a:bottom>
            <a:ln w="12700" cap="flat">
              <a:solidFill>
                <a:schemeClr val="accent3">
                  <a:hueOff val="-3600000"/>
                  <a:lumOff val="3392"/>
                </a:schemeClr>
              </a:solidFill>
              <a:prstDash val="solid"/>
              <a:round/>
            </a:ln>
          </a:bottom>
          <a:insideH>
            <a:ln w="12700" cap="flat">
              <a:solidFill>
                <a:schemeClr val="accent3">
                  <a:hueOff val="-3600000"/>
                  <a:lumOff val="3392"/>
                </a:schemeClr>
              </a:solidFill>
              <a:prstDash val="solid"/>
              <a:round/>
            </a:ln>
          </a:insideH>
          <a:insideV>
            <a:ln w="12700" cap="flat">
              <a:solidFill>
                <a:schemeClr val="accent3">
                  <a:hueOff val="-3600000"/>
                  <a:lumOff val="3392"/>
                </a:schemeClr>
              </a:solidFill>
              <a:prstDash val="solid"/>
              <a:round/>
            </a:ln>
          </a:insideV>
        </a:tcBdr>
        <a:fill>
          <a:solidFill>
            <a:schemeClr val="accent6"/>
          </a:solidFill>
        </a:fill>
      </a:tcStyle>
    </a:firstCol>
    <a:lastRow>
      <a:tcTxStyle b="on" i="off">
        <a:font>
          <a:latin typeface="Arial"/>
          <a:ea typeface="Arial"/>
          <a:cs typeface="Arial"/>
        </a:font>
        <a:schemeClr val="accent3">
          <a:hueOff val="-3600000"/>
          <a:lumOff val="3392"/>
        </a:schemeClr>
      </a:tcTxStyle>
      <a:tcStyle>
        <a:tcBdr>
          <a:left>
            <a:ln w="12700" cap="flat">
              <a:solidFill>
                <a:schemeClr val="accent3">
                  <a:hueOff val="-3600000"/>
                  <a:lumOff val="3392"/>
                </a:schemeClr>
              </a:solidFill>
              <a:prstDash val="solid"/>
              <a:round/>
            </a:ln>
          </a:left>
          <a:right>
            <a:ln w="12700" cap="flat">
              <a:solidFill>
                <a:schemeClr val="accent3">
                  <a:hueOff val="-3600000"/>
                  <a:lumOff val="3392"/>
                </a:schemeClr>
              </a:solidFill>
              <a:prstDash val="solid"/>
              <a:round/>
            </a:ln>
          </a:right>
          <a:top>
            <a:ln w="38100" cap="flat">
              <a:solidFill>
                <a:schemeClr val="accent3">
                  <a:hueOff val="-3600000"/>
                  <a:lumOff val="3392"/>
                </a:schemeClr>
              </a:solidFill>
              <a:prstDash val="solid"/>
              <a:round/>
            </a:ln>
          </a:top>
          <a:bottom>
            <a:ln w="12700" cap="flat">
              <a:solidFill>
                <a:schemeClr val="accent3">
                  <a:hueOff val="-3600000"/>
                  <a:lumOff val="3392"/>
                </a:schemeClr>
              </a:solidFill>
              <a:prstDash val="solid"/>
              <a:round/>
            </a:ln>
          </a:bottom>
          <a:insideH>
            <a:ln w="12700" cap="flat">
              <a:solidFill>
                <a:schemeClr val="accent3">
                  <a:hueOff val="-3600000"/>
                  <a:lumOff val="3392"/>
                </a:schemeClr>
              </a:solidFill>
              <a:prstDash val="solid"/>
              <a:round/>
            </a:ln>
          </a:insideH>
          <a:insideV>
            <a:ln w="12700" cap="flat">
              <a:solidFill>
                <a:schemeClr val="accent3">
                  <a:hueOff val="-3600000"/>
                  <a:lumOff val="3392"/>
                </a:schemeClr>
              </a:solidFill>
              <a:prstDash val="solid"/>
              <a:round/>
            </a:ln>
          </a:insideV>
        </a:tcBdr>
        <a:fill>
          <a:solidFill>
            <a:schemeClr val="accent6"/>
          </a:solidFill>
        </a:fill>
      </a:tcStyle>
    </a:lastRow>
    <a:firstRow>
      <a:tcTxStyle b="on" i="off">
        <a:font>
          <a:latin typeface="Arial"/>
          <a:ea typeface="Arial"/>
          <a:cs typeface="Arial"/>
        </a:font>
        <a:schemeClr val="accent3">
          <a:hueOff val="-3600000"/>
          <a:lumOff val="3392"/>
        </a:schemeClr>
      </a:tcTxStyle>
      <a:tcStyle>
        <a:tcBdr>
          <a:left>
            <a:ln w="12700" cap="flat">
              <a:solidFill>
                <a:schemeClr val="accent3">
                  <a:hueOff val="-3600000"/>
                  <a:lumOff val="3392"/>
                </a:schemeClr>
              </a:solidFill>
              <a:prstDash val="solid"/>
              <a:round/>
            </a:ln>
          </a:left>
          <a:right>
            <a:ln w="12700" cap="flat">
              <a:solidFill>
                <a:schemeClr val="accent3">
                  <a:hueOff val="-3600000"/>
                  <a:lumOff val="3392"/>
                </a:schemeClr>
              </a:solidFill>
              <a:prstDash val="solid"/>
              <a:round/>
            </a:ln>
          </a:right>
          <a:top>
            <a:ln w="12700" cap="flat">
              <a:solidFill>
                <a:schemeClr val="accent3">
                  <a:hueOff val="-3600000"/>
                  <a:lumOff val="3392"/>
                </a:schemeClr>
              </a:solidFill>
              <a:prstDash val="solid"/>
              <a:round/>
            </a:ln>
          </a:top>
          <a:bottom>
            <a:ln w="38100" cap="flat">
              <a:solidFill>
                <a:schemeClr val="accent3">
                  <a:hueOff val="-3600000"/>
                  <a:lumOff val="3392"/>
                </a:schemeClr>
              </a:solidFill>
              <a:prstDash val="solid"/>
              <a:round/>
            </a:ln>
          </a:bottom>
          <a:insideH>
            <a:ln w="12700" cap="flat">
              <a:solidFill>
                <a:schemeClr val="accent3">
                  <a:hueOff val="-3600000"/>
                  <a:lumOff val="3392"/>
                </a:schemeClr>
              </a:solidFill>
              <a:prstDash val="solid"/>
              <a:round/>
            </a:ln>
          </a:insideH>
          <a:insideV>
            <a:ln w="12700" cap="flat">
              <a:solidFill>
                <a:schemeClr val="accent3">
                  <a:hueOff val="-3600000"/>
                  <a:lumOff val="3392"/>
                </a:schemeClr>
              </a:solidFill>
              <a:prstDash val="solid"/>
              <a:round/>
            </a:ln>
          </a:insideV>
        </a:tcBdr>
        <a:fill>
          <a:solidFill>
            <a:schemeClr val="accent6"/>
          </a:solidFill>
        </a:fill>
      </a:tcStyle>
    </a:firstRow>
  </a:tblStyle>
  <a:tblStyle styleId="{2708684C-4D16-4618-839F-0558EEFCDFE6}" styleName="">
    <a:tblBg/>
    <a:wholeTbl>
      <a:tcTxStyle b="off" i="off">
        <a:font>
          <a:latin typeface="Arial"/>
          <a:ea typeface="Arial"/>
          <a:cs typeface="Arial"/>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chemeClr val="accent3">
              <a:hueOff val="-3600000"/>
              <a:lumOff val="3392"/>
            </a:schemeClr>
          </a:solidFill>
        </a:fill>
      </a:tcStyle>
    </a:band2H>
    <a:firstCol>
      <a:tcTxStyle b="on" i="off">
        <a:font>
          <a:latin typeface="Arial"/>
          <a:ea typeface="Arial"/>
          <a:cs typeface="Arial"/>
        </a:font>
        <a:schemeClr val="accent3">
          <a:hueOff val="-3600000"/>
          <a:lumOff val="3392"/>
        </a:schemeClr>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057894"/>
              <a:satOff val="4889"/>
              <a:lumOff val="-33725"/>
            </a:schemeClr>
          </a:solidFill>
        </a:fill>
      </a:tcStyle>
    </a:firstCol>
    <a:lastRow>
      <a:tcTxStyle b="on" i="off">
        <a:font>
          <a:latin typeface="Arial"/>
          <a:ea typeface="Arial"/>
          <a:cs typeface="Arial"/>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3">
              <a:hueOff val="-3600000"/>
              <a:lumOff val="3392"/>
            </a:schemeClr>
          </a:solidFill>
        </a:fill>
      </a:tcStyle>
    </a:lastRow>
    <a:firstRow>
      <a:tcTxStyle b="on" i="off">
        <a:font>
          <a:latin typeface="Arial"/>
          <a:ea typeface="Arial"/>
          <a:cs typeface="Arial"/>
        </a:font>
        <a:schemeClr val="accent3">
          <a:hueOff val="-3600000"/>
          <a:lumOff val="3392"/>
        </a:schemeClr>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hueOff val="1057894"/>
              <a:satOff val="4889"/>
              <a:lumOff val="-33725"/>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282" autoAdjust="0"/>
  </p:normalViewPr>
  <p:slideViewPr>
    <p:cSldViewPr snapToGrid="0">
      <p:cViewPr varScale="1">
        <p:scale>
          <a:sx n="103" d="100"/>
          <a:sy n="103" d="100"/>
        </p:scale>
        <p:origin x="348" y="60"/>
      </p:cViewPr>
      <p:guideLst/>
    </p:cSldViewPr>
  </p:slideViewPr>
  <p:notesTextViewPr>
    <p:cViewPr>
      <p:scale>
        <a:sx n="1" d="1"/>
        <a:sy n="1" d="1"/>
      </p:scale>
      <p:origin x="0" y="0"/>
    </p:cViewPr>
  </p:notesTextViewPr>
  <p:sorterViewPr>
    <p:cViewPr>
      <p:scale>
        <a:sx n="100" d="100"/>
        <a:sy n="100" d="100"/>
      </p:scale>
      <p:origin x="0" y="-769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yang Wu" userId="0b2927bef70373b0" providerId="LiveId" clId="{D69E7C5B-5FB7-4FA7-95E8-E5C9C9202F4F}"/>
    <pc:docChg chg="undo redo custSel addSld delSld modSld modSection">
      <pc:chgData name="Siyang Wu" userId="0b2927bef70373b0" providerId="LiveId" clId="{D69E7C5B-5FB7-4FA7-95E8-E5C9C9202F4F}" dt="2025-07-01T16:06:29.659" v="1490" actId="1037"/>
      <pc:docMkLst>
        <pc:docMk/>
      </pc:docMkLst>
      <pc:sldChg chg="modSp mod">
        <pc:chgData name="Siyang Wu" userId="0b2927bef70373b0" providerId="LiveId" clId="{D69E7C5B-5FB7-4FA7-95E8-E5C9C9202F4F}" dt="2025-07-01T15:37:27.031" v="1089" actId="21"/>
        <pc:sldMkLst>
          <pc:docMk/>
          <pc:sldMk cId="0" sldId="260"/>
        </pc:sldMkLst>
        <pc:spChg chg="mod">
          <ac:chgData name="Siyang Wu" userId="0b2927bef70373b0" providerId="LiveId" clId="{D69E7C5B-5FB7-4FA7-95E8-E5C9C9202F4F}" dt="2025-07-01T15:37:27.031" v="1089" actId="21"/>
          <ac:spMkLst>
            <pc:docMk/>
            <pc:sldMk cId="0" sldId="260"/>
            <ac:spMk id="10" creationId="{568D65E3-2A8B-40F0-82B5-657295123202}"/>
          </ac:spMkLst>
        </pc:spChg>
        <pc:graphicFrameChg chg="mod modGraphic">
          <ac:chgData name="Siyang Wu" userId="0b2927bef70373b0" providerId="LiveId" clId="{D69E7C5B-5FB7-4FA7-95E8-E5C9C9202F4F}" dt="2025-06-29T16:07:12.792" v="202" actId="108"/>
          <ac:graphicFrameMkLst>
            <pc:docMk/>
            <pc:sldMk cId="0" sldId="260"/>
            <ac:graphicFrameMk id="5" creationId="{A16F49AA-85A3-18F6-F517-4EA0B9AD204B}"/>
          </ac:graphicFrameMkLst>
        </pc:graphicFrameChg>
      </pc:sldChg>
      <pc:sldChg chg="modSp mod">
        <pc:chgData name="Siyang Wu" userId="0b2927bef70373b0" providerId="LiveId" clId="{D69E7C5B-5FB7-4FA7-95E8-E5C9C9202F4F}" dt="2025-07-01T15:14:16.427" v="831" actId="14100"/>
        <pc:sldMkLst>
          <pc:docMk/>
          <pc:sldMk cId="749991134" sldId="337"/>
        </pc:sldMkLst>
        <pc:spChg chg="mod">
          <ac:chgData name="Siyang Wu" userId="0b2927bef70373b0" providerId="LiveId" clId="{D69E7C5B-5FB7-4FA7-95E8-E5C9C9202F4F}" dt="2025-07-01T15:14:16.427" v="831" actId="14100"/>
          <ac:spMkLst>
            <pc:docMk/>
            <pc:sldMk cId="749991134" sldId="337"/>
            <ac:spMk id="3" creationId="{FBDEDE4E-6ACF-3A2E-D9B3-191EFDDD253B}"/>
          </ac:spMkLst>
        </pc:spChg>
      </pc:sldChg>
      <pc:sldChg chg="modSp mod">
        <pc:chgData name="Siyang Wu" userId="0b2927bef70373b0" providerId="LiveId" clId="{D69E7C5B-5FB7-4FA7-95E8-E5C9C9202F4F}" dt="2025-07-01T15:22:59.288" v="945" actId="20577"/>
        <pc:sldMkLst>
          <pc:docMk/>
          <pc:sldMk cId="3889460086" sldId="342"/>
        </pc:sldMkLst>
        <pc:spChg chg="mod">
          <ac:chgData name="Siyang Wu" userId="0b2927bef70373b0" providerId="LiveId" clId="{D69E7C5B-5FB7-4FA7-95E8-E5C9C9202F4F}" dt="2025-07-01T15:22:59.288" v="945" actId="20577"/>
          <ac:spMkLst>
            <pc:docMk/>
            <pc:sldMk cId="3889460086" sldId="342"/>
            <ac:spMk id="4" creationId="{6DEF4AF2-F532-7980-A51E-EB633C18E090}"/>
          </ac:spMkLst>
        </pc:spChg>
        <pc:spChg chg="mod">
          <ac:chgData name="Siyang Wu" userId="0b2927bef70373b0" providerId="LiveId" clId="{D69E7C5B-5FB7-4FA7-95E8-E5C9C9202F4F}" dt="2025-07-01T15:19:06.586" v="887" actId="207"/>
          <ac:spMkLst>
            <pc:docMk/>
            <pc:sldMk cId="3889460086" sldId="342"/>
            <ac:spMk id="6" creationId="{39D3F4E2-81AA-B610-6D1B-F0DAA1E2611A}"/>
          </ac:spMkLst>
        </pc:spChg>
      </pc:sldChg>
      <pc:sldChg chg="addSp delSp modSp mod">
        <pc:chgData name="Siyang Wu" userId="0b2927bef70373b0" providerId="LiveId" clId="{D69E7C5B-5FB7-4FA7-95E8-E5C9C9202F4F}" dt="2025-07-01T16:06:29.659" v="1490" actId="1037"/>
        <pc:sldMkLst>
          <pc:docMk/>
          <pc:sldMk cId="3212611821" sldId="351"/>
        </pc:sldMkLst>
        <pc:spChg chg="mod">
          <ac:chgData name="Siyang Wu" userId="0b2927bef70373b0" providerId="LiveId" clId="{D69E7C5B-5FB7-4FA7-95E8-E5C9C9202F4F}" dt="2025-06-30T15:43:02.319" v="674" actId="20577"/>
          <ac:spMkLst>
            <pc:docMk/>
            <pc:sldMk cId="3212611821" sldId="351"/>
            <ac:spMk id="3" creationId="{AB938E12-342F-DD72-DBF3-118910B09ECB}"/>
          </ac:spMkLst>
        </pc:spChg>
        <pc:spChg chg="add del mod">
          <ac:chgData name="Siyang Wu" userId="0b2927bef70373b0" providerId="LiveId" clId="{D69E7C5B-5FB7-4FA7-95E8-E5C9C9202F4F}" dt="2025-07-01T16:05:14.192" v="1478" actId="1076"/>
          <ac:spMkLst>
            <pc:docMk/>
            <pc:sldMk cId="3212611821" sldId="351"/>
            <ac:spMk id="4" creationId="{A277978A-0B57-1E0E-C91C-E75A61821C93}"/>
          </ac:spMkLst>
        </pc:spChg>
        <pc:spChg chg="mod">
          <ac:chgData name="Siyang Wu" userId="0b2927bef70373b0" providerId="LiveId" clId="{D69E7C5B-5FB7-4FA7-95E8-E5C9C9202F4F}" dt="2025-07-01T15:59:34.266" v="1355" actId="1076"/>
          <ac:spMkLst>
            <pc:docMk/>
            <pc:sldMk cId="3212611821" sldId="351"/>
            <ac:spMk id="1078" creationId="{71CB11E3-8A21-723A-EABB-10F48C0BE447}"/>
          </ac:spMkLst>
        </pc:spChg>
        <pc:spChg chg="mod">
          <ac:chgData name="Siyang Wu" userId="0b2927bef70373b0" providerId="LiveId" clId="{D69E7C5B-5FB7-4FA7-95E8-E5C9C9202F4F}" dt="2025-07-01T16:00:31.095" v="1362" actId="1076"/>
          <ac:spMkLst>
            <pc:docMk/>
            <pc:sldMk cId="3212611821" sldId="351"/>
            <ac:spMk id="1079" creationId="{5327C9C6-A74F-E38D-2A78-1A597814B129}"/>
          </ac:spMkLst>
        </pc:spChg>
        <pc:spChg chg="add mod">
          <ac:chgData name="Siyang Wu" userId="0b2927bef70373b0" providerId="LiveId" clId="{D69E7C5B-5FB7-4FA7-95E8-E5C9C9202F4F}" dt="2025-07-01T16:05:49.096" v="1479" actId="164"/>
          <ac:spMkLst>
            <pc:docMk/>
            <pc:sldMk cId="3212611821" sldId="351"/>
            <ac:spMk id="1080" creationId="{A0C6CF6E-CA9A-C4B0-DF4F-EF23FAE68F99}"/>
          </ac:spMkLst>
        </pc:spChg>
        <pc:spChg chg="mod">
          <ac:chgData name="Siyang Wu" userId="0b2927bef70373b0" providerId="LiveId" clId="{D69E7C5B-5FB7-4FA7-95E8-E5C9C9202F4F}" dt="2025-07-01T15:59:08.729" v="1348" actId="20577"/>
          <ac:spMkLst>
            <pc:docMk/>
            <pc:sldMk cId="3212611821" sldId="351"/>
            <ac:spMk id="1081" creationId="{C433A8AE-8709-8372-00F7-EA4215B57D8C}"/>
          </ac:spMkLst>
        </pc:spChg>
        <pc:spChg chg="mod">
          <ac:chgData name="Siyang Wu" userId="0b2927bef70373b0" providerId="LiveId" clId="{D69E7C5B-5FB7-4FA7-95E8-E5C9C9202F4F}" dt="2025-07-01T15:59:51.792" v="1357" actId="1076"/>
          <ac:spMkLst>
            <pc:docMk/>
            <pc:sldMk cId="3212611821" sldId="351"/>
            <ac:spMk id="1082" creationId="{5A4B8BCA-3DD4-D6C7-25B5-E74128BEEA19}"/>
          </ac:spMkLst>
        </pc:spChg>
        <pc:spChg chg="add mod">
          <ac:chgData name="Siyang Wu" userId="0b2927bef70373b0" providerId="LiveId" clId="{D69E7C5B-5FB7-4FA7-95E8-E5C9C9202F4F}" dt="2025-07-01T16:05:49.096" v="1479" actId="164"/>
          <ac:spMkLst>
            <pc:docMk/>
            <pc:sldMk cId="3212611821" sldId="351"/>
            <ac:spMk id="1083" creationId="{464B305A-46A7-A8A8-6C56-CAA4FE7CF52E}"/>
          </ac:spMkLst>
        </pc:spChg>
        <pc:spChg chg="add mod">
          <ac:chgData name="Siyang Wu" userId="0b2927bef70373b0" providerId="LiveId" clId="{D69E7C5B-5FB7-4FA7-95E8-E5C9C9202F4F}" dt="2025-07-01T16:05:49.096" v="1479" actId="164"/>
          <ac:spMkLst>
            <pc:docMk/>
            <pc:sldMk cId="3212611821" sldId="351"/>
            <ac:spMk id="1084" creationId="{47E913E2-A80A-D2BC-DCA2-CE3633133A77}"/>
          </ac:spMkLst>
        </pc:spChg>
        <pc:spChg chg="mod">
          <ac:chgData name="Siyang Wu" userId="0b2927bef70373b0" providerId="LiveId" clId="{D69E7C5B-5FB7-4FA7-95E8-E5C9C9202F4F}" dt="2025-07-01T15:52:27.680" v="1179" actId="1076"/>
          <ac:spMkLst>
            <pc:docMk/>
            <pc:sldMk cId="3212611821" sldId="351"/>
            <ac:spMk id="1086" creationId="{8F0447F0-8A47-7FED-CECF-ECA7934AF348}"/>
          </ac:spMkLst>
        </pc:spChg>
        <pc:spChg chg="add mod topLvl">
          <ac:chgData name="Siyang Wu" userId="0b2927bef70373b0" providerId="LiveId" clId="{D69E7C5B-5FB7-4FA7-95E8-E5C9C9202F4F}" dt="2025-07-01T16:05:49.096" v="1479" actId="164"/>
          <ac:spMkLst>
            <pc:docMk/>
            <pc:sldMk cId="3212611821" sldId="351"/>
            <ac:spMk id="1100" creationId="{4F3F825F-2BC5-3838-AED1-CE8C052D2CCC}"/>
          </ac:spMkLst>
        </pc:spChg>
        <pc:spChg chg="mod topLvl">
          <ac:chgData name="Siyang Wu" userId="0b2927bef70373b0" providerId="LiveId" clId="{D69E7C5B-5FB7-4FA7-95E8-E5C9C9202F4F}" dt="2025-07-01T16:04:53.028" v="1469" actId="1038"/>
          <ac:spMkLst>
            <pc:docMk/>
            <pc:sldMk cId="3212611821" sldId="351"/>
            <ac:spMk id="1101" creationId="{5BE33517-EAA2-C0A1-9B2D-E9599966D0FE}"/>
          </ac:spMkLst>
        </pc:spChg>
        <pc:spChg chg="mod">
          <ac:chgData name="Siyang Wu" userId="0b2927bef70373b0" providerId="LiveId" clId="{D69E7C5B-5FB7-4FA7-95E8-E5C9C9202F4F}" dt="2025-07-01T16:06:29.659" v="1490" actId="1037"/>
          <ac:spMkLst>
            <pc:docMk/>
            <pc:sldMk cId="3212611821" sldId="351"/>
            <ac:spMk id="1104" creationId="{7AA756B5-48FC-87EF-A008-F06FDDED550F}"/>
          </ac:spMkLst>
        </pc:spChg>
        <pc:spChg chg="mod">
          <ac:chgData name="Siyang Wu" userId="0b2927bef70373b0" providerId="LiveId" clId="{D69E7C5B-5FB7-4FA7-95E8-E5C9C9202F4F}" dt="2025-07-01T16:06:29.659" v="1490" actId="1037"/>
          <ac:spMkLst>
            <pc:docMk/>
            <pc:sldMk cId="3212611821" sldId="351"/>
            <ac:spMk id="1105" creationId="{649711FF-B1B9-88C1-3328-FF58D6830D85}"/>
          </ac:spMkLst>
        </pc:spChg>
        <pc:spChg chg="add mod">
          <ac:chgData name="Siyang Wu" userId="0b2927bef70373b0" providerId="LiveId" clId="{D69E7C5B-5FB7-4FA7-95E8-E5C9C9202F4F}" dt="2025-07-01T15:46:09.698" v="1090"/>
          <ac:spMkLst>
            <pc:docMk/>
            <pc:sldMk cId="3212611821" sldId="351"/>
            <ac:spMk id="1111" creationId="{3A229B01-572A-C87F-6BC3-2ABC43FFF993}"/>
          </ac:spMkLst>
        </pc:spChg>
        <pc:spChg chg="add mod">
          <ac:chgData name="Siyang Wu" userId="0b2927bef70373b0" providerId="LiveId" clId="{D69E7C5B-5FB7-4FA7-95E8-E5C9C9202F4F}" dt="2025-07-01T15:46:09.698" v="1090"/>
          <ac:spMkLst>
            <pc:docMk/>
            <pc:sldMk cId="3212611821" sldId="351"/>
            <ac:spMk id="1112" creationId="{1A7A6864-0FA7-3644-6957-F53F1E87D383}"/>
          </ac:spMkLst>
        </pc:spChg>
        <pc:spChg chg="add mod topLvl">
          <ac:chgData name="Siyang Wu" userId="0b2927bef70373b0" providerId="LiveId" clId="{D69E7C5B-5FB7-4FA7-95E8-E5C9C9202F4F}" dt="2025-07-01T16:05:49.096" v="1479" actId="164"/>
          <ac:spMkLst>
            <pc:docMk/>
            <pc:sldMk cId="3212611821" sldId="351"/>
            <ac:spMk id="1118" creationId="{9AC3B6F4-921A-7FA6-9DBE-FF04FFE1BB95}"/>
          </ac:spMkLst>
        </pc:spChg>
        <pc:spChg chg="add mod">
          <ac:chgData name="Siyang Wu" userId="0b2927bef70373b0" providerId="LiveId" clId="{D69E7C5B-5FB7-4FA7-95E8-E5C9C9202F4F}" dt="2025-07-01T15:59:55.306" v="1358" actId="1076"/>
          <ac:spMkLst>
            <pc:docMk/>
            <pc:sldMk cId="3212611821" sldId="351"/>
            <ac:spMk id="1120" creationId="{43E23717-FE17-3816-B15C-46111EB44FE8}"/>
          </ac:spMkLst>
        </pc:spChg>
        <pc:spChg chg="mod">
          <ac:chgData name="Siyang Wu" userId="0b2927bef70373b0" providerId="LiveId" clId="{D69E7C5B-5FB7-4FA7-95E8-E5C9C9202F4F}" dt="2025-07-01T15:46:46.322" v="1096"/>
          <ac:spMkLst>
            <pc:docMk/>
            <pc:sldMk cId="3212611821" sldId="351"/>
            <ac:spMk id="1122" creationId="{AD4AD5B5-3CFE-2621-0D46-4379185476A3}"/>
          </ac:spMkLst>
        </pc:spChg>
        <pc:spChg chg="mod">
          <ac:chgData name="Siyang Wu" userId="0b2927bef70373b0" providerId="LiveId" clId="{D69E7C5B-5FB7-4FA7-95E8-E5C9C9202F4F}" dt="2025-07-01T15:46:46.322" v="1096"/>
          <ac:spMkLst>
            <pc:docMk/>
            <pc:sldMk cId="3212611821" sldId="351"/>
            <ac:spMk id="1123" creationId="{2A4B40AE-B2EA-9AD0-EDEE-490A1C722711}"/>
          </ac:spMkLst>
        </pc:spChg>
        <pc:spChg chg="add mod">
          <ac:chgData name="Siyang Wu" userId="0b2927bef70373b0" providerId="LiveId" clId="{D69E7C5B-5FB7-4FA7-95E8-E5C9C9202F4F}" dt="2025-07-01T16:05:49.096" v="1479" actId="164"/>
          <ac:spMkLst>
            <pc:docMk/>
            <pc:sldMk cId="3212611821" sldId="351"/>
            <ac:spMk id="1124" creationId="{F29BF604-C7D9-B9B7-B9A3-4ADA496E35B5}"/>
          </ac:spMkLst>
        </pc:spChg>
        <pc:spChg chg="add mod">
          <ac:chgData name="Siyang Wu" userId="0b2927bef70373b0" providerId="LiveId" clId="{D69E7C5B-5FB7-4FA7-95E8-E5C9C9202F4F}" dt="2025-07-01T16:05:49.096" v="1479" actId="164"/>
          <ac:spMkLst>
            <pc:docMk/>
            <pc:sldMk cId="3212611821" sldId="351"/>
            <ac:spMk id="1125" creationId="{57413822-1FAD-E9B2-DB86-F7412EA949DE}"/>
          </ac:spMkLst>
        </pc:spChg>
        <pc:spChg chg="mod topLvl">
          <ac:chgData name="Siyang Wu" userId="0b2927bef70373b0" providerId="LiveId" clId="{D69E7C5B-5FB7-4FA7-95E8-E5C9C9202F4F}" dt="2025-07-01T16:05:49.096" v="1479" actId="164"/>
          <ac:spMkLst>
            <pc:docMk/>
            <pc:sldMk cId="3212611821" sldId="351"/>
            <ac:spMk id="1148" creationId="{3AF12DC9-FDD0-6851-BAAF-13384FDCBBAE}"/>
          </ac:spMkLst>
        </pc:spChg>
        <pc:spChg chg="add mod">
          <ac:chgData name="Siyang Wu" userId="0b2927bef70373b0" providerId="LiveId" clId="{D69E7C5B-5FB7-4FA7-95E8-E5C9C9202F4F}" dt="2025-07-01T16:05:49.096" v="1479" actId="164"/>
          <ac:spMkLst>
            <pc:docMk/>
            <pc:sldMk cId="3212611821" sldId="351"/>
            <ac:spMk id="1150" creationId="{2FD694DC-4C6E-7A47-D3EE-DC4D12F8B714}"/>
          </ac:spMkLst>
        </pc:spChg>
        <pc:spChg chg="add mod">
          <ac:chgData name="Siyang Wu" userId="0b2927bef70373b0" providerId="LiveId" clId="{D69E7C5B-5FB7-4FA7-95E8-E5C9C9202F4F}" dt="2025-07-01T16:04:34.071" v="1463" actId="1076"/>
          <ac:spMkLst>
            <pc:docMk/>
            <pc:sldMk cId="3212611821" sldId="351"/>
            <ac:spMk id="1151" creationId="{DBCD70E0-34B3-96CF-B522-58DC8ABCD83D}"/>
          </ac:spMkLst>
        </pc:spChg>
        <pc:spChg chg="add mod">
          <ac:chgData name="Siyang Wu" userId="0b2927bef70373b0" providerId="LiveId" clId="{D69E7C5B-5FB7-4FA7-95E8-E5C9C9202F4F}" dt="2025-07-01T16:05:49.096" v="1479" actId="164"/>
          <ac:spMkLst>
            <pc:docMk/>
            <pc:sldMk cId="3212611821" sldId="351"/>
            <ac:spMk id="1152" creationId="{75C6DE61-CBD5-4CA5-F101-2AB746FC0823}"/>
          </ac:spMkLst>
        </pc:spChg>
        <pc:spChg chg="mod">
          <ac:chgData name="Siyang Wu" userId="0b2927bef70373b0" providerId="LiveId" clId="{D69E7C5B-5FB7-4FA7-95E8-E5C9C9202F4F}" dt="2025-07-01T16:02:00.778" v="1380"/>
          <ac:spMkLst>
            <pc:docMk/>
            <pc:sldMk cId="3212611821" sldId="351"/>
            <ac:spMk id="1154" creationId="{369C52CC-E8E6-DA9A-D446-94BD05672161}"/>
          </ac:spMkLst>
        </pc:spChg>
        <pc:spChg chg="mod">
          <ac:chgData name="Siyang Wu" userId="0b2927bef70373b0" providerId="LiveId" clId="{D69E7C5B-5FB7-4FA7-95E8-E5C9C9202F4F}" dt="2025-07-01T16:02:00.778" v="1380"/>
          <ac:spMkLst>
            <pc:docMk/>
            <pc:sldMk cId="3212611821" sldId="351"/>
            <ac:spMk id="1155" creationId="{111E8CC5-8AB3-C310-95D1-904685F161A9}"/>
          </ac:spMkLst>
        </pc:spChg>
        <pc:grpChg chg="mod">
          <ac:chgData name="Siyang Wu" userId="0b2927bef70373b0" providerId="LiveId" clId="{D69E7C5B-5FB7-4FA7-95E8-E5C9C9202F4F}" dt="2025-07-01T15:46:17.433" v="1092" actId="14100"/>
          <ac:grpSpMkLst>
            <pc:docMk/>
            <pc:sldMk cId="3212611821" sldId="351"/>
            <ac:grpSpMk id="1088" creationId="{778A268B-883D-EACC-F4AE-BFD0C30CF373}"/>
          </ac:grpSpMkLst>
        </pc:grpChg>
        <pc:grpChg chg="mod">
          <ac:chgData name="Siyang Wu" userId="0b2927bef70373b0" providerId="LiveId" clId="{D69E7C5B-5FB7-4FA7-95E8-E5C9C9202F4F}" dt="2025-07-01T15:53:54.410" v="1211" actId="1076"/>
          <ac:grpSpMkLst>
            <pc:docMk/>
            <pc:sldMk cId="3212611821" sldId="351"/>
            <ac:grpSpMk id="1090" creationId="{416CF994-6437-1AF5-9768-582AAA8D60B2}"/>
          </ac:grpSpMkLst>
        </pc:grpChg>
        <pc:grpChg chg="mod">
          <ac:chgData name="Siyang Wu" userId="0b2927bef70373b0" providerId="LiveId" clId="{D69E7C5B-5FB7-4FA7-95E8-E5C9C9202F4F}" dt="2025-07-01T16:04:53.028" v="1469" actId="1038"/>
          <ac:grpSpMkLst>
            <pc:docMk/>
            <pc:sldMk cId="3212611821" sldId="351"/>
            <ac:grpSpMk id="1091" creationId="{5C7532C8-8D89-76A1-3FA0-062E9D39E6E6}"/>
          </ac:grpSpMkLst>
        </pc:grpChg>
        <pc:grpChg chg="mod">
          <ac:chgData name="Siyang Wu" userId="0b2927bef70373b0" providerId="LiveId" clId="{D69E7C5B-5FB7-4FA7-95E8-E5C9C9202F4F}" dt="2025-07-01T16:00:10.573" v="1360" actId="1076"/>
          <ac:grpSpMkLst>
            <pc:docMk/>
            <pc:sldMk cId="3212611821" sldId="351"/>
            <ac:grpSpMk id="1094" creationId="{CB7FC83B-6781-637F-67B8-45536C077743}"/>
          </ac:grpSpMkLst>
        </pc:grpChg>
        <pc:grpChg chg="add mod">
          <ac:chgData name="Siyang Wu" userId="0b2927bef70373b0" providerId="LiveId" clId="{D69E7C5B-5FB7-4FA7-95E8-E5C9C9202F4F}" dt="2025-07-01T15:47:10.976" v="1099" actId="1076"/>
          <ac:grpSpMkLst>
            <pc:docMk/>
            <pc:sldMk cId="3212611821" sldId="351"/>
            <ac:grpSpMk id="1121" creationId="{1E39E56E-AE6B-892D-842E-F9FA93DA749B}"/>
          </ac:grpSpMkLst>
        </pc:grpChg>
        <pc:grpChg chg="add mod">
          <ac:chgData name="Siyang Wu" userId="0b2927bef70373b0" providerId="LiveId" clId="{D69E7C5B-5FB7-4FA7-95E8-E5C9C9202F4F}" dt="2025-07-01T16:04:57.927" v="1472" actId="1037"/>
          <ac:grpSpMkLst>
            <pc:docMk/>
            <pc:sldMk cId="3212611821" sldId="351"/>
            <ac:grpSpMk id="1153" creationId="{F19974AD-D390-E72B-2833-07C97E272523}"/>
          </ac:grpSpMkLst>
        </pc:grpChg>
        <pc:grpChg chg="mod">
          <ac:chgData name="Siyang Wu" userId="0b2927bef70373b0" providerId="LiveId" clId="{D69E7C5B-5FB7-4FA7-95E8-E5C9C9202F4F}" dt="2025-07-01T16:06:04.702" v="1481" actId="1076"/>
          <ac:grpSpMkLst>
            <pc:docMk/>
            <pc:sldMk cId="3212611821" sldId="351"/>
            <ac:grpSpMk id="1156" creationId="{47345184-9CAE-010B-09C1-EA505F834ED7}"/>
          </ac:grpSpMkLst>
        </pc:grpChg>
      </pc:sldChg>
      <pc:sldChg chg="modSp mod">
        <pc:chgData name="Siyang Wu" userId="0b2927bef70373b0" providerId="LiveId" clId="{D69E7C5B-5FB7-4FA7-95E8-E5C9C9202F4F}" dt="2025-07-01T15:15:03.918" v="833" actId="14100"/>
        <pc:sldMkLst>
          <pc:docMk/>
          <pc:sldMk cId="2231807245" sldId="354"/>
        </pc:sldMkLst>
        <pc:spChg chg="mod">
          <ac:chgData name="Siyang Wu" userId="0b2927bef70373b0" providerId="LiveId" clId="{D69E7C5B-5FB7-4FA7-95E8-E5C9C9202F4F}" dt="2025-07-01T15:15:03.918" v="833" actId="14100"/>
          <ac:spMkLst>
            <pc:docMk/>
            <pc:sldMk cId="2231807245" sldId="354"/>
            <ac:spMk id="14" creationId="{426A5EB7-4B7D-852B-B90D-74E6498EA545}"/>
          </ac:spMkLst>
        </pc:spChg>
        <pc:picChg chg="mod">
          <ac:chgData name="Siyang Wu" userId="0b2927bef70373b0" providerId="LiveId" clId="{D69E7C5B-5FB7-4FA7-95E8-E5C9C9202F4F}" dt="2025-07-01T15:14:23.753" v="832" actId="1076"/>
          <ac:picMkLst>
            <pc:docMk/>
            <pc:sldMk cId="2231807245" sldId="354"/>
            <ac:picMk id="15" creationId="{137C8A33-67B2-6622-34B0-4FC9580FC782}"/>
          </ac:picMkLst>
        </pc:picChg>
      </pc:sldChg>
      <pc:sldChg chg="addSp delSp modSp add mod">
        <pc:chgData name="Siyang Wu" userId="0b2927bef70373b0" providerId="LiveId" clId="{D69E7C5B-5FB7-4FA7-95E8-E5C9C9202F4F}" dt="2025-06-30T15:59:11.329" v="689" actId="14100"/>
        <pc:sldMkLst>
          <pc:docMk/>
          <pc:sldMk cId="1383132038" sldId="372"/>
        </pc:sldMkLst>
      </pc:sldChg>
      <pc:sldChg chg="delSp modSp add mod">
        <pc:chgData name="Siyang Wu" userId="0b2927bef70373b0" providerId="LiveId" clId="{D69E7C5B-5FB7-4FA7-95E8-E5C9C9202F4F}" dt="2025-06-30T15:42:50.582" v="664" actId="313"/>
        <pc:sldMkLst>
          <pc:docMk/>
          <pc:sldMk cId="1468367742" sldId="373"/>
        </pc:sldMkLst>
        <pc:spChg chg="mod">
          <ac:chgData name="Siyang Wu" userId="0b2927bef70373b0" providerId="LiveId" clId="{D69E7C5B-5FB7-4FA7-95E8-E5C9C9202F4F}" dt="2025-06-30T15:42:50.582" v="664" actId="313"/>
          <ac:spMkLst>
            <pc:docMk/>
            <pc:sldMk cId="1468367742" sldId="373"/>
            <ac:spMk id="3" creationId="{67C52C04-DABF-81F5-83D7-087C638D128E}"/>
          </ac:spMkLst>
        </pc:spChg>
      </pc:sldChg>
      <pc:sldChg chg="add del">
        <pc:chgData name="Siyang Wu" userId="0b2927bef70373b0" providerId="LiveId" clId="{D69E7C5B-5FB7-4FA7-95E8-E5C9C9202F4F}" dt="2025-06-30T12:20:46.693" v="415" actId="47"/>
        <pc:sldMkLst>
          <pc:docMk/>
          <pc:sldMk cId="3362365610" sldId="373"/>
        </pc:sldMkLst>
      </pc:sldChg>
      <pc:sldChg chg="modSp add mod">
        <pc:chgData name="Siyang Wu" userId="0b2927bef70373b0" providerId="LiveId" clId="{D69E7C5B-5FB7-4FA7-95E8-E5C9C9202F4F}" dt="2025-07-01T15:16:13.983" v="871" actId="14100"/>
        <pc:sldMkLst>
          <pc:docMk/>
          <pc:sldMk cId="117725197" sldId="374"/>
        </pc:sldMkLst>
        <pc:spChg chg="mod">
          <ac:chgData name="Siyang Wu" userId="0b2927bef70373b0" providerId="LiveId" clId="{D69E7C5B-5FB7-4FA7-95E8-E5C9C9202F4F}" dt="2025-07-01T15:16:03.559" v="869"/>
          <ac:spMkLst>
            <pc:docMk/>
            <pc:sldMk cId="117725197" sldId="374"/>
            <ac:spMk id="3" creationId="{2E744085-B51A-BAA0-5B37-224719E74EB9}"/>
          </ac:spMkLst>
        </pc:spChg>
        <pc:spChg chg="mod">
          <ac:chgData name="Siyang Wu" userId="0b2927bef70373b0" providerId="LiveId" clId="{D69E7C5B-5FB7-4FA7-95E8-E5C9C9202F4F}" dt="2025-07-01T15:16:13.983" v="871" actId="14100"/>
          <ac:spMkLst>
            <pc:docMk/>
            <pc:sldMk cId="117725197" sldId="374"/>
            <ac:spMk id="12" creationId="{82C5F351-1921-2328-55E1-2986CDD9F42C}"/>
          </ac:spMkLst>
        </pc:spChg>
      </pc:sldChg>
      <pc:sldChg chg="add del">
        <pc:chgData name="Siyang Wu" userId="0b2927bef70373b0" providerId="LiveId" clId="{D69E7C5B-5FB7-4FA7-95E8-E5C9C9202F4F}" dt="2025-07-01T16:05:05.813" v="1474" actId="2696"/>
        <pc:sldMkLst>
          <pc:docMk/>
          <pc:sldMk cId="311443080" sldId="375"/>
        </pc:sldMkLst>
      </pc:sldChg>
    </pc:docChg>
  </pc:docChgLst>
  <pc:docChgLst>
    <pc:chgData name="Siyang Wu" userId="0b2927bef70373b0" providerId="LiveId" clId="{A43AE8C0-8BFF-4A74-A749-9F213530FAA3}"/>
    <pc:docChg chg="undo redo custSel addSld delSld modSld sldOrd modSection">
      <pc:chgData name="Siyang Wu" userId="0b2927bef70373b0" providerId="LiveId" clId="{A43AE8C0-8BFF-4A74-A749-9F213530FAA3}" dt="2025-07-03T07:28:08.056" v="3357" actId="20577"/>
      <pc:docMkLst>
        <pc:docMk/>
      </pc:docMkLst>
      <pc:sldChg chg="modSp mod">
        <pc:chgData name="Siyang Wu" userId="0b2927bef70373b0" providerId="LiveId" clId="{A43AE8C0-8BFF-4A74-A749-9F213530FAA3}" dt="2025-06-17T12:21:06.162" v="1496" actId="20577"/>
        <pc:sldMkLst>
          <pc:docMk/>
          <pc:sldMk cId="0" sldId="260"/>
        </pc:sldMkLst>
        <pc:spChg chg="mod">
          <ac:chgData name="Siyang Wu" userId="0b2927bef70373b0" providerId="LiveId" clId="{A43AE8C0-8BFF-4A74-A749-9F213530FAA3}" dt="2025-06-17T12:21:06.162" v="1496" actId="20577"/>
          <ac:spMkLst>
            <pc:docMk/>
            <pc:sldMk cId="0" sldId="260"/>
            <ac:spMk id="10" creationId="{568D65E3-2A8B-40F0-82B5-657295123202}"/>
          </ac:spMkLst>
        </pc:spChg>
        <pc:graphicFrameChg chg="mod modGraphic">
          <ac:chgData name="Siyang Wu" userId="0b2927bef70373b0" providerId="LiveId" clId="{A43AE8C0-8BFF-4A74-A749-9F213530FAA3}" dt="2025-06-17T10:38:07.416" v="966" actId="404"/>
          <ac:graphicFrameMkLst>
            <pc:docMk/>
            <pc:sldMk cId="0" sldId="260"/>
            <ac:graphicFrameMk id="5" creationId="{A16F49AA-85A3-18F6-F517-4EA0B9AD204B}"/>
          </ac:graphicFrameMkLst>
        </pc:graphicFrameChg>
      </pc:sldChg>
      <pc:sldChg chg="modSp mod">
        <pc:chgData name="Siyang Wu" userId="0b2927bef70373b0" providerId="LiveId" clId="{A43AE8C0-8BFF-4A74-A749-9F213530FAA3}" dt="2025-06-17T12:20:05.164" v="1489" actId="20577"/>
        <pc:sldMkLst>
          <pc:docMk/>
          <pc:sldMk cId="749991134" sldId="337"/>
        </pc:sldMkLst>
        <pc:spChg chg="mod">
          <ac:chgData name="Siyang Wu" userId="0b2927bef70373b0" providerId="LiveId" clId="{A43AE8C0-8BFF-4A74-A749-9F213530FAA3}" dt="2025-06-17T12:20:05.164" v="1489" actId="20577"/>
          <ac:spMkLst>
            <pc:docMk/>
            <pc:sldMk cId="749991134" sldId="337"/>
            <ac:spMk id="3" creationId="{FBDEDE4E-6ACF-3A2E-D9B3-191EFDDD253B}"/>
          </ac:spMkLst>
        </pc:spChg>
      </pc:sldChg>
      <pc:sldChg chg="modSp mod">
        <pc:chgData name="Siyang Wu" userId="0b2927bef70373b0" providerId="LiveId" clId="{A43AE8C0-8BFF-4A74-A749-9F213530FAA3}" dt="2025-06-17T12:21:18.745" v="1498" actId="20577"/>
        <pc:sldMkLst>
          <pc:docMk/>
          <pc:sldMk cId="3889460086" sldId="342"/>
        </pc:sldMkLst>
        <pc:spChg chg="mod">
          <ac:chgData name="Siyang Wu" userId="0b2927bef70373b0" providerId="LiveId" clId="{A43AE8C0-8BFF-4A74-A749-9F213530FAA3}" dt="2025-06-17T11:53:10.103" v="1420" actId="207"/>
          <ac:spMkLst>
            <pc:docMk/>
            <pc:sldMk cId="3889460086" sldId="342"/>
            <ac:spMk id="4" creationId="{6DEF4AF2-F532-7980-A51E-EB633C18E090}"/>
          </ac:spMkLst>
        </pc:spChg>
        <pc:spChg chg="mod">
          <ac:chgData name="Siyang Wu" userId="0b2927bef70373b0" providerId="LiveId" clId="{A43AE8C0-8BFF-4A74-A749-9F213530FAA3}" dt="2025-06-17T12:21:18.745" v="1498" actId="20577"/>
          <ac:spMkLst>
            <pc:docMk/>
            <pc:sldMk cId="3889460086" sldId="342"/>
            <ac:spMk id="6" creationId="{39D3F4E2-81AA-B610-6D1B-F0DAA1E2611A}"/>
          </ac:spMkLst>
        </pc:spChg>
      </pc:sldChg>
      <pc:sldChg chg="addSp delSp modSp mod">
        <pc:chgData name="Siyang Wu" userId="0b2927bef70373b0" providerId="LiveId" clId="{A43AE8C0-8BFF-4A74-A749-9F213530FAA3}" dt="2025-07-03T06:12:40.539" v="3271" actId="1076"/>
        <pc:sldMkLst>
          <pc:docMk/>
          <pc:sldMk cId="3212611821" sldId="351"/>
        </pc:sldMkLst>
        <pc:spChg chg="mod">
          <ac:chgData name="Siyang Wu" userId="0b2927bef70373b0" providerId="LiveId" clId="{A43AE8C0-8BFF-4A74-A749-9F213530FAA3}" dt="2025-06-26T11:07:40.925" v="1679" actId="1076"/>
          <ac:spMkLst>
            <pc:docMk/>
            <pc:sldMk cId="3212611821" sldId="351"/>
            <ac:spMk id="3" creationId="{AB938E12-342F-DD72-DBF3-118910B09ECB}"/>
          </ac:spMkLst>
        </pc:spChg>
        <pc:spChg chg="mod">
          <ac:chgData name="Siyang Wu" userId="0b2927bef70373b0" providerId="LiveId" clId="{A43AE8C0-8BFF-4A74-A749-9F213530FAA3}" dt="2025-06-26T11:03:07.612" v="1653" actId="21"/>
          <ac:spMkLst>
            <pc:docMk/>
            <pc:sldMk cId="3212611821" sldId="351"/>
            <ac:spMk id="4" creationId="{A277978A-0B57-1E0E-C91C-E75A61821C93}"/>
          </ac:spMkLst>
        </pc:spChg>
        <pc:grpChg chg="mod">
          <ac:chgData name="Siyang Wu" userId="0b2927bef70373b0" providerId="LiveId" clId="{A43AE8C0-8BFF-4A74-A749-9F213530FAA3}" dt="2025-07-03T06:10:53.970" v="3259" actId="1076"/>
          <ac:grpSpMkLst>
            <pc:docMk/>
            <pc:sldMk cId="3212611821" sldId="351"/>
            <ac:grpSpMk id="1156" creationId="{47345184-9CAE-010B-09C1-EA505F834ED7}"/>
          </ac:grpSpMkLst>
        </pc:grpChg>
        <pc:picChg chg="add del">
          <ac:chgData name="Siyang Wu" userId="0b2927bef70373b0" providerId="LiveId" clId="{A43AE8C0-8BFF-4A74-A749-9F213530FAA3}" dt="2025-07-03T06:06:55.092" v="3216" actId="22"/>
          <ac:picMkLst>
            <pc:docMk/>
            <pc:sldMk cId="3212611821" sldId="351"/>
            <ac:picMk id="6" creationId="{507F00C9-DE0A-A667-FCD4-24CCB1E014ED}"/>
          </ac:picMkLst>
        </pc:picChg>
        <pc:picChg chg="add mod">
          <ac:chgData name="Siyang Wu" userId="0b2927bef70373b0" providerId="LiveId" clId="{A43AE8C0-8BFF-4A74-A749-9F213530FAA3}" dt="2025-07-03T06:10:53.970" v="3259" actId="1076"/>
          <ac:picMkLst>
            <pc:docMk/>
            <pc:sldMk cId="3212611821" sldId="351"/>
            <ac:picMk id="8" creationId="{091AB93D-754A-2194-102E-B930168CD9ED}"/>
          </ac:picMkLst>
        </pc:picChg>
        <pc:picChg chg="add mod">
          <ac:chgData name="Siyang Wu" userId="0b2927bef70373b0" providerId="LiveId" clId="{A43AE8C0-8BFF-4A74-A749-9F213530FAA3}" dt="2025-07-03T06:10:53.970" v="3259" actId="1076"/>
          <ac:picMkLst>
            <pc:docMk/>
            <pc:sldMk cId="3212611821" sldId="351"/>
            <ac:picMk id="10" creationId="{766B6DD8-D89F-A420-1FBD-3B337B7886AF}"/>
          </ac:picMkLst>
        </pc:picChg>
        <pc:picChg chg="add mod">
          <ac:chgData name="Siyang Wu" userId="0b2927bef70373b0" providerId="LiveId" clId="{A43AE8C0-8BFF-4A74-A749-9F213530FAA3}" dt="2025-07-03T06:12:40.539" v="3271" actId="1076"/>
          <ac:picMkLst>
            <pc:docMk/>
            <pc:sldMk cId="3212611821" sldId="351"/>
            <ac:picMk id="12" creationId="{4B11F716-469E-3158-F269-1C97DD4E0A1A}"/>
          </ac:picMkLst>
        </pc:picChg>
        <pc:picChg chg="add mod">
          <ac:chgData name="Siyang Wu" userId="0b2927bef70373b0" providerId="LiveId" clId="{A43AE8C0-8BFF-4A74-A749-9F213530FAA3}" dt="2025-07-03T06:12:29.381" v="3270" actId="1076"/>
          <ac:picMkLst>
            <pc:docMk/>
            <pc:sldMk cId="3212611821" sldId="351"/>
            <ac:picMk id="14" creationId="{542EB551-026C-F41D-1890-8A2F0AB90C87}"/>
          </ac:picMkLst>
        </pc:picChg>
      </pc:sldChg>
      <pc:sldChg chg="addSp delSp modSp mod">
        <pc:chgData name="Siyang Wu" userId="0b2927bef70373b0" providerId="LiveId" clId="{A43AE8C0-8BFF-4A74-A749-9F213530FAA3}" dt="2025-07-02T15:35:15.237" v="2178" actId="20577"/>
        <pc:sldMkLst>
          <pc:docMk/>
          <pc:sldMk cId="2231807245" sldId="354"/>
        </pc:sldMkLst>
        <pc:spChg chg="mod">
          <ac:chgData name="Siyang Wu" userId="0b2927bef70373b0" providerId="LiveId" clId="{A43AE8C0-8BFF-4A74-A749-9F213530FAA3}" dt="2025-06-10T09:47:10.830" v="706" actId="14100"/>
          <ac:spMkLst>
            <pc:docMk/>
            <pc:sldMk cId="2231807245" sldId="354"/>
            <ac:spMk id="3" creationId="{023A3B3B-70DA-4806-B848-C55E152C6CBF}"/>
          </ac:spMkLst>
        </pc:spChg>
        <pc:spChg chg="mod">
          <ac:chgData name="Siyang Wu" userId="0b2927bef70373b0" providerId="LiveId" clId="{A43AE8C0-8BFF-4A74-A749-9F213530FAA3}" dt="2025-07-02T14:42:56.716" v="1774" actId="20577"/>
          <ac:spMkLst>
            <pc:docMk/>
            <pc:sldMk cId="2231807245" sldId="354"/>
            <ac:spMk id="4" creationId="{C50F4400-3C94-4D3A-92CC-2C64D553524A}"/>
          </ac:spMkLst>
        </pc:spChg>
        <pc:spChg chg="mod">
          <ac:chgData name="Siyang Wu" userId="0b2927bef70373b0" providerId="LiveId" clId="{A43AE8C0-8BFF-4A74-A749-9F213530FAA3}" dt="2025-06-17T12:20:16.075" v="1490"/>
          <ac:spMkLst>
            <pc:docMk/>
            <pc:sldMk cId="2231807245" sldId="354"/>
            <ac:spMk id="14" creationId="{426A5EB7-4B7D-852B-B90D-74E6498EA545}"/>
          </ac:spMkLst>
        </pc:spChg>
        <pc:spChg chg="add mod">
          <ac:chgData name="Siyang Wu" userId="0b2927bef70373b0" providerId="LiveId" clId="{A43AE8C0-8BFF-4A74-A749-9F213530FAA3}" dt="2025-07-02T15:35:15.237" v="2178" actId="20577"/>
          <ac:spMkLst>
            <pc:docMk/>
            <pc:sldMk cId="2231807245" sldId="354"/>
            <ac:spMk id="18" creationId="{CF9C8158-717D-94E9-B2D9-ED4F1F46CDC9}"/>
          </ac:spMkLst>
        </pc:spChg>
        <pc:picChg chg="add mod">
          <ac:chgData name="Siyang Wu" userId="0b2927bef70373b0" providerId="LiveId" clId="{A43AE8C0-8BFF-4A74-A749-9F213530FAA3}" dt="2025-06-10T09:47:55.199" v="712" actId="1076"/>
          <ac:picMkLst>
            <pc:docMk/>
            <pc:sldMk cId="2231807245" sldId="354"/>
            <ac:picMk id="15" creationId="{137C8A33-67B2-6622-34B0-4FC9580FC782}"/>
          </ac:picMkLst>
        </pc:picChg>
      </pc:sldChg>
      <pc:sldChg chg="modSp mod">
        <pc:chgData name="Siyang Wu" userId="0b2927bef70373b0" providerId="LiveId" clId="{A43AE8C0-8BFF-4A74-A749-9F213530FAA3}" dt="2025-06-17T12:26:44.118" v="1649" actId="20577"/>
        <pc:sldMkLst>
          <pc:docMk/>
          <pc:sldMk cId="62120523" sldId="370"/>
        </pc:sldMkLst>
        <pc:spChg chg="mod">
          <ac:chgData name="Siyang Wu" userId="0b2927bef70373b0" providerId="LiveId" clId="{A43AE8C0-8BFF-4A74-A749-9F213530FAA3}" dt="2025-06-17T12:26:44.118" v="1649" actId="20577"/>
          <ac:spMkLst>
            <pc:docMk/>
            <pc:sldMk cId="62120523" sldId="370"/>
            <ac:spMk id="10" creationId="{2E1806CF-B883-489C-2357-0C8CD1471272}"/>
          </ac:spMkLst>
        </pc:spChg>
      </pc:sldChg>
      <pc:sldChg chg="add del">
        <pc:chgData name="Siyang Wu" userId="0b2927bef70373b0" providerId="LiveId" clId="{A43AE8C0-8BFF-4A74-A749-9F213530FAA3}" dt="2025-07-02T16:52:49.707" v="3067" actId="47"/>
        <pc:sldMkLst>
          <pc:docMk/>
          <pc:sldMk cId="966207569" sldId="371"/>
        </pc:sldMkLst>
      </pc:sldChg>
      <pc:sldChg chg="modSp add del mod">
        <pc:chgData name="Siyang Wu" userId="0b2927bef70373b0" providerId="LiveId" clId="{A43AE8C0-8BFF-4A74-A749-9F213530FAA3}" dt="2025-07-02T16:52:43.596" v="3066" actId="47"/>
        <pc:sldMkLst>
          <pc:docMk/>
          <pc:sldMk cId="1383132038" sldId="372"/>
        </pc:sldMkLst>
        <pc:spChg chg="mod">
          <ac:chgData name="Siyang Wu" userId="0b2927bef70373b0" providerId="LiveId" clId="{A43AE8C0-8BFF-4A74-A749-9F213530FAA3}" dt="2025-07-02T16:32:08.139" v="2548" actId="20577"/>
          <ac:spMkLst>
            <pc:docMk/>
            <pc:sldMk cId="1383132038" sldId="372"/>
            <ac:spMk id="3" creationId="{D5893AC7-AD6E-1DA5-3BFA-704846C0FDD8}"/>
          </ac:spMkLst>
        </pc:spChg>
      </pc:sldChg>
      <pc:sldChg chg="addSp delSp modSp mod">
        <pc:chgData name="Siyang Wu" userId="0b2927bef70373b0" providerId="LiveId" clId="{A43AE8C0-8BFF-4A74-A749-9F213530FAA3}" dt="2025-07-03T07:27:53.599" v="3349" actId="20577"/>
        <pc:sldMkLst>
          <pc:docMk/>
          <pc:sldMk cId="1468367742" sldId="373"/>
        </pc:sldMkLst>
        <pc:spChg chg="mod">
          <ac:chgData name="Siyang Wu" userId="0b2927bef70373b0" providerId="LiveId" clId="{A43AE8C0-8BFF-4A74-A749-9F213530FAA3}" dt="2025-07-03T07:27:53.599" v="3349" actId="20577"/>
          <ac:spMkLst>
            <pc:docMk/>
            <pc:sldMk cId="1468367742" sldId="373"/>
            <ac:spMk id="3" creationId="{67C52C04-DABF-81F5-83D7-087C638D128E}"/>
          </ac:spMkLst>
        </pc:spChg>
        <pc:spChg chg="add mod">
          <ac:chgData name="Siyang Wu" userId="0b2927bef70373b0" providerId="LiveId" clId="{A43AE8C0-8BFF-4A74-A749-9F213530FAA3}" dt="2025-07-02T14:55:25.570" v="1965" actId="14100"/>
          <ac:spMkLst>
            <pc:docMk/>
            <pc:sldMk cId="1468367742" sldId="373"/>
            <ac:spMk id="5" creationId="{5A183E2E-49A1-BF28-3BF3-9B4222A018B1}"/>
          </ac:spMkLst>
        </pc:spChg>
        <pc:spChg chg="add mod">
          <ac:chgData name="Siyang Wu" userId="0b2927bef70373b0" providerId="LiveId" clId="{A43AE8C0-8BFF-4A74-A749-9F213530FAA3}" dt="2025-07-02T15:30:05.806" v="2086"/>
          <ac:spMkLst>
            <pc:docMk/>
            <pc:sldMk cId="1468367742" sldId="373"/>
            <ac:spMk id="6" creationId="{DEBE4F5A-42DD-971E-35AC-4BFC1CC35CFB}"/>
          </ac:spMkLst>
        </pc:spChg>
        <pc:spChg chg="add del mod">
          <ac:chgData name="Siyang Wu" userId="0b2927bef70373b0" providerId="LiveId" clId="{A43AE8C0-8BFF-4A74-A749-9F213530FAA3}" dt="2025-07-02T15:25:10.602" v="1980" actId="478"/>
          <ac:spMkLst>
            <pc:docMk/>
            <pc:sldMk cId="1468367742" sldId="373"/>
            <ac:spMk id="7" creationId="{44627E5F-EB49-B763-918C-1C7E397EBD0A}"/>
          </ac:spMkLst>
        </pc:spChg>
        <pc:spChg chg="add mod">
          <ac:chgData name="Siyang Wu" userId="0b2927bef70373b0" providerId="LiveId" clId="{A43AE8C0-8BFF-4A74-A749-9F213530FAA3}" dt="2025-07-02T14:53:22.176" v="1930"/>
          <ac:spMkLst>
            <pc:docMk/>
            <pc:sldMk cId="1468367742" sldId="373"/>
            <ac:spMk id="8" creationId="{B9B2D6F8-846E-D8C3-BA42-21A16F98C550}"/>
          </ac:spMkLst>
        </pc:spChg>
        <pc:spChg chg="add mod">
          <ac:chgData name="Siyang Wu" userId="0b2927bef70373b0" providerId="LiveId" clId="{A43AE8C0-8BFF-4A74-A749-9F213530FAA3}" dt="2025-07-02T14:53:26.137" v="1931"/>
          <ac:spMkLst>
            <pc:docMk/>
            <pc:sldMk cId="1468367742" sldId="373"/>
            <ac:spMk id="9" creationId="{23231151-E03C-30C8-9F3C-D3F99CA0E36A}"/>
          </ac:spMkLst>
        </pc:spChg>
        <pc:picChg chg="add del mod">
          <ac:chgData name="Siyang Wu" userId="0b2927bef70373b0" providerId="LiveId" clId="{A43AE8C0-8BFF-4A74-A749-9F213530FAA3}" dt="2025-07-02T15:26:11.028" v="1990" actId="478"/>
          <ac:picMkLst>
            <pc:docMk/>
            <pc:sldMk cId="1468367742" sldId="373"/>
            <ac:picMk id="11" creationId="{91145E0C-E1CE-18A1-6CB2-ECABCDF24DA5}"/>
          </ac:picMkLst>
        </pc:picChg>
        <pc:picChg chg="add del">
          <ac:chgData name="Siyang Wu" userId="0b2927bef70373b0" providerId="LiveId" clId="{A43AE8C0-8BFF-4A74-A749-9F213530FAA3}" dt="2025-07-02T15:25:15.691" v="1982" actId="22"/>
          <ac:picMkLst>
            <pc:docMk/>
            <pc:sldMk cId="1468367742" sldId="373"/>
            <ac:picMk id="13" creationId="{33DCCED3-EFD5-2649-B4C5-3C413EF3F31A}"/>
          </ac:picMkLst>
        </pc:picChg>
        <pc:picChg chg="add del mod">
          <ac:chgData name="Siyang Wu" userId="0b2927bef70373b0" providerId="LiveId" clId="{A43AE8C0-8BFF-4A74-A749-9F213530FAA3}" dt="2025-07-02T15:26:06.500" v="1988" actId="478"/>
          <ac:picMkLst>
            <pc:docMk/>
            <pc:sldMk cId="1468367742" sldId="373"/>
            <ac:picMk id="15" creationId="{9C805859-1A05-53CF-E783-2C983FF26F49}"/>
          </ac:picMkLst>
        </pc:picChg>
        <pc:picChg chg="add mod">
          <ac:chgData name="Siyang Wu" userId="0b2927bef70373b0" providerId="LiveId" clId="{A43AE8C0-8BFF-4A74-A749-9F213530FAA3}" dt="2025-07-02T15:32:29.816" v="2089" actId="1076"/>
          <ac:picMkLst>
            <pc:docMk/>
            <pc:sldMk cId="1468367742" sldId="373"/>
            <ac:picMk id="17" creationId="{D44FC880-DD1D-469D-FDC5-CCB19A33A8CC}"/>
          </ac:picMkLst>
        </pc:picChg>
      </pc:sldChg>
      <pc:sldChg chg="addSp delSp modSp mod">
        <pc:chgData name="Siyang Wu" userId="0b2927bef70373b0" providerId="LiveId" clId="{A43AE8C0-8BFF-4A74-A749-9F213530FAA3}" dt="2025-07-03T06:04:21.540" v="3214" actId="207"/>
        <pc:sldMkLst>
          <pc:docMk/>
          <pc:sldMk cId="117725197" sldId="374"/>
        </pc:sldMkLst>
        <pc:spChg chg="mod">
          <ac:chgData name="Siyang Wu" userId="0b2927bef70373b0" providerId="LiveId" clId="{A43AE8C0-8BFF-4A74-A749-9F213530FAA3}" dt="2025-07-02T16:32:17.570" v="2557" actId="20577"/>
          <ac:spMkLst>
            <pc:docMk/>
            <pc:sldMk cId="117725197" sldId="374"/>
            <ac:spMk id="3" creationId="{2E744085-B51A-BAA0-5B37-224719E74EB9}"/>
          </ac:spMkLst>
        </pc:spChg>
        <pc:spChg chg="add mod">
          <ac:chgData name="Siyang Wu" userId="0b2927bef70373b0" providerId="LiveId" clId="{A43AE8C0-8BFF-4A74-A749-9F213530FAA3}" dt="2025-07-03T06:04:21.540" v="3214" actId="207"/>
          <ac:spMkLst>
            <pc:docMk/>
            <pc:sldMk cId="117725197" sldId="374"/>
            <ac:spMk id="7" creationId="{2AFA0092-F6AD-5EDF-2514-7A31A4EDC10F}"/>
          </ac:spMkLst>
        </pc:spChg>
        <pc:spChg chg="mod">
          <ac:chgData name="Siyang Wu" userId="0b2927bef70373b0" providerId="LiveId" clId="{A43AE8C0-8BFF-4A74-A749-9F213530FAA3}" dt="2025-07-03T06:00:33.895" v="3079" actId="1076"/>
          <ac:spMkLst>
            <pc:docMk/>
            <pc:sldMk cId="117725197" sldId="374"/>
            <ac:spMk id="10" creationId="{C1CBC870-2523-ED7B-9020-0EA5E89B74CC}"/>
          </ac:spMkLst>
        </pc:spChg>
        <pc:spChg chg="mod">
          <ac:chgData name="Siyang Wu" userId="0b2927bef70373b0" providerId="LiveId" clId="{A43AE8C0-8BFF-4A74-A749-9F213530FAA3}" dt="2025-07-03T06:04:02.926" v="3213" actId="1076"/>
          <ac:spMkLst>
            <pc:docMk/>
            <pc:sldMk cId="117725197" sldId="374"/>
            <ac:spMk id="11" creationId="{D4318A38-5990-174E-E09D-0736798A903E}"/>
          </ac:spMkLst>
        </pc:spChg>
        <pc:spChg chg="mod">
          <ac:chgData name="Siyang Wu" userId="0b2927bef70373b0" providerId="LiveId" clId="{A43AE8C0-8BFF-4A74-A749-9F213530FAA3}" dt="2025-07-02T16:52:31.221" v="3064" actId="1076"/>
          <ac:spMkLst>
            <pc:docMk/>
            <pc:sldMk cId="117725197" sldId="374"/>
            <ac:spMk id="12" creationId="{82C5F351-1921-2328-55E1-2986CDD9F42C}"/>
          </ac:spMkLst>
        </pc:spChg>
        <pc:picChg chg="add mod">
          <ac:chgData name="Siyang Wu" userId="0b2927bef70373b0" providerId="LiveId" clId="{A43AE8C0-8BFF-4A74-A749-9F213530FAA3}" dt="2025-07-03T06:00:15.066" v="3074" actId="14100"/>
          <ac:picMkLst>
            <pc:docMk/>
            <pc:sldMk cId="117725197" sldId="374"/>
            <ac:picMk id="4" creationId="{40E4CB9E-7A15-1F41-5825-F4064EEA0D68}"/>
          </ac:picMkLst>
        </pc:picChg>
        <pc:picChg chg="add mod">
          <ac:chgData name="Siyang Wu" userId="0b2927bef70373b0" providerId="LiveId" clId="{A43AE8C0-8BFF-4A74-A749-9F213530FAA3}" dt="2025-07-03T06:00:24.303" v="3077" actId="1076"/>
          <ac:picMkLst>
            <pc:docMk/>
            <pc:sldMk cId="117725197" sldId="374"/>
            <ac:picMk id="5" creationId="{4B99135E-44D1-6BD6-9C86-DB5317613A23}"/>
          </ac:picMkLst>
        </pc:picChg>
        <pc:picChg chg="add mod">
          <ac:chgData name="Siyang Wu" userId="0b2927bef70373b0" providerId="LiveId" clId="{A43AE8C0-8BFF-4A74-A749-9F213530FAA3}" dt="2025-07-03T06:00:18.923" v="3075" actId="14100"/>
          <ac:picMkLst>
            <pc:docMk/>
            <pc:sldMk cId="117725197" sldId="374"/>
            <ac:picMk id="6" creationId="{EC9ABB82-9991-F0F1-92E4-FFFD781888CF}"/>
          </ac:picMkLst>
        </pc:picChg>
        <pc:picChg chg="add del">
          <ac:chgData name="Siyang Wu" userId="0b2927bef70373b0" providerId="LiveId" clId="{A43AE8C0-8BFF-4A74-A749-9F213530FAA3}" dt="2025-07-02T16:13:57.991" v="2217" actId="478"/>
          <ac:picMkLst>
            <pc:docMk/>
            <pc:sldMk cId="117725197" sldId="374"/>
            <ac:picMk id="7" creationId="{B309379F-D74F-A490-925D-C8FC40E7DA32}"/>
          </ac:picMkLst>
        </pc:picChg>
        <pc:picChg chg="add del">
          <ac:chgData name="Siyang Wu" userId="0b2927bef70373b0" providerId="LiveId" clId="{A43AE8C0-8BFF-4A74-A749-9F213530FAA3}" dt="2025-07-02T16:13:57.399" v="2215" actId="478"/>
          <ac:picMkLst>
            <pc:docMk/>
            <pc:sldMk cId="117725197" sldId="374"/>
            <ac:picMk id="14" creationId="{DE21193B-3DDF-233F-DDC5-6C957CBE6F07}"/>
          </ac:picMkLst>
        </pc:picChg>
        <pc:picChg chg="add del">
          <ac:chgData name="Siyang Wu" userId="0b2927bef70373b0" providerId="LiveId" clId="{A43AE8C0-8BFF-4A74-A749-9F213530FAA3}" dt="2025-07-02T16:13:57.702" v="2216" actId="478"/>
          <ac:picMkLst>
            <pc:docMk/>
            <pc:sldMk cId="117725197" sldId="374"/>
            <ac:picMk id="1082" creationId="{BD83503A-7F9F-0032-70F8-D77E2024FAC4}"/>
          </ac:picMkLst>
        </pc:picChg>
      </pc:sldChg>
      <pc:sldChg chg="addSp delSp modSp add mod ord">
        <pc:chgData name="Siyang Wu" userId="0b2927bef70373b0" providerId="LiveId" clId="{A43AE8C0-8BFF-4A74-A749-9F213530FAA3}" dt="2025-07-03T07:28:04.240" v="3353" actId="20577"/>
        <pc:sldMkLst>
          <pc:docMk/>
          <pc:sldMk cId="792225870" sldId="375"/>
        </pc:sldMkLst>
        <pc:spChg chg="mod">
          <ac:chgData name="Siyang Wu" userId="0b2927bef70373b0" providerId="LiveId" clId="{A43AE8C0-8BFF-4A74-A749-9F213530FAA3}" dt="2025-07-03T07:28:04.240" v="3353" actId="20577"/>
          <ac:spMkLst>
            <pc:docMk/>
            <pc:sldMk cId="792225870" sldId="375"/>
            <ac:spMk id="3" creationId="{709F6B8E-E2EE-8554-DF70-84092EBA630E}"/>
          </ac:spMkLst>
        </pc:spChg>
        <pc:spChg chg="mod">
          <ac:chgData name="Siyang Wu" userId="0b2927bef70373b0" providerId="LiveId" clId="{A43AE8C0-8BFF-4A74-A749-9F213530FAA3}" dt="2025-07-02T14:51:20.648" v="1893" actId="20577"/>
          <ac:spMkLst>
            <pc:docMk/>
            <pc:sldMk cId="792225870" sldId="375"/>
            <ac:spMk id="5" creationId="{E4F28069-1BFC-E85A-5C20-90C4B06DE37F}"/>
          </ac:spMkLst>
        </pc:spChg>
        <pc:spChg chg="add mod">
          <ac:chgData name="Siyang Wu" userId="0b2927bef70373b0" providerId="LiveId" clId="{A43AE8C0-8BFF-4A74-A749-9F213530FAA3}" dt="2025-07-02T15:39:27.899" v="2193" actId="20577"/>
          <ac:spMkLst>
            <pc:docMk/>
            <pc:sldMk cId="792225870" sldId="375"/>
            <ac:spMk id="8" creationId="{20441B42-2A35-CD52-3876-EB50EB887CD8}"/>
          </ac:spMkLst>
        </pc:spChg>
        <pc:spChg chg="add del">
          <ac:chgData name="Siyang Wu" userId="0b2927bef70373b0" providerId="LiveId" clId="{A43AE8C0-8BFF-4A74-A749-9F213530FAA3}" dt="2025-07-02T15:39:24.902" v="2190" actId="22"/>
          <ac:spMkLst>
            <pc:docMk/>
            <pc:sldMk cId="792225870" sldId="375"/>
            <ac:spMk id="10" creationId="{045139EF-367C-D9BA-2DFF-1DBFC789C93E}"/>
          </ac:spMkLst>
        </pc:spChg>
        <pc:picChg chg="add del mod">
          <ac:chgData name="Siyang Wu" userId="0b2927bef70373b0" providerId="LiveId" clId="{A43AE8C0-8BFF-4A74-A749-9F213530FAA3}" dt="2025-07-02T16:13:20.518" v="2209" actId="478"/>
          <ac:picMkLst>
            <pc:docMk/>
            <pc:sldMk cId="792225870" sldId="375"/>
            <ac:picMk id="7" creationId="{181AB2DF-AFC8-FCDE-714B-7712A5152289}"/>
          </ac:picMkLst>
        </pc:picChg>
        <pc:picChg chg="add mod">
          <ac:chgData name="Siyang Wu" userId="0b2927bef70373b0" providerId="LiveId" clId="{A43AE8C0-8BFF-4A74-A749-9F213530FAA3}" dt="2025-07-02T16:13:39.415" v="2212" actId="14100"/>
          <ac:picMkLst>
            <pc:docMk/>
            <pc:sldMk cId="792225870" sldId="375"/>
            <ac:picMk id="12" creationId="{33DBD0B7-295B-3B15-72A4-D95896F6FE63}"/>
          </ac:picMkLst>
        </pc:picChg>
      </pc:sldChg>
      <pc:sldChg chg="addSp modSp add mod">
        <pc:chgData name="Siyang Wu" userId="0b2927bef70373b0" providerId="LiveId" clId="{A43AE8C0-8BFF-4A74-A749-9F213530FAA3}" dt="2025-07-03T07:28:01.793" v="3351" actId="20577"/>
        <pc:sldMkLst>
          <pc:docMk/>
          <pc:sldMk cId="891161813" sldId="376"/>
        </pc:sldMkLst>
        <pc:spChg chg="mod">
          <ac:chgData name="Siyang Wu" userId="0b2927bef70373b0" providerId="LiveId" clId="{A43AE8C0-8BFF-4A74-A749-9F213530FAA3}" dt="2025-07-03T07:28:01.793" v="3351" actId="20577"/>
          <ac:spMkLst>
            <pc:docMk/>
            <pc:sldMk cId="891161813" sldId="376"/>
            <ac:spMk id="3" creationId="{DBA57608-7B78-CC87-AA1F-42838A6DA0F7}"/>
          </ac:spMkLst>
        </pc:spChg>
        <pc:spChg chg="add mod">
          <ac:chgData name="Siyang Wu" userId="0b2927bef70373b0" providerId="LiveId" clId="{A43AE8C0-8BFF-4A74-A749-9F213530FAA3}" dt="2025-07-02T15:34:05.927" v="2103" actId="1076"/>
          <ac:spMkLst>
            <pc:docMk/>
            <pc:sldMk cId="891161813" sldId="376"/>
            <ac:spMk id="8" creationId="{AA23D808-FAB9-6873-5A18-A91BC4DB264F}"/>
          </ac:spMkLst>
        </pc:spChg>
        <pc:picChg chg="add mod">
          <ac:chgData name="Siyang Wu" userId="0b2927bef70373b0" providerId="LiveId" clId="{A43AE8C0-8BFF-4A74-A749-9F213530FAA3}" dt="2025-07-02T15:34:01.130" v="2102" actId="1076"/>
          <ac:picMkLst>
            <pc:docMk/>
            <pc:sldMk cId="891161813" sldId="376"/>
            <ac:picMk id="7" creationId="{182D46DD-01B7-A8CC-0B1B-1B9EF335F1B7}"/>
          </ac:picMkLst>
        </pc:picChg>
      </pc:sldChg>
      <pc:sldChg chg="addSp modSp add mod ord">
        <pc:chgData name="Siyang Wu" userId="0b2927bef70373b0" providerId="LiveId" clId="{A43AE8C0-8BFF-4A74-A749-9F213530FAA3}" dt="2025-07-03T07:28:08.056" v="3357" actId="20577"/>
        <pc:sldMkLst>
          <pc:docMk/>
          <pc:sldMk cId="76668380" sldId="377"/>
        </pc:sldMkLst>
        <pc:spChg chg="mod">
          <ac:chgData name="Siyang Wu" userId="0b2927bef70373b0" providerId="LiveId" clId="{A43AE8C0-8BFF-4A74-A749-9F213530FAA3}" dt="2025-07-03T07:28:08.056" v="3357" actId="20577"/>
          <ac:spMkLst>
            <pc:docMk/>
            <pc:sldMk cId="76668380" sldId="377"/>
            <ac:spMk id="3" creationId="{8B03FAF0-8820-7060-A63A-5EAFB6C14F54}"/>
          </ac:spMkLst>
        </pc:spChg>
        <pc:spChg chg="mod">
          <ac:chgData name="Siyang Wu" userId="0b2927bef70373b0" providerId="LiveId" clId="{A43AE8C0-8BFF-4A74-A749-9F213530FAA3}" dt="2025-07-02T14:51:32.127" v="1911" actId="20577"/>
          <ac:spMkLst>
            <pc:docMk/>
            <pc:sldMk cId="76668380" sldId="377"/>
            <ac:spMk id="5" creationId="{3A312890-705E-18C5-CF5E-31FDD4C0CB16}"/>
          </ac:spMkLst>
        </pc:spChg>
        <pc:spChg chg="add mod">
          <ac:chgData name="Siyang Wu" userId="0b2927bef70373b0" providerId="LiveId" clId="{A43AE8C0-8BFF-4A74-A749-9F213530FAA3}" dt="2025-07-02T15:51:41.039" v="2205" actId="14100"/>
          <ac:spMkLst>
            <pc:docMk/>
            <pc:sldMk cId="76668380" sldId="377"/>
            <ac:spMk id="8" creationId="{38EBC8E9-0879-66C5-8D94-9B5B53B21834}"/>
          </ac:spMkLst>
        </pc:spChg>
        <pc:picChg chg="add mod">
          <ac:chgData name="Siyang Wu" userId="0b2927bef70373b0" providerId="LiveId" clId="{A43AE8C0-8BFF-4A74-A749-9F213530FAA3}" dt="2025-07-02T15:50:59.118" v="2198" actId="1076"/>
          <ac:picMkLst>
            <pc:docMk/>
            <pc:sldMk cId="76668380" sldId="377"/>
            <ac:picMk id="7" creationId="{E41E60A3-1A83-5A50-93AD-7F21FF4AD514}"/>
          </ac:picMkLst>
        </pc:picChg>
      </pc:sldChg>
      <pc:sldChg chg="add del">
        <pc:chgData name="Siyang Wu" userId="0b2927bef70373b0" providerId="LiveId" clId="{A43AE8C0-8BFF-4A74-A749-9F213530FAA3}" dt="2025-07-02T14:49:55.611" v="1869"/>
        <pc:sldMkLst>
          <pc:docMk/>
          <pc:sldMk cId="982954155" sldId="37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6FAA0A-FC1C-16A3-947D-27CA299F0CC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T"/>
          </a:p>
        </p:txBody>
      </p:sp>
      <p:sp>
        <p:nvSpPr>
          <p:cNvPr id="3" name="Date Placeholder 2">
            <a:extLst>
              <a:ext uri="{FF2B5EF4-FFF2-40B4-BE49-F238E27FC236}">
                <a16:creationId xmlns:a16="http://schemas.microsoft.com/office/drawing/2014/main" id="{70307311-BDEC-D4A7-5DDC-01B587EB82F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C8BDA8-95A5-5741-9E04-1D392DE0C9D6}" type="datetimeFigureOut">
              <a:rPr lang="en-MT" smtClean="0"/>
              <a:t>07/03/2025</a:t>
            </a:fld>
            <a:endParaRPr lang="en-MT"/>
          </a:p>
        </p:txBody>
      </p:sp>
      <p:sp>
        <p:nvSpPr>
          <p:cNvPr id="4" name="Footer Placeholder 3">
            <a:extLst>
              <a:ext uri="{FF2B5EF4-FFF2-40B4-BE49-F238E27FC236}">
                <a16:creationId xmlns:a16="http://schemas.microsoft.com/office/drawing/2014/main" id="{E3FCE49B-559A-A90A-CAF1-B34EC18C782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MT"/>
          </a:p>
        </p:txBody>
      </p:sp>
      <p:sp>
        <p:nvSpPr>
          <p:cNvPr id="5" name="Slide Number Placeholder 4">
            <a:extLst>
              <a:ext uri="{FF2B5EF4-FFF2-40B4-BE49-F238E27FC236}">
                <a16:creationId xmlns:a16="http://schemas.microsoft.com/office/drawing/2014/main" id="{DE2AC87E-DA3E-6219-6F13-32E8211534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A4EB7B2-FA3B-F342-8F52-824AF5CBEE2B}" type="slidenum">
              <a:rPr lang="en-MT" smtClean="0"/>
              <a:t>‹#›</a:t>
            </a:fld>
            <a:endParaRPr lang="en-MT"/>
          </a:p>
        </p:txBody>
      </p:sp>
    </p:spTree>
    <p:extLst>
      <p:ext uri="{BB962C8B-B14F-4D97-AF65-F5344CB8AC3E}">
        <p14:creationId xmlns:p14="http://schemas.microsoft.com/office/powerpoint/2010/main" val="34386062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38" name="Shape 1338"/>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339" name="Shape 1339"/>
          <p:cNvSpPr>
            <a:spLocks noGrp="1"/>
          </p:cNvSpPr>
          <p:nvPr>
            <p:ph type="body" sz="quarter" idx="1"/>
          </p:nvPr>
        </p:nvSpPr>
        <p:spPr>
          <a:xfrm>
            <a:off x="914400" y="4343400"/>
            <a:ext cx="5029200" cy="4114800"/>
          </a:xfrm>
          <a:prstGeom prst="rect">
            <a:avLst/>
          </a:prstGeom>
        </p:spPr>
        <p:txBody>
          <a:bodyPr/>
          <a:lstStyle/>
          <a:p>
            <a:endParaRPr dirty="0"/>
          </a:p>
        </p:txBody>
      </p:sp>
    </p:spTree>
  </p:cSld>
  <p:clrMap bg1="lt1" tx1="dk1" bg2="lt2" tx2="dk2" accent1="accent1" accent2="accent2" accent3="accent3" accent4="accent4" accent5="accent5" accent6="accent6" hlink="hlink" folHlink="folHlink"/>
  <p:notesStyle>
    <a:lvl1pPr defTabSz="457200" latinLnBrk="0">
      <a:defRPr sz="1200" b="0" i="0">
        <a:latin typeface="Arial" panose="020B0604020202020204" pitchFamily="34" charset="0"/>
        <a:ea typeface="+mn-ea"/>
        <a:cs typeface="Arial" panose="020B0604020202020204" pitchFamily="34" charset="0"/>
        <a:sym typeface="Calibri"/>
      </a:defRPr>
    </a:lvl1pPr>
    <a:lvl2pPr indent="228600" defTabSz="457200" latinLnBrk="0">
      <a:defRPr sz="1200">
        <a:latin typeface="+mn-lt"/>
        <a:ea typeface="+mn-ea"/>
        <a:cs typeface="+mn-cs"/>
        <a:sym typeface="Calibri"/>
      </a:defRPr>
    </a:lvl2pPr>
    <a:lvl3pPr indent="457200" defTabSz="457200" latinLnBrk="0">
      <a:defRPr sz="1200">
        <a:latin typeface="+mn-lt"/>
        <a:ea typeface="+mn-ea"/>
        <a:cs typeface="+mn-cs"/>
        <a:sym typeface="Calibri"/>
      </a:defRPr>
    </a:lvl3pPr>
    <a:lvl4pPr indent="685800" defTabSz="457200" latinLnBrk="0">
      <a:defRPr sz="1200">
        <a:latin typeface="+mn-lt"/>
        <a:ea typeface="+mn-ea"/>
        <a:cs typeface="+mn-cs"/>
        <a:sym typeface="Calibri"/>
      </a:defRPr>
    </a:lvl4pPr>
    <a:lvl5pPr indent="914400" defTabSz="457200" latinLnBrk="0">
      <a:defRPr sz="1200">
        <a:latin typeface="+mn-lt"/>
        <a:ea typeface="+mn-ea"/>
        <a:cs typeface="+mn-cs"/>
        <a:sym typeface="Calibri"/>
      </a:defRPr>
    </a:lvl5pPr>
    <a:lvl6pPr indent="1143000" defTabSz="457200" latinLnBrk="0">
      <a:defRPr sz="1200">
        <a:latin typeface="+mn-lt"/>
        <a:ea typeface="+mn-ea"/>
        <a:cs typeface="+mn-cs"/>
        <a:sym typeface="Calibri"/>
      </a:defRPr>
    </a:lvl6pPr>
    <a:lvl7pPr indent="1371600" defTabSz="457200" latinLnBrk="0">
      <a:defRPr sz="1200">
        <a:latin typeface="+mn-lt"/>
        <a:ea typeface="+mn-ea"/>
        <a:cs typeface="+mn-cs"/>
        <a:sym typeface="Calibri"/>
      </a:defRPr>
    </a:lvl7pPr>
    <a:lvl8pPr indent="1600200" defTabSz="457200" latinLnBrk="0">
      <a:defRPr sz="1200">
        <a:latin typeface="+mn-lt"/>
        <a:ea typeface="+mn-ea"/>
        <a:cs typeface="+mn-cs"/>
        <a:sym typeface="Calibri"/>
      </a:defRPr>
    </a:lvl8pPr>
    <a:lvl9pPr indent="1828800" defTabSz="4572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4175" y="685800"/>
            <a:ext cx="608965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323032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4A73C4D-E2FF-BC90-DBF6-09E2EA6F6D72}"/>
              </a:ext>
            </a:extLst>
          </p:cNvPr>
          <p:cNvPicPr>
            <a:picLocks noChangeAspect="1"/>
          </p:cNvPicPr>
          <p:nvPr userDrawn="1"/>
        </p:nvPicPr>
        <p:blipFill>
          <a:blip r:embed="rId2"/>
          <a:stretch>
            <a:fillRect/>
          </a:stretch>
        </p:blipFill>
        <p:spPr>
          <a:xfrm>
            <a:off x="10197670" y="5461000"/>
            <a:ext cx="1816100" cy="1206500"/>
          </a:xfrm>
          <a:prstGeom prst="rect">
            <a:avLst/>
          </a:prstGeom>
        </p:spPr>
      </p:pic>
      <p:pic>
        <p:nvPicPr>
          <p:cNvPr id="5" name="Picture 4">
            <a:extLst>
              <a:ext uri="{FF2B5EF4-FFF2-40B4-BE49-F238E27FC236}">
                <a16:creationId xmlns:a16="http://schemas.microsoft.com/office/drawing/2014/main" id="{6169F764-5DCA-C9B6-5696-0A62DF5AD932}"/>
              </a:ext>
            </a:extLst>
          </p:cNvPr>
          <p:cNvPicPr>
            <a:picLocks noChangeAspect="1"/>
          </p:cNvPicPr>
          <p:nvPr userDrawn="1"/>
        </p:nvPicPr>
        <p:blipFill>
          <a:blip r:embed="rId3"/>
          <a:stretch>
            <a:fillRect/>
          </a:stretch>
        </p:blipFill>
        <p:spPr>
          <a:xfrm>
            <a:off x="165529" y="190499"/>
            <a:ext cx="1816100" cy="1206500"/>
          </a:xfrm>
          <a:prstGeom prst="rect">
            <a:avLst/>
          </a:prstGeom>
        </p:spPr>
      </p:pic>
      <p:sp>
        <p:nvSpPr>
          <p:cNvPr id="162" name="Text Placeholder 49"/>
          <p:cNvSpPr/>
          <p:nvPr/>
        </p:nvSpPr>
        <p:spPr>
          <a:xfrm>
            <a:off x="3554946" y="4955133"/>
            <a:ext cx="2120057"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1400">
                <a:solidFill>
                  <a:schemeClr val="accent3">
                    <a:hueOff val="-3600000"/>
                    <a:lumOff val="3392"/>
                  </a:schemeClr>
                </a:solidFill>
              </a:defRPr>
            </a:lvl1pPr>
          </a:lstStyle>
          <a:p>
            <a:r>
              <a:t> </a:t>
            </a:r>
          </a:p>
        </p:txBody>
      </p:sp>
      <p:sp>
        <p:nvSpPr>
          <p:cNvPr id="163" name="Rectangle"/>
          <p:cNvSpPr/>
          <p:nvPr/>
        </p:nvSpPr>
        <p:spPr>
          <a:xfrm>
            <a:off x="165529" y="190499"/>
            <a:ext cx="11848241" cy="6477001"/>
          </a:xfrm>
          <a:prstGeom prst="rect">
            <a:avLst/>
          </a:prstGeom>
          <a:ln>
            <a:solidFill>
              <a:schemeClr val="tx1"/>
            </a:solidFill>
            <a:miter lim="400000"/>
          </a:ln>
        </p:spPr>
        <p:txBody>
          <a:bodyPr tIns="91439" bIns="91439" anchor="ctr"/>
          <a:lstStyle/>
          <a:p>
            <a:pPr algn="ctr">
              <a:lnSpc>
                <a:spcPct val="100000"/>
              </a:lnSpc>
              <a:defRPr sz="2800">
                <a:solidFill>
                  <a:schemeClr val="accent3"/>
                </a:solidFill>
              </a:defRPr>
            </a:pPr>
            <a:endParaRPr/>
          </a:p>
        </p:txBody>
      </p:sp>
      <p:sp>
        <p:nvSpPr>
          <p:cNvPr id="164" name="Presentation subtitle goes here."/>
          <p:cNvSpPr txBox="1">
            <a:spLocks noGrp="1"/>
          </p:cNvSpPr>
          <p:nvPr>
            <p:ph type="body" sz="quarter" idx="21" hasCustomPrompt="1"/>
          </p:nvPr>
        </p:nvSpPr>
        <p:spPr>
          <a:xfrm>
            <a:off x="640800" y="5850000"/>
            <a:ext cx="3818481" cy="630165"/>
          </a:xfrm>
          <a:prstGeom prst="rect">
            <a:avLst/>
          </a:prstGeom>
        </p:spPr>
        <p:txBody>
          <a:bodyPr lIns="0" tIns="0" rIns="0" bIns="0"/>
          <a:lstStyle>
            <a:lvl1pPr>
              <a:lnSpc>
                <a:spcPts val="1000"/>
              </a:lnSpc>
              <a:spcBef>
                <a:spcPts val="0"/>
              </a:spcBef>
              <a:tabLst>
                <a:tab pos="2222500" algn="l"/>
              </a:tabLst>
              <a:defRPr sz="700" spc="-25">
                <a:solidFill>
                  <a:srgbClr val="A32200"/>
                </a:solidFill>
              </a:defRPr>
            </a:lvl1pPr>
          </a:lstStyle>
          <a:p>
            <a:r>
              <a:rPr dirty="0"/>
              <a:t>Presentation subtitle goes here.</a:t>
            </a:r>
          </a:p>
        </p:txBody>
      </p:sp>
      <p:sp>
        <p:nvSpPr>
          <p:cNvPr id="166" name="Presentation subtitle goes here."/>
          <p:cNvSpPr txBox="1">
            <a:spLocks noGrp="1"/>
          </p:cNvSpPr>
          <p:nvPr>
            <p:ph type="body" sz="quarter" idx="23" hasCustomPrompt="1"/>
          </p:nvPr>
        </p:nvSpPr>
        <p:spPr>
          <a:xfrm>
            <a:off x="640800" y="4574120"/>
            <a:ext cx="8822225" cy="914427"/>
          </a:xfrm>
          <a:prstGeom prst="rect">
            <a:avLst/>
          </a:prstGeom>
        </p:spPr>
        <p:txBody>
          <a:bodyPr lIns="0" tIns="0" rIns="0" bIns="0"/>
          <a:lstStyle>
            <a:lvl1pPr>
              <a:lnSpc>
                <a:spcPts val="2000"/>
              </a:lnSpc>
              <a:spcBef>
                <a:spcPts val="0"/>
              </a:spcBef>
              <a:tabLst>
                <a:tab pos="2222500" algn="l"/>
              </a:tabLst>
              <a:defRPr sz="2000" spc="-71">
                <a:solidFill>
                  <a:schemeClr val="bg1"/>
                </a:solidFill>
              </a:defRPr>
            </a:lvl1pPr>
          </a:lstStyle>
          <a:p>
            <a:r>
              <a:rPr dirty="0"/>
              <a:t>Presentation subtitle goes here.</a:t>
            </a:r>
          </a:p>
        </p:txBody>
      </p:sp>
      <p:sp>
        <p:nvSpPr>
          <p:cNvPr id="10" name="Subtitle 2">
            <a:extLst>
              <a:ext uri="{FF2B5EF4-FFF2-40B4-BE49-F238E27FC236}">
                <a16:creationId xmlns:a16="http://schemas.microsoft.com/office/drawing/2014/main" id="{2F44458A-4D04-C6D0-24DA-103FE0768467}"/>
              </a:ext>
            </a:extLst>
          </p:cNvPr>
          <p:cNvSpPr>
            <a:spLocks noGrp="1"/>
          </p:cNvSpPr>
          <p:nvPr>
            <p:ph type="subTitle" idx="1" hasCustomPrompt="1"/>
          </p:nvPr>
        </p:nvSpPr>
        <p:spPr>
          <a:xfrm>
            <a:off x="644227" y="2845823"/>
            <a:ext cx="8820000" cy="1513235"/>
          </a:xfrm>
          <a:prstGeom prst="rect">
            <a:avLst/>
          </a:prstGeom>
        </p:spPr>
        <p:txBody>
          <a:bodyPr wrap="square" lIns="0" tIns="0" rIns="0" bIns="0" anchor="t" anchorCtr="0">
            <a:noAutofit/>
          </a:bodyPr>
          <a:lstStyle>
            <a:lvl1pPr marL="0" indent="0" algn="l">
              <a:lnSpc>
                <a:spcPts val="5500"/>
              </a:lnSpc>
              <a:spcBef>
                <a:spcPts val="800"/>
              </a:spcBef>
              <a:buNone/>
              <a:defRPr sz="6000" b="1" i="0" spc="-300">
                <a:solidFill>
                  <a:schemeClr val="tx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Presentation title</a:t>
            </a:r>
          </a:p>
          <a:p>
            <a:r>
              <a:rPr lang="en-US" dirty="0"/>
              <a:t>goes here.</a:t>
            </a:r>
          </a:p>
        </p:txBody>
      </p:sp>
      <p:pic>
        <p:nvPicPr>
          <p:cNvPr id="2" name="Picture 1">
            <a:extLst>
              <a:ext uri="{FF2B5EF4-FFF2-40B4-BE49-F238E27FC236}">
                <a16:creationId xmlns:a16="http://schemas.microsoft.com/office/drawing/2014/main" id="{D3154DDD-3D9A-5E49-4676-55F39F4870EE}"/>
              </a:ext>
            </a:extLst>
          </p:cNvPr>
          <p:cNvPicPr>
            <a:picLocks noChangeAspect="1"/>
          </p:cNvPicPr>
          <p:nvPr userDrawn="1"/>
        </p:nvPicPr>
        <p:blipFill>
          <a:blip r:embed="rId4"/>
          <a:stretch>
            <a:fillRect/>
          </a:stretch>
        </p:blipFill>
        <p:spPr>
          <a:xfrm>
            <a:off x="10121449" y="507429"/>
            <a:ext cx="1496116" cy="748058"/>
          </a:xfrm>
          <a:prstGeom prst="rect">
            <a:avLst/>
          </a:prstGeom>
        </p:spPr>
      </p:pic>
    </p:spTree>
    <p:extLst>
      <p:ext uri="{BB962C8B-B14F-4D97-AF65-F5344CB8AC3E}">
        <p14:creationId xmlns:p14="http://schemas.microsoft.com/office/powerpoint/2010/main" val="810603038"/>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mparison">
    <p:bg>
      <p:bgPr>
        <a:solidFill>
          <a:schemeClr val="accent3"/>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EE5D8D0-80F5-51A5-1B07-109FA11D2876}"/>
              </a:ext>
            </a:extLst>
          </p:cNvPr>
          <p:cNvPicPr>
            <a:picLocks noChangeAspect="1"/>
          </p:cNvPicPr>
          <p:nvPr userDrawn="1"/>
        </p:nvPicPr>
        <p:blipFill>
          <a:blip r:embed="rId2"/>
          <a:stretch>
            <a:fillRect/>
          </a:stretch>
        </p:blipFill>
        <p:spPr>
          <a:xfrm>
            <a:off x="0" y="0"/>
            <a:ext cx="7567885" cy="6858000"/>
          </a:xfrm>
          <a:prstGeom prst="rect">
            <a:avLst/>
          </a:prstGeom>
        </p:spPr>
      </p:pic>
      <p:sp>
        <p:nvSpPr>
          <p:cNvPr id="771" name="Slide Number"/>
          <p:cNvSpPr txBox="1">
            <a:spLocks noGrp="1"/>
          </p:cNvSpPr>
          <p:nvPr>
            <p:ph type="sldNum" sz="quarter" idx="2"/>
          </p:nvPr>
        </p:nvSpPr>
        <p:spPr>
          <a:xfrm>
            <a:off x="11574470" y="6480000"/>
            <a:ext cx="157094" cy="153888"/>
          </a:xfrm>
          <a:prstGeom prst="rect">
            <a:avLst/>
          </a:prstGeom>
        </p:spPr>
        <p:txBody>
          <a:bodyPr/>
          <a:lstStyle>
            <a:lvl1pPr>
              <a:defRPr>
                <a:solidFill>
                  <a:schemeClr val="tx1"/>
                </a:solidFill>
              </a:defRPr>
            </a:lvl1pPr>
          </a:lstStyle>
          <a:p>
            <a:fld id="{86CB4B4D-7CA3-9044-876B-883B54F8677D}" type="slidenum">
              <a:rPr lang="en-MT" smtClean="0"/>
              <a:pPr/>
              <a:t>‹#›</a:t>
            </a:fld>
            <a:endParaRPr lang="en-MT"/>
          </a:p>
        </p:txBody>
      </p:sp>
      <p:sp>
        <p:nvSpPr>
          <p:cNvPr id="2" name="Title 1">
            <a:extLst>
              <a:ext uri="{FF2B5EF4-FFF2-40B4-BE49-F238E27FC236}">
                <a16:creationId xmlns:a16="http://schemas.microsoft.com/office/drawing/2014/main" id="{9D122760-6141-1BBA-A1C0-71FC81DE61D6}"/>
              </a:ext>
            </a:extLst>
          </p:cNvPr>
          <p:cNvSpPr>
            <a:spLocks noGrp="1"/>
          </p:cNvSpPr>
          <p:nvPr>
            <p:ph type="title" hasCustomPrompt="1"/>
          </p:nvPr>
        </p:nvSpPr>
        <p:spPr>
          <a:xfrm>
            <a:off x="359999" y="1674394"/>
            <a:ext cx="5040000" cy="900000"/>
          </a:xfrm>
          <a:prstGeom prst="rect">
            <a:avLst/>
          </a:prstGeom>
        </p:spPr>
        <p:txBody>
          <a:bodyPr/>
          <a:lstStyle>
            <a:lvl1pPr>
              <a:lnSpc>
                <a:spcPts val="3000"/>
              </a:lnSpc>
              <a:spcBef>
                <a:spcPts val="0"/>
              </a:spcBef>
              <a:defRPr sz="3000" spc="-150" baseline="0">
                <a:solidFill>
                  <a:schemeClr val="bg1"/>
                </a:solidFill>
              </a:defRPr>
            </a:lvl1pPr>
          </a:lstStyle>
          <a:p>
            <a:r>
              <a:rPr lang="en-GB" dirty="0"/>
              <a:t>Headline goes here.</a:t>
            </a:r>
            <a:br>
              <a:rPr lang="en-GB" dirty="0"/>
            </a:br>
            <a:r>
              <a:rPr lang="en-GB" dirty="0"/>
              <a:t>Maximum in 2 lines.</a:t>
            </a:r>
            <a:endParaRPr lang="en-RS" dirty="0"/>
          </a:p>
        </p:txBody>
      </p:sp>
      <p:sp>
        <p:nvSpPr>
          <p:cNvPr id="6" name="Text Placeholder 5">
            <a:extLst>
              <a:ext uri="{FF2B5EF4-FFF2-40B4-BE49-F238E27FC236}">
                <a16:creationId xmlns:a16="http://schemas.microsoft.com/office/drawing/2014/main" id="{692E8514-1FD9-1D48-F636-D07CF9B3E97F}"/>
              </a:ext>
            </a:extLst>
          </p:cNvPr>
          <p:cNvSpPr>
            <a:spLocks noGrp="1"/>
          </p:cNvSpPr>
          <p:nvPr>
            <p:ph type="body" sz="quarter" idx="25" hasCustomPrompt="1"/>
          </p:nvPr>
        </p:nvSpPr>
        <p:spPr>
          <a:xfrm>
            <a:off x="6480000" y="1674393"/>
            <a:ext cx="5040000" cy="900000"/>
          </a:xfrm>
          <a:prstGeom prst="rect">
            <a:avLst/>
          </a:prstGeom>
        </p:spPr>
        <p:txBody>
          <a:bodyPr lIns="0" tIns="0" rIns="0" bIns="0"/>
          <a:lstStyle>
            <a:lvl1pPr>
              <a:lnSpc>
                <a:spcPts val="3000"/>
              </a:lnSpc>
              <a:spcBef>
                <a:spcPts val="0"/>
              </a:spcBef>
              <a:defRPr sz="3000" b="1" i="0" spc="-150" baseline="0">
                <a:solidFill>
                  <a:srgbClr val="FFFFFF"/>
                </a:solidFill>
                <a:latin typeface="Arial" panose="020B0604020202020204" pitchFamily="34" charset="0"/>
                <a:cs typeface="Arial" panose="020B0604020202020204" pitchFamily="34" charset="0"/>
              </a:defRPr>
            </a:lvl1pPr>
          </a:lstStyle>
          <a:p>
            <a:pPr lvl="0"/>
            <a:r>
              <a:rPr lang="en-GB" dirty="0"/>
              <a:t>Headline goes here.</a:t>
            </a:r>
          </a:p>
          <a:p>
            <a:pPr lvl="0"/>
            <a:r>
              <a:rPr lang="en-GB" dirty="0"/>
              <a:t>Maximum in 2 lines.</a:t>
            </a:r>
            <a:endParaRPr lang="en-RS" dirty="0"/>
          </a:p>
        </p:txBody>
      </p:sp>
      <p:sp>
        <p:nvSpPr>
          <p:cNvPr id="8" name="Text Placeholder 7">
            <a:extLst>
              <a:ext uri="{FF2B5EF4-FFF2-40B4-BE49-F238E27FC236}">
                <a16:creationId xmlns:a16="http://schemas.microsoft.com/office/drawing/2014/main" id="{39CEBE2D-F2C3-88C0-3F92-6DB010B000A0}"/>
              </a:ext>
            </a:extLst>
          </p:cNvPr>
          <p:cNvSpPr>
            <a:spLocks noGrp="1"/>
          </p:cNvSpPr>
          <p:nvPr>
            <p:ph type="body" sz="quarter" idx="26" hasCustomPrompt="1"/>
          </p:nvPr>
        </p:nvSpPr>
        <p:spPr>
          <a:xfrm>
            <a:off x="6480000" y="2834245"/>
            <a:ext cx="5040000" cy="3240000"/>
          </a:xfrm>
          <a:prstGeom prst="rect">
            <a:avLst/>
          </a:prstGeom>
        </p:spPr>
        <p:txBody>
          <a:bodyPr lIns="0" tIns="0" rIns="0" bIns="0"/>
          <a:lstStyle>
            <a:lvl1pPr marL="230400" indent="-230400">
              <a:buClr>
                <a:schemeClr val="accent1"/>
              </a:buClr>
              <a:buSzPct val="120000"/>
              <a:buFont typeface="Arial" panose="020B0604020202020204" pitchFamily="34" charset="0"/>
              <a:buChar char="•"/>
              <a:defRPr sz="1400">
                <a:solidFill>
                  <a:srgbClr val="FFFFFF"/>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a:t>
            </a:r>
          </a:p>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a:t>
            </a:r>
          </a:p>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a:t>
            </a:r>
            <a:endParaRPr lang="en-RS" dirty="0"/>
          </a:p>
        </p:txBody>
      </p:sp>
      <p:sp>
        <p:nvSpPr>
          <p:cNvPr id="10" name="Text Placeholder 9">
            <a:extLst>
              <a:ext uri="{FF2B5EF4-FFF2-40B4-BE49-F238E27FC236}">
                <a16:creationId xmlns:a16="http://schemas.microsoft.com/office/drawing/2014/main" id="{81C44C58-2ED7-4D46-7596-BC9E68CD7429}"/>
              </a:ext>
            </a:extLst>
          </p:cNvPr>
          <p:cNvSpPr>
            <a:spLocks noGrp="1"/>
          </p:cNvSpPr>
          <p:nvPr>
            <p:ph type="body" sz="quarter" idx="27" hasCustomPrompt="1"/>
          </p:nvPr>
        </p:nvSpPr>
        <p:spPr>
          <a:xfrm>
            <a:off x="360000" y="2834245"/>
            <a:ext cx="5040000" cy="3240000"/>
          </a:xfrm>
          <a:prstGeom prst="rect">
            <a:avLst/>
          </a:prstGeom>
        </p:spPr>
        <p:txBody>
          <a:bodyPr lIns="0" tIns="0" rIns="0" bIns="0"/>
          <a:lstStyle>
            <a:lvl1pPr marL="230400" indent="-230400">
              <a:buClr>
                <a:schemeClr val="accent1"/>
              </a:buClr>
              <a:buSzPct val="120000"/>
              <a:buFont typeface="Arial" panose="020B0604020202020204" pitchFamily="34" charset="0"/>
              <a:buChar char="•"/>
              <a:defRPr sz="1400">
                <a:solidFill>
                  <a:schemeClr val="bg1"/>
                </a:solidFill>
              </a:defRPr>
            </a:lvl1pPr>
          </a:lstStyle>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a:t>
            </a:r>
          </a:p>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a:t>
            </a:r>
          </a:p>
          <a:p>
            <a:pPr lvl="0"/>
            <a:r>
              <a:rPr lang="en-GB" dirty="0"/>
              <a:t>Lorem ipsum </a:t>
            </a:r>
            <a:r>
              <a:rPr lang="en-GB" dirty="0" err="1"/>
              <a:t>dolor</a:t>
            </a:r>
            <a:r>
              <a:rPr lang="en-GB" dirty="0"/>
              <a:t> sit </a:t>
            </a:r>
            <a:r>
              <a:rPr lang="en-GB" dirty="0" err="1"/>
              <a:t>amet</a:t>
            </a:r>
            <a:r>
              <a:rPr lang="en-GB" dirty="0"/>
              <a:t>, </a:t>
            </a:r>
            <a:r>
              <a:rPr lang="en-GB" dirty="0" err="1"/>
              <a:t>consectetuer</a:t>
            </a:r>
            <a:r>
              <a:rPr lang="en-GB" dirty="0"/>
              <a:t> </a:t>
            </a:r>
            <a:r>
              <a:rPr lang="en-GB" dirty="0" err="1"/>
              <a:t>adipiscing</a:t>
            </a:r>
            <a:r>
              <a:rPr lang="en-GB" dirty="0"/>
              <a:t> </a:t>
            </a:r>
            <a:r>
              <a:rPr lang="en-GB" dirty="0" err="1"/>
              <a:t>elit</a:t>
            </a:r>
            <a:r>
              <a:rPr lang="en-GB" dirty="0"/>
              <a:t>, </a:t>
            </a:r>
            <a:r>
              <a:rPr lang="en-GB" dirty="0" err="1"/>
              <a:t>sed</a:t>
            </a:r>
            <a:r>
              <a:rPr lang="en-GB" dirty="0"/>
              <a:t> </a:t>
            </a:r>
            <a:r>
              <a:rPr lang="en-GB" dirty="0" err="1"/>
              <a:t>diam</a:t>
            </a:r>
            <a:r>
              <a:rPr lang="en-GB" dirty="0"/>
              <a:t> </a:t>
            </a:r>
            <a:r>
              <a:rPr lang="en-GB" dirty="0" err="1"/>
              <a:t>nonummy</a:t>
            </a:r>
            <a:r>
              <a:rPr lang="en-GB" dirty="0"/>
              <a:t> </a:t>
            </a:r>
            <a:r>
              <a:rPr lang="en-GB" dirty="0" err="1"/>
              <a:t>nibh</a:t>
            </a:r>
            <a:r>
              <a:rPr lang="en-GB" dirty="0"/>
              <a:t> </a:t>
            </a:r>
            <a:r>
              <a:rPr lang="en-GB" dirty="0" err="1"/>
              <a:t>euismod</a:t>
            </a:r>
            <a:r>
              <a:rPr lang="en-GB" dirty="0"/>
              <a:t> </a:t>
            </a:r>
            <a:r>
              <a:rPr lang="en-GB" dirty="0" err="1"/>
              <a:t>tincidunt</a:t>
            </a:r>
            <a:r>
              <a:rPr lang="en-GB" dirty="0"/>
              <a:t> </a:t>
            </a:r>
            <a:r>
              <a:rPr lang="en-GB" dirty="0" err="1"/>
              <a:t>ut</a:t>
            </a:r>
            <a:r>
              <a:rPr lang="en-GB" dirty="0"/>
              <a:t> </a:t>
            </a:r>
            <a:r>
              <a:rPr lang="en-GB" dirty="0" err="1"/>
              <a:t>laoreet</a:t>
            </a:r>
            <a:r>
              <a:rPr lang="en-GB" dirty="0"/>
              <a:t> dolore magna </a:t>
            </a:r>
            <a:r>
              <a:rPr lang="en-GB" dirty="0" err="1"/>
              <a:t>aliquam</a:t>
            </a:r>
            <a:r>
              <a:rPr lang="en-GB" dirty="0"/>
              <a:t> </a:t>
            </a:r>
            <a:r>
              <a:rPr lang="en-GB" dirty="0" err="1"/>
              <a:t>erat</a:t>
            </a:r>
            <a:r>
              <a:rPr lang="en-GB" dirty="0"/>
              <a:t> </a:t>
            </a:r>
            <a:r>
              <a:rPr lang="en-GB" dirty="0" err="1"/>
              <a:t>volutpat</a:t>
            </a:r>
            <a:r>
              <a:rPr lang="en-GB" dirty="0"/>
              <a:t>.</a:t>
            </a:r>
            <a:endParaRPr lang="en-RS" dirty="0"/>
          </a:p>
        </p:txBody>
      </p:sp>
      <p:sp>
        <p:nvSpPr>
          <p:cNvPr id="4" name="Rectangle 26">
            <a:extLst>
              <a:ext uri="{FF2B5EF4-FFF2-40B4-BE49-F238E27FC236}">
                <a16:creationId xmlns:a16="http://schemas.microsoft.com/office/drawing/2014/main" id="{AC0B41AC-E660-039B-D957-02D6B6044830}"/>
              </a:ext>
            </a:extLst>
          </p:cNvPr>
          <p:cNvSpPr/>
          <p:nvPr userDrawn="1"/>
        </p:nvSpPr>
        <p:spPr>
          <a:xfrm>
            <a:off x="500" y="6761480"/>
            <a:ext cx="12178800" cy="96520"/>
          </a:xfrm>
          <a:prstGeom prst="rect">
            <a:avLst/>
          </a:prstGeom>
          <a:solidFill>
            <a:schemeClr val="accent1"/>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pic>
        <p:nvPicPr>
          <p:cNvPr id="3" name="Picture 2">
            <a:extLst>
              <a:ext uri="{FF2B5EF4-FFF2-40B4-BE49-F238E27FC236}">
                <a16:creationId xmlns:a16="http://schemas.microsoft.com/office/drawing/2014/main" id="{970FB612-69BE-4BC2-2F09-D99BA96EC833}"/>
              </a:ext>
            </a:extLst>
          </p:cNvPr>
          <p:cNvPicPr>
            <a:picLocks noChangeAspect="1"/>
          </p:cNvPicPr>
          <p:nvPr userDrawn="1"/>
        </p:nvPicPr>
        <p:blipFill>
          <a:blip r:embed="rId3"/>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3996435217"/>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Quote Slide">
    <p:bg>
      <p:bgPr>
        <a:solidFill>
          <a:schemeClr val="accent2"/>
        </a:solidFill>
        <a:effectLst/>
      </p:bgPr>
    </p:bg>
    <p:spTree>
      <p:nvGrpSpPr>
        <p:cNvPr id="1" name=""/>
        <p:cNvGrpSpPr/>
        <p:nvPr/>
      </p:nvGrpSpPr>
      <p:grpSpPr>
        <a:xfrm>
          <a:off x="0" y="0"/>
          <a:ext cx="0" cy="0"/>
          <a:chOff x="0" y="0"/>
          <a:chExt cx="0" cy="0"/>
        </a:xfrm>
      </p:grpSpPr>
      <p:sp>
        <p:nvSpPr>
          <p:cNvPr id="824" name="Text Placeholder 49"/>
          <p:cNvSpPr/>
          <p:nvPr/>
        </p:nvSpPr>
        <p:spPr>
          <a:xfrm>
            <a:off x="3554946" y="4955133"/>
            <a:ext cx="2120057"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1400">
                <a:solidFill>
                  <a:schemeClr val="accent3">
                    <a:hueOff val="-3600000"/>
                    <a:lumOff val="3392"/>
                  </a:schemeClr>
                </a:solidFill>
              </a:defRPr>
            </a:lvl1pPr>
          </a:lstStyle>
          <a:p>
            <a:r>
              <a:t> </a:t>
            </a:r>
          </a:p>
        </p:txBody>
      </p:sp>
      <p:sp>
        <p:nvSpPr>
          <p:cNvPr id="827" name="“"/>
          <p:cNvSpPr txBox="1"/>
          <p:nvPr/>
        </p:nvSpPr>
        <p:spPr>
          <a:xfrm>
            <a:off x="1343734" y="2179914"/>
            <a:ext cx="239177" cy="3274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a:lnSpc>
                <a:spcPts val="3800"/>
              </a:lnSpc>
              <a:tabLst>
                <a:tab pos="2222500" algn="l"/>
              </a:tabLst>
              <a:defRPr sz="3800" spc="-173">
                <a:solidFill>
                  <a:schemeClr val="accent3">
                    <a:hueOff val="-3600000"/>
                    <a:lumOff val="3392"/>
                  </a:schemeClr>
                </a:solidFill>
              </a:defRPr>
            </a:lvl1pPr>
          </a:lstStyle>
          <a:p>
            <a:r>
              <a:rPr dirty="0">
                <a:solidFill>
                  <a:schemeClr val="tx1"/>
                </a:solidFill>
              </a:rPr>
              <a:t>“</a:t>
            </a:r>
          </a:p>
        </p:txBody>
      </p:sp>
      <p:sp>
        <p:nvSpPr>
          <p:cNvPr id="828" name="Rectangle"/>
          <p:cNvSpPr/>
          <p:nvPr/>
        </p:nvSpPr>
        <p:spPr>
          <a:xfrm>
            <a:off x="165529" y="190499"/>
            <a:ext cx="11848241" cy="6477001"/>
          </a:xfrm>
          <a:prstGeom prst="rect">
            <a:avLst/>
          </a:prstGeom>
          <a:ln>
            <a:solidFill>
              <a:schemeClr val="tx1"/>
            </a:solidFill>
            <a:miter lim="400000"/>
          </a:ln>
        </p:spPr>
        <p:txBody>
          <a:bodyPr tIns="91439" bIns="91439" anchor="ctr"/>
          <a:lstStyle/>
          <a:p>
            <a:pPr algn="ctr">
              <a:lnSpc>
                <a:spcPct val="100000"/>
              </a:lnSpc>
              <a:defRPr sz="2800">
                <a:solidFill>
                  <a:schemeClr val="accent3"/>
                </a:solidFill>
              </a:defRPr>
            </a:pPr>
            <a:endParaRPr/>
          </a:p>
        </p:txBody>
      </p:sp>
      <p:sp>
        <p:nvSpPr>
          <p:cNvPr id="831" name="Square"/>
          <p:cNvSpPr/>
          <p:nvPr userDrawn="1"/>
        </p:nvSpPr>
        <p:spPr>
          <a:xfrm rot="10800000" flipH="1">
            <a:off x="9366432" y="5569929"/>
            <a:ext cx="505472" cy="505473"/>
          </a:xfrm>
          <a:prstGeom prst="rect">
            <a:avLst/>
          </a:prstGeom>
          <a:solidFill>
            <a:srgbClr val="0BA2B3"/>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sp>
        <p:nvSpPr>
          <p:cNvPr id="7" name="Title 6">
            <a:extLst>
              <a:ext uri="{FF2B5EF4-FFF2-40B4-BE49-F238E27FC236}">
                <a16:creationId xmlns:a16="http://schemas.microsoft.com/office/drawing/2014/main" id="{988AE7EF-64E9-48B7-4CF2-BE88B7C09CA6}"/>
              </a:ext>
            </a:extLst>
          </p:cNvPr>
          <p:cNvSpPr>
            <a:spLocks noGrp="1"/>
          </p:cNvSpPr>
          <p:nvPr>
            <p:ph type="title" hasCustomPrompt="1"/>
          </p:nvPr>
        </p:nvSpPr>
        <p:spPr>
          <a:xfrm>
            <a:off x="1591200" y="2187168"/>
            <a:ext cx="8405525" cy="1977391"/>
          </a:xfrm>
          <a:prstGeom prst="rect">
            <a:avLst/>
          </a:prstGeom>
        </p:spPr>
        <p:txBody>
          <a:bodyPr/>
          <a:lstStyle>
            <a:lvl1pPr>
              <a:lnSpc>
                <a:spcPts val="3800"/>
              </a:lnSpc>
              <a:spcBef>
                <a:spcPts val="0"/>
              </a:spcBef>
              <a:defRPr sz="3800" spc="-170" baseline="0">
                <a:solidFill>
                  <a:srgbClr val="FFFFFF"/>
                </a:solidFill>
              </a:defRPr>
            </a:lvl1pPr>
          </a:lstStyle>
          <a:p>
            <a:r>
              <a:rPr lang="en-GB" dirty="0" err="1"/>
              <a:t>Neceptatio</a:t>
            </a:r>
            <a:r>
              <a:rPr lang="en-GB" dirty="0"/>
              <a:t> </a:t>
            </a:r>
            <a:r>
              <a:rPr lang="en-GB" dirty="0" err="1"/>
              <a:t>odis</a:t>
            </a:r>
            <a:r>
              <a:rPr lang="en-GB" dirty="0"/>
              <a:t> non cum que </a:t>
            </a:r>
            <a:r>
              <a:rPr lang="en-GB" dirty="0" err="1"/>
              <a:t>molum</a:t>
            </a:r>
            <a:r>
              <a:rPr lang="en-GB" dirty="0"/>
              <a:t> qui </a:t>
            </a:r>
            <a:r>
              <a:rPr lang="en-GB" dirty="0" err="1"/>
              <a:t>berum</a:t>
            </a:r>
            <a:r>
              <a:rPr lang="en-GB" dirty="0"/>
              <a:t> re </a:t>
            </a:r>
            <a:r>
              <a:rPr lang="en-GB" dirty="0" err="1"/>
              <a:t>ea</a:t>
            </a:r>
            <a:r>
              <a:rPr lang="en-GB" dirty="0"/>
              <a:t> </a:t>
            </a:r>
            <a:r>
              <a:rPr lang="en-GB" dirty="0" err="1"/>
              <a:t>adi</a:t>
            </a:r>
            <a:r>
              <a:rPr lang="en-GB" dirty="0"/>
              <a:t> </a:t>
            </a:r>
            <a:r>
              <a:rPr lang="en-GB" dirty="0" err="1"/>
              <a:t>dest</a:t>
            </a:r>
            <a:r>
              <a:rPr lang="en-GB" dirty="0"/>
              <a:t> </a:t>
            </a:r>
            <a:r>
              <a:rPr lang="en-GB" dirty="0" err="1"/>
              <a:t>asimus</a:t>
            </a:r>
            <a:r>
              <a:rPr lang="en-GB" dirty="0"/>
              <a:t> </a:t>
            </a:r>
            <a:r>
              <a:rPr lang="en-GB" dirty="0" err="1"/>
              <a:t>modit</a:t>
            </a:r>
            <a:r>
              <a:rPr lang="en-GB" dirty="0"/>
              <a:t> </a:t>
            </a:r>
            <a:r>
              <a:rPr lang="en-GB" dirty="0" err="1"/>
              <a:t>iumet</a:t>
            </a:r>
            <a:r>
              <a:rPr lang="en-GB" dirty="0"/>
              <a:t> </a:t>
            </a:r>
            <a:r>
              <a:rPr lang="en-GB" dirty="0" err="1"/>
              <a:t>optate</a:t>
            </a:r>
            <a:r>
              <a:rPr lang="en-GB" dirty="0"/>
              <a:t> </a:t>
            </a:r>
            <a:r>
              <a:rPr lang="en-GB" dirty="0" err="1"/>
              <a:t>vernam</a:t>
            </a:r>
            <a:r>
              <a:rPr lang="en-GB" dirty="0"/>
              <a:t> as qui </a:t>
            </a:r>
            <a:r>
              <a:rPr lang="en-GB" dirty="0" err="1"/>
              <a:t>officabores</a:t>
            </a:r>
            <a:r>
              <a:rPr lang="en-GB" dirty="0"/>
              <a:t> </a:t>
            </a:r>
            <a:r>
              <a:rPr lang="en-GB" dirty="0" err="1"/>
              <a:t>asi</a:t>
            </a:r>
            <a:r>
              <a:rPr lang="en-GB" dirty="0"/>
              <a:t> od </a:t>
            </a:r>
            <a:r>
              <a:rPr lang="en-GB" dirty="0" err="1"/>
              <a:t>quam</a:t>
            </a:r>
            <a:r>
              <a:rPr lang="en-GB" dirty="0"/>
              <a:t> ex.”</a:t>
            </a:r>
            <a:endParaRPr lang="en-RS" dirty="0"/>
          </a:p>
        </p:txBody>
      </p:sp>
      <p:sp>
        <p:nvSpPr>
          <p:cNvPr id="4" name="Text Placeholder 3">
            <a:extLst>
              <a:ext uri="{FF2B5EF4-FFF2-40B4-BE49-F238E27FC236}">
                <a16:creationId xmlns:a16="http://schemas.microsoft.com/office/drawing/2014/main" id="{0C98FABA-03E9-FFE1-F488-077364696FEB}"/>
              </a:ext>
            </a:extLst>
          </p:cNvPr>
          <p:cNvSpPr>
            <a:spLocks noGrp="1"/>
          </p:cNvSpPr>
          <p:nvPr>
            <p:ph type="body" sz="quarter" idx="21"/>
          </p:nvPr>
        </p:nvSpPr>
        <p:spPr>
          <a:xfrm>
            <a:off x="1591200" y="4421963"/>
            <a:ext cx="7025229" cy="835517"/>
          </a:xfrm>
          <a:prstGeom prst="rect">
            <a:avLst/>
          </a:prstGeom>
        </p:spPr>
        <p:txBody>
          <a:bodyPr lIns="0" tIns="0" rIns="0" bIns="0">
            <a:noAutofit/>
          </a:bodyPr>
          <a:lstStyle>
            <a:lvl1pPr>
              <a:spcBef>
                <a:spcPts val="0"/>
              </a:spcBef>
              <a:defRPr sz="1600" b="1">
                <a:solidFill>
                  <a:schemeClr val="tx1"/>
                </a:solidFill>
              </a:defRPr>
            </a:lvl1pPr>
            <a:lvl2pPr marL="0" indent="0">
              <a:spcBef>
                <a:spcPts val="0"/>
              </a:spcBef>
              <a:buNone/>
              <a:defRPr sz="1600" b="1">
                <a:solidFill>
                  <a:schemeClr val="tx2"/>
                </a:solidFill>
              </a:defRPr>
            </a:lvl2pPr>
            <a:lvl3pPr marL="0" indent="0">
              <a:spcBef>
                <a:spcPts val="0"/>
              </a:spcBef>
              <a:buNone/>
              <a:defRPr sz="1600">
                <a:solidFill>
                  <a:schemeClr val="tx2"/>
                </a:solidFill>
              </a:defRPr>
            </a:lvl3pPr>
          </a:lstStyle>
          <a:p>
            <a:pPr lvl="0"/>
            <a:r>
              <a:rPr lang="en-US"/>
              <a:t>Click to edit Master text styles</a:t>
            </a:r>
          </a:p>
          <a:p>
            <a:pPr lvl="1"/>
            <a:r>
              <a:rPr lang="en-US"/>
              <a:t>Second level</a:t>
            </a:r>
          </a:p>
          <a:p>
            <a:pPr lvl="2"/>
            <a:r>
              <a:rPr lang="en-US"/>
              <a:t>Third level</a:t>
            </a:r>
          </a:p>
        </p:txBody>
      </p:sp>
      <p:pic>
        <p:nvPicPr>
          <p:cNvPr id="3" name="Picture 2">
            <a:extLst>
              <a:ext uri="{FF2B5EF4-FFF2-40B4-BE49-F238E27FC236}">
                <a16:creationId xmlns:a16="http://schemas.microsoft.com/office/drawing/2014/main" id="{351FC9C7-5636-7C28-B31A-915D1D97FE4F}"/>
              </a:ext>
            </a:extLst>
          </p:cNvPr>
          <p:cNvPicPr>
            <a:picLocks noChangeAspect="1"/>
          </p:cNvPicPr>
          <p:nvPr userDrawn="1"/>
        </p:nvPicPr>
        <p:blipFill>
          <a:blip r:embed="rId2"/>
          <a:stretch>
            <a:fillRect/>
          </a:stretch>
        </p:blipFill>
        <p:spPr>
          <a:xfrm>
            <a:off x="9374886" y="5067046"/>
            <a:ext cx="2006600" cy="1003300"/>
          </a:xfrm>
          <a:prstGeom prst="rect">
            <a:avLst/>
          </a:prstGeom>
        </p:spPr>
      </p:pic>
      <p:pic>
        <p:nvPicPr>
          <p:cNvPr id="2" name="Picture 1">
            <a:extLst>
              <a:ext uri="{FF2B5EF4-FFF2-40B4-BE49-F238E27FC236}">
                <a16:creationId xmlns:a16="http://schemas.microsoft.com/office/drawing/2014/main" id="{56FA4E22-A36B-3DE6-7D3E-A1F49569E89C}"/>
              </a:ext>
            </a:extLst>
          </p:cNvPr>
          <p:cNvPicPr>
            <a:picLocks noChangeAspect="1"/>
          </p:cNvPicPr>
          <p:nvPr userDrawn="1"/>
        </p:nvPicPr>
        <p:blipFill>
          <a:blip r:embed="rId3"/>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84634750"/>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with photo">
    <p:spTree>
      <p:nvGrpSpPr>
        <p:cNvPr id="1" name=""/>
        <p:cNvGrpSpPr/>
        <p:nvPr/>
      </p:nvGrpSpPr>
      <p:grpSpPr>
        <a:xfrm>
          <a:off x="0" y="0"/>
          <a:ext cx="0" cy="0"/>
          <a:chOff x="0" y="0"/>
          <a:chExt cx="0" cy="0"/>
        </a:xfrm>
      </p:grpSpPr>
      <p:sp>
        <p:nvSpPr>
          <p:cNvPr id="4" name="Picture Placeholder 13">
            <a:extLst>
              <a:ext uri="{FF2B5EF4-FFF2-40B4-BE49-F238E27FC236}">
                <a16:creationId xmlns:a16="http://schemas.microsoft.com/office/drawing/2014/main" id="{6428E0B8-6EE1-8590-A6C5-89D1F5E64790}"/>
              </a:ext>
            </a:extLst>
          </p:cNvPr>
          <p:cNvSpPr>
            <a:spLocks noGrp="1"/>
          </p:cNvSpPr>
          <p:nvPr>
            <p:ph type="pic" sz="half" idx="22"/>
          </p:nvPr>
        </p:nvSpPr>
        <p:spPr>
          <a:xfrm>
            <a:off x="7937500" y="1447601"/>
            <a:ext cx="4241800" cy="5410399"/>
          </a:xfrm>
          <a:prstGeom prst="rect">
            <a:avLst/>
          </a:prstGeom>
        </p:spPr>
        <p:txBody>
          <a:bodyPr lIns="91439" tIns="45719" rIns="91439" bIns="45719"/>
          <a:lstStyle>
            <a:lvl1pPr>
              <a:defRPr>
                <a:solidFill>
                  <a:schemeClr val="bg1"/>
                </a:solidFill>
              </a:defRPr>
            </a:lvl1pPr>
          </a:lstStyle>
          <a:p>
            <a:r>
              <a:rPr lang="en-US"/>
              <a:t>Click icon to add picture</a:t>
            </a:r>
            <a:endParaRPr dirty="0"/>
          </a:p>
        </p:txBody>
      </p:sp>
      <p:sp>
        <p:nvSpPr>
          <p:cNvPr id="2" name="Title 1">
            <a:extLst>
              <a:ext uri="{FF2B5EF4-FFF2-40B4-BE49-F238E27FC236}">
                <a16:creationId xmlns:a16="http://schemas.microsoft.com/office/drawing/2014/main" id="{032CE473-5689-D388-CADC-2FF6411A555B}"/>
              </a:ext>
            </a:extLst>
          </p:cNvPr>
          <p:cNvSpPr>
            <a:spLocks noGrp="1"/>
          </p:cNvSpPr>
          <p:nvPr>
            <p:ph type="title" hasCustomPrompt="1"/>
          </p:nvPr>
        </p:nvSpPr>
        <p:spPr/>
        <p:txBody>
          <a:bodyPr wrap="square"/>
          <a:lstStyle>
            <a:lvl1pPr>
              <a:defRPr>
                <a:solidFill>
                  <a:schemeClr val="bg1"/>
                </a:solidFill>
              </a:defRPr>
            </a:lvl1pPr>
          </a:lstStyle>
          <a:p>
            <a:r>
              <a:rPr lang="en-GB" dirty="0"/>
              <a:t>Headline goes here. Maximum in 2 lines.</a:t>
            </a:r>
            <a:br>
              <a:rPr lang="en-GB" dirty="0"/>
            </a:br>
            <a:r>
              <a:rPr lang="en-GB" dirty="0"/>
              <a:t>All headlines should be sentence case.</a:t>
            </a:r>
            <a:endParaRPr lang="en-MT" dirty="0"/>
          </a:p>
        </p:txBody>
      </p:sp>
      <p:sp>
        <p:nvSpPr>
          <p:cNvPr id="3" name="Slide Number Placeholder 2">
            <a:extLst>
              <a:ext uri="{FF2B5EF4-FFF2-40B4-BE49-F238E27FC236}">
                <a16:creationId xmlns:a16="http://schemas.microsoft.com/office/drawing/2014/main" id="{5E58C377-31E1-B6AF-B5CB-DB6A8E4A721F}"/>
              </a:ext>
            </a:extLst>
          </p:cNvPr>
          <p:cNvSpPr>
            <a:spLocks noGrp="1"/>
          </p:cNvSpPr>
          <p:nvPr>
            <p:ph type="sldNum" sz="quarter" idx="10"/>
          </p:nvPr>
        </p:nvSpPr>
        <p:spPr/>
        <p:txBody>
          <a:bodyPr/>
          <a:lstStyle/>
          <a:p>
            <a:fld id="{86CB4B4D-7CA3-9044-876B-883B54F8677D}" type="slidenum">
              <a:rPr lang="en-MT" smtClean="0"/>
              <a:t>‹#›</a:t>
            </a:fld>
            <a:endParaRPr lang="en-MT" dirty="0"/>
          </a:p>
        </p:txBody>
      </p:sp>
      <p:sp>
        <p:nvSpPr>
          <p:cNvPr id="6" name="Text Placeholder 3">
            <a:extLst>
              <a:ext uri="{FF2B5EF4-FFF2-40B4-BE49-F238E27FC236}">
                <a16:creationId xmlns:a16="http://schemas.microsoft.com/office/drawing/2014/main" id="{D3833682-F29A-7019-93CC-CF5F9A6F20EE}"/>
              </a:ext>
            </a:extLst>
          </p:cNvPr>
          <p:cNvSpPr>
            <a:spLocks noGrp="1"/>
          </p:cNvSpPr>
          <p:nvPr>
            <p:ph type="body" sz="quarter" idx="15" hasCustomPrompt="1"/>
          </p:nvPr>
        </p:nvSpPr>
        <p:spPr>
          <a:xfrm>
            <a:off x="360000" y="1440000"/>
            <a:ext cx="7200000" cy="360000"/>
          </a:xfrm>
          <a:prstGeom prst="rect">
            <a:avLst/>
          </a:prstGeom>
        </p:spPr>
        <p:txBody>
          <a:bodyPr lIns="0" tIns="0" rIns="0" bIns="0">
            <a:noAutofit/>
          </a:bodyPr>
          <a:lstStyle>
            <a:lvl1pPr>
              <a:lnSpc>
                <a:spcPts val="2200"/>
              </a:lnSpc>
              <a:spcBef>
                <a:spcPts val="0"/>
              </a:spcBef>
              <a:defRPr sz="2200" b="1" spc="-40" baseline="0">
                <a:solidFill>
                  <a:schemeClr val="bg1"/>
                </a:solidFill>
              </a:defRPr>
            </a:lvl1pPr>
            <a:lvl2pPr marL="0" indent="-104400">
              <a:lnSpc>
                <a:spcPts val="1600"/>
              </a:lnSpc>
              <a:spcBef>
                <a:spcPts val="1000"/>
              </a:spcBef>
              <a:buNone/>
              <a:defRPr sz="1200" b="0" spc="-40" baseline="0">
                <a:solidFill>
                  <a:srgbClr val="172325"/>
                </a:solidFill>
              </a:defRPr>
            </a:lvl2pPr>
            <a:lvl3pPr marL="273600" indent="-104400">
              <a:lnSpc>
                <a:spcPts val="1600"/>
              </a:lnSpc>
              <a:spcBef>
                <a:spcPts val="1000"/>
              </a:spcBef>
              <a:buFont typeface="Arial" panose="020B0604020202020204" pitchFamily="34" charset="0"/>
              <a:buChar char="•"/>
              <a:defRPr sz="1200" spc="-40" baseline="0">
                <a:solidFill>
                  <a:schemeClr val="bg1"/>
                </a:solidFill>
              </a:defRPr>
            </a:lvl3pPr>
            <a:lvl4pPr marL="339147" indent="0">
              <a:buClr>
                <a:srgbClr val="FFFFFF"/>
              </a:buClr>
              <a:buFont typeface="System Font Regular"/>
              <a:buNone/>
              <a:defRPr>
                <a:solidFill>
                  <a:srgbClr val="172325"/>
                </a:solidFill>
              </a:defRPr>
            </a:lvl4pPr>
            <a:lvl5pPr marL="513137" indent="0">
              <a:buNone/>
              <a:defRPr>
                <a:solidFill>
                  <a:srgbClr val="172325"/>
                </a:solidFill>
              </a:defRPr>
            </a:lvl5pPr>
            <a:lvl6pPr marL="730800">
              <a:defRPr>
                <a:solidFill>
                  <a:srgbClr val="FFFFFF"/>
                </a:solidFill>
              </a:defRPr>
            </a:lvl6pPr>
          </a:lstStyle>
          <a:p>
            <a:pPr lvl="0"/>
            <a:r>
              <a:rPr lang="en-US" dirty="0"/>
              <a:t>Subtitle</a:t>
            </a:r>
          </a:p>
          <a:p>
            <a:pPr lvl="2"/>
            <a:endParaRPr lang="en-US" dirty="0"/>
          </a:p>
        </p:txBody>
      </p:sp>
      <p:sp>
        <p:nvSpPr>
          <p:cNvPr id="11" name="Content Placeholder 2">
            <a:extLst>
              <a:ext uri="{FF2B5EF4-FFF2-40B4-BE49-F238E27FC236}">
                <a16:creationId xmlns:a16="http://schemas.microsoft.com/office/drawing/2014/main" id="{E3D24A5C-25E7-EC55-F88D-6ED9476B84A5}"/>
              </a:ext>
            </a:extLst>
          </p:cNvPr>
          <p:cNvSpPr>
            <a:spLocks noGrp="1"/>
          </p:cNvSpPr>
          <p:nvPr>
            <p:ph idx="16"/>
          </p:nvPr>
        </p:nvSpPr>
        <p:spPr>
          <a:xfrm>
            <a:off x="360000" y="1799999"/>
            <a:ext cx="7200000" cy="4320000"/>
          </a:xfrm>
          <a:prstGeom prst="rect">
            <a:avLst/>
          </a:prstGeom>
        </p:spPr>
        <p:txBody>
          <a:bodyPr wrap="square" lIns="0" tIns="0" rIns="0" bIns="0">
            <a:noAutofit/>
          </a:bodyPr>
          <a:lstStyle>
            <a:lvl1pPr>
              <a:buClr>
                <a:schemeClr val="bg1"/>
              </a:buClr>
              <a:buSzPct val="100000"/>
              <a:defRPr>
                <a:solidFill>
                  <a:schemeClr val="bg1"/>
                </a:solidFill>
              </a:defRPr>
            </a:lvl1pPr>
            <a:lvl2pPr>
              <a:buClr>
                <a:schemeClr val="bg1"/>
              </a:buClr>
              <a:buSzPct val="100000"/>
              <a:defRPr baseline="0">
                <a:solidFill>
                  <a:schemeClr val="bg1"/>
                </a:solidFill>
              </a:defRPr>
            </a:lvl2pPr>
            <a:lvl3pPr>
              <a:buClr>
                <a:schemeClr val="bg1"/>
              </a:buClr>
              <a:buSzPct val="100000"/>
              <a:defRPr>
                <a:solidFill>
                  <a:schemeClr val="bg1"/>
                </a:solidFill>
              </a:defRPr>
            </a:lvl3pPr>
            <a:lvl4pPr>
              <a:buClr>
                <a:schemeClr val="bg1"/>
              </a:buClr>
              <a:buSzPct val="100000"/>
              <a:defRPr>
                <a:solidFill>
                  <a:schemeClr val="bg1"/>
                </a:solidFill>
              </a:defRPr>
            </a:lvl4pPr>
            <a:lvl5pPr>
              <a:buClr>
                <a:schemeClr val="bg1"/>
              </a:buClr>
              <a:buSzPct val="1000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07E80830-552E-8F9C-BD8E-5F35ED2B8C60}"/>
              </a:ext>
            </a:extLst>
          </p:cNvPr>
          <p:cNvPicPr>
            <a:picLocks noChangeAspect="1"/>
          </p:cNvPicPr>
          <p:nvPr userDrawn="1"/>
        </p:nvPicPr>
        <p:blipFill>
          <a:blip r:embed="rId2"/>
          <a:stretch>
            <a:fillRect/>
          </a:stretch>
        </p:blipFill>
        <p:spPr>
          <a:xfrm>
            <a:off x="7937500" y="3935445"/>
            <a:ext cx="965200" cy="965200"/>
          </a:xfrm>
          <a:prstGeom prst="rect">
            <a:avLst/>
          </a:prstGeom>
        </p:spPr>
      </p:pic>
      <p:sp>
        <p:nvSpPr>
          <p:cNvPr id="7" name="Neceptatio odis non cum que molum qui berum re ea adi dest asimus modit iumet optate vernam as qui officabores asi od quam ex el id qui des repe sinvelendion. Andebitiis quae corehent aut alicimus.">
            <a:extLst>
              <a:ext uri="{FF2B5EF4-FFF2-40B4-BE49-F238E27FC236}">
                <a16:creationId xmlns:a16="http://schemas.microsoft.com/office/drawing/2014/main" id="{2DBBBB28-154D-7A9D-62D2-50AF83AE98E4}"/>
              </a:ext>
            </a:extLst>
          </p:cNvPr>
          <p:cNvSpPr>
            <a:spLocks noGrp="1"/>
          </p:cNvSpPr>
          <p:nvPr>
            <p:ph type="body" sz="quarter" idx="23"/>
          </p:nvPr>
        </p:nvSpPr>
        <p:spPr>
          <a:xfrm>
            <a:off x="2793987" y="4888595"/>
            <a:ext cx="6980036" cy="1969405"/>
          </a:xfrm>
          <a:prstGeom prst="rect">
            <a:avLst/>
          </a:prstGeom>
          <a:solidFill>
            <a:srgbClr val="CCF2FF"/>
          </a:solidFill>
        </p:spPr>
        <p:txBody>
          <a:bodyPr lIns="317500" tIns="317500" rIns="317500" bIns="317500"/>
          <a:lstStyle>
            <a:lvl1pPr>
              <a:lnSpc>
                <a:spcPts val="2200"/>
              </a:lnSpc>
              <a:spcBef>
                <a:spcPts val="0"/>
              </a:spcBef>
              <a:defRPr sz="1900" b="1">
                <a:solidFill>
                  <a:schemeClr val="accent1"/>
                </a:solidFill>
              </a:defRPr>
            </a:lvl1pPr>
          </a:lstStyle>
          <a:p>
            <a:pPr lvl="0"/>
            <a:r>
              <a:rPr lang="en-US"/>
              <a:t>Click to edit Master text styles</a:t>
            </a:r>
          </a:p>
        </p:txBody>
      </p:sp>
      <p:sp>
        <p:nvSpPr>
          <p:cNvPr id="8" name="Rectangle 26">
            <a:extLst>
              <a:ext uri="{FF2B5EF4-FFF2-40B4-BE49-F238E27FC236}">
                <a16:creationId xmlns:a16="http://schemas.microsoft.com/office/drawing/2014/main" id="{DF3D7E2A-8027-802D-0766-6B4C04B5301B}"/>
              </a:ext>
            </a:extLst>
          </p:cNvPr>
          <p:cNvSpPr/>
          <p:nvPr userDrawn="1"/>
        </p:nvSpPr>
        <p:spPr>
          <a:xfrm>
            <a:off x="500" y="6761480"/>
            <a:ext cx="12178800" cy="96520"/>
          </a:xfrm>
          <a:prstGeom prst="rect">
            <a:avLst/>
          </a:prstGeom>
          <a:solidFill>
            <a:schemeClr val="accent1"/>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spTree>
    <p:extLst>
      <p:ext uri="{BB962C8B-B14F-4D97-AF65-F5344CB8AC3E}">
        <p14:creationId xmlns:p14="http://schemas.microsoft.com/office/powerpoint/2010/main" val="123628653"/>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OC Slide 4">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E473-5689-D388-CADC-2FF6411A555B}"/>
              </a:ext>
            </a:extLst>
          </p:cNvPr>
          <p:cNvSpPr>
            <a:spLocks noGrp="1"/>
          </p:cNvSpPr>
          <p:nvPr>
            <p:ph type="title" hasCustomPrompt="1"/>
          </p:nvPr>
        </p:nvSpPr>
        <p:spPr>
          <a:xfrm>
            <a:off x="359999" y="360000"/>
            <a:ext cx="9000000" cy="900000"/>
          </a:xfrm>
        </p:spPr>
        <p:txBody>
          <a:bodyPr wrap="square"/>
          <a:lstStyle>
            <a:lvl1pPr>
              <a:defRPr>
                <a:solidFill>
                  <a:schemeClr val="tx1"/>
                </a:solidFill>
              </a:defRPr>
            </a:lvl1pPr>
          </a:lstStyle>
          <a:p>
            <a:r>
              <a:rPr lang="en-GB" dirty="0"/>
              <a:t>Headline goes here. Maximum in 2 lines.</a:t>
            </a:r>
            <a:br>
              <a:rPr lang="en-GB" dirty="0"/>
            </a:br>
            <a:r>
              <a:rPr lang="en-GB" dirty="0"/>
              <a:t>All headlines should be sentence case.</a:t>
            </a:r>
            <a:endParaRPr lang="en-MT" dirty="0"/>
          </a:p>
        </p:txBody>
      </p:sp>
      <p:sp>
        <p:nvSpPr>
          <p:cNvPr id="3" name="Slide Number Placeholder 2">
            <a:extLst>
              <a:ext uri="{FF2B5EF4-FFF2-40B4-BE49-F238E27FC236}">
                <a16:creationId xmlns:a16="http://schemas.microsoft.com/office/drawing/2014/main" id="{5E58C377-31E1-B6AF-B5CB-DB6A8E4A721F}"/>
              </a:ext>
            </a:extLst>
          </p:cNvPr>
          <p:cNvSpPr>
            <a:spLocks noGrp="1"/>
          </p:cNvSpPr>
          <p:nvPr>
            <p:ph type="sldNum" sz="quarter" idx="10"/>
          </p:nvPr>
        </p:nvSpPr>
        <p:spPr>
          <a:xfrm>
            <a:off x="11574470" y="6480000"/>
            <a:ext cx="157094" cy="153888"/>
          </a:xfrm>
        </p:spPr>
        <p:txBody>
          <a:bodyPr/>
          <a:lstStyle>
            <a:lvl1pPr>
              <a:defRPr>
                <a:solidFill>
                  <a:srgbClr val="FFFFFF"/>
                </a:solidFill>
              </a:defRPr>
            </a:lvl1pPr>
          </a:lstStyle>
          <a:p>
            <a:fld id="{86CB4B4D-7CA3-9044-876B-883B54F8677D}" type="slidenum">
              <a:rPr lang="en-MT" smtClean="0"/>
              <a:pPr/>
              <a:t>‹#›</a:t>
            </a:fld>
            <a:endParaRPr lang="en-MT" dirty="0"/>
          </a:p>
        </p:txBody>
      </p:sp>
      <p:sp>
        <p:nvSpPr>
          <p:cNvPr id="11" name="Content Placeholder 2">
            <a:extLst>
              <a:ext uri="{FF2B5EF4-FFF2-40B4-BE49-F238E27FC236}">
                <a16:creationId xmlns:a16="http://schemas.microsoft.com/office/drawing/2014/main" id="{E3D24A5C-25E7-EC55-F88D-6ED9476B84A5}"/>
              </a:ext>
            </a:extLst>
          </p:cNvPr>
          <p:cNvSpPr>
            <a:spLocks noGrp="1"/>
          </p:cNvSpPr>
          <p:nvPr>
            <p:ph idx="16"/>
          </p:nvPr>
        </p:nvSpPr>
        <p:spPr>
          <a:xfrm>
            <a:off x="360000" y="3445170"/>
            <a:ext cx="2520000" cy="2160000"/>
          </a:xfrm>
          <a:prstGeom prst="rect">
            <a:avLst/>
          </a:prstGeom>
        </p:spPr>
        <p:txBody>
          <a:bodyPr wrap="square" lIns="0" tIns="0" rIns="0" bIns="0">
            <a:noAutofit/>
          </a:bodyPr>
          <a:lstStyle>
            <a:lvl1pPr>
              <a:buClr>
                <a:srgbClr val="FFFFFF"/>
              </a:buClr>
              <a:buSzPct val="100000"/>
              <a:defRPr>
                <a:solidFill>
                  <a:schemeClr val="tx1"/>
                </a:solidFill>
              </a:defRPr>
            </a:lvl1pPr>
            <a:lvl2pPr>
              <a:buClr>
                <a:srgbClr val="FFFFFF"/>
              </a:buClr>
              <a:buSzPct val="100000"/>
              <a:defRPr baseline="0">
                <a:solidFill>
                  <a:schemeClr val="tx1"/>
                </a:solidFill>
              </a:defRPr>
            </a:lvl2pPr>
            <a:lvl3pPr>
              <a:buClr>
                <a:srgbClr val="FFFFFF"/>
              </a:buClr>
              <a:buSzPct val="100000"/>
              <a:defRPr>
                <a:solidFill>
                  <a:schemeClr val="tx1"/>
                </a:solidFill>
              </a:defRPr>
            </a:lvl3pPr>
            <a:lvl4pPr>
              <a:buClr>
                <a:srgbClr val="FFFFFF"/>
              </a:buClr>
              <a:buSzPct val="100000"/>
              <a:defRPr>
                <a:solidFill>
                  <a:schemeClr val="tx1"/>
                </a:solidFill>
              </a:defRPr>
            </a:lvl4pPr>
            <a:lvl5pPr>
              <a:buClr>
                <a:srgbClr val="FFFFFF"/>
              </a:buClr>
              <a:buSzPct val="100000"/>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6">
            <a:extLst>
              <a:ext uri="{FF2B5EF4-FFF2-40B4-BE49-F238E27FC236}">
                <a16:creationId xmlns:a16="http://schemas.microsoft.com/office/drawing/2014/main" id="{ED994CA4-8C12-1BC4-530B-81E286114262}"/>
              </a:ext>
            </a:extLst>
          </p:cNvPr>
          <p:cNvSpPr/>
          <p:nvPr userDrawn="1"/>
        </p:nvSpPr>
        <p:spPr>
          <a:xfrm>
            <a:off x="500" y="6761481"/>
            <a:ext cx="12178800" cy="96520"/>
          </a:xfrm>
          <a:prstGeom prst="rect">
            <a:avLst/>
          </a:prstGeom>
          <a:solidFill>
            <a:schemeClr val="accent2"/>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sp>
        <p:nvSpPr>
          <p:cNvPr id="13" name="Content Placeholder 2">
            <a:extLst>
              <a:ext uri="{FF2B5EF4-FFF2-40B4-BE49-F238E27FC236}">
                <a16:creationId xmlns:a16="http://schemas.microsoft.com/office/drawing/2014/main" id="{20997FFF-692F-6404-8DA3-58191456200F}"/>
              </a:ext>
            </a:extLst>
          </p:cNvPr>
          <p:cNvSpPr>
            <a:spLocks noGrp="1"/>
          </p:cNvSpPr>
          <p:nvPr>
            <p:ph idx="17"/>
          </p:nvPr>
        </p:nvSpPr>
        <p:spPr>
          <a:xfrm>
            <a:off x="3229990" y="3445170"/>
            <a:ext cx="2520000" cy="2160000"/>
          </a:xfrm>
          <a:prstGeom prst="rect">
            <a:avLst/>
          </a:prstGeom>
        </p:spPr>
        <p:txBody>
          <a:bodyPr wrap="square" lIns="0" tIns="0" rIns="0" bIns="0">
            <a:noAutofit/>
          </a:bodyPr>
          <a:lstStyle>
            <a:lvl1pPr>
              <a:buClr>
                <a:srgbClr val="FFFFFF"/>
              </a:buClr>
              <a:buSzPct val="100000"/>
              <a:defRPr>
                <a:solidFill>
                  <a:schemeClr val="tx1"/>
                </a:solidFill>
              </a:defRPr>
            </a:lvl1pPr>
            <a:lvl2pPr>
              <a:buClr>
                <a:srgbClr val="FFFFFF"/>
              </a:buClr>
              <a:buSzPct val="100000"/>
              <a:defRPr baseline="0">
                <a:solidFill>
                  <a:schemeClr val="tx1"/>
                </a:solidFill>
              </a:defRPr>
            </a:lvl2pPr>
            <a:lvl3pPr>
              <a:buClr>
                <a:srgbClr val="FFFFFF"/>
              </a:buClr>
              <a:buSzPct val="100000"/>
              <a:defRPr>
                <a:solidFill>
                  <a:schemeClr val="tx1"/>
                </a:solidFill>
              </a:defRPr>
            </a:lvl3pPr>
            <a:lvl4pPr>
              <a:buClr>
                <a:srgbClr val="FFFFFF"/>
              </a:buClr>
              <a:buSzPct val="100000"/>
              <a:defRPr>
                <a:solidFill>
                  <a:schemeClr val="tx1"/>
                </a:solidFill>
              </a:defRPr>
            </a:lvl4pPr>
            <a:lvl5pPr>
              <a:buClr>
                <a:srgbClr val="FFFFFF"/>
              </a:buClr>
              <a:buSzPct val="100000"/>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C59FC702-BAC6-E8DF-D4F8-3361A572D24E}"/>
              </a:ext>
            </a:extLst>
          </p:cNvPr>
          <p:cNvSpPr>
            <a:spLocks noGrp="1"/>
          </p:cNvSpPr>
          <p:nvPr>
            <p:ph idx="18"/>
          </p:nvPr>
        </p:nvSpPr>
        <p:spPr>
          <a:xfrm>
            <a:off x="6099980" y="3445170"/>
            <a:ext cx="2520000" cy="2160000"/>
          </a:xfrm>
          <a:prstGeom prst="rect">
            <a:avLst/>
          </a:prstGeom>
        </p:spPr>
        <p:txBody>
          <a:bodyPr wrap="square" lIns="0" tIns="0" rIns="0" bIns="0">
            <a:noAutofit/>
          </a:bodyPr>
          <a:lstStyle>
            <a:lvl1pPr>
              <a:buClr>
                <a:srgbClr val="FFFFFF"/>
              </a:buClr>
              <a:buSzPct val="100000"/>
              <a:defRPr>
                <a:solidFill>
                  <a:schemeClr val="tx1"/>
                </a:solidFill>
              </a:defRPr>
            </a:lvl1pPr>
            <a:lvl2pPr>
              <a:buClr>
                <a:srgbClr val="FFFFFF"/>
              </a:buClr>
              <a:buSzPct val="100000"/>
              <a:defRPr baseline="0">
                <a:solidFill>
                  <a:schemeClr val="tx1"/>
                </a:solidFill>
              </a:defRPr>
            </a:lvl2pPr>
            <a:lvl3pPr>
              <a:buClr>
                <a:srgbClr val="FFFFFF"/>
              </a:buClr>
              <a:buSzPct val="100000"/>
              <a:defRPr>
                <a:solidFill>
                  <a:schemeClr val="tx1"/>
                </a:solidFill>
              </a:defRPr>
            </a:lvl3pPr>
            <a:lvl4pPr>
              <a:buClr>
                <a:srgbClr val="FFFFFF"/>
              </a:buClr>
              <a:buSzPct val="100000"/>
              <a:defRPr>
                <a:solidFill>
                  <a:schemeClr val="tx1"/>
                </a:solidFill>
              </a:defRPr>
            </a:lvl4pPr>
            <a:lvl5pPr>
              <a:buClr>
                <a:srgbClr val="FFFFFF"/>
              </a:buClr>
              <a:buSzPct val="100000"/>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08DE9C3F-0384-DD2E-485F-3DC0F9EC1329}"/>
              </a:ext>
            </a:extLst>
          </p:cNvPr>
          <p:cNvSpPr>
            <a:spLocks noGrp="1"/>
          </p:cNvSpPr>
          <p:nvPr>
            <p:ph idx="19"/>
          </p:nvPr>
        </p:nvSpPr>
        <p:spPr>
          <a:xfrm>
            <a:off x="8969970" y="3445170"/>
            <a:ext cx="2520000" cy="2160000"/>
          </a:xfrm>
          <a:prstGeom prst="rect">
            <a:avLst/>
          </a:prstGeom>
        </p:spPr>
        <p:txBody>
          <a:bodyPr wrap="square" lIns="0" tIns="0" rIns="0" bIns="0">
            <a:noAutofit/>
          </a:bodyPr>
          <a:lstStyle>
            <a:lvl1pPr>
              <a:buClr>
                <a:srgbClr val="FFFFFF"/>
              </a:buClr>
              <a:buSzPct val="100000"/>
              <a:defRPr>
                <a:solidFill>
                  <a:schemeClr val="tx1"/>
                </a:solidFill>
              </a:defRPr>
            </a:lvl1pPr>
            <a:lvl2pPr>
              <a:buClr>
                <a:srgbClr val="FFFFFF"/>
              </a:buClr>
              <a:buSzPct val="100000"/>
              <a:defRPr baseline="0">
                <a:solidFill>
                  <a:schemeClr val="tx1"/>
                </a:solidFill>
              </a:defRPr>
            </a:lvl2pPr>
            <a:lvl3pPr>
              <a:buClr>
                <a:srgbClr val="FFFFFF"/>
              </a:buClr>
              <a:buSzPct val="100000"/>
              <a:defRPr>
                <a:solidFill>
                  <a:schemeClr val="tx1"/>
                </a:solidFill>
              </a:defRPr>
            </a:lvl3pPr>
            <a:lvl4pPr>
              <a:buClr>
                <a:srgbClr val="FFFFFF"/>
              </a:buClr>
              <a:buSzPct val="100000"/>
              <a:defRPr>
                <a:solidFill>
                  <a:schemeClr val="tx1"/>
                </a:solidFill>
              </a:defRPr>
            </a:lvl4pPr>
            <a:lvl5pPr>
              <a:buClr>
                <a:srgbClr val="FFFFFF"/>
              </a:buClr>
              <a:buSzPct val="100000"/>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Picture 5">
            <a:extLst>
              <a:ext uri="{FF2B5EF4-FFF2-40B4-BE49-F238E27FC236}">
                <a16:creationId xmlns:a16="http://schemas.microsoft.com/office/drawing/2014/main" id="{0E1DBD97-FFD0-6E07-55C5-6C375BA24E4A}"/>
              </a:ext>
            </a:extLst>
          </p:cNvPr>
          <p:cNvPicPr>
            <a:picLocks noChangeAspect="1"/>
          </p:cNvPicPr>
          <p:nvPr userDrawn="1"/>
        </p:nvPicPr>
        <p:blipFill>
          <a:blip r:embed="rId2"/>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3774336324"/>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OC Slide 8">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E473-5689-D388-CADC-2FF6411A555B}"/>
              </a:ext>
            </a:extLst>
          </p:cNvPr>
          <p:cNvSpPr>
            <a:spLocks noGrp="1"/>
          </p:cNvSpPr>
          <p:nvPr>
            <p:ph type="title" hasCustomPrompt="1"/>
          </p:nvPr>
        </p:nvSpPr>
        <p:spPr>
          <a:xfrm>
            <a:off x="359999" y="360000"/>
            <a:ext cx="9000000" cy="900000"/>
          </a:xfrm>
        </p:spPr>
        <p:txBody>
          <a:bodyPr wrap="square"/>
          <a:lstStyle>
            <a:lvl1pPr>
              <a:defRPr>
                <a:solidFill>
                  <a:schemeClr val="tx1"/>
                </a:solidFill>
              </a:defRPr>
            </a:lvl1pPr>
          </a:lstStyle>
          <a:p>
            <a:r>
              <a:rPr lang="en-GB" dirty="0"/>
              <a:t>Headline goes here. Maximum in 2 lines.</a:t>
            </a:r>
            <a:br>
              <a:rPr lang="en-GB" dirty="0"/>
            </a:br>
            <a:r>
              <a:rPr lang="en-GB" dirty="0"/>
              <a:t>All headlines should be sentence case.</a:t>
            </a:r>
            <a:endParaRPr lang="en-MT" dirty="0"/>
          </a:p>
        </p:txBody>
      </p:sp>
      <p:sp>
        <p:nvSpPr>
          <p:cNvPr id="3" name="Slide Number Placeholder 2">
            <a:extLst>
              <a:ext uri="{FF2B5EF4-FFF2-40B4-BE49-F238E27FC236}">
                <a16:creationId xmlns:a16="http://schemas.microsoft.com/office/drawing/2014/main" id="{5E58C377-31E1-B6AF-B5CB-DB6A8E4A721F}"/>
              </a:ext>
            </a:extLst>
          </p:cNvPr>
          <p:cNvSpPr>
            <a:spLocks noGrp="1"/>
          </p:cNvSpPr>
          <p:nvPr>
            <p:ph type="sldNum" sz="quarter" idx="10"/>
          </p:nvPr>
        </p:nvSpPr>
        <p:spPr>
          <a:xfrm>
            <a:off x="11574470" y="6480000"/>
            <a:ext cx="157094" cy="153888"/>
          </a:xfrm>
        </p:spPr>
        <p:txBody>
          <a:bodyPr/>
          <a:lstStyle>
            <a:lvl1pPr>
              <a:defRPr>
                <a:solidFill>
                  <a:srgbClr val="FFFFFF"/>
                </a:solidFill>
              </a:defRPr>
            </a:lvl1pPr>
          </a:lstStyle>
          <a:p>
            <a:fld id="{86CB4B4D-7CA3-9044-876B-883B54F8677D}" type="slidenum">
              <a:rPr lang="en-MT" smtClean="0"/>
              <a:pPr/>
              <a:t>‹#›</a:t>
            </a:fld>
            <a:endParaRPr lang="en-MT" dirty="0"/>
          </a:p>
        </p:txBody>
      </p:sp>
      <p:sp>
        <p:nvSpPr>
          <p:cNvPr id="11" name="Content Placeholder 2">
            <a:extLst>
              <a:ext uri="{FF2B5EF4-FFF2-40B4-BE49-F238E27FC236}">
                <a16:creationId xmlns:a16="http://schemas.microsoft.com/office/drawing/2014/main" id="{E3D24A5C-25E7-EC55-F88D-6ED9476B84A5}"/>
              </a:ext>
            </a:extLst>
          </p:cNvPr>
          <p:cNvSpPr>
            <a:spLocks noGrp="1"/>
          </p:cNvSpPr>
          <p:nvPr>
            <p:ph idx="16"/>
          </p:nvPr>
        </p:nvSpPr>
        <p:spPr>
          <a:xfrm>
            <a:off x="360000" y="1565570"/>
            <a:ext cx="2520000" cy="2160000"/>
          </a:xfrm>
          <a:prstGeom prst="rect">
            <a:avLst/>
          </a:prstGeom>
        </p:spPr>
        <p:txBody>
          <a:bodyPr wrap="square" lIns="0" tIns="0" rIns="0" bIns="0">
            <a:noAutofit/>
          </a:bodyPr>
          <a:lstStyle>
            <a:lvl1pPr>
              <a:buClr>
                <a:srgbClr val="FFFFFF"/>
              </a:buClr>
              <a:buSzPct val="100000"/>
              <a:defRPr>
                <a:solidFill>
                  <a:schemeClr val="tx1"/>
                </a:solidFill>
              </a:defRPr>
            </a:lvl1pPr>
            <a:lvl2pPr>
              <a:buClr>
                <a:srgbClr val="FFFFFF"/>
              </a:buClr>
              <a:buSzPct val="100000"/>
              <a:defRPr baseline="0">
                <a:solidFill>
                  <a:schemeClr val="tx1"/>
                </a:solidFill>
              </a:defRPr>
            </a:lvl2pPr>
            <a:lvl3pPr>
              <a:buClr>
                <a:srgbClr val="FFFFFF"/>
              </a:buClr>
              <a:buSzPct val="100000"/>
              <a:defRPr>
                <a:solidFill>
                  <a:schemeClr val="tx1"/>
                </a:solidFill>
              </a:defRPr>
            </a:lvl3pPr>
            <a:lvl4pPr>
              <a:buClr>
                <a:srgbClr val="FFFFFF"/>
              </a:buClr>
              <a:buSzPct val="100000"/>
              <a:defRPr>
                <a:solidFill>
                  <a:schemeClr val="tx1"/>
                </a:solidFill>
              </a:defRPr>
            </a:lvl4pPr>
            <a:lvl5pPr>
              <a:buClr>
                <a:srgbClr val="FFFFFF"/>
              </a:buClr>
              <a:buSzPct val="100000"/>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6">
            <a:extLst>
              <a:ext uri="{FF2B5EF4-FFF2-40B4-BE49-F238E27FC236}">
                <a16:creationId xmlns:a16="http://schemas.microsoft.com/office/drawing/2014/main" id="{ED994CA4-8C12-1BC4-530B-81E286114262}"/>
              </a:ext>
            </a:extLst>
          </p:cNvPr>
          <p:cNvSpPr/>
          <p:nvPr userDrawn="1"/>
        </p:nvSpPr>
        <p:spPr>
          <a:xfrm>
            <a:off x="500" y="6761481"/>
            <a:ext cx="12178800" cy="96520"/>
          </a:xfrm>
          <a:prstGeom prst="rect">
            <a:avLst/>
          </a:prstGeom>
          <a:solidFill>
            <a:schemeClr val="accent2"/>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sp>
        <p:nvSpPr>
          <p:cNvPr id="13" name="Content Placeholder 2">
            <a:extLst>
              <a:ext uri="{FF2B5EF4-FFF2-40B4-BE49-F238E27FC236}">
                <a16:creationId xmlns:a16="http://schemas.microsoft.com/office/drawing/2014/main" id="{20997FFF-692F-6404-8DA3-58191456200F}"/>
              </a:ext>
            </a:extLst>
          </p:cNvPr>
          <p:cNvSpPr>
            <a:spLocks noGrp="1"/>
          </p:cNvSpPr>
          <p:nvPr>
            <p:ph idx="17"/>
          </p:nvPr>
        </p:nvSpPr>
        <p:spPr>
          <a:xfrm>
            <a:off x="3229990" y="1565570"/>
            <a:ext cx="2520000" cy="2160000"/>
          </a:xfrm>
          <a:prstGeom prst="rect">
            <a:avLst/>
          </a:prstGeom>
        </p:spPr>
        <p:txBody>
          <a:bodyPr wrap="square" lIns="0" tIns="0" rIns="0" bIns="0">
            <a:noAutofit/>
          </a:bodyPr>
          <a:lstStyle>
            <a:lvl1pPr>
              <a:buClr>
                <a:srgbClr val="FFFFFF"/>
              </a:buClr>
              <a:buSzPct val="100000"/>
              <a:defRPr>
                <a:solidFill>
                  <a:schemeClr val="tx1"/>
                </a:solidFill>
              </a:defRPr>
            </a:lvl1pPr>
            <a:lvl2pPr>
              <a:buClr>
                <a:srgbClr val="FFFFFF"/>
              </a:buClr>
              <a:buSzPct val="100000"/>
              <a:defRPr baseline="0">
                <a:solidFill>
                  <a:schemeClr val="tx1"/>
                </a:solidFill>
              </a:defRPr>
            </a:lvl2pPr>
            <a:lvl3pPr>
              <a:buClr>
                <a:srgbClr val="FFFFFF"/>
              </a:buClr>
              <a:buSzPct val="100000"/>
              <a:defRPr>
                <a:solidFill>
                  <a:schemeClr val="tx1"/>
                </a:solidFill>
              </a:defRPr>
            </a:lvl3pPr>
            <a:lvl4pPr>
              <a:buClr>
                <a:srgbClr val="FFFFFF"/>
              </a:buClr>
              <a:buSzPct val="100000"/>
              <a:defRPr>
                <a:solidFill>
                  <a:schemeClr val="tx1"/>
                </a:solidFill>
              </a:defRPr>
            </a:lvl4pPr>
            <a:lvl5pPr>
              <a:buClr>
                <a:srgbClr val="FFFFFF"/>
              </a:buClr>
              <a:buSzPct val="100000"/>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C59FC702-BAC6-E8DF-D4F8-3361A572D24E}"/>
              </a:ext>
            </a:extLst>
          </p:cNvPr>
          <p:cNvSpPr>
            <a:spLocks noGrp="1"/>
          </p:cNvSpPr>
          <p:nvPr>
            <p:ph idx="18"/>
          </p:nvPr>
        </p:nvSpPr>
        <p:spPr>
          <a:xfrm>
            <a:off x="6099980" y="1565570"/>
            <a:ext cx="2520000" cy="2160000"/>
          </a:xfrm>
          <a:prstGeom prst="rect">
            <a:avLst/>
          </a:prstGeom>
        </p:spPr>
        <p:txBody>
          <a:bodyPr wrap="square" lIns="0" tIns="0" rIns="0" bIns="0">
            <a:noAutofit/>
          </a:bodyPr>
          <a:lstStyle>
            <a:lvl1pPr>
              <a:buClr>
                <a:srgbClr val="FFFFFF"/>
              </a:buClr>
              <a:buSzPct val="100000"/>
              <a:defRPr>
                <a:solidFill>
                  <a:schemeClr val="tx1"/>
                </a:solidFill>
              </a:defRPr>
            </a:lvl1pPr>
            <a:lvl2pPr>
              <a:buClr>
                <a:srgbClr val="FFFFFF"/>
              </a:buClr>
              <a:buSzPct val="100000"/>
              <a:defRPr baseline="0">
                <a:solidFill>
                  <a:schemeClr val="tx1"/>
                </a:solidFill>
              </a:defRPr>
            </a:lvl2pPr>
            <a:lvl3pPr>
              <a:buClr>
                <a:srgbClr val="FFFFFF"/>
              </a:buClr>
              <a:buSzPct val="100000"/>
              <a:defRPr>
                <a:solidFill>
                  <a:schemeClr val="tx1"/>
                </a:solidFill>
              </a:defRPr>
            </a:lvl3pPr>
            <a:lvl4pPr>
              <a:buClr>
                <a:srgbClr val="FFFFFF"/>
              </a:buClr>
              <a:buSzPct val="100000"/>
              <a:defRPr>
                <a:solidFill>
                  <a:schemeClr val="tx1"/>
                </a:solidFill>
              </a:defRPr>
            </a:lvl4pPr>
            <a:lvl5pPr>
              <a:buClr>
                <a:srgbClr val="FFFFFF"/>
              </a:buClr>
              <a:buSzPct val="100000"/>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08DE9C3F-0384-DD2E-485F-3DC0F9EC1329}"/>
              </a:ext>
            </a:extLst>
          </p:cNvPr>
          <p:cNvSpPr>
            <a:spLocks noGrp="1"/>
          </p:cNvSpPr>
          <p:nvPr>
            <p:ph idx="19"/>
          </p:nvPr>
        </p:nvSpPr>
        <p:spPr>
          <a:xfrm>
            <a:off x="8969970" y="1565570"/>
            <a:ext cx="2520000" cy="2160000"/>
          </a:xfrm>
          <a:prstGeom prst="rect">
            <a:avLst/>
          </a:prstGeom>
        </p:spPr>
        <p:txBody>
          <a:bodyPr wrap="square" lIns="0" tIns="0" rIns="0" bIns="0">
            <a:noAutofit/>
          </a:bodyPr>
          <a:lstStyle>
            <a:lvl1pPr>
              <a:buClr>
                <a:srgbClr val="FFFFFF"/>
              </a:buClr>
              <a:buSzPct val="100000"/>
              <a:defRPr>
                <a:solidFill>
                  <a:schemeClr val="tx1"/>
                </a:solidFill>
              </a:defRPr>
            </a:lvl1pPr>
            <a:lvl2pPr>
              <a:buClr>
                <a:srgbClr val="FFFFFF"/>
              </a:buClr>
              <a:buSzPct val="100000"/>
              <a:defRPr baseline="0">
                <a:solidFill>
                  <a:schemeClr val="tx1"/>
                </a:solidFill>
              </a:defRPr>
            </a:lvl2pPr>
            <a:lvl3pPr>
              <a:buClr>
                <a:srgbClr val="FFFFFF"/>
              </a:buClr>
              <a:buSzPct val="100000"/>
              <a:defRPr>
                <a:solidFill>
                  <a:schemeClr val="tx1"/>
                </a:solidFill>
              </a:defRPr>
            </a:lvl3pPr>
            <a:lvl4pPr>
              <a:buClr>
                <a:srgbClr val="FFFFFF"/>
              </a:buClr>
              <a:buSzPct val="100000"/>
              <a:defRPr>
                <a:solidFill>
                  <a:schemeClr val="tx1"/>
                </a:solidFill>
              </a:defRPr>
            </a:lvl4pPr>
            <a:lvl5pPr>
              <a:buClr>
                <a:srgbClr val="FFFFFF"/>
              </a:buClr>
              <a:buSzPct val="100000"/>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a:extLst>
              <a:ext uri="{FF2B5EF4-FFF2-40B4-BE49-F238E27FC236}">
                <a16:creationId xmlns:a16="http://schemas.microsoft.com/office/drawing/2014/main" id="{1B950ADA-7928-E26A-6183-8714633E1E75}"/>
              </a:ext>
            </a:extLst>
          </p:cNvPr>
          <p:cNvSpPr>
            <a:spLocks noGrp="1"/>
          </p:cNvSpPr>
          <p:nvPr>
            <p:ph idx="20"/>
          </p:nvPr>
        </p:nvSpPr>
        <p:spPr>
          <a:xfrm>
            <a:off x="360000" y="4077072"/>
            <a:ext cx="2520000" cy="2160000"/>
          </a:xfrm>
          <a:prstGeom prst="rect">
            <a:avLst/>
          </a:prstGeom>
        </p:spPr>
        <p:txBody>
          <a:bodyPr wrap="square" lIns="0" tIns="0" rIns="0" bIns="0">
            <a:noAutofit/>
          </a:bodyPr>
          <a:lstStyle>
            <a:lvl1pPr>
              <a:buClr>
                <a:srgbClr val="FFFFFF"/>
              </a:buClr>
              <a:buSzPct val="100000"/>
              <a:defRPr>
                <a:solidFill>
                  <a:schemeClr val="tx1"/>
                </a:solidFill>
              </a:defRPr>
            </a:lvl1pPr>
            <a:lvl2pPr>
              <a:buClr>
                <a:srgbClr val="FFFFFF"/>
              </a:buClr>
              <a:buSzPct val="100000"/>
              <a:defRPr baseline="0">
                <a:solidFill>
                  <a:schemeClr val="tx1"/>
                </a:solidFill>
              </a:defRPr>
            </a:lvl2pPr>
            <a:lvl3pPr>
              <a:buClr>
                <a:srgbClr val="FFFFFF"/>
              </a:buClr>
              <a:buSzPct val="100000"/>
              <a:defRPr>
                <a:solidFill>
                  <a:schemeClr val="tx1"/>
                </a:solidFill>
              </a:defRPr>
            </a:lvl3pPr>
            <a:lvl4pPr>
              <a:buClr>
                <a:srgbClr val="FFFFFF"/>
              </a:buClr>
              <a:buSzPct val="100000"/>
              <a:defRPr>
                <a:solidFill>
                  <a:schemeClr val="tx1"/>
                </a:solidFill>
              </a:defRPr>
            </a:lvl4pPr>
            <a:lvl5pPr>
              <a:buClr>
                <a:srgbClr val="FFFFFF"/>
              </a:buClr>
              <a:buSzPct val="100000"/>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a:extLst>
              <a:ext uri="{FF2B5EF4-FFF2-40B4-BE49-F238E27FC236}">
                <a16:creationId xmlns:a16="http://schemas.microsoft.com/office/drawing/2014/main" id="{CD9CB34E-0B8C-A533-51C1-9D19605E4E7D}"/>
              </a:ext>
            </a:extLst>
          </p:cNvPr>
          <p:cNvSpPr>
            <a:spLocks noGrp="1"/>
          </p:cNvSpPr>
          <p:nvPr>
            <p:ph idx="21"/>
          </p:nvPr>
        </p:nvSpPr>
        <p:spPr>
          <a:xfrm>
            <a:off x="3229990" y="4077072"/>
            <a:ext cx="2520000" cy="2160000"/>
          </a:xfrm>
          <a:prstGeom prst="rect">
            <a:avLst/>
          </a:prstGeom>
        </p:spPr>
        <p:txBody>
          <a:bodyPr wrap="square" lIns="0" tIns="0" rIns="0" bIns="0">
            <a:noAutofit/>
          </a:bodyPr>
          <a:lstStyle>
            <a:lvl1pPr>
              <a:buClr>
                <a:srgbClr val="FFFFFF"/>
              </a:buClr>
              <a:buSzPct val="100000"/>
              <a:defRPr>
                <a:solidFill>
                  <a:schemeClr val="tx1"/>
                </a:solidFill>
              </a:defRPr>
            </a:lvl1pPr>
            <a:lvl2pPr>
              <a:buClr>
                <a:srgbClr val="FFFFFF"/>
              </a:buClr>
              <a:buSzPct val="100000"/>
              <a:defRPr baseline="0">
                <a:solidFill>
                  <a:schemeClr val="tx1"/>
                </a:solidFill>
              </a:defRPr>
            </a:lvl2pPr>
            <a:lvl3pPr>
              <a:buClr>
                <a:srgbClr val="FFFFFF"/>
              </a:buClr>
              <a:buSzPct val="100000"/>
              <a:defRPr>
                <a:solidFill>
                  <a:schemeClr val="tx1"/>
                </a:solidFill>
              </a:defRPr>
            </a:lvl3pPr>
            <a:lvl4pPr>
              <a:buClr>
                <a:srgbClr val="FFFFFF"/>
              </a:buClr>
              <a:buSzPct val="100000"/>
              <a:defRPr>
                <a:solidFill>
                  <a:schemeClr val="tx1"/>
                </a:solidFill>
              </a:defRPr>
            </a:lvl4pPr>
            <a:lvl5pPr>
              <a:buClr>
                <a:srgbClr val="FFFFFF"/>
              </a:buClr>
              <a:buSzPct val="100000"/>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2676F21C-4A76-DE8A-EC90-FD75447E2850}"/>
              </a:ext>
            </a:extLst>
          </p:cNvPr>
          <p:cNvSpPr>
            <a:spLocks noGrp="1"/>
          </p:cNvSpPr>
          <p:nvPr>
            <p:ph idx="22"/>
          </p:nvPr>
        </p:nvSpPr>
        <p:spPr>
          <a:xfrm>
            <a:off x="6099980" y="4077072"/>
            <a:ext cx="2520000" cy="2160000"/>
          </a:xfrm>
          <a:prstGeom prst="rect">
            <a:avLst/>
          </a:prstGeom>
        </p:spPr>
        <p:txBody>
          <a:bodyPr wrap="square" lIns="0" tIns="0" rIns="0" bIns="0">
            <a:noAutofit/>
          </a:bodyPr>
          <a:lstStyle>
            <a:lvl1pPr>
              <a:buClr>
                <a:srgbClr val="FFFFFF"/>
              </a:buClr>
              <a:buSzPct val="100000"/>
              <a:defRPr>
                <a:solidFill>
                  <a:schemeClr val="tx1"/>
                </a:solidFill>
              </a:defRPr>
            </a:lvl1pPr>
            <a:lvl2pPr>
              <a:buClr>
                <a:srgbClr val="FFFFFF"/>
              </a:buClr>
              <a:buSzPct val="100000"/>
              <a:defRPr baseline="0">
                <a:solidFill>
                  <a:schemeClr val="tx1"/>
                </a:solidFill>
              </a:defRPr>
            </a:lvl2pPr>
            <a:lvl3pPr>
              <a:buClr>
                <a:srgbClr val="FFFFFF"/>
              </a:buClr>
              <a:buSzPct val="100000"/>
              <a:defRPr>
                <a:solidFill>
                  <a:schemeClr val="tx1"/>
                </a:solidFill>
              </a:defRPr>
            </a:lvl3pPr>
            <a:lvl4pPr>
              <a:buClr>
                <a:srgbClr val="FFFFFF"/>
              </a:buClr>
              <a:buSzPct val="100000"/>
              <a:defRPr>
                <a:solidFill>
                  <a:schemeClr val="tx1"/>
                </a:solidFill>
              </a:defRPr>
            </a:lvl4pPr>
            <a:lvl5pPr>
              <a:buClr>
                <a:srgbClr val="FFFFFF"/>
              </a:buClr>
              <a:buSzPct val="100000"/>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a:extLst>
              <a:ext uri="{FF2B5EF4-FFF2-40B4-BE49-F238E27FC236}">
                <a16:creationId xmlns:a16="http://schemas.microsoft.com/office/drawing/2014/main" id="{209FDFA8-47EC-FE46-F57C-E4A671C58455}"/>
              </a:ext>
            </a:extLst>
          </p:cNvPr>
          <p:cNvSpPr>
            <a:spLocks noGrp="1"/>
          </p:cNvSpPr>
          <p:nvPr>
            <p:ph idx="23"/>
          </p:nvPr>
        </p:nvSpPr>
        <p:spPr>
          <a:xfrm>
            <a:off x="8969970" y="4077072"/>
            <a:ext cx="2520000" cy="2160000"/>
          </a:xfrm>
          <a:prstGeom prst="rect">
            <a:avLst/>
          </a:prstGeom>
        </p:spPr>
        <p:txBody>
          <a:bodyPr wrap="square" lIns="0" tIns="0" rIns="0" bIns="0">
            <a:noAutofit/>
          </a:bodyPr>
          <a:lstStyle>
            <a:lvl1pPr>
              <a:buClr>
                <a:srgbClr val="FFFFFF"/>
              </a:buClr>
              <a:buSzPct val="100000"/>
              <a:defRPr>
                <a:solidFill>
                  <a:schemeClr val="tx1"/>
                </a:solidFill>
              </a:defRPr>
            </a:lvl1pPr>
            <a:lvl2pPr>
              <a:buClr>
                <a:srgbClr val="FFFFFF"/>
              </a:buClr>
              <a:buSzPct val="100000"/>
              <a:defRPr baseline="0">
                <a:solidFill>
                  <a:schemeClr val="tx1"/>
                </a:solidFill>
              </a:defRPr>
            </a:lvl2pPr>
            <a:lvl3pPr>
              <a:buClr>
                <a:srgbClr val="FFFFFF"/>
              </a:buClr>
              <a:buSzPct val="100000"/>
              <a:defRPr>
                <a:solidFill>
                  <a:schemeClr val="tx1"/>
                </a:solidFill>
              </a:defRPr>
            </a:lvl3pPr>
            <a:lvl4pPr>
              <a:buClr>
                <a:srgbClr val="FFFFFF"/>
              </a:buClr>
              <a:buSzPct val="100000"/>
              <a:defRPr>
                <a:solidFill>
                  <a:schemeClr val="tx1"/>
                </a:solidFill>
              </a:defRPr>
            </a:lvl4pPr>
            <a:lvl5pPr>
              <a:buClr>
                <a:srgbClr val="FFFFFF"/>
              </a:buClr>
              <a:buSzPct val="100000"/>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B302B467-B6B5-158C-B057-8ABA2ACF21A3}"/>
              </a:ext>
            </a:extLst>
          </p:cNvPr>
          <p:cNvPicPr>
            <a:picLocks noChangeAspect="1"/>
          </p:cNvPicPr>
          <p:nvPr userDrawn="1"/>
        </p:nvPicPr>
        <p:blipFill>
          <a:blip r:embed="rId2"/>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3021679824"/>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Agenda slide Table Dar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E473-5689-D388-CADC-2FF6411A555B}"/>
              </a:ext>
            </a:extLst>
          </p:cNvPr>
          <p:cNvSpPr>
            <a:spLocks noGrp="1"/>
          </p:cNvSpPr>
          <p:nvPr>
            <p:ph type="title" hasCustomPrompt="1"/>
          </p:nvPr>
        </p:nvSpPr>
        <p:spPr>
          <a:xfrm>
            <a:off x="359999" y="360000"/>
            <a:ext cx="9000000" cy="540000"/>
          </a:xfrm>
        </p:spPr>
        <p:txBody>
          <a:bodyPr wrap="square"/>
          <a:lstStyle>
            <a:lvl1pPr>
              <a:defRPr>
                <a:solidFill>
                  <a:srgbClr val="FFFFFF"/>
                </a:solidFill>
              </a:defRPr>
            </a:lvl1pPr>
          </a:lstStyle>
          <a:p>
            <a:r>
              <a:rPr lang="en-GB" dirty="0"/>
              <a:t>Headline goes here. Maximum in 1 line.</a:t>
            </a:r>
            <a:endParaRPr lang="en-MT" dirty="0"/>
          </a:p>
        </p:txBody>
      </p:sp>
      <p:sp>
        <p:nvSpPr>
          <p:cNvPr id="3" name="Slide Number Placeholder 2">
            <a:extLst>
              <a:ext uri="{FF2B5EF4-FFF2-40B4-BE49-F238E27FC236}">
                <a16:creationId xmlns:a16="http://schemas.microsoft.com/office/drawing/2014/main" id="{5E58C377-31E1-B6AF-B5CB-DB6A8E4A721F}"/>
              </a:ext>
            </a:extLst>
          </p:cNvPr>
          <p:cNvSpPr>
            <a:spLocks noGrp="1"/>
          </p:cNvSpPr>
          <p:nvPr>
            <p:ph type="sldNum" sz="quarter" idx="10"/>
          </p:nvPr>
        </p:nvSpPr>
        <p:spPr>
          <a:xfrm>
            <a:off x="11574470" y="6480000"/>
            <a:ext cx="157094" cy="153888"/>
          </a:xfrm>
        </p:spPr>
        <p:txBody>
          <a:bodyPr/>
          <a:lstStyle>
            <a:lvl1pPr>
              <a:defRPr>
                <a:solidFill>
                  <a:schemeClr val="tx1"/>
                </a:solidFill>
              </a:defRPr>
            </a:lvl1pPr>
          </a:lstStyle>
          <a:p>
            <a:fld id="{86CB4B4D-7CA3-9044-876B-883B54F8677D}" type="slidenum">
              <a:rPr lang="en-MT" smtClean="0"/>
              <a:pPr/>
              <a:t>‹#›</a:t>
            </a:fld>
            <a:endParaRPr lang="en-MT" dirty="0"/>
          </a:p>
        </p:txBody>
      </p:sp>
      <p:sp>
        <p:nvSpPr>
          <p:cNvPr id="4" name="Rectangle 26">
            <a:extLst>
              <a:ext uri="{FF2B5EF4-FFF2-40B4-BE49-F238E27FC236}">
                <a16:creationId xmlns:a16="http://schemas.microsoft.com/office/drawing/2014/main" id="{2AC7D1FC-51F7-5A4E-BEAF-A85845DA9B35}"/>
              </a:ext>
            </a:extLst>
          </p:cNvPr>
          <p:cNvSpPr/>
          <p:nvPr userDrawn="1"/>
        </p:nvSpPr>
        <p:spPr>
          <a:xfrm>
            <a:off x="500" y="6761481"/>
            <a:ext cx="12178800" cy="96520"/>
          </a:xfrm>
          <a:prstGeom prst="rect">
            <a:avLst/>
          </a:prstGeom>
          <a:solidFill>
            <a:schemeClr val="accent4"/>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pic>
        <p:nvPicPr>
          <p:cNvPr id="5" name="Picture 4">
            <a:extLst>
              <a:ext uri="{FF2B5EF4-FFF2-40B4-BE49-F238E27FC236}">
                <a16:creationId xmlns:a16="http://schemas.microsoft.com/office/drawing/2014/main" id="{00814166-2330-94E9-AA20-4A478C6C452B}"/>
              </a:ext>
            </a:extLst>
          </p:cNvPr>
          <p:cNvPicPr>
            <a:picLocks noChangeAspect="1"/>
          </p:cNvPicPr>
          <p:nvPr userDrawn="1"/>
        </p:nvPicPr>
        <p:blipFill>
          <a:blip r:embed="rId2"/>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4198264580"/>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genda slide Table">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E473-5689-D388-CADC-2FF6411A555B}"/>
              </a:ext>
            </a:extLst>
          </p:cNvPr>
          <p:cNvSpPr>
            <a:spLocks noGrp="1"/>
          </p:cNvSpPr>
          <p:nvPr>
            <p:ph type="title" hasCustomPrompt="1"/>
          </p:nvPr>
        </p:nvSpPr>
        <p:spPr>
          <a:xfrm>
            <a:off x="359999" y="360000"/>
            <a:ext cx="9000000" cy="540000"/>
          </a:xfrm>
        </p:spPr>
        <p:txBody>
          <a:bodyPr wrap="square"/>
          <a:lstStyle>
            <a:lvl1pPr>
              <a:defRPr>
                <a:solidFill>
                  <a:srgbClr val="FFFFFF"/>
                </a:solidFill>
              </a:defRPr>
            </a:lvl1pPr>
          </a:lstStyle>
          <a:p>
            <a:r>
              <a:rPr lang="en-GB" dirty="0"/>
              <a:t>Headline goes here. Maximum in 1 line.</a:t>
            </a:r>
            <a:endParaRPr lang="en-MT" dirty="0"/>
          </a:p>
        </p:txBody>
      </p:sp>
      <p:sp>
        <p:nvSpPr>
          <p:cNvPr id="3" name="Slide Number Placeholder 2">
            <a:extLst>
              <a:ext uri="{FF2B5EF4-FFF2-40B4-BE49-F238E27FC236}">
                <a16:creationId xmlns:a16="http://schemas.microsoft.com/office/drawing/2014/main" id="{5E58C377-31E1-B6AF-B5CB-DB6A8E4A721F}"/>
              </a:ext>
            </a:extLst>
          </p:cNvPr>
          <p:cNvSpPr>
            <a:spLocks noGrp="1"/>
          </p:cNvSpPr>
          <p:nvPr>
            <p:ph type="sldNum" sz="quarter" idx="10"/>
          </p:nvPr>
        </p:nvSpPr>
        <p:spPr>
          <a:xfrm>
            <a:off x="11574470" y="6480000"/>
            <a:ext cx="157094" cy="153888"/>
          </a:xfrm>
        </p:spPr>
        <p:txBody>
          <a:bodyPr/>
          <a:lstStyle>
            <a:lvl1pPr>
              <a:defRPr>
                <a:solidFill>
                  <a:schemeClr val="tx1"/>
                </a:solidFill>
              </a:defRPr>
            </a:lvl1pPr>
          </a:lstStyle>
          <a:p>
            <a:fld id="{86CB4B4D-7CA3-9044-876B-883B54F8677D}" type="slidenum">
              <a:rPr lang="en-MT" smtClean="0"/>
              <a:pPr/>
              <a:t>‹#›</a:t>
            </a:fld>
            <a:endParaRPr lang="en-MT" dirty="0"/>
          </a:p>
        </p:txBody>
      </p:sp>
      <p:sp>
        <p:nvSpPr>
          <p:cNvPr id="14" name="Rectangle 26">
            <a:extLst>
              <a:ext uri="{FF2B5EF4-FFF2-40B4-BE49-F238E27FC236}">
                <a16:creationId xmlns:a16="http://schemas.microsoft.com/office/drawing/2014/main" id="{6C324B2D-CF53-407A-3FF3-83821279B530}"/>
              </a:ext>
            </a:extLst>
          </p:cNvPr>
          <p:cNvSpPr/>
          <p:nvPr userDrawn="1"/>
        </p:nvSpPr>
        <p:spPr>
          <a:xfrm>
            <a:off x="500" y="6761481"/>
            <a:ext cx="12178800" cy="96520"/>
          </a:xfrm>
          <a:prstGeom prst="rect">
            <a:avLst/>
          </a:prstGeom>
          <a:solidFill>
            <a:schemeClr val="accent2"/>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pic>
        <p:nvPicPr>
          <p:cNvPr id="4" name="Picture 3">
            <a:extLst>
              <a:ext uri="{FF2B5EF4-FFF2-40B4-BE49-F238E27FC236}">
                <a16:creationId xmlns:a16="http://schemas.microsoft.com/office/drawing/2014/main" id="{C6672750-5A7A-9BCA-6B6D-95C6E36756F0}"/>
              </a:ext>
            </a:extLst>
          </p:cNvPr>
          <p:cNvPicPr>
            <a:picLocks noChangeAspect="1"/>
          </p:cNvPicPr>
          <p:nvPr userDrawn="1"/>
        </p:nvPicPr>
        <p:blipFill>
          <a:blip r:embed="rId2"/>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1111253307"/>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697F3-602F-5FC9-7AE6-19FEE5C49AD4}"/>
              </a:ext>
            </a:extLst>
          </p:cNvPr>
          <p:cNvSpPr>
            <a:spLocks noGrp="1"/>
          </p:cNvSpPr>
          <p:nvPr>
            <p:ph type="title" hasCustomPrompt="1"/>
          </p:nvPr>
        </p:nvSpPr>
        <p:spPr/>
        <p:txBody>
          <a:bodyPr/>
          <a:lstStyle/>
          <a:p>
            <a:r>
              <a:rPr lang="en-GB" dirty="0"/>
              <a:t>Headline goes here. Maximum in 2 lines.</a:t>
            </a:r>
            <a:br>
              <a:rPr lang="en-GB" dirty="0"/>
            </a:br>
            <a:r>
              <a:rPr lang="en-GB" dirty="0"/>
              <a:t>All headlines should be sentence case.</a:t>
            </a:r>
            <a:endParaRPr lang="en-MT" dirty="0"/>
          </a:p>
        </p:txBody>
      </p:sp>
      <p:sp>
        <p:nvSpPr>
          <p:cNvPr id="3" name="Slide Number Placeholder 2">
            <a:extLst>
              <a:ext uri="{FF2B5EF4-FFF2-40B4-BE49-F238E27FC236}">
                <a16:creationId xmlns:a16="http://schemas.microsoft.com/office/drawing/2014/main" id="{55713789-AC9B-504D-EABC-88530694F04A}"/>
              </a:ext>
            </a:extLst>
          </p:cNvPr>
          <p:cNvSpPr>
            <a:spLocks noGrp="1"/>
          </p:cNvSpPr>
          <p:nvPr>
            <p:ph type="sldNum" sz="quarter" idx="10"/>
          </p:nvPr>
        </p:nvSpPr>
        <p:spPr/>
        <p:txBody>
          <a:bodyPr/>
          <a:lstStyle/>
          <a:p>
            <a:fld id="{86CB4B4D-7CA3-9044-876B-883B54F8677D}" type="slidenum">
              <a:rPr lang="en-MT" smtClean="0"/>
              <a:t>‹#›</a:t>
            </a:fld>
            <a:endParaRPr lang="en-MT" dirty="0"/>
          </a:p>
        </p:txBody>
      </p:sp>
      <p:sp>
        <p:nvSpPr>
          <p:cNvPr id="4" name="Body Level One…">
            <a:extLst>
              <a:ext uri="{FF2B5EF4-FFF2-40B4-BE49-F238E27FC236}">
                <a16:creationId xmlns:a16="http://schemas.microsoft.com/office/drawing/2014/main" id="{2F3F8381-DEB3-C667-F282-4085FCECE5D1}"/>
              </a:ext>
            </a:extLst>
          </p:cNvPr>
          <p:cNvSpPr txBox="1">
            <a:spLocks noGrp="1"/>
          </p:cNvSpPr>
          <p:nvPr>
            <p:ph type="body" sz="quarter" idx="1"/>
          </p:nvPr>
        </p:nvSpPr>
        <p:spPr>
          <a:xfrm>
            <a:off x="360000" y="2610760"/>
            <a:ext cx="3478685" cy="2108201"/>
          </a:xfrm>
          <a:prstGeom prst="rect">
            <a:avLst/>
          </a:prstGeom>
          <a:solidFill>
            <a:schemeClr val="accent2"/>
          </a:solidFill>
        </p:spPr>
        <p:txBody>
          <a:bodyPr lIns="182879" tIns="182879" rIns="182879" bIns="182879" anchor="ctr">
            <a:normAutofit/>
          </a:bodyPr>
          <a:lstStyle>
            <a:lvl1pPr algn="ctr">
              <a:lnSpc>
                <a:spcPct val="100000"/>
              </a:lnSpc>
              <a:spcBef>
                <a:spcPts val="0"/>
              </a:spcBef>
              <a:defRPr sz="2800" b="1">
                <a:solidFill>
                  <a:schemeClr val="tx1"/>
                </a:solidFill>
              </a:defRPr>
            </a:lvl1pPr>
            <a:lvl2pPr marL="0" indent="0" algn="ctr">
              <a:lnSpc>
                <a:spcPct val="100000"/>
              </a:lnSpc>
              <a:spcBef>
                <a:spcPts val="0"/>
              </a:spcBef>
              <a:buSzTx/>
              <a:buNone/>
              <a:defRPr sz="2800" b="1">
                <a:solidFill>
                  <a:schemeClr val="accent3">
                    <a:hueOff val="-3600000"/>
                    <a:lumOff val="3392"/>
                  </a:schemeClr>
                </a:solidFill>
              </a:defRPr>
            </a:lvl2pPr>
            <a:lvl3pPr marL="0" indent="174625" algn="ctr">
              <a:lnSpc>
                <a:spcPct val="100000"/>
              </a:lnSpc>
              <a:spcBef>
                <a:spcPts val="0"/>
              </a:spcBef>
              <a:buSzTx/>
              <a:buNone/>
              <a:defRPr sz="2800" b="1">
                <a:solidFill>
                  <a:schemeClr val="accent3">
                    <a:hueOff val="-3600000"/>
                    <a:lumOff val="3392"/>
                  </a:schemeClr>
                </a:solidFill>
              </a:defRPr>
            </a:lvl3pPr>
            <a:lvl4pPr marL="0" indent="339725" algn="ctr">
              <a:lnSpc>
                <a:spcPct val="100000"/>
              </a:lnSpc>
              <a:spcBef>
                <a:spcPts val="0"/>
              </a:spcBef>
              <a:buSzTx/>
              <a:buNone/>
              <a:defRPr sz="2800" b="1">
                <a:solidFill>
                  <a:schemeClr val="accent3">
                    <a:hueOff val="-3600000"/>
                    <a:lumOff val="3392"/>
                  </a:schemeClr>
                </a:solidFill>
              </a:defRPr>
            </a:lvl4pPr>
            <a:lvl5pPr marL="0" indent="512762" algn="ctr">
              <a:lnSpc>
                <a:spcPct val="100000"/>
              </a:lnSpc>
              <a:spcBef>
                <a:spcPts val="0"/>
              </a:spcBef>
              <a:buSzTx/>
              <a:buNone/>
              <a:defRPr sz="2800" b="1">
                <a:solidFill>
                  <a:schemeClr val="accent3">
                    <a:hueOff val="-3600000"/>
                    <a:lumOff val="3392"/>
                  </a:schemeClr>
                </a:solidFill>
              </a:defRPr>
            </a:lvl5pPr>
          </a:lstStyle>
          <a:p>
            <a:pPr lvl="0"/>
            <a:r>
              <a:rPr lang="en-US"/>
              <a:t>Click to edit Master text styles</a:t>
            </a:r>
          </a:p>
        </p:txBody>
      </p:sp>
      <p:sp>
        <p:nvSpPr>
          <p:cNvPr id="5" name="Body Level One…">
            <a:extLst>
              <a:ext uri="{FF2B5EF4-FFF2-40B4-BE49-F238E27FC236}">
                <a16:creationId xmlns:a16="http://schemas.microsoft.com/office/drawing/2014/main" id="{32CA9EDE-386C-CB9D-B16C-D07164D1B840}"/>
              </a:ext>
            </a:extLst>
          </p:cNvPr>
          <p:cNvSpPr txBox="1">
            <a:spLocks noGrp="1"/>
          </p:cNvSpPr>
          <p:nvPr>
            <p:ph type="body" sz="quarter" idx="23"/>
          </p:nvPr>
        </p:nvSpPr>
        <p:spPr>
          <a:xfrm>
            <a:off x="4308328" y="2610760"/>
            <a:ext cx="3478685" cy="2108201"/>
          </a:xfrm>
          <a:prstGeom prst="rect">
            <a:avLst/>
          </a:prstGeom>
          <a:solidFill>
            <a:schemeClr val="accent4"/>
          </a:solidFill>
        </p:spPr>
        <p:txBody>
          <a:bodyPr lIns="182879" tIns="182879" rIns="182879" bIns="182879" anchor="ctr">
            <a:normAutofit/>
          </a:bodyPr>
          <a:lstStyle>
            <a:lvl1pPr algn="ctr">
              <a:lnSpc>
                <a:spcPct val="100000"/>
              </a:lnSpc>
              <a:spcBef>
                <a:spcPts val="0"/>
              </a:spcBef>
              <a:defRPr sz="2800" b="1">
                <a:solidFill>
                  <a:schemeClr val="tx1"/>
                </a:solidFill>
              </a:defRPr>
            </a:lvl1pPr>
            <a:lvl2pPr marL="0" indent="0" algn="ctr">
              <a:lnSpc>
                <a:spcPct val="100000"/>
              </a:lnSpc>
              <a:spcBef>
                <a:spcPts val="0"/>
              </a:spcBef>
              <a:buSzTx/>
              <a:buNone/>
              <a:defRPr sz="2800" b="1">
                <a:solidFill>
                  <a:schemeClr val="accent3">
                    <a:hueOff val="-3600000"/>
                    <a:lumOff val="3392"/>
                  </a:schemeClr>
                </a:solidFill>
              </a:defRPr>
            </a:lvl2pPr>
            <a:lvl3pPr marL="0" indent="174625" algn="ctr">
              <a:lnSpc>
                <a:spcPct val="100000"/>
              </a:lnSpc>
              <a:spcBef>
                <a:spcPts val="0"/>
              </a:spcBef>
              <a:buSzTx/>
              <a:buNone/>
              <a:defRPr sz="2800" b="1">
                <a:solidFill>
                  <a:schemeClr val="accent3">
                    <a:hueOff val="-3600000"/>
                    <a:lumOff val="3392"/>
                  </a:schemeClr>
                </a:solidFill>
              </a:defRPr>
            </a:lvl3pPr>
            <a:lvl4pPr marL="0" indent="339725" algn="ctr">
              <a:lnSpc>
                <a:spcPct val="100000"/>
              </a:lnSpc>
              <a:spcBef>
                <a:spcPts val="0"/>
              </a:spcBef>
              <a:buSzTx/>
              <a:buNone/>
              <a:defRPr sz="2800" b="1">
                <a:solidFill>
                  <a:schemeClr val="accent3">
                    <a:hueOff val="-3600000"/>
                    <a:lumOff val="3392"/>
                  </a:schemeClr>
                </a:solidFill>
              </a:defRPr>
            </a:lvl4pPr>
            <a:lvl5pPr marL="0" indent="512762" algn="ctr">
              <a:lnSpc>
                <a:spcPct val="100000"/>
              </a:lnSpc>
              <a:spcBef>
                <a:spcPts val="0"/>
              </a:spcBef>
              <a:buSzTx/>
              <a:buNone/>
              <a:defRPr sz="2800" b="1">
                <a:solidFill>
                  <a:schemeClr val="accent3">
                    <a:hueOff val="-3600000"/>
                    <a:lumOff val="3392"/>
                  </a:schemeClr>
                </a:solidFill>
              </a:defRPr>
            </a:lvl5pPr>
          </a:lstStyle>
          <a:p>
            <a:pPr lvl="0"/>
            <a:r>
              <a:rPr lang="en-US"/>
              <a:t>Click to edit Master text styles</a:t>
            </a:r>
          </a:p>
        </p:txBody>
      </p:sp>
      <p:sp>
        <p:nvSpPr>
          <p:cNvPr id="6" name="Body Level One…">
            <a:extLst>
              <a:ext uri="{FF2B5EF4-FFF2-40B4-BE49-F238E27FC236}">
                <a16:creationId xmlns:a16="http://schemas.microsoft.com/office/drawing/2014/main" id="{9896A4C3-2F4F-489A-CE62-D7C218EF8B41}"/>
              </a:ext>
            </a:extLst>
          </p:cNvPr>
          <p:cNvSpPr txBox="1">
            <a:spLocks noGrp="1"/>
          </p:cNvSpPr>
          <p:nvPr>
            <p:ph type="body" sz="quarter" idx="24"/>
          </p:nvPr>
        </p:nvSpPr>
        <p:spPr>
          <a:xfrm>
            <a:off x="8256655" y="2610760"/>
            <a:ext cx="3478685" cy="2108201"/>
          </a:xfrm>
          <a:prstGeom prst="rect">
            <a:avLst/>
          </a:prstGeom>
          <a:solidFill>
            <a:schemeClr val="accent3"/>
          </a:solidFill>
        </p:spPr>
        <p:txBody>
          <a:bodyPr lIns="182879" tIns="182879" rIns="182879" bIns="182879" anchor="ctr">
            <a:normAutofit/>
          </a:bodyPr>
          <a:lstStyle>
            <a:lvl1pPr algn="ctr">
              <a:lnSpc>
                <a:spcPct val="100000"/>
              </a:lnSpc>
              <a:spcBef>
                <a:spcPts val="0"/>
              </a:spcBef>
              <a:defRPr sz="2800" b="1">
                <a:solidFill>
                  <a:schemeClr val="tx1"/>
                </a:solidFill>
              </a:defRPr>
            </a:lvl1pPr>
            <a:lvl2pPr marL="0" indent="0" algn="ctr">
              <a:lnSpc>
                <a:spcPct val="100000"/>
              </a:lnSpc>
              <a:spcBef>
                <a:spcPts val="0"/>
              </a:spcBef>
              <a:buSzTx/>
              <a:buNone/>
              <a:defRPr sz="2800" b="1">
                <a:solidFill>
                  <a:schemeClr val="accent3">
                    <a:hueOff val="-3600000"/>
                    <a:lumOff val="3392"/>
                  </a:schemeClr>
                </a:solidFill>
              </a:defRPr>
            </a:lvl2pPr>
            <a:lvl3pPr marL="0" indent="174625" algn="ctr">
              <a:lnSpc>
                <a:spcPct val="100000"/>
              </a:lnSpc>
              <a:spcBef>
                <a:spcPts val="0"/>
              </a:spcBef>
              <a:buSzTx/>
              <a:buNone/>
              <a:defRPr sz="2800" b="1">
                <a:solidFill>
                  <a:schemeClr val="accent3">
                    <a:hueOff val="-3600000"/>
                    <a:lumOff val="3392"/>
                  </a:schemeClr>
                </a:solidFill>
              </a:defRPr>
            </a:lvl3pPr>
            <a:lvl4pPr marL="0" indent="339725" algn="ctr">
              <a:lnSpc>
                <a:spcPct val="100000"/>
              </a:lnSpc>
              <a:spcBef>
                <a:spcPts val="0"/>
              </a:spcBef>
              <a:buSzTx/>
              <a:buNone/>
              <a:defRPr sz="2800" b="1">
                <a:solidFill>
                  <a:schemeClr val="accent3">
                    <a:hueOff val="-3600000"/>
                    <a:lumOff val="3392"/>
                  </a:schemeClr>
                </a:solidFill>
              </a:defRPr>
            </a:lvl4pPr>
            <a:lvl5pPr marL="0" indent="512762" algn="ctr">
              <a:lnSpc>
                <a:spcPct val="100000"/>
              </a:lnSpc>
              <a:spcBef>
                <a:spcPts val="0"/>
              </a:spcBef>
              <a:buSzTx/>
              <a:buNone/>
              <a:defRPr sz="2800" b="1">
                <a:solidFill>
                  <a:schemeClr val="accent3">
                    <a:hueOff val="-3600000"/>
                    <a:lumOff val="3392"/>
                  </a:schemeClr>
                </a:solidFill>
              </a:defRPr>
            </a:lvl5pPr>
          </a:lstStyle>
          <a:p>
            <a:pPr lvl="0"/>
            <a:r>
              <a:rPr lang="en-US"/>
              <a:t>Click to edit Master text styles</a:t>
            </a:r>
          </a:p>
        </p:txBody>
      </p:sp>
    </p:spTree>
    <p:extLst>
      <p:ext uri="{BB962C8B-B14F-4D97-AF65-F5344CB8AC3E}">
        <p14:creationId xmlns:p14="http://schemas.microsoft.com/office/powerpoint/2010/main" val="2374603769"/>
      </p:ext>
    </p:extLst>
  </p:cSld>
  <p:clrMapOvr>
    <a:masterClrMapping/>
  </p:clrMapOvr>
  <p:transition spd="med"/>
  <p:extLst>
    <p:ext uri="{DCECCB84-F9BA-43D5-87BE-67443E8EF086}">
      <p15:sldGuideLst xmlns:p15="http://schemas.microsoft.com/office/powerpoint/2012/main">
        <p15:guide id="1" orient="horz" pos="2160" userDrawn="1">
          <p15:clr>
            <a:srgbClr val="FBAE40"/>
          </p15:clr>
        </p15:guide>
        <p15:guide id="2" pos="383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with logo">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92A336-4C8E-CDC0-D2F1-550C41A2C9F4}"/>
              </a:ext>
            </a:extLst>
          </p:cNvPr>
          <p:cNvSpPr>
            <a:spLocks noGrp="1"/>
          </p:cNvSpPr>
          <p:nvPr>
            <p:ph type="sldNum" sz="quarter" idx="10"/>
          </p:nvPr>
        </p:nvSpPr>
        <p:spPr/>
        <p:txBody>
          <a:bodyPr/>
          <a:lstStyle/>
          <a:p>
            <a:fld id="{86CB4B4D-7CA3-9044-876B-883B54F8677D}" type="slidenum">
              <a:rPr lang="en-MT" smtClean="0"/>
              <a:t>‹#›</a:t>
            </a:fld>
            <a:endParaRPr lang="en-MT" dirty="0"/>
          </a:p>
        </p:txBody>
      </p:sp>
    </p:spTree>
    <p:extLst>
      <p:ext uri="{BB962C8B-B14F-4D97-AF65-F5344CB8AC3E}">
        <p14:creationId xmlns:p14="http://schemas.microsoft.com/office/powerpoint/2010/main" val="1066485795"/>
      </p:ext>
    </p:extLst>
  </p:cSld>
  <p:clrMapOvr>
    <a:masterClrMapping/>
  </p:clrMapOvr>
  <p:transition spd="med"/>
  <p:extLst>
    <p:ext uri="{DCECCB84-F9BA-43D5-87BE-67443E8EF086}">
      <p15:sldGuideLst xmlns:p15="http://schemas.microsoft.com/office/powerpoint/2012/main">
        <p15:guide id="1" orient="horz" pos="2160" userDrawn="1">
          <p15:clr>
            <a:srgbClr val="FBAE40"/>
          </p15:clr>
        </p15:guide>
        <p15:guide id="2" pos="3836"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lide with logo Dark">
    <p:bg>
      <p:bgPr>
        <a:solidFill>
          <a:schemeClr val="accent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58C377-31E1-B6AF-B5CB-DB6A8E4A721F}"/>
              </a:ext>
            </a:extLst>
          </p:cNvPr>
          <p:cNvSpPr>
            <a:spLocks noGrp="1"/>
          </p:cNvSpPr>
          <p:nvPr>
            <p:ph type="sldNum" sz="quarter" idx="10"/>
          </p:nvPr>
        </p:nvSpPr>
        <p:spPr>
          <a:xfrm>
            <a:off x="11574470" y="6480000"/>
            <a:ext cx="157094" cy="153888"/>
          </a:xfrm>
        </p:spPr>
        <p:txBody>
          <a:bodyPr/>
          <a:lstStyle>
            <a:lvl1pPr>
              <a:defRPr>
                <a:solidFill>
                  <a:schemeClr val="tx1"/>
                </a:solidFill>
              </a:defRPr>
            </a:lvl1pPr>
          </a:lstStyle>
          <a:p>
            <a:fld id="{86CB4B4D-7CA3-9044-876B-883B54F8677D}" type="slidenum">
              <a:rPr lang="en-MT" smtClean="0"/>
              <a:pPr/>
              <a:t>‹#›</a:t>
            </a:fld>
            <a:endParaRPr lang="en-MT" dirty="0"/>
          </a:p>
        </p:txBody>
      </p:sp>
      <p:sp>
        <p:nvSpPr>
          <p:cNvPr id="5" name="Rectangle 26">
            <a:extLst>
              <a:ext uri="{FF2B5EF4-FFF2-40B4-BE49-F238E27FC236}">
                <a16:creationId xmlns:a16="http://schemas.microsoft.com/office/drawing/2014/main" id="{1AF881B0-6E18-8D27-53FB-8E78FA3095F7}"/>
              </a:ext>
            </a:extLst>
          </p:cNvPr>
          <p:cNvSpPr/>
          <p:nvPr userDrawn="1"/>
        </p:nvSpPr>
        <p:spPr>
          <a:xfrm>
            <a:off x="500" y="6761481"/>
            <a:ext cx="12178800" cy="96520"/>
          </a:xfrm>
          <a:prstGeom prst="rect">
            <a:avLst/>
          </a:prstGeom>
          <a:solidFill>
            <a:schemeClr val="accent4"/>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pic>
        <p:nvPicPr>
          <p:cNvPr id="2" name="Picture 1">
            <a:extLst>
              <a:ext uri="{FF2B5EF4-FFF2-40B4-BE49-F238E27FC236}">
                <a16:creationId xmlns:a16="http://schemas.microsoft.com/office/drawing/2014/main" id="{D7A025FE-20D6-D7C7-557F-A1F8FF5FF91A}"/>
              </a:ext>
            </a:extLst>
          </p:cNvPr>
          <p:cNvPicPr>
            <a:picLocks noChangeAspect="1"/>
          </p:cNvPicPr>
          <p:nvPr userDrawn="1"/>
        </p:nvPicPr>
        <p:blipFill>
          <a:blip r:embed="rId2"/>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2831312100"/>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rgbClr val="0BA2B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4F7324-CA8B-196E-4623-63A5CEE8EAF1}"/>
              </a:ext>
            </a:extLst>
          </p:cNvPr>
          <p:cNvPicPr>
            <a:picLocks noChangeAspect="1"/>
          </p:cNvPicPr>
          <p:nvPr userDrawn="1"/>
        </p:nvPicPr>
        <p:blipFill>
          <a:blip r:embed="rId2"/>
          <a:stretch>
            <a:fillRect/>
          </a:stretch>
        </p:blipFill>
        <p:spPr>
          <a:xfrm>
            <a:off x="10489770" y="5461000"/>
            <a:ext cx="1524000" cy="1206500"/>
          </a:xfrm>
          <a:prstGeom prst="rect">
            <a:avLst/>
          </a:prstGeom>
        </p:spPr>
      </p:pic>
      <p:sp>
        <p:nvSpPr>
          <p:cNvPr id="402" name="Text Placeholder 49"/>
          <p:cNvSpPr/>
          <p:nvPr/>
        </p:nvSpPr>
        <p:spPr>
          <a:xfrm>
            <a:off x="3554946" y="4955133"/>
            <a:ext cx="2120057"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spAutoFit/>
          </a:bodyPr>
          <a:lstStyle>
            <a:lvl1pPr algn="ctr">
              <a:defRPr sz="1400">
                <a:solidFill>
                  <a:schemeClr val="accent3">
                    <a:hueOff val="-3600000"/>
                    <a:lumOff val="3392"/>
                  </a:schemeClr>
                </a:solidFill>
              </a:defRPr>
            </a:lvl1pPr>
          </a:lstStyle>
          <a:p>
            <a:r>
              <a:t> </a:t>
            </a:r>
          </a:p>
        </p:txBody>
      </p:sp>
      <p:sp>
        <p:nvSpPr>
          <p:cNvPr id="404" name="Presentation subtitle goes here."/>
          <p:cNvSpPr txBox="1">
            <a:spLocks noGrp="1"/>
          </p:cNvSpPr>
          <p:nvPr>
            <p:ph type="body" sz="quarter" idx="22" hasCustomPrompt="1"/>
          </p:nvPr>
        </p:nvSpPr>
        <p:spPr>
          <a:xfrm>
            <a:off x="640800" y="5886454"/>
            <a:ext cx="8280000" cy="451754"/>
          </a:xfrm>
          <a:prstGeom prst="rect">
            <a:avLst/>
          </a:prstGeom>
        </p:spPr>
        <p:txBody>
          <a:bodyPr lIns="0" tIns="0" rIns="0" bIns="0"/>
          <a:lstStyle>
            <a:lvl1pPr>
              <a:lnSpc>
                <a:spcPts val="1500"/>
              </a:lnSpc>
              <a:spcBef>
                <a:spcPts val="0"/>
              </a:spcBef>
              <a:tabLst>
                <a:tab pos="2222500" algn="l"/>
              </a:tabLst>
              <a:defRPr sz="1500" spc="-53">
                <a:solidFill>
                  <a:schemeClr val="bg1"/>
                </a:solidFill>
              </a:defRPr>
            </a:lvl1pPr>
          </a:lstStyle>
          <a:p>
            <a:r>
              <a:rPr dirty="0"/>
              <a:t>Presentation subtitle goes here.</a:t>
            </a:r>
          </a:p>
        </p:txBody>
      </p:sp>
      <p:sp>
        <p:nvSpPr>
          <p:cNvPr id="411" name="Rectangle"/>
          <p:cNvSpPr/>
          <p:nvPr/>
        </p:nvSpPr>
        <p:spPr>
          <a:xfrm>
            <a:off x="165529" y="190499"/>
            <a:ext cx="11848241" cy="6477001"/>
          </a:xfrm>
          <a:prstGeom prst="rect">
            <a:avLst/>
          </a:prstGeom>
          <a:ln>
            <a:solidFill>
              <a:schemeClr val="tx1"/>
            </a:solidFill>
            <a:miter lim="400000"/>
          </a:ln>
        </p:spPr>
        <p:txBody>
          <a:bodyPr tIns="91439" bIns="91439" anchor="ctr"/>
          <a:lstStyle/>
          <a:p>
            <a:pPr algn="ctr">
              <a:lnSpc>
                <a:spcPct val="100000"/>
              </a:lnSpc>
              <a:defRPr sz="2800">
                <a:solidFill>
                  <a:schemeClr val="accent3"/>
                </a:solidFill>
              </a:defRPr>
            </a:pPr>
            <a:endParaRPr/>
          </a:p>
        </p:txBody>
      </p:sp>
      <p:sp>
        <p:nvSpPr>
          <p:cNvPr id="2" name="Title 1">
            <a:extLst>
              <a:ext uri="{FF2B5EF4-FFF2-40B4-BE49-F238E27FC236}">
                <a16:creationId xmlns:a16="http://schemas.microsoft.com/office/drawing/2014/main" id="{C47FAC7F-2270-BA58-47C4-1CCA98AFDC48}"/>
              </a:ext>
            </a:extLst>
          </p:cNvPr>
          <p:cNvSpPr>
            <a:spLocks noGrp="1"/>
          </p:cNvSpPr>
          <p:nvPr>
            <p:ph type="title" hasCustomPrompt="1"/>
          </p:nvPr>
        </p:nvSpPr>
        <p:spPr>
          <a:xfrm>
            <a:off x="640800" y="4843803"/>
            <a:ext cx="8280000" cy="1037888"/>
          </a:xfrm>
          <a:prstGeom prst="rect">
            <a:avLst/>
          </a:prstGeom>
        </p:spPr>
        <p:txBody>
          <a:bodyPr lIns="0" tIns="0" rIns="0" bIns="0"/>
          <a:lstStyle>
            <a:lvl1pPr>
              <a:lnSpc>
                <a:spcPts val="4000"/>
              </a:lnSpc>
              <a:spcBef>
                <a:spcPts val="0"/>
              </a:spcBef>
              <a:defRPr sz="4000" spc="-220" baseline="0">
                <a:solidFill>
                  <a:srgbClr val="FFFFFF"/>
                </a:solidFill>
              </a:defRPr>
            </a:lvl1pPr>
          </a:lstStyle>
          <a:p>
            <a:r>
              <a:rPr lang="en-GB" dirty="0"/>
              <a:t>Presentation title goes here</a:t>
            </a:r>
            <a:br>
              <a:rPr lang="en-GB" dirty="0"/>
            </a:br>
            <a:r>
              <a:rPr lang="en-GB" dirty="0"/>
              <a:t>in maximum 2 lines.</a:t>
            </a:r>
            <a:endParaRPr lang="en-RS" dirty="0"/>
          </a:p>
        </p:txBody>
      </p:sp>
      <p:pic>
        <p:nvPicPr>
          <p:cNvPr id="6" name="Picture 5">
            <a:extLst>
              <a:ext uri="{FF2B5EF4-FFF2-40B4-BE49-F238E27FC236}">
                <a16:creationId xmlns:a16="http://schemas.microsoft.com/office/drawing/2014/main" id="{133CDE45-56ED-B37C-C67D-C43BC1CBB05A}"/>
              </a:ext>
            </a:extLst>
          </p:cNvPr>
          <p:cNvPicPr>
            <a:picLocks noChangeAspect="1"/>
          </p:cNvPicPr>
          <p:nvPr userDrawn="1"/>
        </p:nvPicPr>
        <p:blipFill>
          <a:blip r:embed="rId3"/>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3702919747"/>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Slide with logo Teal">
    <p:bg>
      <p:bgPr>
        <a:solidFill>
          <a:schemeClr val="accent4"/>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58C377-31E1-B6AF-B5CB-DB6A8E4A721F}"/>
              </a:ext>
            </a:extLst>
          </p:cNvPr>
          <p:cNvSpPr>
            <a:spLocks noGrp="1"/>
          </p:cNvSpPr>
          <p:nvPr>
            <p:ph type="sldNum" sz="quarter" idx="10"/>
          </p:nvPr>
        </p:nvSpPr>
        <p:spPr>
          <a:xfrm>
            <a:off x="11574470" y="6480000"/>
            <a:ext cx="157094" cy="153888"/>
          </a:xfrm>
        </p:spPr>
        <p:txBody>
          <a:bodyPr/>
          <a:lstStyle>
            <a:lvl1pPr>
              <a:defRPr>
                <a:solidFill>
                  <a:schemeClr val="tx1"/>
                </a:solidFill>
              </a:defRPr>
            </a:lvl1pPr>
          </a:lstStyle>
          <a:p>
            <a:fld id="{86CB4B4D-7CA3-9044-876B-883B54F8677D}" type="slidenum">
              <a:rPr lang="en-MT" smtClean="0"/>
              <a:pPr/>
              <a:t>‹#›</a:t>
            </a:fld>
            <a:endParaRPr lang="en-MT" dirty="0"/>
          </a:p>
        </p:txBody>
      </p:sp>
      <p:sp>
        <p:nvSpPr>
          <p:cNvPr id="2" name="Rectangle 26">
            <a:extLst>
              <a:ext uri="{FF2B5EF4-FFF2-40B4-BE49-F238E27FC236}">
                <a16:creationId xmlns:a16="http://schemas.microsoft.com/office/drawing/2014/main" id="{77F7703D-4F57-B386-7552-96B1C62710F8}"/>
              </a:ext>
            </a:extLst>
          </p:cNvPr>
          <p:cNvSpPr/>
          <p:nvPr userDrawn="1"/>
        </p:nvSpPr>
        <p:spPr>
          <a:xfrm>
            <a:off x="500" y="6761481"/>
            <a:ext cx="12178800" cy="96520"/>
          </a:xfrm>
          <a:prstGeom prst="rect">
            <a:avLst/>
          </a:prstGeom>
          <a:solidFill>
            <a:schemeClr val="accent2"/>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pic>
        <p:nvPicPr>
          <p:cNvPr id="4" name="Picture 3">
            <a:extLst>
              <a:ext uri="{FF2B5EF4-FFF2-40B4-BE49-F238E27FC236}">
                <a16:creationId xmlns:a16="http://schemas.microsoft.com/office/drawing/2014/main" id="{332010D8-9280-4F8A-C077-86BF6086D51C}"/>
              </a:ext>
            </a:extLst>
          </p:cNvPr>
          <p:cNvPicPr>
            <a:picLocks noChangeAspect="1"/>
          </p:cNvPicPr>
          <p:nvPr userDrawn="1"/>
        </p:nvPicPr>
        <p:blipFill>
          <a:blip r:embed="rId2"/>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1137127095"/>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hank You Slide">
    <p:bg>
      <p:bgPr>
        <a:solidFill>
          <a:schemeClr val="accent1"/>
        </a:solidFill>
        <a:effectLst/>
      </p:bgPr>
    </p:bg>
    <p:spTree>
      <p:nvGrpSpPr>
        <p:cNvPr id="1" name=""/>
        <p:cNvGrpSpPr/>
        <p:nvPr/>
      </p:nvGrpSpPr>
      <p:grpSpPr>
        <a:xfrm>
          <a:off x="0" y="0"/>
          <a:ext cx="0" cy="0"/>
          <a:chOff x="0" y="0"/>
          <a:chExt cx="0" cy="0"/>
        </a:xfrm>
      </p:grpSpPr>
      <p:sp>
        <p:nvSpPr>
          <p:cNvPr id="1304" name="Rectangle"/>
          <p:cNvSpPr/>
          <p:nvPr/>
        </p:nvSpPr>
        <p:spPr>
          <a:xfrm>
            <a:off x="165529" y="190499"/>
            <a:ext cx="11848241" cy="6477001"/>
          </a:xfrm>
          <a:prstGeom prst="rect">
            <a:avLst/>
          </a:prstGeom>
          <a:ln>
            <a:solidFill>
              <a:schemeClr val="tx1"/>
            </a:solidFill>
            <a:miter lim="400000"/>
          </a:ln>
        </p:spPr>
        <p:txBody>
          <a:bodyPr tIns="91439" bIns="91439" anchor="ctr"/>
          <a:lstStyle/>
          <a:p>
            <a:pPr algn="ctr">
              <a:lnSpc>
                <a:spcPct val="100000"/>
              </a:lnSpc>
              <a:defRPr sz="2800">
                <a:solidFill>
                  <a:schemeClr val="accent3"/>
                </a:solidFill>
              </a:defRPr>
            </a:pPr>
            <a:endParaRPr/>
          </a:p>
        </p:txBody>
      </p:sp>
      <p:pic>
        <p:nvPicPr>
          <p:cNvPr id="1305" name="Image" descr="Image"/>
          <p:cNvPicPr>
            <a:picLocks noChangeAspect="1"/>
          </p:cNvPicPr>
          <p:nvPr/>
        </p:nvPicPr>
        <p:blipFill>
          <a:blip r:embed="rId2"/>
          <a:stretch>
            <a:fillRect/>
          </a:stretch>
        </p:blipFill>
        <p:spPr>
          <a:xfrm>
            <a:off x="600348" y="393566"/>
            <a:ext cx="6557644" cy="3556001"/>
          </a:xfrm>
          <a:prstGeom prst="rect">
            <a:avLst/>
          </a:prstGeom>
          <a:ln w="12700">
            <a:miter lim="400000"/>
          </a:ln>
        </p:spPr>
      </p:pic>
      <p:sp>
        <p:nvSpPr>
          <p:cNvPr id="2" name="Text Placeholder 3">
            <a:extLst>
              <a:ext uri="{FF2B5EF4-FFF2-40B4-BE49-F238E27FC236}">
                <a16:creationId xmlns:a16="http://schemas.microsoft.com/office/drawing/2014/main" id="{99CF3841-8ED6-6708-57A4-9817037CEB78}"/>
              </a:ext>
            </a:extLst>
          </p:cNvPr>
          <p:cNvSpPr>
            <a:spLocks noGrp="1"/>
          </p:cNvSpPr>
          <p:nvPr>
            <p:ph type="body" sz="quarter" idx="21"/>
          </p:nvPr>
        </p:nvSpPr>
        <p:spPr>
          <a:xfrm>
            <a:off x="617538" y="4291334"/>
            <a:ext cx="2340000" cy="360000"/>
          </a:xfrm>
          <a:prstGeom prst="rect">
            <a:avLst/>
          </a:prstGeom>
        </p:spPr>
        <p:txBody>
          <a:bodyPr lIns="0" tIns="0" rIns="0" bIns="0">
            <a:noAutofit/>
          </a:bodyPr>
          <a:lstStyle>
            <a:lvl1pPr>
              <a:spcBef>
                <a:spcPts val="0"/>
              </a:spcBef>
              <a:defRPr sz="1600" b="1">
                <a:solidFill>
                  <a:srgbClr val="FFFFFF"/>
                </a:solidFill>
              </a:defRPr>
            </a:lvl1pPr>
            <a:lvl2pPr marL="0" indent="0">
              <a:spcBef>
                <a:spcPts val="1000"/>
              </a:spcBef>
              <a:buNone/>
              <a:defRPr sz="1200" b="0">
                <a:solidFill>
                  <a:srgbClr val="FFFFFF"/>
                </a:solidFill>
              </a:defRPr>
            </a:lvl2pPr>
            <a:lvl3pPr marL="0" indent="0">
              <a:spcBef>
                <a:spcPts val="0"/>
              </a:spcBef>
              <a:buNone/>
              <a:defRPr sz="1400"/>
            </a:lvl3pPr>
          </a:lstStyle>
          <a:p>
            <a:pPr lvl="0"/>
            <a:r>
              <a:rPr lang="en-US"/>
              <a:t>Click to edit Master text styles</a:t>
            </a:r>
          </a:p>
        </p:txBody>
      </p:sp>
      <p:sp>
        <p:nvSpPr>
          <p:cNvPr id="3" name="Text Placeholder 3">
            <a:extLst>
              <a:ext uri="{FF2B5EF4-FFF2-40B4-BE49-F238E27FC236}">
                <a16:creationId xmlns:a16="http://schemas.microsoft.com/office/drawing/2014/main" id="{07F3690B-C83C-2263-51B8-2AD430316DB8}"/>
              </a:ext>
            </a:extLst>
          </p:cNvPr>
          <p:cNvSpPr>
            <a:spLocks noGrp="1"/>
          </p:cNvSpPr>
          <p:nvPr>
            <p:ph type="body" sz="quarter" idx="22"/>
          </p:nvPr>
        </p:nvSpPr>
        <p:spPr>
          <a:xfrm>
            <a:off x="3473690" y="4291334"/>
            <a:ext cx="2340000" cy="360000"/>
          </a:xfrm>
          <a:prstGeom prst="rect">
            <a:avLst/>
          </a:prstGeom>
        </p:spPr>
        <p:txBody>
          <a:bodyPr lIns="0" tIns="0" rIns="0" bIns="0">
            <a:noAutofit/>
          </a:bodyPr>
          <a:lstStyle>
            <a:lvl1pPr>
              <a:spcBef>
                <a:spcPts val="0"/>
              </a:spcBef>
              <a:defRPr sz="1600" b="1">
                <a:solidFill>
                  <a:srgbClr val="FFFFFF"/>
                </a:solidFill>
              </a:defRPr>
            </a:lvl1pPr>
            <a:lvl2pPr marL="0" indent="0">
              <a:spcBef>
                <a:spcPts val="1000"/>
              </a:spcBef>
              <a:buNone/>
              <a:defRPr sz="1200" b="0">
                <a:solidFill>
                  <a:srgbClr val="FFFFFF"/>
                </a:solidFill>
              </a:defRPr>
            </a:lvl2pPr>
            <a:lvl3pPr marL="0" indent="0">
              <a:spcBef>
                <a:spcPts val="0"/>
              </a:spcBef>
              <a:buNone/>
              <a:defRPr sz="1400"/>
            </a:lvl3pPr>
          </a:lstStyle>
          <a:p>
            <a:pPr lvl="0"/>
            <a:r>
              <a:rPr lang="en-US"/>
              <a:t>Click to edit Master text styles</a:t>
            </a:r>
          </a:p>
        </p:txBody>
      </p:sp>
      <p:sp>
        <p:nvSpPr>
          <p:cNvPr id="4" name="Text Placeholder 3">
            <a:extLst>
              <a:ext uri="{FF2B5EF4-FFF2-40B4-BE49-F238E27FC236}">
                <a16:creationId xmlns:a16="http://schemas.microsoft.com/office/drawing/2014/main" id="{A283DC22-9630-B38E-C904-813DD4F866A9}"/>
              </a:ext>
            </a:extLst>
          </p:cNvPr>
          <p:cNvSpPr>
            <a:spLocks noGrp="1"/>
          </p:cNvSpPr>
          <p:nvPr>
            <p:ph type="body" sz="quarter" idx="23"/>
          </p:nvPr>
        </p:nvSpPr>
        <p:spPr>
          <a:xfrm>
            <a:off x="6329842" y="4291334"/>
            <a:ext cx="2340000" cy="360000"/>
          </a:xfrm>
          <a:prstGeom prst="rect">
            <a:avLst/>
          </a:prstGeom>
        </p:spPr>
        <p:txBody>
          <a:bodyPr lIns="0" tIns="0" rIns="0" bIns="0">
            <a:noAutofit/>
          </a:bodyPr>
          <a:lstStyle>
            <a:lvl1pPr>
              <a:spcBef>
                <a:spcPts val="0"/>
              </a:spcBef>
              <a:defRPr sz="1600" b="1">
                <a:solidFill>
                  <a:srgbClr val="FFFFFF"/>
                </a:solidFill>
              </a:defRPr>
            </a:lvl1pPr>
            <a:lvl2pPr marL="0" indent="0">
              <a:spcBef>
                <a:spcPts val="1000"/>
              </a:spcBef>
              <a:buNone/>
              <a:defRPr sz="1200" b="0">
                <a:solidFill>
                  <a:srgbClr val="FFFFFF"/>
                </a:solidFill>
              </a:defRPr>
            </a:lvl2pPr>
            <a:lvl3pPr marL="0" indent="0">
              <a:spcBef>
                <a:spcPts val="0"/>
              </a:spcBef>
              <a:buNone/>
              <a:defRPr sz="1400"/>
            </a:lvl3pPr>
          </a:lstStyle>
          <a:p>
            <a:pPr lvl="0"/>
            <a:r>
              <a:rPr lang="en-US"/>
              <a:t>Click to edit Master text styles</a:t>
            </a:r>
          </a:p>
        </p:txBody>
      </p:sp>
      <p:sp>
        <p:nvSpPr>
          <p:cNvPr id="5" name="Text Placeholder 3">
            <a:extLst>
              <a:ext uri="{FF2B5EF4-FFF2-40B4-BE49-F238E27FC236}">
                <a16:creationId xmlns:a16="http://schemas.microsoft.com/office/drawing/2014/main" id="{3E5848EA-712E-9B18-ECD8-B6B00CEC65F5}"/>
              </a:ext>
            </a:extLst>
          </p:cNvPr>
          <p:cNvSpPr>
            <a:spLocks noGrp="1"/>
          </p:cNvSpPr>
          <p:nvPr>
            <p:ph type="body" sz="quarter" idx="24"/>
          </p:nvPr>
        </p:nvSpPr>
        <p:spPr>
          <a:xfrm>
            <a:off x="9185994" y="4291334"/>
            <a:ext cx="2340000" cy="360000"/>
          </a:xfrm>
          <a:prstGeom prst="rect">
            <a:avLst/>
          </a:prstGeom>
        </p:spPr>
        <p:txBody>
          <a:bodyPr lIns="0" tIns="0" rIns="0" bIns="0">
            <a:noAutofit/>
          </a:bodyPr>
          <a:lstStyle>
            <a:lvl1pPr>
              <a:spcBef>
                <a:spcPts val="0"/>
              </a:spcBef>
              <a:defRPr sz="1600" b="1">
                <a:solidFill>
                  <a:srgbClr val="FFFFFF"/>
                </a:solidFill>
              </a:defRPr>
            </a:lvl1pPr>
            <a:lvl2pPr marL="0" indent="0">
              <a:spcBef>
                <a:spcPts val="1000"/>
              </a:spcBef>
              <a:buNone/>
              <a:defRPr sz="1200" b="0">
                <a:solidFill>
                  <a:srgbClr val="FFFFFF"/>
                </a:solidFill>
              </a:defRPr>
            </a:lvl2pPr>
            <a:lvl3pPr marL="0" indent="0">
              <a:spcBef>
                <a:spcPts val="0"/>
              </a:spcBef>
              <a:buNone/>
              <a:defRPr sz="1400"/>
            </a:lvl3pPr>
          </a:lstStyle>
          <a:p>
            <a:pPr lvl="0"/>
            <a:r>
              <a:rPr lang="en-US"/>
              <a:t>Click to edit Master text styles</a:t>
            </a:r>
          </a:p>
        </p:txBody>
      </p:sp>
      <p:sp>
        <p:nvSpPr>
          <p:cNvPr id="6" name="Text Placeholder 3">
            <a:extLst>
              <a:ext uri="{FF2B5EF4-FFF2-40B4-BE49-F238E27FC236}">
                <a16:creationId xmlns:a16="http://schemas.microsoft.com/office/drawing/2014/main" id="{239248B7-4F45-3A2F-F77A-254137B02A5D}"/>
              </a:ext>
            </a:extLst>
          </p:cNvPr>
          <p:cNvSpPr>
            <a:spLocks noGrp="1"/>
          </p:cNvSpPr>
          <p:nvPr>
            <p:ph type="body" sz="quarter" idx="25"/>
          </p:nvPr>
        </p:nvSpPr>
        <p:spPr>
          <a:xfrm>
            <a:off x="617538" y="4725144"/>
            <a:ext cx="2340000" cy="360000"/>
          </a:xfrm>
          <a:prstGeom prst="rect">
            <a:avLst/>
          </a:prstGeom>
        </p:spPr>
        <p:txBody>
          <a:bodyPr lIns="0" tIns="0" rIns="0" bIns="0">
            <a:noAutofit/>
          </a:bodyPr>
          <a:lstStyle>
            <a:lvl1pPr>
              <a:spcBef>
                <a:spcPts val="0"/>
              </a:spcBef>
              <a:defRPr sz="1200" b="0">
                <a:solidFill>
                  <a:srgbClr val="FFFFFF"/>
                </a:solidFill>
              </a:defRPr>
            </a:lvl1pPr>
            <a:lvl2pPr marL="0" indent="0">
              <a:spcBef>
                <a:spcPts val="1000"/>
              </a:spcBef>
              <a:buNone/>
              <a:defRPr sz="1200" b="0">
                <a:solidFill>
                  <a:srgbClr val="FFFFFF"/>
                </a:solidFill>
              </a:defRPr>
            </a:lvl2pPr>
            <a:lvl3pPr marL="0" indent="0">
              <a:spcBef>
                <a:spcPts val="0"/>
              </a:spcBef>
              <a:buNone/>
              <a:defRPr sz="1400"/>
            </a:lvl3pPr>
          </a:lstStyle>
          <a:p>
            <a:pPr lvl="0"/>
            <a:r>
              <a:rPr lang="en-US"/>
              <a:t>Click to edit Master text styles</a:t>
            </a:r>
          </a:p>
        </p:txBody>
      </p:sp>
      <p:sp>
        <p:nvSpPr>
          <p:cNvPr id="7" name="Text Placeholder 3">
            <a:extLst>
              <a:ext uri="{FF2B5EF4-FFF2-40B4-BE49-F238E27FC236}">
                <a16:creationId xmlns:a16="http://schemas.microsoft.com/office/drawing/2014/main" id="{25580FAC-13AA-9847-E7FB-CA6185B21438}"/>
              </a:ext>
            </a:extLst>
          </p:cNvPr>
          <p:cNvSpPr>
            <a:spLocks noGrp="1"/>
          </p:cNvSpPr>
          <p:nvPr>
            <p:ph type="body" sz="quarter" idx="26"/>
          </p:nvPr>
        </p:nvSpPr>
        <p:spPr>
          <a:xfrm>
            <a:off x="3473690" y="4725144"/>
            <a:ext cx="2340000" cy="360000"/>
          </a:xfrm>
          <a:prstGeom prst="rect">
            <a:avLst/>
          </a:prstGeom>
        </p:spPr>
        <p:txBody>
          <a:bodyPr lIns="0" tIns="0" rIns="0" bIns="0">
            <a:noAutofit/>
          </a:bodyPr>
          <a:lstStyle>
            <a:lvl1pPr>
              <a:spcBef>
                <a:spcPts val="0"/>
              </a:spcBef>
              <a:defRPr sz="1200" b="0">
                <a:solidFill>
                  <a:srgbClr val="FFFFFF"/>
                </a:solidFill>
              </a:defRPr>
            </a:lvl1pPr>
            <a:lvl2pPr marL="0" indent="0">
              <a:spcBef>
                <a:spcPts val="1000"/>
              </a:spcBef>
              <a:buNone/>
              <a:defRPr sz="1200" b="0">
                <a:solidFill>
                  <a:srgbClr val="FFFFFF"/>
                </a:solidFill>
              </a:defRPr>
            </a:lvl2pPr>
            <a:lvl3pPr marL="0" indent="0">
              <a:spcBef>
                <a:spcPts val="0"/>
              </a:spcBef>
              <a:buNone/>
              <a:defRPr sz="1400"/>
            </a:lvl3pPr>
          </a:lstStyle>
          <a:p>
            <a:pPr lvl="0"/>
            <a:r>
              <a:rPr lang="en-US"/>
              <a:t>Click to edit Master text styles</a:t>
            </a:r>
          </a:p>
        </p:txBody>
      </p:sp>
      <p:sp>
        <p:nvSpPr>
          <p:cNvPr id="8" name="Text Placeholder 3">
            <a:extLst>
              <a:ext uri="{FF2B5EF4-FFF2-40B4-BE49-F238E27FC236}">
                <a16:creationId xmlns:a16="http://schemas.microsoft.com/office/drawing/2014/main" id="{87064713-9468-3192-25BA-F4153E3A3D1C}"/>
              </a:ext>
            </a:extLst>
          </p:cNvPr>
          <p:cNvSpPr>
            <a:spLocks noGrp="1"/>
          </p:cNvSpPr>
          <p:nvPr>
            <p:ph type="body" sz="quarter" idx="27"/>
          </p:nvPr>
        </p:nvSpPr>
        <p:spPr>
          <a:xfrm>
            <a:off x="6329842" y="4725144"/>
            <a:ext cx="2340000" cy="360000"/>
          </a:xfrm>
          <a:prstGeom prst="rect">
            <a:avLst/>
          </a:prstGeom>
        </p:spPr>
        <p:txBody>
          <a:bodyPr lIns="0" tIns="0" rIns="0" bIns="0">
            <a:noAutofit/>
          </a:bodyPr>
          <a:lstStyle>
            <a:lvl1pPr>
              <a:spcBef>
                <a:spcPts val="0"/>
              </a:spcBef>
              <a:defRPr sz="1200" b="0">
                <a:solidFill>
                  <a:srgbClr val="FFFFFF"/>
                </a:solidFill>
              </a:defRPr>
            </a:lvl1pPr>
            <a:lvl2pPr marL="0" indent="0">
              <a:spcBef>
                <a:spcPts val="1000"/>
              </a:spcBef>
              <a:buNone/>
              <a:defRPr sz="1200" b="0">
                <a:solidFill>
                  <a:srgbClr val="FFFFFF"/>
                </a:solidFill>
              </a:defRPr>
            </a:lvl2pPr>
            <a:lvl3pPr marL="0" indent="0">
              <a:spcBef>
                <a:spcPts val="0"/>
              </a:spcBef>
              <a:buNone/>
              <a:defRPr sz="1400"/>
            </a:lvl3pPr>
          </a:lstStyle>
          <a:p>
            <a:pPr lvl="0"/>
            <a:r>
              <a:rPr lang="en-US"/>
              <a:t>Click to edit Master text styles</a:t>
            </a:r>
          </a:p>
        </p:txBody>
      </p:sp>
      <p:sp>
        <p:nvSpPr>
          <p:cNvPr id="9" name="Text Placeholder 3">
            <a:extLst>
              <a:ext uri="{FF2B5EF4-FFF2-40B4-BE49-F238E27FC236}">
                <a16:creationId xmlns:a16="http://schemas.microsoft.com/office/drawing/2014/main" id="{B975AAF6-3101-6B0C-FD52-BB661302BFB7}"/>
              </a:ext>
            </a:extLst>
          </p:cNvPr>
          <p:cNvSpPr>
            <a:spLocks noGrp="1"/>
          </p:cNvSpPr>
          <p:nvPr>
            <p:ph type="body" sz="quarter" idx="28"/>
          </p:nvPr>
        </p:nvSpPr>
        <p:spPr>
          <a:xfrm>
            <a:off x="9185994" y="4725144"/>
            <a:ext cx="2340000" cy="360000"/>
          </a:xfrm>
          <a:prstGeom prst="rect">
            <a:avLst/>
          </a:prstGeom>
        </p:spPr>
        <p:txBody>
          <a:bodyPr lIns="0" tIns="0" rIns="0" bIns="0">
            <a:noAutofit/>
          </a:bodyPr>
          <a:lstStyle>
            <a:lvl1pPr>
              <a:spcBef>
                <a:spcPts val="0"/>
              </a:spcBef>
              <a:defRPr sz="1200" b="0">
                <a:solidFill>
                  <a:srgbClr val="FFFFFF"/>
                </a:solidFill>
              </a:defRPr>
            </a:lvl1pPr>
            <a:lvl2pPr marL="0" indent="0">
              <a:spcBef>
                <a:spcPts val="1000"/>
              </a:spcBef>
              <a:buNone/>
              <a:defRPr sz="1200" b="0">
                <a:solidFill>
                  <a:srgbClr val="FFFFFF"/>
                </a:solidFill>
              </a:defRPr>
            </a:lvl2pPr>
            <a:lvl3pPr marL="0" indent="0">
              <a:spcBef>
                <a:spcPts val="0"/>
              </a:spcBef>
              <a:buNone/>
              <a:defRPr sz="1400"/>
            </a:lvl3pPr>
          </a:lstStyle>
          <a:p>
            <a:pPr lvl="0"/>
            <a:r>
              <a:rPr lang="en-US"/>
              <a:t>Click to edit Master text styles</a:t>
            </a:r>
          </a:p>
        </p:txBody>
      </p:sp>
      <p:pic>
        <p:nvPicPr>
          <p:cNvPr id="10" name="Picture 9">
            <a:extLst>
              <a:ext uri="{FF2B5EF4-FFF2-40B4-BE49-F238E27FC236}">
                <a16:creationId xmlns:a16="http://schemas.microsoft.com/office/drawing/2014/main" id="{0DA257E9-E1E4-4676-33F4-21575F0D4664}"/>
              </a:ext>
            </a:extLst>
          </p:cNvPr>
          <p:cNvPicPr>
            <a:picLocks noChangeAspect="1"/>
          </p:cNvPicPr>
          <p:nvPr userDrawn="1"/>
        </p:nvPicPr>
        <p:blipFill>
          <a:blip r:embed="rId3"/>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1205080106"/>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34AEC-6485-F835-D479-069CD0AA5105}"/>
              </a:ext>
            </a:extLst>
          </p:cNvPr>
          <p:cNvSpPr>
            <a:spLocks noGrp="1"/>
          </p:cNvSpPr>
          <p:nvPr>
            <p:ph type="title"/>
          </p:nvPr>
        </p:nvSpPr>
        <p:spPr>
          <a:xfrm>
            <a:off x="635128" y="4640687"/>
            <a:ext cx="9000000" cy="457295"/>
          </a:xfrm>
        </p:spPr>
        <p:txBody>
          <a:bodyPr/>
          <a:lstStyle>
            <a:lvl1pPr>
              <a:defRPr sz="1600" spc="0"/>
            </a:lvl1pPr>
          </a:lstStyle>
          <a:p>
            <a:r>
              <a:rPr lang="en-US"/>
              <a:t>Click to edit Master title style</a:t>
            </a:r>
            <a:endParaRPr lang="en-MT"/>
          </a:p>
        </p:txBody>
      </p:sp>
      <p:pic>
        <p:nvPicPr>
          <p:cNvPr id="4" name="Picture 3">
            <a:extLst>
              <a:ext uri="{FF2B5EF4-FFF2-40B4-BE49-F238E27FC236}">
                <a16:creationId xmlns:a16="http://schemas.microsoft.com/office/drawing/2014/main" id="{5B665E8E-3E30-D595-AF95-EFC31A1945DF}"/>
              </a:ext>
            </a:extLst>
          </p:cNvPr>
          <p:cNvPicPr>
            <a:picLocks noChangeAspect="1"/>
          </p:cNvPicPr>
          <p:nvPr userDrawn="1"/>
        </p:nvPicPr>
        <p:blipFill>
          <a:blip r:embed="rId2"/>
          <a:stretch>
            <a:fillRect/>
          </a:stretch>
        </p:blipFill>
        <p:spPr>
          <a:xfrm>
            <a:off x="10897966" y="362286"/>
            <a:ext cx="833598" cy="416799"/>
          </a:xfrm>
          <a:prstGeom prst="rect">
            <a:avLst/>
          </a:prstGeom>
        </p:spPr>
      </p:pic>
      <p:sp>
        <p:nvSpPr>
          <p:cNvPr id="5" name="Rectangle">
            <a:extLst>
              <a:ext uri="{FF2B5EF4-FFF2-40B4-BE49-F238E27FC236}">
                <a16:creationId xmlns:a16="http://schemas.microsoft.com/office/drawing/2014/main" id="{800A7C2D-E409-DB93-9ECC-C71CF456B705}"/>
              </a:ext>
            </a:extLst>
          </p:cNvPr>
          <p:cNvSpPr/>
          <p:nvPr userDrawn="1"/>
        </p:nvSpPr>
        <p:spPr>
          <a:xfrm>
            <a:off x="165529" y="190499"/>
            <a:ext cx="11848241" cy="6477001"/>
          </a:xfrm>
          <a:prstGeom prst="rect">
            <a:avLst/>
          </a:prstGeom>
          <a:ln>
            <a:solidFill>
              <a:schemeClr val="accent1"/>
            </a:solidFill>
            <a:miter lim="400000"/>
          </a:ln>
        </p:spPr>
        <p:txBody>
          <a:bodyPr tIns="91439" bIns="91439" anchor="ctr"/>
          <a:lstStyle/>
          <a:p>
            <a:pPr algn="ctr">
              <a:lnSpc>
                <a:spcPct val="100000"/>
              </a:lnSpc>
              <a:defRPr sz="2800">
                <a:solidFill>
                  <a:schemeClr val="accent3"/>
                </a:solidFill>
              </a:defRPr>
            </a:pPr>
            <a:endParaRPr/>
          </a:p>
        </p:txBody>
      </p:sp>
      <p:pic>
        <p:nvPicPr>
          <p:cNvPr id="7" name="Image" descr="Image">
            <a:extLst>
              <a:ext uri="{FF2B5EF4-FFF2-40B4-BE49-F238E27FC236}">
                <a16:creationId xmlns:a16="http://schemas.microsoft.com/office/drawing/2014/main" id="{516A5D33-AFC3-5923-9D1B-22CBC54AEB2E}"/>
              </a:ext>
            </a:extLst>
          </p:cNvPr>
          <p:cNvPicPr>
            <a:picLocks noChangeAspect="1"/>
          </p:cNvPicPr>
          <p:nvPr userDrawn="1"/>
        </p:nvPicPr>
        <p:blipFill>
          <a:blip r:embed="rId3"/>
          <a:stretch>
            <a:fillRect/>
          </a:stretch>
        </p:blipFill>
        <p:spPr>
          <a:xfrm>
            <a:off x="600348" y="393566"/>
            <a:ext cx="6557643" cy="3556001"/>
          </a:xfrm>
          <a:prstGeom prst="rect">
            <a:avLst/>
          </a:prstGeom>
          <a:ln w="12700">
            <a:miter lim="400000"/>
          </a:ln>
        </p:spPr>
      </p:pic>
    </p:spTree>
    <p:extLst>
      <p:ext uri="{BB962C8B-B14F-4D97-AF65-F5344CB8AC3E}">
        <p14:creationId xmlns:p14="http://schemas.microsoft.com/office/powerpoint/2010/main" val="282744961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E473-5689-D388-CADC-2FF6411A555B}"/>
              </a:ext>
            </a:extLst>
          </p:cNvPr>
          <p:cNvSpPr>
            <a:spLocks noGrp="1"/>
          </p:cNvSpPr>
          <p:nvPr>
            <p:ph type="title" hasCustomPrompt="1"/>
          </p:nvPr>
        </p:nvSpPr>
        <p:spPr/>
        <p:txBody>
          <a:bodyPr wrap="square"/>
          <a:lstStyle>
            <a:lvl1pPr>
              <a:defRPr>
                <a:solidFill>
                  <a:schemeClr val="bg1"/>
                </a:solidFill>
              </a:defRPr>
            </a:lvl1pPr>
          </a:lstStyle>
          <a:p>
            <a:r>
              <a:rPr lang="en-GB" dirty="0"/>
              <a:t>Headline goes here. Maximum in 2 lines.</a:t>
            </a:r>
            <a:br>
              <a:rPr lang="en-GB" dirty="0"/>
            </a:br>
            <a:r>
              <a:rPr lang="en-GB" dirty="0"/>
              <a:t>All headlines should be sentence case.</a:t>
            </a:r>
            <a:endParaRPr lang="en-MT" dirty="0"/>
          </a:p>
        </p:txBody>
      </p:sp>
      <p:sp>
        <p:nvSpPr>
          <p:cNvPr id="3" name="Slide Number Placeholder 2">
            <a:extLst>
              <a:ext uri="{FF2B5EF4-FFF2-40B4-BE49-F238E27FC236}">
                <a16:creationId xmlns:a16="http://schemas.microsoft.com/office/drawing/2014/main" id="{5E58C377-31E1-B6AF-B5CB-DB6A8E4A721F}"/>
              </a:ext>
            </a:extLst>
          </p:cNvPr>
          <p:cNvSpPr>
            <a:spLocks noGrp="1"/>
          </p:cNvSpPr>
          <p:nvPr>
            <p:ph type="sldNum" sz="quarter" idx="10"/>
          </p:nvPr>
        </p:nvSpPr>
        <p:spPr/>
        <p:txBody>
          <a:bodyPr/>
          <a:lstStyle/>
          <a:p>
            <a:fld id="{86CB4B4D-7CA3-9044-876B-883B54F8677D}" type="slidenum">
              <a:rPr lang="en-MT" smtClean="0"/>
              <a:t>‹#›</a:t>
            </a:fld>
            <a:endParaRPr lang="en-MT" dirty="0"/>
          </a:p>
        </p:txBody>
      </p:sp>
      <p:sp>
        <p:nvSpPr>
          <p:cNvPr id="6" name="Text Placeholder 3">
            <a:extLst>
              <a:ext uri="{FF2B5EF4-FFF2-40B4-BE49-F238E27FC236}">
                <a16:creationId xmlns:a16="http://schemas.microsoft.com/office/drawing/2014/main" id="{D3833682-F29A-7019-93CC-CF5F9A6F20EE}"/>
              </a:ext>
            </a:extLst>
          </p:cNvPr>
          <p:cNvSpPr>
            <a:spLocks noGrp="1"/>
          </p:cNvSpPr>
          <p:nvPr>
            <p:ph type="body" sz="quarter" idx="15" hasCustomPrompt="1"/>
          </p:nvPr>
        </p:nvSpPr>
        <p:spPr>
          <a:xfrm>
            <a:off x="360000" y="1440000"/>
            <a:ext cx="9000000" cy="360000"/>
          </a:xfrm>
          <a:prstGeom prst="rect">
            <a:avLst/>
          </a:prstGeom>
        </p:spPr>
        <p:txBody>
          <a:bodyPr lIns="0" tIns="0" rIns="0" bIns="0">
            <a:noAutofit/>
          </a:bodyPr>
          <a:lstStyle>
            <a:lvl1pPr>
              <a:lnSpc>
                <a:spcPts val="2200"/>
              </a:lnSpc>
              <a:spcBef>
                <a:spcPts val="0"/>
              </a:spcBef>
              <a:defRPr sz="2200" b="1" spc="-40" baseline="0">
                <a:solidFill>
                  <a:schemeClr val="bg1"/>
                </a:solidFill>
              </a:defRPr>
            </a:lvl1pPr>
            <a:lvl2pPr marL="0" indent="-104400">
              <a:lnSpc>
                <a:spcPts val="1600"/>
              </a:lnSpc>
              <a:spcBef>
                <a:spcPts val="1000"/>
              </a:spcBef>
              <a:buNone/>
              <a:defRPr sz="1200" b="0" spc="-40" baseline="0">
                <a:solidFill>
                  <a:srgbClr val="172325"/>
                </a:solidFill>
              </a:defRPr>
            </a:lvl2pPr>
            <a:lvl3pPr marL="273600" indent="-104400">
              <a:lnSpc>
                <a:spcPts val="1600"/>
              </a:lnSpc>
              <a:spcBef>
                <a:spcPts val="1000"/>
              </a:spcBef>
              <a:buFont typeface="Arial" panose="020B0604020202020204" pitchFamily="34" charset="0"/>
              <a:buChar char="•"/>
              <a:defRPr sz="1200" spc="-40" baseline="0">
                <a:solidFill>
                  <a:schemeClr val="bg1"/>
                </a:solidFill>
              </a:defRPr>
            </a:lvl3pPr>
            <a:lvl4pPr marL="339147" indent="0">
              <a:buClr>
                <a:srgbClr val="FFFFFF"/>
              </a:buClr>
              <a:buFont typeface="System Font Regular"/>
              <a:buNone/>
              <a:defRPr>
                <a:solidFill>
                  <a:srgbClr val="172325"/>
                </a:solidFill>
              </a:defRPr>
            </a:lvl4pPr>
            <a:lvl5pPr marL="513137" indent="0">
              <a:buNone/>
              <a:defRPr>
                <a:solidFill>
                  <a:srgbClr val="172325"/>
                </a:solidFill>
              </a:defRPr>
            </a:lvl5pPr>
            <a:lvl6pPr marL="730800">
              <a:defRPr>
                <a:solidFill>
                  <a:srgbClr val="FFFFFF"/>
                </a:solidFill>
              </a:defRPr>
            </a:lvl6pPr>
          </a:lstStyle>
          <a:p>
            <a:pPr lvl="0"/>
            <a:r>
              <a:rPr lang="en-US" dirty="0"/>
              <a:t>Subtitle</a:t>
            </a:r>
          </a:p>
          <a:p>
            <a:pPr lvl="2"/>
            <a:endParaRPr lang="en-US" dirty="0"/>
          </a:p>
        </p:txBody>
      </p:sp>
      <p:sp>
        <p:nvSpPr>
          <p:cNvPr id="11" name="Content Placeholder 2">
            <a:extLst>
              <a:ext uri="{FF2B5EF4-FFF2-40B4-BE49-F238E27FC236}">
                <a16:creationId xmlns:a16="http://schemas.microsoft.com/office/drawing/2014/main" id="{E3D24A5C-25E7-EC55-F88D-6ED9476B84A5}"/>
              </a:ext>
            </a:extLst>
          </p:cNvPr>
          <p:cNvSpPr>
            <a:spLocks noGrp="1"/>
          </p:cNvSpPr>
          <p:nvPr>
            <p:ph idx="16"/>
          </p:nvPr>
        </p:nvSpPr>
        <p:spPr>
          <a:xfrm>
            <a:off x="360000" y="1799999"/>
            <a:ext cx="9000000" cy="4320000"/>
          </a:xfrm>
          <a:prstGeom prst="rect">
            <a:avLst/>
          </a:prstGeom>
        </p:spPr>
        <p:txBody>
          <a:bodyPr wrap="square" lIns="0" tIns="0" rIns="0" bIns="0">
            <a:noAutofit/>
          </a:bodyPr>
          <a:lstStyle>
            <a:lvl1pPr>
              <a:buClr>
                <a:schemeClr val="bg1"/>
              </a:buClr>
              <a:buSzPct val="100000"/>
              <a:defRPr>
                <a:solidFill>
                  <a:schemeClr val="bg1"/>
                </a:solidFill>
              </a:defRPr>
            </a:lvl1pPr>
            <a:lvl2pPr>
              <a:buClr>
                <a:schemeClr val="bg1"/>
              </a:buClr>
              <a:buSzPct val="100000"/>
              <a:defRPr baseline="0">
                <a:solidFill>
                  <a:schemeClr val="bg1"/>
                </a:solidFill>
              </a:defRPr>
            </a:lvl2pPr>
            <a:lvl3pPr>
              <a:buClr>
                <a:schemeClr val="bg1"/>
              </a:buClr>
              <a:buSzPct val="100000"/>
              <a:defRPr>
                <a:solidFill>
                  <a:schemeClr val="bg1"/>
                </a:solidFill>
              </a:defRPr>
            </a:lvl3pPr>
            <a:lvl4pPr>
              <a:buClr>
                <a:schemeClr val="bg1"/>
              </a:buClr>
              <a:buSzPct val="100000"/>
              <a:defRPr>
                <a:solidFill>
                  <a:schemeClr val="bg1"/>
                </a:solidFill>
              </a:defRPr>
            </a:lvl4pPr>
            <a:lvl5pPr>
              <a:buClr>
                <a:schemeClr val="bg1"/>
              </a:buClr>
              <a:buSzPct val="1000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854849"/>
      </p:ext>
    </p:extLst>
  </p:cSld>
  <p:clrMapOvr>
    <a:masterClrMapping/>
  </p:clrMapOvr>
  <p:transition spd="med"/>
  <p:extLst>
    <p:ext uri="{DCECCB84-F9BA-43D5-87BE-67443E8EF086}">
      <p15:sldGuideLst xmlns:p15="http://schemas.microsoft.com/office/powerpoint/2012/main">
        <p15:guide id="1" orient="horz" pos="2160" userDrawn="1">
          <p15:clr>
            <a:srgbClr val="FBAE40"/>
          </p15:clr>
        </p15:guide>
        <p15:guide id="2" pos="383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Dar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E473-5689-D388-CADC-2FF6411A555B}"/>
              </a:ext>
            </a:extLst>
          </p:cNvPr>
          <p:cNvSpPr>
            <a:spLocks noGrp="1"/>
          </p:cNvSpPr>
          <p:nvPr>
            <p:ph type="title" hasCustomPrompt="1"/>
          </p:nvPr>
        </p:nvSpPr>
        <p:spPr/>
        <p:txBody>
          <a:bodyPr wrap="square"/>
          <a:lstStyle>
            <a:lvl1pPr>
              <a:defRPr>
                <a:solidFill>
                  <a:srgbClr val="FFFFFF"/>
                </a:solidFill>
              </a:defRPr>
            </a:lvl1pPr>
          </a:lstStyle>
          <a:p>
            <a:r>
              <a:rPr lang="en-GB" dirty="0"/>
              <a:t>Headline goes here. Maximum in 2 lines.</a:t>
            </a:r>
            <a:br>
              <a:rPr lang="en-GB" dirty="0"/>
            </a:br>
            <a:r>
              <a:rPr lang="en-GB" dirty="0"/>
              <a:t>All headlines should be sentence case.</a:t>
            </a:r>
            <a:endParaRPr lang="en-MT" dirty="0"/>
          </a:p>
        </p:txBody>
      </p:sp>
      <p:sp>
        <p:nvSpPr>
          <p:cNvPr id="3" name="Slide Number Placeholder 2">
            <a:extLst>
              <a:ext uri="{FF2B5EF4-FFF2-40B4-BE49-F238E27FC236}">
                <a16:creationId xmlns:a16="http://schemas.microsoft.com/office/drawing/2014/main" id="{5E58C377-31E1-B6AF-B5CB-DB6A8E4A721F}"/>
              </a:ext>
            </a:extLst>
          </p:cNvPr>
          <p:cNvSpPr>
            <a:spLocks noGrp="1"/>
          </p:cNvSpPr>
          <p:nvPr>
            <p:ph type="sldNum" sz="quarter" idx="10"/>
          </p:nvPr>
        </p:nvSpPr>
        <p:spPr>
          <a:xfrm>
            <a:off x="11574470" y="6480000"/>
            <a:ext cx="157094" cy="153888"/>
          </a:xfrm>
        </p:spPr>
        <p:txBody>
          <a:bodyPr/>
          <a:lstStyle>
            <a:lvl1pPr>
              <a:defRPr>
                <a:solidFill>
                  <a:schemeClr val="tx1"/>
                </a:solidFill>
              </a:defRPr>
            </a:lvl1pPr>
          </a:lstStyle>
          <a:p>
            <a:fld id="{86CB4B4D-7CA3-9044-876B-883B54F8677D}" type="slidenum">
              <a:rPr lang="en-MT" smtClean="0"/>
              <a:pPr/>
              <a:t>‹#›</a:t>
            </a:fld>
            <a:endParaRPr lang="en-MT" dirty="0"/>
          </a:p>
        </p:txBody>
      </p:sp>
      <p:sp>
        <p:nvSpPr>
          <p:cNvPr id="6" name="Text Placeholder 3">
            <a:extLst>
              <a:ext uri="{FF2B5EF4-FFF2-40B4-BE49-F238E27FC236}">
                <a16:creationId xmlns:a16="http://schemas.microsoft.com/office/drawing/2014/main" id="{D3833682-F29A-7019-93CC-CF5F9A6F20EE}"/>
              </a:ext>
            </a:extLst>
          </p:cNvPr>
          <p:cNvSpPr>
            <a:spLocks noGrp="1"/>
          </p:cNvSpPr>
          <p:nvPr>
            <p:ph type="body" sz="quarter" idx="15" hasCustomPrompt="1"/>
          </p:nvPr>
        </p:nvSpPr>
        <p:spPr>
          <a:xfrm>
            <a:off x="360000" y="1440000"/>
            <a:ext cx="9000000" cy="360000"/>
          </a:xfrm>
          <a:prstGeom prst="rect">
            <a:avLst/>
          </a:prstGeom>
        </p:spPr>
        <p:txBody>
          <a:bodyPr lIns="0" tIns="0" rIns="0" bIns="0">
            <a:noAutofit/>
          </a:bodyPr>
          <a:lstStyle>
            <a:lvl1pPr>
              <a:lnSpc>
                <a:spcPts val="2200"/>
              </a:lnSpc>
              <a:spcBef>
                <a:spcPts val="0"/>
              </a:spcBef>
              <a:defRPr sz="2200" b="1" spc="-40" baseline="0">
                <a:solidFill>
                  <a:srgbClr val="FFFFFF"/>
                </a:solidFill>
              </a:defRPr>
            </a:lvl1pPr>
            <a:lvl2pPr marL="0" indent="-104400">
              <a:lnSpc>
                <a:spcPts val="1600"/>
              </a:lnSpc>
              <a:spcBef>
                <a:spcPts val="1000"/>
              </a:spcBef>
              <a:buNone/>
              <a:defRPr sz="1200" b="0" spc="-40" baseline="0">
                <a:solidFill>
                  <a:srgbClr val="172325"/>
                </a:solidFill>
              </a:defRPr>
            </a:lvl2pPr>
            <a:lvl3pPr marL="273600" indent="-104400">
              <a:lnSpc>
                <a:spcPts val="1600"/>
              </a:lnSpc>
              <a:spcBef>
                <a:spcPts val="1000"/>
              </a:spcBef>
              <a:buFont typeface="Arial" panose="020B0604020202020204" pitchFamily="34" charset="0"/>
              <a:buChar char="•"/>
              <a:defRPr sz="1200" spc="-40" baseline="0">
                <a:solidFill>
                  <a:srgbClr val="FFFFFF"/>
                </a:solidFill>
              </a:defRPr>
            </a:lvl3pPr>
            <a:lvl4pPr marL="339147" indent="0">
              <a:buClr>
                <a:srgbClr val="FFFFFF"/>
              </a:buClr>
              <a:buFont typeface="System Font Regular"/>
              <a:buNone/>
              <a:defRPr>
                <a:solidFill>
                  <a:srgbClr val="172325"/>
                </a:solidFill>
              </a:defRPr>
            </a:lvl4pPr>
            <a:lvl5pPr marL="513137" indent="0">
              <a:buNone/>
              <a:defRPr>
                <a:solidFill>
                  <a:srgbClr val="172325"/>
                </a:solidFill>
              </a:defRPr>
            </a:lvl5pPr>
            <a:lvl6pPr marL="730800">
              <a:defRPr>
                <a:solidFill>
                  <a:srgbClr val="FFFFFF"/>
                </a:solidFill>
              </a:defRPr>
            </a:lvl6pPr>
          </a:lstStyle>
          <a:p>
            <a:pPr lvl="0"/>
            <a:r>
              <a:rPr lang="en-US" dirty="0"/>
              <a:t>Subtitle</a:t>
            </a:r>
          </a:p>
          <a:p>
            <a:pPr lvl="2"/>
            <a:endParaRPr lang="en-US" dirty="0"/>
          </a:p>
        </p:txBody>
      </p:sp>
      <p:sp>
        <p:nvSpPr>
          <p:cNvPr id="11" name="Content Placeholder 2">
            <a:extLst>
              <a:ext uri="{FF2B5EF4-FFF2-40B4-BE49-F238E27FC236}">
                <a16:creationId xmlns:a16="http://schemas.microsoft.com/office/drawing/2014/main" id="{E3D24A5C-25E7-EC55-F88D-6ED9476B84A5}"/>
              </a:ext>
            </a:extLst>
          </p:cNvPr>
          <p:cNvSpPr>
            <a:spLocks noGrp="1"/>
          </p:cNvSpPr>
          <p:nvPr>
            <p:ph idx="16"/>
          </p:nvPr>
        </p:nvSpPr>
        <p:spPr>
          <a:xfrm>
            <a:off x="360000" y="1799999"/>
            <a:ext cx="9000000" cy="4320000"/>
          </a:xfrm>
          <a:prstGeom prst="rect">
            <a:avLst/>
          </a:prstGeom>
        </p:spPr>
        <p:txBody>
          <a:bodyPr wrap="square" lIns="0" tIns="0" rIns="0" bIns="0">
            <a:noAutofit/>
          </a:bodyPr>
          <a:lstStyle>
            <a:lvl1pPr>
              <a:buClr>
                <a:srgbClr val="FFFFFF"/>
              </a:buClr>
              <a:buSzPct val="100000"/>
              <a:defRPr>
                <a:solidFill>
                  <a:srgbClr val="FFFFFF"/>
                </a:solidFill>
              </a:defRPr>
            </a:lvl1pPr>
            <a:lvl2pPr>
              <a:buClr>
                <a:srgbClr val="FFFFFF"/>
              </a:buClr>
              <a:buSzPct val="100000"/>
              <a:defRPr baseline="0">
                <a:solidFill>
                  <a:srgbClr val="FFFFFF"/>
                </a:solidFill>
              </a:defRPr>
            </a:lvl2pPr>
            <a:lvl3pPr>
              <a:buClr>
                <a:srgbClr val="FFFFFF"/>
              </a:buClr>
              <a:buSzPct val="100000"/>
              <a:defRPr>
                <a:solidFill>
                  <a:srgbClr val="FFFFFF"/>
                </a:solidFill>
              </a:defRPr>
            </a:lvl3pPr>
            <a:lvl4pPr>
              <a:buClr>
                <a:srgbClr val="FFFFFF"/>
              </a:buClr>
              <a:buSzPct val="100000"/>
              <a:defRPr>
                <a:solidFill>
                  <a:srgbClr val="FFFFFF"/>
                </a:solidFill>
              </a:defRPr>
            </a:lvl4pPr>
            <a:lvl5pPr>
              <a:buClr>
                <a:srgbClr val="FFFFFF"/>
              </a:buClr>
              <a:buSzPct val="100000"/>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26">
            <a:extLst>
              <a:ext uri="{FF2B5EF4-FFF2-40B4-BE49-F238E27FC236}">
                <a16:creationId xmlns:a16="http://schemas.microsoft.com/office/drawing/2014/main" id="{1AF881B0-6E18-8D27-53FB-8E78FA3095F7}"/>
              </a:ext>
            </a:extLst>
          </p:cNvPr>
          <p:cNvSpPr/>
          <p:nvPr userDrawn="1"/>
        </p:nvSpPr>
        <p:spPr>
          <a:xfrm>
            <a:off x="500" y="6761481"/>
            <a:ext cx="12178800" cy="96520"/>
          </a:xfrm>
          <a:prstGeom prst="rect">
            <a:avLst/>
          </a:prstGeom>
          <a:solidFill>
            <a:schemeClr val="accent4"/>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pic>
        <p:nvPicPr>
          <p:cNvPr id="4" name="Picture 3">
            <a:extLst>
              <a:ext uri="{FF2B5EF4-FFF2-40B4-BE49-F238E27FC236}">
                <a16:creationId xmlns:a16="http://schemas.microsoft.com/office/drawing/2014/main" id="{B8B9E036-63B8-BABD-33F1-5BC9082BA90C}"/>
              </a:ext>
            </a:extLst>
          </p:cNvPr>
          <p:cNvPicPr>
            <a:picLocks noChangeAspect="1"/>
          </p:cNvPicPr>
          <p:nvPr userDrawn="1"/>
        </p:nvPicPr>
        <p:blipFill>
          <a:blip r:embed="rId2"/>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2748429553"/>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Teal">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E473-5689-D388-CADC-2FF6411A555B}"/>
              </a:ext>
            </a:extLst>
          </p:cNvPr>
          <p:cNvSpPr>
            <a:spLocks noGrp="1"/>
          </p:cNvSpPr>
          <p:nvPr>
            <p:ph type="title" hasCustomPrompt="1"/>
          </p:nvPr>
        </p:nvSpPr>
        <p:spPr/>
        <p:txBody>
          <a:bodyPr wrap="square"/>
          <a:lstStyle>
            <a:lvl1pPr>
              <a:defRPr>
                <a:solidFill>
                  <a:srgbClr val="FFFFFF"/>
                </a:solidFill>
              </a:defRPr>
            </a:lvl1pPr>
          </a:lstStyle>
          <a:p>
            <a:r>
              <a:rPr lang="en-GB" dirty="0"/>
              <a:t>Headline goes here. Maximum in 2 lines.</a:t>
            </a:r>
            <a:br>
              <a:rPr lang="en-GB" dirty="0"/>
            </a:br>
            <a:r>
              <a:rPr lang="en-GB" dirty="0"/>
              <a:t>All headlines should be sentence case.</a:t>
            </a:r>
            <a:endParaRPr lang="en-MT" dirty="0"/>
          </a:p>
        </p:txBody>
      </p:sp>
      <p:sp>
        <p:nvSpPr>
          <p:cNvPr id="3" name="Slide Number Placeholder 2">
            <a:extLst>
              <a:ext uri="{FF2B5EF4-FFF2-40B4-BE49-F238E27FC236}">
                <a16:creationId xmlns:a16="http://schemas.microsoft.com/office/drawing/2014/main" id="{5E58C377-31E1-B6AF-B5CB-DB6A8E4A721F}"/>
              </a:ext>
            </a:extLst>
          </p:cNvPr>
          <p:cNvSpPr>
            <a:spLocks noGrp="1"/>
          </p:cNvSpPr>
          <p:nvPr>
            <p:ph type="sldNum" sz="quarter" idx="10"/>
          </p:nvPr>
        </p:nvSpPr>
        <p:spPr>
          <a:xfrm>
            <a:off x="11574470" y="6480000"/>
            <a:ext cx="157094" cy="153888"/>
          </a:xfrm>
        </p:spPr>
        <p:txBody>
          <a:bodyPr/>
          <a:lstStyle>
            <a:lvl1pPr>
              <a:defRPr>
                <a:solidFill>
                  <a:schemeClr val="tx1"/>
                </a:solidFill>
              </a:defRPr>
            </a:lvl1pPr>
          </a:lstStyle>
          <a:p>
            <a:fld id="{86CB4B4D-7CA3-9044-876B-883B54F8677D}" type="slidenum">
              <a:rPr lang="en-MT" smtClean="0"/>
              <a:pPr/>
              <a:t>‹#›</a:t>
            </a:fld>
            <a:endParaRPr lang="en-MT" dirty="0"/>
          </a:p>
        </p:txBody>
      </p:sp>
      <p:sp>
        <p:nvSpPr>
          <p:cNvPr id="6" name="Text Placeholder 3">
            <a:extLst>
              <a:ext uri="{FF2B5EF4-FFF2-40B4-BE49-F238E27FC236}">
                <a16:creationId xmlns:a16="http://schemas.microsoft.com/office/drawing/2014/main" id="{D3833682-F29A-7019-93CC-CF5F9A6F20EE}"/>
              </a:ext>
            </a:extLst>
          </p:cNvPr>
          <p:cNvSpPr>
            <a:spLocks noGrp="1"/>
          </p:cNvSpPr>
          <p:nvPr>
            <p:ph type="body" sz="quarter" idx="15" hasCustomPrompt="1"/>
          </p:nvPr>
        </p:nvSpPr>
        <p:spPr>
          <a:xfrm>
            <a:off x="360000" y="1440000"/>
            <a:ext cx="9000000" cy="360000"/>
          </a:xfrm>
          <a:prstGeom prst="rect">
            <a:avLst/>
          </a:prstGeom>
        </p:spPr>
        <p:txBody>
          <a:bodyPr lIns="0" tIns="0" rIns="0" bIns="0">
            <a:noAutofit/>
          </a:bodyPr>
          <a:lstStyle>
            <a:lvl1pPr>
              <a:lnSpc>
                <a:spcPts val="2200"/>
              </a:lnSpc>
              <a:spcBef>
                <a:spcPts val="0"/>
              </a:spcBef>
              <a:defRPr sz="2200" b="1" spc="-40" baseline="0">
                <a:solidFill>
                  <a:srgbClr val="FFFFFF"/>
                </a:solidFill>
              </a:defRPr>
            </a:lvl1pPr>
            <a:lvl2pPr marL="0" indent="-104400">
              <a:lnSpc>
                <a:spcPts val="1600"/>
              </a:lnSpc>
              <a:spcBef>
                <a:spcPts val="1000"/>
              </a:spcBef>
              <a:buNone/>
              <a:defRPr sz="1200" b="0" spc="-40" baseline="0">
                <a:solidFill>
                  <a:srgbClr val="172325"/>
                </a:solidFill>
              </a:defRPr>
            </a:lvl2pPr>
            <a:lvl3pPr marL="273600" indent="-104400">
              <a:lnSpc>
                <a:spcPts val="1600"/>
              </a:lnSpc>
              <a:spcBef>
                <a:spcPts val="1000"/>
              </a:spcBef>
              <a:buFont typeface="Arial" panose="020B0604020202020204" pitchFamily="34" charset="0"/>
              <a:buChar char="•"/>
              <a:defRPr sz="1200" spc="-40" baseline="0">
                <a:solidFill>
                  <a:srgbClr val="FFFFFF"/>
                </a:solidFill>
              </a:defRPr>
            </a:lvl3pPr>
            <a:lvl4pPr marL="339147" indent="0">
              <a:buClr>
                <a:srgbClr val="FFFFFF"/>
              </a:buClr>
              <a:buFont typeface="System Font Regular"/>
              <a:buNone/>
              <a:defRPr>
                <a:solidFill>
                  <a:srgbClr val="172325"/>
                </a:solidFill>
              </a:defRPr>
            </a:lvl4pPr>
            <a:lvl5pPr marL="513137" indent="0">
              <a:buNone/>
              <a:defRPr>
                <a:solidFill>
                  <a:srgbClr val="172325"/>
                </a:solidFill>
              </a:defRPr>
            </a:lvl5pPr>
            <a:lvl6pPr marL="730800">
              <a:defRPr>
                <a:solidFill>
                  <a:srgbClr val="FFFFFF"/>
                </a:solidFill>
              </a:defRPr>
            </a:lvl6pPr>
          </a:lstStyle>
          <a:p>
            <a:pPr lvl="0"/>
            <a:r>
              <a:rPr lang="en-US" dirty="0"/>
              <a:t>Subtitle</a:t>
            </a:r>
          </a:p>
          <a:p>
            <a:pPr lvl="2"/>
            <a:endParaRPr lang="en-US" dirty="0"/>
          </a:p>
        </p:txBody>
      </p:sp>
      <p:sp>
        <p:nvSpPr>
          <p:cNvPr id="11" name="Content Placeholder 2">
            <a:extLst>
              <a:ext uri="{FF2B5EF4-FFF2-40B4-BE49-F238E27FC236}">
                <a16:creationId xmlns:a16="http://schemas.microsoft.com/office/drawing/2014/main" id="{E3D24A5C-25E7-EC55-F88D-6ED9476B84A5}"/>
              </a:ext>
            </a:extLst>
          </p:cNvPr>
          <p:cNvSpPr>
            <a:spLocks noGrp="1"/>
          </p:cNvSpPr>
          <p:nvPr>
            <p:ph idx="16"/>
          </p:nvPr>
        </p:nvSpPr>
        <p:spPr>
          <a:xfrm>
            <a:off x="360000" y="1799999"/>
            <a:ext cx="9000000" cy="4320000"/>
          </a:xfrm>
          <a:prstGeom prst="rect">
            <a:avLst/>
          </a:prstGeom>
        </p:spPr>
        <p:txBody>
          <a:bodyPr wrap="square" lIns="0" tIns="0" rIns="0" bIns="0">
            <a:noAutofit/>
          </a:bodyPr>
          <a:lstStyle>
            <a:lvl1pPr>
              <a:buClr>
                <a:srgbClr val="FFFFFF"/>
              </a:buClr>
              <a:buSzPct val="100000"/>
              <a:defRPr>
                <a:solidFill>
                  <a:srgbClr val="FFFFFF"/>
                </a:solidFill>
              </a:defRPr>
            </a:lvl1pPr>
            <a:lvl2pPr>
              <a:buClr>
                <a:srgbClr val="FFFFFF"/>
              </a:buClr>
              <a:buSzPct val="100000"/>
              <a:defRPr baseline="0">
                <a:solidFill>
                  <a:srgbClr val="FFFFFF"/>
                </a:solidFill>
              </a:defRPr>
            </a:lvl2pPr>
            <a:lvl3pPr>
              <a:buClr>
                <a:srgbClr val="FFFFFF"/>
              </a:buClr>
              <a:buSzPct val="100000"/>
              <a:defRPr>
                <a:solidFill>
                  <a:srgbClr val="FFFFFF"/>
                </a:solidFill>
              </a:defRPr>
            </a:lvl3pPr>
            <a:lvl4pPr>
              <a:buClr>
                <a:srgbClr val="FFFFFF"/>
              </a:buClr>
              <a:buSzPct val="100000"/>
              <a:defRPr>
                <a:solidFill>
                  <a:srgbClr val="FFFFFF"/>
                </a:solidFill>
              </a:defRPr>
            </a:lvl4pPr>
            <a:lvl5pPr>
              <a:buClr>
                <a:srgbClr val="FFFFFF"/>
              </a:buClr>
              <a:buSzPct val="100000"/>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26">
            <a:extLst>
              <a:ext uri="{FF2B5EF4-FFF2-40B4-BE49-F238E27FC236}">
                <a16:creationId xmlns:a16="http://schemas.microsoft.com/office/drawing/2014/main" id="{8094EDF9-0B9F-F29C-3C80-EFBD9E4D6C49}"/>
              </a:ext>
            </a:extLst>
          </p:cNvPr>
          <p:cNvSpPr/>
          <p:nvPr userDrawn="1"/>
        </p:nvSpPr>
        <p:spPr>
          <a:xfrm>
            <a:off x="500" y="6761481"/>
            <a:ext cx="12178800" cy="96520"/>
          </a:xfrm>
          <a:prstGeom prst="rect">
            <a:avLst/>
          </a:prstGeom>
          <a:solidFill>
            <a:schemeClr val="accent2"/>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pic>
        <p:nvPicPr>
          <p:cNvPr id="5" name="Picture 4">
            <a:extLst>
              <a:ext uri="{FF2B5EF4-FFF2-40B4-BE49-F238E27FC236}">
                <a16:creationId xmlns:a16="http://schemas.microsoft.com/office/drawing/2014/main" id="{84167BFE-ED3C-83B8-FECA-185F5C7BA577}"/>
              </a:ext>
            </a:extLst>
          </p:cNvPr>
          <p:cNvPicPr>
            <a:picLocks noChangeAspect="1"/>
          </p:cNvPicPr>
          <p:nvPr userDrawn="1"/>
        </p:nvPicPr>
        <p:blipFill>
          <a:blip r:embed="rId2"/>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3269243840"/>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lin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B5EC6-D35A-10B8-5EA0-50BF83AD45B9}"/>
              </a:ext>
            </a:extLst>
          </p:cNvPr>
          <p:cNvSpPr>
            <a:spLocks noGrp="1"/>
          </p:cNvSpPr>
          <p:nvPr>
            <p:ph type="title" hasCustomPrompt="1"/>
          </p:nvPr>
        </p:nvSpPr>
        <p:spPr/>
        <p:txBody>
          <a:bodyPr/>
          <a:lstStyle>
            <a:lvl1pPr>
              <a:defRPr>
                <a:solidFill>
                  <a:schemeClr val="bg1"/>
                </a:solidFill>
              </a:defRPr>
            </a:lvl1pPr>
          </a:lstStyle>
          <a:p>
            <a:r>
              <a:rPr lang="en-GB" dirty="0"/>
              <a:t>Headline goes here. Maximum in 2 lines.</a:t>
            </a:r>
            <a:br>
              <a:rPr lang="en-GB" dirty="0"/>
            </a:br>
            <a:r>
              <a:rPr lang="en-GB" dirty="0"/>
              <a:t>All headlines should be sentence case.</a:t>
            </a:r>
            <a:endParaRPr lang="en-MT" dirty="0"/>
          </a:p>
        </p:txBody>
      </p:sp>
      <p:sp>
        <p:nvSpPr>
          <p:cNvPr id="3" name="Slide Number Placeholder 2">
            <a:extLst>
              <a:ext uri="{FF2B5EF4-FFF2-40B4-BE49-F238E27FC236}">
                <a16:creationId xmlns:a16="http://schemas.microsoft.com/office/drawing/2014/main" id="{9269A480-B1A1-5C47-6F30-1A57779A5887}"/>
              </a:ext>
            </a:extLst>
          </p:cNvPr>
          <p:cNvSpPr>
            <a:spLocks noGrp="1"/>
          </p:cNvSpPr>
          <p:nvPr>
            <p:ph type="sldNum" sz="quarter" idx="10"/>
          </p:nvPr>
        </p:nvSpPr>
        <p:spPr/>
        <p:txBody>
          <a:bodyPr/>
          <a:lstStyle/>
          <a:p>
            <a:fld id="{86CB4B4D-7CA3-9044-876B-883B54F8677D}" type="slidenum">
              <a:rPr lang="en-MT" smtClean="0"/>
              <a:t>‹#›</a:t>
            </a:fld>
            <a:endParaRPr lang="en-MT" dirty="0"/>
          </a:p>
        </p:txBody>
      </p:sp>
    </p:spTree>
    <p:extLst>
      <p:ext uri="{BB962C8B-B14F-4D97-AF65-F5344CB8AC3E}">
        <p14:creationId xmlns:p14="http://schemas.microsoft.com/office/powerpoint/2010/main" val="1437223348"/>
      </p:ext>
    </p:extLst>
  </p:cSld>
  <p:clrMapOvr>
    <a:masterClrMapping/>
  </p:clrMapOvr>
  <p:transition spd="med"/>
  <p:extLst>
    <p:ext uri="{DCECCB84-F9BA-43D5-87BE-67443E8EF086}">
      <p15:sldGuideLst xmlns:p15="http://schemas.microsoft.com/office/powerpoint/2012/main">
        <p15:guide id="1" orient="horz" pos="2160" userDrawn="1">
          <p15:clr>
            <a:srgbClr val="FBAE40"/>
          </p15:clr>
        </p15:guide>
        <p15:guide id="2" pos="383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Headline only Dar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E473-5689-D388-CADC-2FF6411A555B}"/>
              </a:ext>
            </a:extLst>
          </p:cNvPr>
          <p:cNvSpPr>
            <a:spLocks noGrp="1"/>
          </p:cNvSpPr>
          <p:nvPr>
            <p:ph type="title" hasCustomPrompt="1"/>
          </p:nvPr>
        </p:nvSpPr>
        <p:spPr/>
        <p:txBody>
          <a:bodyPr wrap="square"/>
          <a:lstStyle>
            <a:lvl1pPr>
              <a:defRPr>
                <a:solidFill>
                  <a:srgbClr val="FFFFFF"/>
                </a:solidFill>
              </a:defRPr>
            </a:lvl1pPr>
          </a:lstStyle>
          <a:p>
            <a:r>
              <a:rPr lang="en-GB" dirty="0"/>
              <a:t>Headline goes here. Maximum in 2 lines.</a:t>
            </a:r>
            <a:br>
              <a:rPr lang="en-GB" dirty="0"/>
            </a:br>
            <a:r>
              <a:rPr lang="en-GB" dirty="0"/>
              <a:t>All headlines should be sentence case.</a:t>
            </a:r>
            <a:endParaRPr lang="en-MT" dirty="0"/>
          </a:p>
        </p:txBody>
      </p:sp>
      <p:sp>
        <p:nvSpPr>
          <p:cNvPr id="3" name="Slide Number Placeholder 2">
            <a:extLst>
              <a:ext uri="{FF2B5EF4-FFF2-40B4-BE49-F238E27FC236}">
                <a16:creationId xmlns:a16="http://schemas.microsoft.com/office/drawing/2014/main" id="{5E58C377-31E1-B6AF-B5CB-DB6A8E4A721F}"/>
              </a:ext>
            </a:extLst>
          </p:cNvPr>
          <p:cNvSpPr>
            <a:spLocks noGrp="1"/>
          </p:cNvSpPr>
          <p:nvPr>
            <p:ph type="sldNum" sz="quarter" idx="10"/>
          </p:nvPr>
        </p:nvSpPr>
        <p:spPr>
          <a:xfrm>
            <a:off x="11574470" y="6480000"/>
            <a:ext cx="157094" cy="153888"/>
          </a:xfrm>
        </p:spPr>
        <p:txBody>
          <a:bodyPr/>
          <a:lstStyle>
            <a:lvl1pPr>
              <a:defRPr>
                <a:solidFill>
                  <a:schemeClr val="tx1"/>
                </a:solidFill>
              </a:defRPr>
            </a:lvl1pPr>
          </a:lstStyle>
          <a:p>
            <a:fld id="{86CB4B4D-7CA3-9044-876B-883B54F8677D}" type="slidenum">
              <a:rPr lang="en-MT" smtClean="0"/>
              <a:pPr/>
              <a:t>‹#›</a:t>
            </a:fld>
            <a:endParaRPr lang="en-MT" dirty="0"/>
          </a:p>
        </p:txBody>
      </p:sp>
      <p:sp>
        <p:nvSpPr>
          <p:cNvPr id="4" name="Rectangle 26">
            <a:extLst>
              <a:ext uri="{FF2B5EF4-FFF2-40B4-BE49-F238E27FC236}">
                <a16:creationId xmlns:a16="http://schemas.microsoft.com/office/drawing/2014/main" id="{A37C948F-854A-8FBB-50DD-E5D312C9C27A}"/>
              </a:ext>
            </a:extLst>
          </p:cNvPr>
          <p:cNvSpPr/>
          <p:nvPr userDrawn="1"/>
        </p:nvSpPr>
        <p:spPr>
          <a:xfrm>
            <a:off x="500" y="6761481"/>
            <a:ext cx="12178800" cy="96520"/>
          </a:xfrm>
          <a:prstGeom prst="rect">
            <a:avLst/>
          </a:prstGeom>
          <a:solidFill>
            <a:schemeClr val="accent4"/>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pic>
        <p:nvPicPr>
          <p:cNvPr id="5" name="Picture 4">
            <a:extLst>
              <a:ext uri="{FF2B5EF4-FFF2-40B4-BE49-F238E27FC236}">
                <a16:creationId xmlns:a16="http://schemas.microsoft.com/office/drawing/2014/main" id="{AA22D9B2-02EB-3F5D-FE5D-896350F8429D}"/>
              </a:ext>
            </a:extLst>
          </p:cNvPr>
          <p:cNvPicPr>
            <a:picLocks noChangeAspect="1"/>
          </p:cNvPicPr>
          <p:nvPr userDrawn="1"/>
        </p:nvPicPr>
        <p:blipFill>
          <a:blip r:embed="rId2"/>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1631166975"/>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Headline only Teal">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CE473-5689-D388-CADC-2FF6411A555B}"/>
              </a:ext>
            </a:extLst>
          </p:cNvPr>
          <p:cNvSpPr>
            <a:spLocks noGrp="1"/>
          </p:cNvSpPr>
          <p:nvPr>
            <p:ph type="title" hasCustomPrompt="1"/>
          </p:nvPr>
        </p:nvSpPr>
        <p:spPr/>
        <p:txBody>
          <a:bodyPr wrap="square"/>
          <a:lstStyle>
            <a:lvl1pPr>
              <a:defRPr>
                <a:solidFill>
                  <a:srgbClr val="FFFFFF"/>
                </a:solidFill>
              </a:defRPr>
            </a:lvl1pPr>
          </a:lstStyle>
          <a:p>
            <a:r>
              <a:rPr lang="en-GB" dirty="0"/>
              <a:t>Headline goes here. Maximum in 2 lines.</a:t>
            </a:r>
            <a:br>
              <a:rPr lang="en-GB" dirty="0"/>
            </a:br>
            <a:r>
              <a:rPr lang="en-GB" dirty="0"/>
              <a:t>All headlines should be sentence case.</a:t>
            </a:r>
            <a:endParaRPr lang="en-MT" dirty="0"/>
          </a:p>
        </p:txBody>
      </p:sp>
      <p:sp>
        <p:nvSpPr>
          <p:cNvPr id="3" name="Slide Number Placeholder 2">
            <a:extLst>
              <a:ext uri="{FF2B5EF4-FFF2-40B4-BE49-F238E27FC236}">
                <a16:creationId xmlns:a16="http://schemas.microsoft.com/office/drawing/2014/main" id="{5E58C377-31E1-B6AF-B5CB-DB6A8E4A721F}"/>
              </a:ext>
            </a:extLst>
          </p:cNvPr>
          <p:cNvSpPr>
            <a:spLocks noGrp="1"/>
          </p:cNvSpPr>
          <p:nvPr>
            <p:ph type="sldNum" sz="quarter" idx="10"/>
          </p:nvPr>
        </p:nvSpPr>
        <p:spPr>
          <a:xfrm>
            <a:off x="11574470" y="6480000"/>
            <a:ext cx="157094" cy="153888"/>
          </a:xfrm>
        </p:spPr>
        <p:txBody>
          <a:bodyPr/>
          <a:lstStyle>
            <a:lvl1pPr>
              <a:defRPr>
                <a:solidFill>
                  <a:schemeClr val="tx1"/>
                </a:solidFill>
              </a:defRPr>
            </a:lvl1pPr>
          </a:lstStyle>
          <a:p>
            <a:fld id="{86CB4B4D-7CA3-9044-876B-883B54F8677D}" type="slidenum">
              <a:rPr lang="en-MT" smtClean="0"/>
              <a:pPr/>
              <a:t>‹#›</a:t>
            </a:fld>
            <a:endParaRPr lang="en-MT" dirty="0"/>
          </a:p>
        </p:txBody>
      </p:sp>
      <p:sp>
        <p:nvSpPr>
          <p:cNvPr id="5" name="Rectangle 26">
            <a:extLst>
              <a:ext uri="{FF2B5EF4-FFF2-40B4-BE49-F238E27FC236}">
                <a16:creationId xmlns:a16="http://schemas.microsoft.com/office/drawing/2014/main" id="{0F83599E-08BA-C7BD-E23C-5534343B05C5}"/>
              </a:ext>
            </a:extLst>
          </p:cNvPr>
          <p:cNvSpPr/>
          <p:nvPr userDrawn="1"/>
        </p:nvSpPr>
        <p:spPr>
          <a:xfrm>
            <a:off x="500" y="6761481"/>
            <a:ext cx="12178800" cy="96520"/>
          </a:xfrm>
          <a:prstGeom prst="rect">
            <a:avLst/>
          </a:prstGeom>
          <a:solidFill>
            <a:schemeClr val="accent2"/>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pic>
        <p:nvPicPr>
          <p:cNvPr id="4" name="Picture 3">
            <a:extLst>
              <a:ext uri="{FF2B5EF4-FFF2-40B4-BE49-F238E27FC236}">
                <a16:creationId xmlns:a16="http://schemas.microsoft.com/office/drawing/2014/main" id="{28ED4990-B85C-39F0-60DA-A271B7492A1E}"/>
              </a:ext>
            </a:extLst>
          </p:cNvPr>
          <p:cNvPicPr>
            <a:picLocks noChangeAspect="1"/>
          </p:cNvPicPr>
          <p:nvPr userDrawn="1"/>
        </p:nvPicPr>
        <p:blipFill>
          <a:blip r:embed="rId2"/>
          <a:stretch>
            <a:fillRect/>
          </a:stretch>
        </p:blipFill>
        <p:spPr>
          <a:xfrm>
            <a:off x="10897966" y="362285"/>
            <a:ext cx="835200" cy="417600"/>
          </a:xfrm>
          <a:prstGeom prst="rect">
            <a:avLst/>
          </a:prstGeom>
        </p:spPr>
      </p:pic>
    </p:spTree>
    <p:extLst>
      <p:ext uri="{BB962C8B-B14F-4D97-AF65-F5344CB8AC3E}">
        <p14:creationId xmlns:p14="http://schemas.microsoft.com/office/powerpoint/2010/main" val="244110458"/>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Contents">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BF7E67D-18D5-6A8D-7953-FEA5113E7AB7}"/>
              </a:ext>
            </a:extLst>
          </p:cNvPr>
          <p:cNvPicPr>
            <a:picLocks noChangeAspect="1"/>
          </p:cNvPicPr>
          <p:nvPr userDrawn="1"/>
        </p:nvPicPr>
        <p:blipFill>
          <a:blip r:embed="rId2"/>
          <a:stretch>
            <a:fillRect/>
          </a:stretch>
        </p:blipFill>
        <p:spPr>
          <a:xfrm>
            <a:off x="6089650" y="0"/>
            <a:ext cx="6089650" cy="2087592"/>
          </a:xfrm>
          <a:prstGeom prst="rect">
            <a:avLst/>
          </a:prstGeom>
        </p:spPr>
      </p:pic>
      <p:pic>
        <p:nvPicPr>
          <p:cNvPr id="7" name="Picture 6">
            <a:extLst>
              <a:ext uri="{FF2B5EF4-FFF2-40B4-BE49-F238E27FC236}">
                <a16:creationId xmlns:a16="http://schemas.microsoft.com/office/drawing/2014/main" id="{B02CA3FB-76AE-FD67-66CE-9977642A8241}"/>
              </a:ext>
            </a:extLst>
          </p:cNvPr>
          <p:cNvPicPr>
            <a:picLocks noChangeAspect="1"/>
          </p:cNvPicPr>
          <p:nvPr userDrawn="1"/>
        </p:nvPicPr>
        <p:blipFill>
          <a:blip r:embed="rId3"/>
          <a:stretch>
            <a:fillRect/>
          </a:stretch>
        </p:blipFill>
        <p:spPr>
          <a:xfrm>
            <a:off x="0" y="2692400"/>
            <a:ext cx="4178300" cy="4165600"/>
          </a:xfrm>
          <a:prstGeom prst="rect">
            <a:avLst/>
          </a:prstGeom>
        </p:spPr>
      </p:pic>
      <p:sp>
        <p:nvSpPr>
          <p:cNvPr id="2" name="Title 1">
            <a:extLst>
              <a:ext uri="{FF2B5EF4-FFF2-40B4-BE49-F238E27FC236}">
                <a16:creationId xmlns:a16="http://schemas.microsoft.com/office/drawing/2014/main" id="{032CE473-5689-D388-CADC-2FF6411A555B}"/>
              </a:ext>
            </a:extLst>
          </p:cNvPr>
          <p:cNvSpPr>
            <a:spLocks noGrp="1"/>
          </p:cNvSpPr>
          <p:nvPr>
            <p:ph type="title" hasCustomPrompt="1"/>
          </p:nvPr>
        </p:nvSpPr>
        <p:spPr/>
        <p:txBody>
          <a:bodyPr wrap="square"/>
          <a:lstStyle>
            <a:lvl1pPr>
              <a:defRPr>
                <a:solidFill>
                  <a:schemeClr val="bg1"/>
                </a:solidFill>
              </a:defRPr>
            </a:lvl1pPr>
          </a:lstStyle>
          <a:p>
            <a:r>
              <a:rPr lang="en-GB" dirty="0"/>
              <a:t>Headline goes here. Maximum in 2 lines.</a:t>
            </a:r>
            <a:br>
              <a:rPr lang="en-GB" dirty="0"/>
            </a:br>
            <a:r>
              <a:rPr lang="en-GB" dirty="0"/>
              <a:t>All headlines should be sentence case.</a:t>
            </a:r>
            <a:endParaRPr lang="en-MT" dirty="0"/>
          </a:p>
        </p:txBody>
      </p:sp>
      <p:sp>
        <p:nvSpPr>
          <p:cNvPr id="3" name="Slide Number Placeholder 2">
            <a:extLst>
              <a:ext uri="{FF2B5EF4-FFF2-40B4-BE49-F238E27FC236}">
                <a16:creationId xmlns:a16="http://schemas.microsoft.com/office/drawing/2014/main" id="{5E58C377-31E1-B6AF-B5CB-DB6A8E4A721F}"/>
              </a:ext>
            </a:extLst>
          </p:cNvPr>
          <p:cNvSpPr>
            <a:spLocks noGrp="1"/>
          </p:cNvSpPr>
          <p:nvPr>
            <p:ph type="sldNum" sz="quarter" idx="10"/>
          </p:nvPr>
        </p:nvSpPr>
        <p:spPr/>
        <p:txBody>
          <a:bodyPr/>
          <a:lstStyle>
            <a:lvl1pPr>
              <a:defRPr>
                <a:solidFill>
                  <a:schemeClr val="bg1"/>
                </a:solidFill>
              </a:defRPr>
            </a:lvl1pPr>
          </a:lstStyle>
          <a:p>
            <a:fld id="{86CB4B4D-7CA3-9044-876B-883B54F8677D}" type="slidenum">
              <a:rPr lang="en-MT" smtClean="0"/>
              <a:pPr/>
              <a:t>‹#›</a:t>
            </a:fld>
            <a:endParaRPr lang="en-MT" dirty="0"/>
          </a:p>
        </p:txBody>
      </p:sp>
      <p:sp>
        <p:nvSpPr>
          <p:cNvPr id="6" name="Text Placeholder 3">
            <a:extLst>
              <a:ext uri="{FF2B5EF4-FFF2-40B4-BE49-F238E27FC236}">
                <a16:creationId xmlns:a16="http://schemas.microsoft.com/office/drawing/2014/main" id="{D3833682-F29A-7019-93CC-CF5F9A6F20EE}"/>
              </a:ext>
            </a:extLst>
          </p:cNvPr>
          <p:cNvSpPr>
            <a:spLocks noGrp="1" noChangeAspect="1"/>
          </p:cNvSpPr>
          <p:nvPr>
            <p:ph type="body" sz="quarter" idx="15" hasCustomPrompt="1"/>
          </p:nvPr>
        </p:nvSpPr>
        <p:spPr>
          <a:xfrm>
            <a:off x="360000" y="1440000"/>
            <a:ext cx="5040000" cy="252000"/>
          </a:xfrm>
          <a:prstGeom prst="rect">
            <a:avLst/>
          </a:prstGeom>
        </p:spPr>
        <p:txBody>
          <a:bodyPr lIns="0" tIns="0" rIns="0" bIns="0">
            <a:noAutofit/>
          </a:bodyPr>
          <a:lstStyle>
            <a:lvl1pPr>
              <a:lnSpc>
                <a:spcPts val="2200"/>
              </a:lnSpc>
              <a:spcBef>
                <a:spcPts val="0"/>
              </a:spcBef>
              <a:defRPr sz="2200" b="1" spc="-40" baseline="0">
                <a:solidFill>
                  <a:schemeClr val="bg1"/>
                </a:solidFill>
              </a:defRPr>
            </a:lvl1pPr>
            <a:lvl2pPr marL="0" indent="-104400">
              <a:lnSpc>
                <a:spcPts val="1600"/>
              </a:lnSpc>
              <a:spcBef>
                <a:spcPts val="1000"/>
              </a:spcBef>
              <a:buNone/>
              <a:defRPr sz="1200" b="0" spc="-40" baseline="0">
                <a:solidFill>
                  <a:srgbClr val="172325"/>
                </a:solidFill>
              </a:defRPr>
            </a:lvl2pPr>
            <a:lvl3pPr marL="273600" indent="-104400">
              <a:lnSpc>
                <a:spcPts val="1600"/>
              </a:lnSpc>
              <a:spcBef>
                <a:spcPts val="1000"/>
              </a:spcBef>
              <a:buFont typeface="Arial" panose="020B0604020202020204" pitchFamily="34" charset="0"/>
              <a:buChar char="•"/>
              <a:defRPr sz="1200" spc="-40" baseline="0">
                <a:solidFill>
                  <a:schemeClr val="bg1"/>
                </a:solidFill>
              </a:defRPr>
            </a:lvl3pPr>
            <a:lvl4pPr marL="339147" indent="0">
              <a:buClr>
                <a:srgbClr val="FFFFFF"/>
              </a:buClr>
              <a:buFont typeface="System Font Regular"/>
              <a:buNone/>
              <a:defRPr>
                <a:solidFill>
                  <a:srgbClr val="172325"/>
                </a:solidFill>
              </a:defRPr>
            </a:lvl4pPr>
            <a:lvl5pPr marL="513137" indent="0">
              <a:buNone/>
              <a:defRPr>
                <a:solidFill>
                  <a:srgbClr val="172325"/>
                </a:solidFill>
              </a:defRPr>
            </a:lvl5pPr>
            <a:lvl6pPr marL="730800">
              <a:defRPr>
                <a:solidFill>
                  <a:srgbClr val="FFFFFF"/>
                </a:solidFill>
              </a:defRPr>
            </a:lvl6pPr>
          </a:lstStyle>
          <a:p>
            <a:pPr lvl="0"/>
            <a:r>
              <a:rPr lang="en-US" dirty="0"/>
              <a:t>Subtitle</a:t>
            </a:r>
          </a:p>
          <a:p>
            <a:pPr lvl="2"/>
            <a:endParaRPr lang="en-US" dirty="0"/>
          </a:p>
        </p:txBody>
      </p:sp>
      <p:sp>
        <p:nvSpPr>
          <p:cNvPr id="11" name="Content Placeholder 2">
            <a:extLst>
              <a:ext uri="{FF2B5EF4-FFF2-40B4-BE49-F238E27FC236}">
                <a16:creationId xmlns:a16="http://schemas.microsoft.com/office/drawing/2014/main" id="{E3D24A5C-25E7-EC55-F88D-6ED9476B84A5}"/>
              </a:ext>
            </a:extLst>
          </p:cNvPr>
          <p:cNvSpPr>
            <a:spLocks noGrp="1"/>
          </p:cNvSpPr>
          <p:nvPr>
            <p:ph idx="16"/>
          </p:nvPr>
        </p:nvSpPr>
        <p:spPr>
          <a:xfrm>
            <a:off x="360000" y="1799999"/>
            <a:ext cx="5040000" cy="4320000"/>
          </a:xfrm>
          <a:prstGeom prst="rect">
            <a:avLst/>
          </a:prstGeom>
        </p:spPr>
        <p:txBody>
          <a:bodyPr wrap="square" lIns="0" tIns="0" rIns="0" bIns="0">
            <a:noAutofit/>
          </a:bodyPr>
          <a:lstStyle>
            <a:lvl1pPr>
              <a:buClr>
                <a:schemeClr val="bg2"/>
              </a:buClr>
              <a:buSzPct val="100000"/>
              <a:defRPr>
                <a:solidFill>
                  <a:schemeClr val="bg1"/>
                </a:solidFill>
              </a:defRPr>
            </a:lvl1pPr>
            <a:lvl2pPr>
              <a:buClr>
                <a:schemeClr val="bg2"/>
              </a:buClr>
              <a:buSzPct val="100000"/>
              <a:defRPr baseline="0">
                <a:solidFill>
                  <a:schemeClr val="bg1"/>
                </a:solidFill>
              </a:defRPr>
            </a:lvl2pPr>
            <a:lvl3pPr>
              <a:buClr>
                <a:schemeClr val="bg2"/>
              </a:buClr>
              <a:buSzPct val="100000"/>
              <a:defRPr>
                <a:solidFill>
                  <a:schemeClr val="bg1"/>
                </a:solidFill>
              </a:defRPr>
            </a:lvl3pPr>
            <a:lvl4pPr>
              <a:buClr>
                <a:schemeClr val="bg2"/>
              </a:buClr>
              <a:buSzPct val="100000"/>
              <a:defRPr>
                <a:solidFill>
                  <a:schemeClr val="bg1"/>
                </a:solidFill>
              </a:defRPr>
            </a:lvl4pPr>
            <a:lvl5pPr>
              <a:buClr>
                <a:schemeClr val="bg2"/>
              </a:buClr>
              <a:buSzPct val="1000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CF5A879-E102-A7F6-E438-DA657371CA28}"/>
              </a:ext>
            </a:extLst>
          </p:cNvPr>
          <p:cNvSpPr>
            <a:spLocks noGrp="1" noChangeAspect="1"/>
          </p:cNvSpPr>
          <p:nvPr>
            <p:ph type="body" sz="quarter" idx="17" hasCustomPrompt="1"/>
          </p:nvPr>
        </p:nvSpPr>
        <p:spPr>
          <a:xfrm>
            <a:off x="6089650" y="1440000"/>
            <a:ext cx="5040000" cy="252000"/>
          </a:xfrm>
          <a:prstGeom prst="rect">
            <a:avLst/>
          </a:prstGeom>
        </p:spPr>
        <p:txBody>
          <a:bodyPr lIns="0" tIns="0" rIns="0" bIns="0">
            <a:noAutofit/>
          </a:bodyPr>
          <a:lstStyle>
            <a:lvl1pPr>
              <a:lnSpc>
                <a:spcPts val="2200"/>
              </a:lnSpc>
              <a:spcBef>
                <a:spcPts val="0"/>
              </a:spcBef>
              <a:defRPr sz="2200" b="1" spc="-40" baseline="0">
                <a:solidFill>
                  <a:schemeClr val="bg1"/>
                </a:solidFill>
              </a:defRPr>
            </a:lvl1pPr>
            <a:lvl2pPr marL="0" indent="-104400">
              <a:lnSpc>
                <a:spcPts val="1600"/>
              </a:lnSpc>
              <a:spcBef>
                <a:spcPts val="1000"/>
              </a:spcBef>
              <a:buNone/>
              <a:defRPr sz="1200" b="0" spc="-40" baseline="0">
                <a:solidFill>
                  <a:srgbClr val="172325"/>
                </a:solidFill>
              </a:defRPr>
            </a:lvl2pPr>
            <a:lvl3pPr marL="273600" indent="-104400">
              <a:lnSpc>
                <a:spcPts val="1600"/>
              </a:lnSpc>
              <a:spcBef>
                <a:spcPts val="1000"/>
              </a:spcBef>
              <a:buFont typeface="Arial" panose="020B0604020202020204" pitchFamily="34" charset="0"/>
              <a:buChar char="•"/>
              <a:defRPr sz="1200" spc="-40" baseline="0">
                <a:solidFill>
                  <a:schemeClr val="bg1"/>
                </a:solidFill>
              </a:defRPr>
            </a:lvl3pPr>
            <a:lvl4pPr marL="339147" indent="0">
              <a:buClr>
                <a:srgbClr val="FFFFFF"/>
              </a:buClr>
              <a:buFont typeface="System Font Regular"/>
              <a:buNone/>
              <a:defRPr>
                <a:solidFill>
                  <a:srgbClr val="172325"/>
                </a:solidFill>
              </a:defRPr>
            </a:lvl4pPr>
            <a:lvl5pPr marL="513137" indent="0">
              <a:buNone/>
              <a:defRPr>
                <a:solidFill>
                  <a:srgbClr val="172325"/>
                </a:solidFill>
              </a:defRPr>
            </a:lvl5pPr>
            <a:lvl6pPr marL="730800">
              <a:defRPr>
                <a:solidFill>
                  <a:srgbClr val="FFFFFF"/>
                </a:solidFill>
              </a:defRPr>
            </a:lvl6pPr>
          </a:lstStyle>
          <a:p>
            <a:pPr lvl="0"/>
            <a:r>
              <a:rPr lang="en-US" dirty="0"/>
              <a:t>Subtitle</a:t>
            </a:r>
          </a:p>
          <a:p>
            <a:pPr lvl="2"/>
            <a:endParaRPr lang="en-US" dirty="0"/>
          </a:p>
        </p:txBody>
      </p:sp>
      <p:sp>
        <p:nvSpPr>
          <p:cNvPr id="5" name="Content Placeholder 2">
            <a:extLst>
              <a:ext uri="{FF2B5EF4-FFF2-40B4-BE49-F238E27FC236}">
                <a16:creationId xmlns:a16="http://schemas.microsoft.com/office/drawing/2014/main" id="{89492F2E-9B45-D3A3-949A-69F4E3A117F0}"/>
              </a:ext>
            </a:extLst>
          </p:cNvPr>
          <p:cNvSpPr>
            <a:spLocks noGrp="1"/>
          </p:cNvSpPr>
          <p:nvPr>
            <p:ph idx="18"/>
          </p:nvPr>
        </p:nvSpPr>
        <p:spPr>
          <a:xfrm>
            <a:off x="6089650" y="1799999"/>
            <a:ext cx="5040000" cy="4320000"/>
          </a:xfrm>
          <a:prstGeom prst="rect">
            <a:avLst/>
          </a:prstGeom>
        </p:spPr>
        <p:txBody>
          <a:bodyPr wrap="square" lIns="0" tIns="0" rIns="0" bIns="0">
            <a:noAutofit/>
          </a:bodyPr>
          <a:lstStyle>
            <a:lvl1pPr>
              <a:buClr>
                <a:schemeClr val="bg2"/>
              </a:buClr>
              <a:buSzPct val="100000"/>
              <a:defRPr>
                <a:solidFill>
                  <a:schemeClr val="bg1"/>
                </a:solidFill>
              </a:defRPr>
            </a:lvl1pPr>
            <a:lvl2pPr>
              <a:buClr>
                <a:schemeClr val="bg2"/>
              </a:buClr>
              <a:buSzPct val="100000"/>
              <a:defRPr baseline="0">
                <a:solidFill>
                  <a:schemeClr val="bg1"/>
                </a:solidFill>
              </a:defRPr>
            </a:lvl2pPr>
            <a:lvl3pPr>
              <a:buClr>
                <a:schemeClr val="bg2"/>
              </a:buClr>
              <a:buSzPct val="100000"/>
              <a:defRPr>
                <a:solidFill>
                  <a:schemeClr val="bg1"/>
                </a:solidFill>
              </a:defRPr>
            </a:lvl3pPr>
            <a:lvl4pPr>
              <a:buClr>
                <a:schemeClr val="bg2"/>
              </a:buClr>
              <a:buSzPct val="100000"/>
              <a:defRPr>
                <a:solidFill>
                  <a:schemeClr val="bg1"/>
                </a:solidFill>
              </a:defRPr>
            </a:lvl4pPr>
            <a:lvl5pPr>
              <a:buClr>
                <a:schemeClr val="bg2"/>
              </a:buClr>
              <a:buSzPct val="100000"/>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26">
            <a:extLst>
              <a:ext uri="{FF2B5EF4-FFF2-40B4-BE49-F238E27FC236}">
                <a16:creationId xmlns:a16="http://schemas.microsoft.com/office/drawing/2014/main" id="{568F95BD-C79E-1D24-6A04-74C72803F653}"/>
              </a:ext>
            </a:extLst>
          </p:cNvPr>
          <p:cNvSpPr/>
          <p:nvPr userDrawn="1"/>
        </p:nvSpPr>
        <p:spPr>
          <a:xfrm>
            <a:off x="500" y="6761480"/>
            <a:ext cx="12178800" cy="96520"/>
          </a:xfrm>
          <a:prstGeom prst="rect">
            <a:avLst/>
          </a:prstGeom>
          <a:solidFill>
            <a:schemeClr val="accent1"/>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pic>
        <p:nvPicPr>
          <p:cNvPr id="10" name="Picture 9">
            <a:extLst>
              <a:ext uri="{FF2B5EF4-FFF2-40B4-BE49-F238E27FC236}">
                <a16:creationId xmlns:a16="http://schemas.microsoft.com/office/drawing/2014/main" id="{948CE9FC-0B4F-2C3E-032C-662E264555D7}"/>
              </a:ext>
            </a:extLst>
          </p:cNvPr>
          <p:cNvPicPr>
            <a:picLocks noChangeAspect="1"/>
          </p:cNvPicPr>
          <p:nvPr userDrawn="1"/>
        </p:nvPicPr>
        <p:blipFill>
          <a:blip r:embed="rId4"/>
          <a:stretch>
            <a:fillRect/>
          </a:stretch>
        </p:blipFill>
        <p:spPr>
          <a:xfrm>
            <a:off x="10897966" y="362286"/>
            <a:ext cx="833598" cy="416799"/>
          </a:xfrm>
          <a:prstGeom prst="rect">
            <a:avLst/>
          </a:prstGeom>
        </p:spPr>
      </p:pic>
    </p:spTree>
    <p:extLst>
      <p:ext uri="{BB962C8B-B14F-4D97-AF65-F5344CB8AC3E}">
        <p14:creationId xmlns:p14="http://schemas.microsoft.com/office/powerpoint/2010/main" val="1752584557"/>
      </p:ext>
    </p:extLst>
  </p:cSld>
  <p:clrMapOvr>
    <a:masterClrMapping/>
  </p:clrMapOvr>
  <p:transition spd="med"/>
  <p:extLst>
    <p:ext uri="{DCECCB84-F9BA-43D5-87BE-67443E8EF086}">
      <p15:sldGuideLst xmlns:p15="http://schemas.microsoft.com/office/powerpoint/2012/main">
        <p15:guide id="1" orient="horz" pos="2160">
          <p15:clr>
            <a:srgbClr val="FBAE40"/>
          </p15:clr>
        </p15:guide>
        <p15:guide id="2" pos="383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11574470" y="6480000"/>
            <a:ext cx="157094" cy="153888"/>
          </a:xfrm>
          <a:prstGeom prst="rect">
            <a:avLst/>
          </a:prstGeom>
          <a:ln w="12700">
            <a:miter lim="400000"/>
          </a:ln>
        </p:spPr>
        <p:txBody>
          <a:bodyPr wrap="none" lIns="0" tIns="0" rIns="0" bIns="0">
            <a:spAutoFit/>
          </a:bodyPr>
          <a:lstStyle>
            <a:lvl1pPr algn="r">
              <a:lnSpc>
                <a:spcPct val="100000"/>
              </a:lnSpc>
              <a:defRPr sz="1000" b="0">
                <a:solidFill>
                  <a:schemeClr val="bg1"/>
                </a:solidFill>
              </a:defRPr>
            </a:lvl1pPr>
          </a:lstStyle>
          <a:p>
            <a:fld id="{86CB4B4D-7CA3-9044-876B-883B54F8677D}" type="slidenum">
              <a:rPr lang="en-MT" smtClean="0"/>
              <a:pPr/>
              <a:t>‹#›</a:t>
            </a:fld>
            <a:endParaRPr lang="en-MT" dirty="0"/>
          </a:p>
        </p:txBody>
      </p:sp>
      <p:sp>
        <p:nvSpPr>
          <p:cNvPr id="4" name="Rectangle 26"/>
          <p:cNvSpPr/>
          <p:nvPr/>
        </p:nvSpPr>
        <p:spPr>
          <a:xfrm>
            <a:off x="500" y="6761480"/>
            <a:ext cx="12178800" cy="96520"/>
          </a:xfrm>
          <a:prstGeom prst="rect">
            <a:avLst/>
          </a:prstGeom>
          <a:solidFill>
            <a:schemeClr val="accent1"/>
          </a:solidFill>
          <a:ln w="12700">
            <a:miter lim="400000"/>
          </a:ln>
        </p:spPr>
        <p:txBody>
          <a:bodyPr tIns="91439" bIns="91439" anchor="ctr"/>
          <a:lstStyle/>
          <a:p>
            <a:pPr algn="ctr">
              <a:lnSpc>
                <a:spcPct val="100000"/>
              </a:lnSpc>
              <a:defRPr sz="2800">
                <a:solidFill>
                  <a:schemeClr val="accent3">
                    <a:hueOff val="-3600000"/>
                    <a:lumOff val="3392"/>
                  </a:schemeClr>
                </a:solidFill>
              </a:defRPr>
            </a:pPr>
            <a:endParaRPr/>
          </a:p>
        </p:txBody>
      </p:sp>
      <p:sp>
        <p:nvSpPr>
          <p:cNvPr id="13" name="Title Text">
            <a:extLst>
              <a:ext uri="{FF2B5EF4-FFF2-40B4-BE49-F238E27FC236}">
                <a16:creationId xmlns:a16="http://schemas.microsoft.com/office/drawing/2014/main" id="{0FA158A4-54D2-FE6D-8D99-B11D40E0AF64}"/>
              </a:ext>
            </a:extLst>
          </p:cNvPr>
          <p:cNvSpPr txBox="1">
            <a:spLocks noGrp="1"/>
          </p:cNvSpPr>
          <p:nvPr>
            <p:ph type="title"/>
          </p:nvPr>
        </p:nvSpPr>
        <p:spPr>
          <a:xfrm>
            <a:off x="359999" y="360000"/>
            <a:ext cx="9000000" cy="9000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nchor="t"/>
          <a:lstStyle/>
          <a:p>
            <a:r>
              <a:rPr dirty="0"/>
              <a:t>Title Text</a:t>
            </a:r>
          </a:p>
        </p:txBody>
      </p:sp>
      <p:pic>
        <p:nvPicPr>
          <p:cNvPr id="5" name="Picture 4">
            <a:extLst>
              <a:ext uri="{FF2B5EF4-FFF2-40B4-BE49-F238E27FC236}">
                <a16:creationId xmlns:a16="http://schemas.microsoft.com/office/drawing/2014/main" id="{C870ADC5-57FC-F55D-0F83-C584981192E6}"/>
              </a:ext>
            </a:extLst>
          </p:cNvPr>
          <p:cNvPicPr>
            <a:picLocks noChangeAspect="1"/>
          </p:cNvPicPr>
          <p:nvPr userDrawn="1"/>
        </p:nvPicPr>
        <p:blipFill>
          <a:blip r:embed="rId24"/>
          <a:stretch>
            <a:fillRect/>
          </a:stretch>
        </p:blipFill>
        <p:spPr>
          <a:xfrm>
            <a:off x="10897966" y="362286"/>
            <a:ext cx="833598" cy="416799"/>
          </a:xfrm>
          <a:prstGeom prst="rect">
            <a:avLst/>
          </a:prstGeom>
        </p:spPr>
      </p:pic>
    </p:spTree>
  </p:cSld>
  <p:clrMap bg1="dk1" tx1="lt1" bg2="dk2" tx2="lt2" accent1="accent1" accent2="accent2" accent3="accent3" accent4="accent4" accent5="accent5" accent6="accent6" hlink="hlink" folHlink="folHlink"/>
  <p:sldLayoutIdLst>
    <p:sldLayoutId id="2147483716" r:id="rId1"/>
    <p:sldLayoutId id="2147483715" r:id="rId2"/>
    <p:sldLayoutId id="2147483724" r:id="rId3"/>
    <p:sldLayoutId id="2147483727" r:id="rId4"/>
    <p:sldLayoutId id="2147483736" r:id="rId5"/>
    <p:sldLayoutId id="2147483725" r:id="rId6"/>
    <p:sldLayoutId id="2147483734" r:id="rId7"/>
    <p:sldLayoutId id="2147483738" r:id="rId8"/>
    <p:sldLayoutId id="2147483726" r:id="rId9"/>
    <p:sldLayoutId id="2147483717" r:id="rId10"/>
    <p:sldLayoutId id="2147483718" r:id="rId11"/>
    <p:sldLayoutId id="2147483728" r:id="rId12"/>
    <p:sldLayoutId id="2147483732" r:id="rId13"/>
    <p:sldLayoutId id="2147483739" r:id="rId14"/>
    <p:sldLayoutId id="2147483741" r:id="rId15"/>
    <p:sldLayoutId id="2147483731" r:id="rId16"/>
    <p:sldLayoutId id="2147483730" r:id="rId17"/>
    <p:sldLayoutId id="2147483729" r:id="rId18"/>
    <p:sldLayoutId id="2147483735" r:id="rId19"/>
    <p:sldLayoutId id="2147483740" r:id="rId20"/>
    <p:sldLayoutId id="2147483720" r:id="rId21"/>
    <p:sldLayoutId id="2147483742" r:id="rId22"/>
  </p:sldLayoutIdLst>
  <p:transition spd="med"/>
  <p:hf hdr="0" ftr="0" dt="0"/>
  <p:txStyles>
    <p:titleStyle>
      <a:lvl1pPr marL="0" marR="0" indent="0" algn="l" defTabSz="457200" rtl="0" eaLnBrk="1" latinLnBrk="0" hangingPunct="1">
        <a:lnSpc>
          <a:spcPts val="3000"/>
        </a:lnSpc>
        <a:spcBef>
          <a:spcPts val="0"/>
        </a:spcBef>
        <a:spcAft>
          <a:spcPts val="0"/>
        </a:spcAft>
        <a:buClrTx/>
        <a:buSzTx/>
        <a:buFontTx/>
        <a:buNone/>
        <a:tabLst/>
        <a:defRPr sz="3000" b="1" i="0" u="none" strike="noStrike" cap="none" spc="-150" baseline="0">
          <a:solidFill>
            <a:schemeClr val="bg1"/>
          </a:solidFill>
          <a:uFillTx/>
          <a:latin typeface="Arial"/>
          <a:ea typeface="Arial"/>
          <a:cs typeface="Arial"/>
          <a:sym typeface="Arial"/>
        </a:defRPr>
      </a:lvl1pPr>
      <a:lvl2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2pPr>
      <a:lvl3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3pPr>
      <a:lvl4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4pPr>
      <a:lvl5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5pPr>
      <a:lvl6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6pPr>
      <a:lvl7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7pPr>
      <a:lvl8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8pPr>
      <a:lvl9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9pPr>
    </p:titleStyle>
    <p:bodyStyle>
      <a:lvl1pPr marL="0" marR="0" indent="0" algn="l" defTabSz="457200" rtl="0" eaLnBrk="1" latinLnBrk="0" hangingPunct="1">
        <a:lnSpc>
          <a:spcPct val="100000"/>
        </a:lnSpc>
        <a:spcBef>
          <a:spcPts val="500"/>
        </a:spcBef>
        <a:spcAft>
          <a:spcPts val="0"/>
        </a:spcAft>
        <a:buClrTx/>
        <a:buSzTx/>
        <a:buFontTx/>
        <a:buNone/>
        <a:tabLst/>
        <a:defRPr sz="1800" b="0" i="0" u="none" strike="noStrike" cap="none" spc="0" baseline="0">
          <a:solidFill>
            <a:schemeClr val="accent4">
              <a:hueOff val="-839560"/>
              <a:satOff val="19935"/>
              <a:lumOff val="-15534"/>
            </a:schemeClr>
          </a:solidFill>
          <a:uFillTx/>
          <a:latin typeface="Arial"/>
          <a:ea typeface="Arial"/>
          <a:cs typeface="Arial"/>
          <a:sym typeface="Arial"/>
        </a:defRPr>
      </a:lvl1pPr>
      <a:lvl2pPr marL="104775" marR="0" indent="-104775" algn="l" defTabSz="457200" rtl="0" eaLnBrk="1" latinLnBrk="0" hangingPunct="1">
        <a:lnSpc>
          <a:spcPct val="100000"/>
        </a:lnSpc>
        <a:spcBef>
          <a:spcPts val="500"/>
        </a:spcBef>
        <a:spcAft>
          <a:spcPts val="0"/>
        </a:spcAft>
        <a:buClrTx/>
        <a:buSzPct val="100000"/>
        <a:buFontTx/>
        <a:buChar char="•"/>
        <a:tabLst/>
        <a:defRPr sz="1400" b="0" i="0" u="none" strike="noStrike" cap="none" spc="0" baseline="0">
          <a:solidFill>
            <a:schemeClr val="accent4">
              <a:hueOff val="-839560"/>
              <a:satOff val="19935"/>
              <a:lumOff val="-15534"/>
            </a:schemeClr>
          </a:solidFill>
          <a:uFillTx/>
          <a:latin typeface="Arial"/>
          <a:ea typeface="Arial"/>
          <a:cs typeface="Arial"/>
          <a:sym typeface="Arial"/>
        </a:defRPr>
      </a:lvl2pPr>
      <a:lvl3pPr marL="273684" marR="0" indent="-99059" algn="l" defTabSz="457200" rtl="0" eaLnBrk="1" latinLnBrk="0" hangingPunct="1">
        <a:lnSpc>
          <a:spcPct val="100000"/>
        </a:lnSpc>
        <a:spcBef>
          <a:spcPts val="500"/>
        </a:spcBef>
        <a:spcAft>
          <a:spcPts val="0"/>
        </a:spcAft>
        <a:buClrTx/>
        <a:buSzPct val="100000"/>
        <a:buFontTx/>
        <a:buChar char="-"/>
        <a:tabLst/>
        <a:defRPr sz="1400" b="0" i="0" u="none" strike="noStrike" cap="none" spc="0" baseline="0">
          <a:solidFill>
            <a:schemeClr val="accent4">
              <a:hueOff val="-839560"/>
              <a:satOff val="19935"/>
              <a:lumOff val="-15534"/>
            </a:schemeClr>
          </a:solidFill>
          <a:uFillTx/>
          <a:latin typeface="Arial"/>
          <a:ea typeface="Arial"/>
          <a:cs typeface="Arial"/>
          <a:sym typeface="Arial"/>
        </a:defRPr>
      </a:lvl3pPr>
      <a:lvl4pPr marL="443547" marR="0" indent="-103822" algn="l" defTabSz="457200" rtl="0" eaLnBrk="1" latinLnBrk="0" hangingPunct="1">
        <a:lnSpc>
          <a:spcPct val="100000"/>
        </a:lnSpc>
        <a:spcBef>
          <a:spcPts val="500"/>
        </a:spcBef>
        <a:spcAft>
          <a:spcPts val="0"/>
        </a:spcAft>
        <a:buClrTx/>
        <a:buSzPct val="100000"/>
        <a:buFontTx/>
        <a:buChar char="•"/>
        <a:tabLst/>
        <a:defRPr sz="1400" b="0" i="0" u="none" strike="noStrike" cap="none" spc="0" baseline="0">
          <a:solidFill>
            <a:schemeClr val="accent4">
              <a:hueOff val="-839560"/>
              <a:satOff val="19935"/>
              <a:lumOff val="-15534"/>
            </a:schemeClr>
          </a:solidFill>
          <a:uFillTx/>
          <a:latin typeface="Arial"/>
          <a:ea typeface="Arial"/>
          <a:cs typeface="Arial"/>
          <a:sym typeface="Arial"/>
        </a:defRPr>
      </a:lvl4pPr>
      <a:lvl5pPr marL="617537" marR="0" indent="-104775" algn="l" defTabSz="457200" rtl="0" eaLnBrk="1" latinLnBrk="0" hangingPunct="1">
        <a:lnSpc>
          <a:spcPct val="100000"/>
        </a:lnSpc>
        <a:spcBef>
          <a:spcPts val="500"/>
        </a:spcBef>
        <a:spcAft>
          <a:spcPts val="0"/>
        </a:spcAft>
        <a:buClrTx/>
        <a:buSzPct val="100000"/>
        <a:buFontTx/>
        <a:buChar char="-"/>
        <a:tabLst/>
        <a:defRPr sz="1400" b="0" i="0" u="none" strike="noStrike" cap="none" spc="0" baseline="0">
          <a:solidFill>
            <a:schemeClr val="accent4">
              <a:hueOff val="-839560"/>
              <a:satOff val="19935"/>
              <a:lumOff val="-15534"/>
            </a:schemeClr>
          </a:solidFill>
          <a:uFillTx/>
          <a:latin typeface="Arial"/>
          <a:ea typeface="Arial"/>
          <a:cs typeface="Arial"/>
          <a:sym typeface="Arial"/>
        </a:defRPr>
      </a:lvl5pPr>
      <a:lvl6pPr marL="2423160" marR="0" indent="-137160" algn="l" defTabSz="457200" rtl="0" eaLnBrk="1" latinLnBrk="0" hangingPunct="1">
        <a:lnSpc>
          <a:spcPts val="1600"/>
        </a:lnSpc>
        <a:spcBef>
          <a:spcPts val="1000"/>
        </a:spcBef>
        <a:spcAft>
          <a:spcPts val="0"/>
        </a:spcAft>
        <a:buClrTx/>
        <a:buSzPct val="100000"/>
        <a:buFontTx/>
        <a:buChar char="•"/>
        <a:tabLst/>
        <a:defRPr sz="1200" b="0" i="0" u="none" strike="noStrike" cap="none" spc="0" baseline="0">
          <a:solidFill>
            <a:schemeClr val="accent4">
              <a:hueOff val="-839560"/>
              <a:satOff val="19935"/>
              <a:lumOff val="-15534"/>
            </a:schemeClr>
          </a:solidFill>
          <a:uFillTx/>
          <a:latin typeface="Arial"/>
          <a:ea typeface="Arial"/>
          <a:cs typeface="Arial"/>
          <a:sym typeface="Arial"/>
        </a:defRPr>
      </a:lvl6pPr>
      <a:lvl7pPr marL="2880360" marR="0" indent="-137160" algn="l" defTabSz="457200" rtl="0" eaLnBrk="1" latinLnBrk="0" hangingPunct="1">
        <a:lnSpc>
          <a:spcPts val="1600"/>
        </a:lnSpc>
        <a:spcBef>
          <a:spcPts val="1000"/>
        </a:spcBef>
        <a:spcAft>
          <a:spcPts val="0"/>
        </a:spcAft>
        <a:buClrTx/>
        <a:buSzPct val="100000"/>
        <a:buFontTx/>
        <a:buChar char="•"/>
        <a:tabLst/>
        <a:defRPr sz="1200" b="0" i="0" u="none" strike="noStrike" cap="none" spc="0" baseline="0">
          <a:solidFill>
            <a:schemeClr val="accent4">
              <a:hueOff val="-839560"/>
              <a:satOff val="19935"/>
              <a:lumOff val="-15534"/>
            </a:schemeClr>
          </a:solidFill>
          <a:uFillTx/>
          <a:latin typeface="Arial"/>
          <a:ea typeface="Arial"/>
          <a:cs typeface="Arial"/>
          <a:sym typeface="Arial"/>
        </a:defRPr>
      </a:lvl7pPr>
      <a:lvl8pPr marL="3337559" marR="0" indent="-137159" algn="l" defTabSz="457200" rtl="0" eaLnBrk="1" latinLnBrk="0" hangingPunct="1">
        <a:lnSpc>
          <a:spcPts val="1600"/>
        </a:lnSpc>
        <a:spcBef>
          <a:spcPts val="1000"/>
        </a:spcBef>
        <a:spcAft>
          <a:spcPts val="0"/>
        </a:spcAft>
        <a:buClrTx/>
        <a:buSzPct val="100000"/>
        <a:buFontTx/>
        <a:buChar char="•"/>
        <a:tabLst/>
        <a:defRPr sz="1200" b="0" i="0" u="none" strike="noStrike" cap="none" spc="0" baseline="0">
          <a:solidFill>
            <a:schemeClr val="accent4">
              <a:hueOff val="-839560"/>
              <a:satOff val="19935"/>
              <a:lumOff val="-15534"/>
            </a:schemeClr>
          </a:solidFill>
          <a:uFillTx/>
          <a:latin typeface="Arial"/>
          <a:ea typeface="Arial"/>
          <a:cs typeface="Arial"/>
          <a:sym typeface="Arial"/>
        </a:defRPr>
      </a:lvl8pPr>
      <a:lvl9pPr marL="3794759" marR="0" indent="-137159" algn="l" defTabSz="457200" rtl="0" eaLnBrk="1" latinLnBrk="0" hangingPunct="1">
        <a:lnSpc>
          <a:spcPts val="1600"/>
        </a:lnSpc>
        <a:spcBef>
          <a:spcPts val="1000"/>
        </a:spcBef>
        <a:spcAft>
          <a:spcPts val="0"/>
        </a:spcAft>
        <a:buClrTx/>
        <a:buSzPct val="100000"/>
        <a:buFontTx/>
        <a:buChar char="•"/>
        <a:tabLst/>
        <a:defRPr sz="1200" b="0" i="0" u="none" strike="noStrike" cap="none" spc="0" baseline="0">
          <a:solidFill>
            <a:schemeClr val="accent4">
              <a:hueOff val="-839560"/>
              <a:satOff val="19935"/>
              <a:lumOff val="-15534"/>
            </a:schemeClr>
          </a:solidFill>
          <a:uFillTx/>
          <a:latin typeface="Arial"/>
          <a:ea typeface="Arial"/>
          <a:cs typeface="Arial"/>
          <a:sym typeface="Arial"/>
        </a:defRPr>
      </a:lvl9pPr>
    </p:bodyStyle>
    <p:otherStyle>
      <a:lvl1pPr marL="0" marR="0" indent="0" algn="r" defTabSz="457200" rtl="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457200" algn="r" defTabSz="457200" rtl="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914400" algn="r" defTabSz="457200" rtl="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1371600" algn="r" defTabSz="457200" rtl="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1828800" algn="r" defTabSz="457200" rtl="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2286000" algn="r" defTabSz="457200" rtl="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2743200" algn="r" defTabSz="457200" rtl="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3200400" algn="r" defTabSz="457200" rtl="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3657600" algn="r" defTabSz="457200" rtl="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59B082B-315C-DD8D-A168-52A194A97853}"/>
              </a:ext>
            </a:extLst>
          </p:cNvPr>
          <p:cNvSpPr>
            <a:spLocks noGrp="1"/>
          </p:cNvSpPr>
          <p:nvPr>
            <p:ph type="body" sz="quarter" idx="22"/>
          </p:nvPr>
        </p:nvSpPr>
        <p:spPr>
          <a:xfrm>
            <a:off x="640800" y="4118205"/>
            <a:ext cx="8280000" cy="451754"/>
          </a:xfrm>
        </p:spPr>
        <p:txBody>
          <a:bodyPr/>
          <a:lstStyle/>
          <a:p>
            <a:r>
              <a:rPr lang="en-US" dirty="0"/>
              <a:t>UiPath </a:t>
            </a:r>
            <a:r>
              <a:rPr lang="en-US" dirty="0" err="1"/>
              <a:t>AgentHack</a:t>
            </a:r>
            <a:r>
              <a:rPr lang="en-US" dirty="0"/>
              <a:t>. Build the AI agents of tomorrow. </a:t>
            </a:r>
            <a:endParaRPr lang="en-MT" dirty="0"/>
          </a:p>
        </p:txBody>
      </p:sp>
      <p:sp>
        <p:nvSpPr>
          <p:cNvPr id="3" name="Title 2">
            <a:extLst>
              <a:ext uri="{FF2B5EF4-FFF2-40B4-BE49-F238E27FC236}">
                <a16:creationId xmlns:a16="http://schemas.microsoft.com/office/drawing/2014/main" id="{FBDEDE4E-6ACF-3A2E-D9B3-191EFDDD253B}"/>
              </a:ext>
            </a:extLst>
          </p:cNvPr>
          <p:cNvSpPr>
            <a:spLocks noGrp="1"/>
          </p:cNvSpPr>
          <p:nvPr>
            <p:ph type="title"/>
          </p:nvPr>
        </p:nvSpPr>
        <p:spPr>
          <a:xfrm>
            <a:off x="640799" y="3080317"/>
            <a:ext cx="9594582" cy="1037888"/>
          </a:xfrm>
        </p:spPr>
        <p:txBody>
          <a:bodyPr/>
          <a:lstStyle/>
          <a:p>
            <a:r>
              <a:rPr lang="en-US" altLang="zh-CN" dirty="0"/>
              <a:t>QA Agent</a:t>
            </a:r>
            <a:br>
              <a:rPr lang="en-US" altLang="zh-CN" dirty="0"/>
            </a:br>
            <a:r>
              <a:rPr lang="en-US" altLang="zh-CN" dirty="0"/>
              <a:t>Expand Process by Documented Response</a:t>
            </a:r>
            <a:endParaRPr lang="en-MT" dirty="0"/>
          </a:p>
        </p:txBody>
      </p:sp>
    </p:spTree>
    <p:extLst>
      <p:ext uri="{BB962C8B-B14F-4D97-AF65-F5344CB8AC3E}">
        <p14:creationId xmlns:p14="http://schemas.microsoft.com/office/powerpoint/2010/main" val="74999113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65D05F-0338-F266-22EF-597AD09A4D0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E744085-B51A-BAA0-5B37-224719E74EB9}"/>
              </a:ext>
            </a:extLst>
          </p:cNvPr>
          <p:cNvSpPr>
            <a:spLocks noGrp="1"/>
          </p:cNvSpPr>
          <p:nvPr>
            <p:ph type="title"/>
          </p:nvPr>
        </p:nvSpPr>
        <p:spPr>
          <a:xfrm>
            <a:off x="359998" y="360000"/>
            <a:ext cx="9120551" cy="900000"/>
          </a:xfrm>
        </p:spPr>
        <p:txBody>
          <a:bodyPr/>
          <a:lstStyle/>
          <a:p>
            <a:r>
              <a:rPr lang="en-US" dirty="0"/>
              <a:t>Enhancement and customization for enterprise-level Application</a:t>
            </a:r>
            <a:endParaRPr lang="en-MT" dirty="0"/>
          </a:p>
        </p:txBody>
      </p:sp>
      <p:sp>
        <p:nvSpPr>
          <p:cNvPr id="2" name="Slide Number Placeholder 1">
            <a:extLst>
              <a:ext uri="{FF2B5EF4-FFF2-40B4-BE49-F238E27FC236}">
                <a16:creationId xmlns:a16="http://schemas.microsoft.com/office/drawing/2014/main" id="{2C029B77-85F3-36C2-314C-54B869146BAF}"/>
              </a:ext>
            </a:extLst>
          </p:cNvPr>
          <p:cNvSpPr>
            <a:spLocks noGrp="1"/>
          </p:cNvSpPr>
          <p:nvPr>
            <p:ph type="sldNum" sz="quarter" idx="10"/>
          </p:nvPr>
        </p:nvSpPr>
        <p:spPr/>
        <p:txBody>
          <a:bodyPr/>
          <a:lstStyle/>
          <a:p>
            <a:fld id="{86CB4B4D-7CA3-9044-876B-883B54F8677D}" type="slidenum">
              <a:rPr lang="en-MT" smtClean="0"/>
              <a:t>10</a:t>
            </a:fld>
            <a:endParaRPr lang="en-MT" dirty="0"/>
          </a:p>
        </p:txBody>
      </p:sp>
      <p:sp>
        <p:nvSpPr>
          <p:cNvPr id="10" name="Content Placeholder 32">
            <a:extLst>
              <a:ext uri="{FF2B5EF4-FFF2-40B4-BE49-F238E27FC236}">
                <a16:creationId xmlns:a16="http://schemas.microsoft.com/office/drawing/2014/main" id="{C1CBC870-2523-ED7B-9020-0EA5E89B74CC}"/>
              </a:ext>
            </a:extLst>
          </p:cNvPr>
          <p:cNvSpPr txBox="1">
            <a:spLocks/>
          </p:cNvSpPr>
          <p:nvPr/>
        </p:nvSpPr>
        <p:spPr>
          <a:xfrm>
            <a:off x="359998" y="2214706"/>
            <a:ext cx="11214471" cy="676750"/>
          </a:xfrm>
          <a:prstGeom prst="rect">
            <a:avLst/>
          </a:prstGeom>
        </p:spPr>
        <p:txBody>
          <a:bodyPr/>
          <a:lstStyle>
            <a:defPPr>
              <a:defRPr lang="en-US"/>
            </a:defPPr>
            <a:lvl1pPr marL="0" indent="0" algn="l" defTabSz="457200" rtl="0" eaLnBrk="1" latinLnBrk="0" hangingPunct="1">
              <a:spcBef>
                <a:spcPts val="1000"/>
              </a:spcBef>
              <a:buFont typeface="Arial"/>
              <a:buNone/>
              <a:defRPr sz="2000" kern="1200">
                <a:solidFill>
                  <a:schemeClr val="tx1"/>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b="0" dirty="0">
                <a:solidFill>
                  <a:schemeClr val="bg1"/>
                </a:solidFill>
              </a:rPr>
              <a:t>2. Design more configuration parameters in agent inputs for adapting to </a:t>
            </a:r>
            <a:r>
              <a:rPr lang="en-US" sz="1800" b="0" dirty="0">
                <a:solidFill>
                  <a:srgbClr val="FF0000"/>
                </a:solidFill>
              </a:rPr>
              <a:t>multiple QA sheets retrieval or filtering QA by conditions (date, type, project, etc.) </a:t>
            </a:r>
            <a:r>
              <a:rPr lang="en-US" sz="1800" b="0" dirty="0">
                <a:solidFill>
                  <a:schemeClr val="bg1"/>
                </a:solidFill>
              </a:rPr>
              <a:t>to control the size of the context and increase efficiency. </a:t>
            </a:r>
          </a:p>
        </p:txBody>
      </p:sp>
      <p:sp>
        <p:nvSpPr>
          <p:cNvPr id="11" name="Content Placeholder 32">
            <a:extLst>
              <a:ext uri="{FF2B5EF4-FFF2-40B4-BE49-F238E27FC236}">
                <a16:creationId xmlns:a16="http://schemas.microsoft.com/office/drawing/2014/main" id="{D4318A38-5990-174E-E09D-0736798A903E}"/>
              </a:ext>
            </a:extLst>
          </p:cNvPr>
          <p:cNvSpPr txBox="1">
            <a:spLocks/>
          </p:cNvSpPr>
          <p:nvPr/>
        </p:nvSpPr>
        <p:spPr>
          <a:xfrm>
            <a:off x="359995" y="3603571"/>
            <a:ext cx="7157993" cy="676750"/>
          </a:xfrm>
          <a:prstGeom prst="rect">
            <a:avLst/>
          </a:prstGeom>
        </p:spPr>
        <p:txBody>
          <a:bodyPr/>
          <a:lstStyle>
            <a:defPPr>
              <a:defRPr lang="en-US"/>
            </a:defPPr>
            <a:lvl1pPr marL="0" indent="0" algn="l" defTabSz="457200" rtl="0" eaLnBrk="1" latinLnBrk="0" hangingPunct="1">
              <a:spcBef>
                <a:spcPts val="1000"/>
              </a:spcBef>
              <a:buFont typeface="Arial"/>
              <a:buNone/>
              <a:defRPr sz="2000" kern="1200">
                <a:solidFill>
                  <a:schemeClr val="tx1"/>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sz="1800" b="0" dirty="0">
                <a:solidFill>
                  <a:schemeClr val="bg1"/>
                </a:solidFill>
              </a:rPr>
              <a:t>4. Develop application framework for typical application modes. For instance, </a:t>
            </a:r>
            <a:r>
              <a:rPr lang="en-US" altLang="zh-CN" sz="1800" b="0" dirty="0">
                <a:solidFill>
                  <a:srgbClr val="FF0000"/>
                </a:solidFill>
              </a:rPr>
              <a:t>invoke the agent in an agentic process as a task, in a workflow as an activity, even in another agent as a tool.</a:t>
            </a:r>
            <a:endParaRPr lang="en-US" sz="1800" b="0" dirty="0">
              <a:solidFill>
                <a:schemeClr val="bg1"/>
              </a:solidFill>
            </a:endParaRPr>
          </a:p>
        </p:txBody>
      </p:sp>
      <p:sp>
        <p:nvSpPr>
          <p:cNvPr id="12" name="Content Placeholder 32">
            <a:extLst>
              <a:ext uri="{FF2B5EF4-FFF2-40B4-BE49-F238E27FC236}">
                <a16:creationId xmlns:a16="http://schemas.microsoft.com/office/drawing/2014/main" id="{82C5F351-1921-2328-55E1-2986CDD9F42C}"/>
              </a:ext>
            </a:extLst>
          </p:cNvPr>
          <p:cNvSpPr txBox="1">
            <a:spLocks/>
          </p:cNvSpPr>
          <p:nvPr/>
        </p:nvSpPr>
        <p:spPr>
          <a:xfrm>
            <a:off x="359998" y="1398978"/>
            <a:ext cx="11214471" cy="676750"/>
          </a:xfrm>
          <a:prstGeom prst="rect">
            <a:avLst/>
          </a:prstGeom>
        </p:spPr>
        <p:txBody>
          <a:bodyPr/>
          <a:lstStyle>
            <a:defPPr>
              <a:defRPr lang="en-US"/>
            </a:defPPr>
            <a:lvl1pPr marL="0" indent="0" algn="l" defTabSz="457200" rtl="0" eaLnBrk="1" latinLnBrk="0" hangingPunct="1">
              <a:spcBef>
                <a:spcPts val="1000"/>
              </a:spcBef>
              <a:buFont typeface="Arial"/>
              <a:buNone/>
              <a:defRPr sz="2000" kern="1200">
                <a:solidFill>
                  <a:schemeClr val="tx1"/>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b="0" dirty="0">
                <a:solidFill>
                  <a:schemeClr val="bg1"/>
                </a:solidFill>
              </a:rPr>
              <a:t>1. Develop</a:t>
            </a:r>
            <a:r>
              <a:rPr lang="en-US" altLang="zh-CN" sz="1800" b="0" dirty="0">
                <a:solidFill>
                  <a:schemeClr val="bg1"/>
                </a:solidFill>
              </a:rPr>
              <a:t> tools for reading QA sheet and appending QA in QA sheet for a</a:t>
            </a:r>
            <a:r>
              <a:rPr lang="en-US" sz="1800" b="0" dirty="0">
                <a:solidFill>
                  <a:schemeClr val="bg1"/>
                </a:solidFill>
              </a:rPr>
              <a:t>dapting to </a:t>
            </a:r>
            <a:r>
              <a:rPr lang="en-US" altLang="zh-CN" sz="1800" b="0" dirty="0">
                <a:solidFill>
                  <a:schemeClr val="bg1"/>
                </a:solidFill>
              </a:rPr>
              <a:t>more archive formats for QA, such as </a:t>
            </a:r>
            <a:r>
              <a:rPr lang="en-US" altLang="zh-CN" sz="1800" b="0" dirty="0">
                <a:solidFill>
                  <a:srgbClr val="FF0000"/>
                </a:solidFill>
              </a:rPr>
              <a:t>Excel files, shared files, and even OA systems</a:t>
            </a:r>
            <a:r>
              <a:rPr lang="en-US" altLang="zh-CN" sz="1800" b="0" dirty="0">
                <a:solidFill>
                  <a:schemeClr val="bg1"/>
                </a:solidFill>
              </a:rPr>
              <a:t>.</a:t>
            </a:r>
            <a:endParaRPr lang="en-US" sz="1800" b="0" dirty="0">
              <a:solidFill>
                <a:schemeClr val="bg1"/>
              </a:solidFill>
            </a:endParaRPr>
          </a:p>
        </p:txBody>
      </p:sp>
      <p:pic>
        <p:nvPicPr>
          <p:cNvPr id="4" name="图片 3">
            <a:extLst>
              <a:ext uri="{FF2B5EF4-FFF2-40B4-BE49-F238E27FC236}">
                <a16:creationId xmlns:a16="http://schemas.microsoft.com/office/drawing/2014/main" id="{40E4CB9E-7A15-1F41-5825-F4064EEA0D68}"/>
              </a:ext>
            </a:extLst>
          </p:cNvPr>
          <p:cNvPicPr>
            <a:picLocks noChangeAspect="1"/>
          </p:cNvPicPr>
          <p:nvPr/>
        </p:nvPicPr>
        <p:blipFill>
          <a:blip r:embed="rId2"/>
          <a:stretch>
            <a:fillRect/>
          </a:stretch>
        </p:blipFill>
        <p:spPr>
          <a:xfrm>
            <a:off x="359998" y="4853458"/>
            <a:ext cx="3293890" cy="1487563"/>
          </a:xfrm>
          <a:prstGeom prst="rect">
            <a:avLst/>
          </a:prstGeom>
        </p:spPr>
      </p:pic>
      <p:pic>
        <p:nvPicPr>
          <p:cNvPr id="5" name="图片 4">
            <a:extLst>
              <a:ext uri="{FF2B5EF4-FFF2-40B4-BE49-F238E27FC236}">
                <a16:creationId xmlns:a16="http://schemas.microsoft.com/office/drawing/2014/main" id="{4B99135E-44D1-6BD6-9C86-DB5317613A23}"/>
              </a:ext>
            </a:extLst>
          </p:cNvPr>
          <p:cNvPicPr>
            <a:picLocks noChangeAspect="1"/>
          </p:cNvPicPr>
          <p:nvPr/>
        </p:nvPicPr>
        <p:blipFill>
          <a:blip r:embed="rId3"/>
          <a:stretch>
            <a:fillRect/>
          </a:stretch>
        </p:blipFill>
        <p:spPr>
          <a:xfrm>
            <a:off x="3878426" y="4853459"/>
            <a:ext cx="3735753" cy="1487562"/>
          </a:xfrm>
          <a:prstGeom prst="rect">
            <a:avLst/>
          </a:prstGeom>
        </p:spPr>
      </p:pic>
      <p:pic>
        <p:nvPicPr>
          <p:cNvPr id="6" name="图片 5">
            <a:extLst>
              <a:ext uri="{FF2B5EF4-FFF2-40B4-BE49-F238E27FC236}">
                <a16:creationId xmlns:a16="http://schemas.microsoft.com/office/drawing/2014/main" id="{EC9ABB82-9991-F0F1-92E4-FFFD781888CF}"/>
              </a:ext>
            </a:extLst>
          </p:cNvPr>
          <p:cNvPicPr>
            <a:picLocks noChangeAspect="1"/>
          </p:cNvPicPr>
          <p:nvPr/>
        </p:nvPicPr>
        <p:blipFill>
          <a:blip r:embed="rId4"/>
          <a:stretch>
            <a:fillRect/>
          </a:stretch>
        </p:blipFill>
        <p:spPr>
          <a:xfrm>
            <a:off x="7838717" y="3487446"/>
            <a:ext cx="3735753" cy="2853575"/>
          </a:xfrm>
          <a:prstGeom prst="rect">
            <a:avLst/>
          </a:prstGeom>
        </p:spPr>
      </p:pic>
      <p:sp>
        <p:nvSpPr>
          <p:cNvPr id="7" name="Content Placeholder 32">
            <a:extLst>
              <a:ext uri="{FF2B5EF4-FFF2-40B4-BE49-F238E27FC236}">
                <a16:creationId xmlns:a16="http://schemas.microsoft.com/office/drawing/2014/main" id="{2AFA0092-F6AD-5EDF-2514-7A31A4EDC10F}"/>
              </a:ext>
            </a:extLst>
          </p:cNvPr>
          <p:cNvSpPr txBox="1">
            <a:spLocks/>
          </p:cNvSpPr>
          <p:nvPr/>
        </p:nvSpPr>
        <p:spPr>
          <a:xfrm>
            <a:off x="359997" y="3030434"/>
            <a:ext cx="11214471" cy="676750"/>
          </a:xfrm>
          <a:prstGeom prst="rect">
            <a:avLst/>
          </a:prstGeom>
        </p:spPr>
        <p:txBody>
          <a:bodyPr/>
          <a:lstStyle>
            <a:defPPr>
              <a:defRPr lang="en-US"/>
            </a:defPPr>
            <a:lvl1pPr marL="0" indent="0" algn="l" defTabSz="457200" rtl="0" eaLnBrk="1" latinLnBrk="0" hangingPunct="1">
              <a:spcBef>
                <a:spcPts val="1000"/>
              </a:spcBef>
              <a:buFont typeface="Arial"/>
              <a:buNone/>
              <a:defRPr sz="2000" kern="1200">
                <a:solidFill>
                  <a:schemeClr val="tx1"/>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b="0" dirty="0">
                <a:solidFill>
                  <a:schemeClr val="bg1"/>
                </a:solidFill>
              </a:rPr>
              <a:t>3. Take existed QA sheet </a:t>
            </a:r>
            <a:r>
              <a:rPr lang="en-US" altLang="zh-CN" sz="1800" b="0" dirty="0">
                <a:solidFill>
                  <a:schemeClr val="bg1"/>
                </a:solidFill>
              </a:rPr>
              <a:t>using</a:t>
            </a:r>
            <a:r>
              <a:rPr lang="en-US" sz="1800" b="0" dirty="0">
                <a:solidFill>
                  <a:schemeClr val="bg1"/>
                </a:solidFill>
              </a:rPr>
              <a:t> in workflow as examples to </a:t>
            </a:r>
            <a:r>
              <a:rPr lang="en-US" sz="1800" b="0" dirty="0">
                <a:solidFill>
                  <a:srgbClr val="FF0000"/>
                </a:solidFill>
              </a:rPr>
              <a:t>improve the quality of new </a:t>
            </a:r>
            <a:r>
              <a:rPr lang="en-US" altLang="zh-CN" sz="1800" b="0" dirty="0">
                <a:solidFill>
                  <a:srgbClr val="FF0000"/>
                </a:solidFill>
              </a:rPr>
              <a:t>question </a:t>
            </a:r>
            <a:r>
              <a:rPr lang="en-US" sz="1800" b="0" dirty="0">
                <a:solidFill>
                  <a:srgbClr val="FF0000"/>
                </a:solidFill>
              </a:rPr>
              <a:t>generation</a:t>
            </a:r>
            <a:r>
              <a:rPr lang="en-US" sz="1800" b="0" dirty="0">
                <a:solidFill>
                  <a:schemeClr val="bg1"/>
                </a:solidFill>
              </a:rPr>
              <a:t>.</a:t>
            </a:r>
          </a:p>
        </p:txBody>
      </p:sp>
    </p:spTree>
    <p:extLst>
      <p:ext uri="{BB962C8B-B14F-4D97-AF65-F5344CB8AC3E}">
        <p14:creationId xmlns:p14="http://schemas.microsoft.com/office/powerpoint/2010/main" val="11772519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158FD-BD27-6FA8-1273-E9EC258BED56}"/>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2E1806CF-B883-489C-2357-0C8CD1471272}"/>
              </a:ext>
            </a:extLst>
          </p:cNvPr>
          <p:cNvSpPr>
            <a:spLocks noGrp="1"/>
          </p:cNvSpPr>
          <p:nvPr>
            <p:ph type="title"/>
          </p:nvPr>
        </p:nvSpPr>
        <p:spPr/>
        <p:txBody>
          <a:bodyPr/>
          <a:lstStyle/>
          <a:p>
            <a:r>
              <a:rPr lang="en-US" dirty="0"/>
              <a:t>When having a question that need answer, use the QA Agent.</a:t>
            </a:r>
            <a:endParaRPr lang="en-MT" dirty="0"/>
          </a:p>
        </p:txBody>
      </p:sp>
    </p:spTree>
    <p:extLst>
      <p:ext uri="{BB962C8B-B14F-4D97-AF65-F5344CB8AC3E}">
        <p14:creationId xmlns:p14="http://schemas.microsoft.com/office/powerpoint/2010/main" val="6212052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AFA35-F81D-0626-83EB-70B088D9B9DF}"/>
            </a:ext>
          </a:extLst>
        </p:cNvPr>
        <p:cNvGrpSpPr/>
        <p:nvPr/>
      </p:nvGrpSpPr>
      <p:grpSpPr>
        <a:xfrm>
          <a:off x="0" y="0"/>
          <a:ext cx="0" cy="0"/>
          <a:chOff x="0" y="0"/>
          <a:chExt cx="0" cy="0"/>
        </a:xfrm>
      </p:grpSpPr>
      <p:sp>
        <p:nvSpPr>
          <p:cNvPr id="3" name="Text Placeholder 6">
            <a:extLst>
              <a:ext uri="{FF2B5EF4-FFF2-40B4-BE49-F238E27FC236}">
                <a16:creationId xmlns:a16="http://schemas.microsoft.com/office/drawing/2014/main" id="{023A3B3B-70DA-4806-B848-C55E152C6CBF}"/>
              </a:ext>
            </a:extLst>
          </p:cNvPr>
          <p:cNvSpPr>
            <a:spLocks noGrp="1"/>
          </p:cNvSpPr>
          <p:nvPr/>
        </p:nvSpPr>
        <p:spPr>
          <a:xfrm>
            <a:off x="359999" y="1653225"/>
            <a:ext cx="1953617" cy="385771"/>
          </a:xfrm>
          <a:prstGeom prst="rect">
            <a:avLst/>
          </a:prstGeom>
        </p:spPr>
        <p:txBody>
          <a:bodyPr vert="horz" lIns="0" tIns="0" rIns="0" bIns="0" rtlCol="0" anchor="ctr" anchorCtr="1">
            <a:noAutofit/>
          </a:bodyPr>
          <a:lstStyle>
            <a:lvl1pPr marL="0" indent="0" algn="l" defTabSz="457200" rtl="0" eaLnBrk="1" latinLnBrk="0" hangingPunct="1">
              <a:lnSpc>
                <a:spcPct val="90000"/>
              </a:lnSpc>
              <a:spcBef>
                <a:spcPts val="500"/>
              </a:spcBef>
              <a:buFont typeface="Arial"/>
              <a:buNone/>
              <a:defRPr sz="2000" b="1" kern="1200" spc="-30" baseline="0">
                <a:solidFill>
                  <a:schemeClr val="tx1"/>
                </a:solidFill>
                <a:latin typeface="Arial"/>
                <a:ea typeface="+mn-ea"/>
                <a:cs typeface="Arial"/>
              </a:defRPr>
            </a:lvl1pPr>
            <a:lvl2pPr marL="174625" indent="-174625" algn="l" defTabSz="457200" rtl="0" eaLnBrk="1" latinLnBrk="0" hangingPunct="1">
              <a:spcBef>
                <a:spcPts val="0"/>
              </a:spcBef>
              <a:buClr>
                <a:schemeClr val="accent1"/>
              </a:buClr>
              <a:buFont typeface="Arial"/>
              <a:buChar char="•"/>
              <a:defRPr sz="1500" b="0" kern="1200" spc="-30">
                <a:solidFill>
                  <a:schemeClr val="tx1"/>
                </a:solidFill>
                <a:latin typeface="Arial"/>
                <a:ea typeface="+mn-ea"/>
                <a:cs typeface="Arial"/>
              </a:defRPr>
            </a:lvl2pPr>
            <a:lvl3pPr marL="339725" indent="-165100" algn="l" defTabSz="457200" rtl="0" eaLnBrk="1" latinLnBrk="0" hangingPunct="1">
              <a:spcBef>
                <a:spcPts val="0"/>
              </a:spcBef>
              <a:buClr>
                <a:schemeClr val="accent1"/>
              </a:buClr>
              <a:buFont typeface="Lucida Grande"/>
              <a:buChar char="-"/>
              <a:defRPr sz="1500" b="0" kern="1200" spc="-30">
                <a:solidFill>
                  <a:schemeClr val="tx1"/>
                </a:solidFill>
                <a:latin typeface="Arial"/>
                <a:ea typeface="+mn-ea"/>
                <a:cs typeface="Arial"/>
              </a:defRPr>
            </a:lvl3pPr>
            <a:lvl4pPr marL="512763" indent="-173038" algn="l" defTabSz="457200" rtl="0" eaLnBrk="1" latinLnBrk="0" hangingPunct="1">
              <a:spcBef>
                <a:spcPts val="0"/>
              </a:spcBef>
              <a:buClr>
                <a:schemeClr val="accent1"/>
              </a:buClr>
              <a:buFont typeface="Arial"/>
              <a:buChar char="•"/>
              <a:defRPr sz="1500" b="0" kern="1200" spc="-30">
                <a:solidFill>
                  <a:schemeClr val="tx1"/>
                </a:solidFill>
                <a:latin typeface="Arial"/>
                <a:ea typeface="+mn-ea"/>
                <a:cs typeface="Arial"/>
              </a:defRPr>
            </a:lvl4pPr>
            <a:lvl5pPr marL="687388" indent="-174625" algn="l" defTabSz="457200" rtl="0" eaLnBrk="1" latinLnBrk="0" hangingPunct="1">
              <a:spcBef>
                <a:spcPts val="0"/>
              </a:spcBef>
              <a:buClr>
                <a:schemeClr val="accent1"/>
              </a:buClr>
              <a:buFont typeface="Lucida Grande"/>
              <a:buChar char="-"/>
              <a:defRPr sz="1500" b="0" kern="1200" spc="-3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solidFill>
                  <a:schemeClr val="bg1"/>
                </a:solidFill>
              </a:rPr>
              <a:t>Siyang Wu</a:t>
            </a:r>
          </a:p>
        </p:txBody>
      </p:sp>
      <p:sp>
        <p:nvSpPr>
          <p:cNvPr id="4" name="Text Placeholder 11">
            <a:extLst>
              <a:ext uri="{FF2B5EF4-FFF2-40B4-BE49-F238E27FC236}">
                <a16:creationId xmlns:a16="http://schemas.microsoft.com/office/drawing/2014/main" id="{C50F4400-3C94-4D3A-92CC-2C64D553524A}"/>
              </a:ext>
            </a:extLst>
          </p:cNvPr>
          <p:cNvSpPr>
            <a:spLocks noGrp="1"/>
          </p:cNvSpPr>
          <p:nvPr/>
        </p:nvSpPr>
        <p:spPr>
          <a:xfrm>
            <a:off x="359999" y="5878428"/>
            <a:ext cx="2610267" cy="619572"/>
          </a:xfrm>
          <a:prstGeom prst="rect">
            <a:avLst/>
          </a:prstGeom>
        </p:spPr>
        <p:txBody>
          <a:bodyPr vert="horz" lIns="0" tIns="0" rIns="0" bIns="0" rtlCol="0" anchor="ctr" anchorCtr="1">
            <a:noAutofit/>
          </a:bodyPr>
          <a:lstStyle>
            <a:lvl1pPr marL="0" indent="0" algn="l" defTabSz="457200" rtl="0" eaLnBrk="1" latinLnBrk="0" hangingPunct="1">
              <a:spcBef>
                <a:spcPts val="1000"/>
              </a:spcBef>
              <a:buFont typeface="Arial"/>
              <a:buNone/>
              <a:defRPr sz="1600" kern="1200">
                <a:solidFill>
                  <a:schemeClr val="tx1"/>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16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bg1"/>
                </a:solidFill>
              </a:rPr>
              <a:t>Vice President @Ztenith </a:t>
            </a:r>
            <a:r>
              <a:rPr lang="en-US" altLang="zh-CN" dirty="0">
                <a:solidFill>
                  <a:schemeClr val="bg1"/>
                </a:solidFill>
              </a:rPr>
              <a:t>wusiyangjia</a:t>
            </a:r>
            <a:r>
              <a:rPr lang="en-US" dirty="0">
                <a:solidFill>
                  <a:schemeClr val="bg1"/>
                </a:solidFill>
              </a:rPr>
              <a:t>@163.com </a:t>
            </a:r>
          </a:p>
        </p:txBody>
      </p:sp>
      <p:sp>
        <p:nvSpPr>
          <p:cNvPr id="14" name="Title 1">
            <a:extLst>
              <a:ext uri="{FF2B5EF4-FFF2-40B4-BE49-F238E27FC236}">
                <a16:creationId xmlns:a16="http://schemas.microsoft.com/office/drawing/2014/main" id="{426A5EB7-4B7D-852B-B90D-74E6498EA545}"/>
              </a:ext>
            </a:extLst>
          </p:cNvPr>
          <p:cNvSpPr txBox="1">
            <a:spLocks/>
          </p:cNvSpPr>
          <p:nvPr/>
        </p:nvSpPr>
        <p:spPr>
          <a:xfrm>
            <a:off x="359999" y="360000"/>
            <a:ext cx="9255949" cy="900000"/>
          </a:xfrm>
          <a:prstGeom prst="rect">
            <a:avLst/>
          </a:prstGeom>
        </p:spPr>
        <p:txBody>
          <a:bodyPr/>
          <a:lstStyle>
            <a:lvl1pPr marL="0" marR="0" indent="0" algn="l" defTabSz="457200" rtl="0" eaLnBrk="1" latinLnBrk="0" hangingPunct="1">
              <a:lnSpc>
                <a:spcPts val="3000"/>
              </a:lnSpc>
              <a:spcBef>
                <a:spcPts val="0"/>
              </a:spcBef>
              <a:spcAft>
                <a:spcPts val="0"/>
              </a:spcAft>
              <a:buClrTx/>
              <a:buSzTx/>
              <a:buFontTx/>
              <a:buNone/>
              <a:tabLst/>
              <a:defRPr sz="3000" b="1" i="0" u="none" strike="noStrike" cap="none" spc="-150" baseline="0">
                <a:solidFill>
                  <a:schemeClr val="bg1"/>
                </a:solidFill>
                <a:uFillTx/>
                <a:latin typeface="Arial"/>
                <a:ea typeface="Arial"/>
                <a:cs typeface="Arial"/>
                <a:sym typeface="Arial"/>
              </a:defRPr>
            </a:lvl1pPr>
            <a:lvl2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2pPr>
            <a:lvl3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3pPr>
            <a:lvl4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4pPr>
            <a:lvl5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5pPr>
            <a:lvl6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6pPr>
            <a:lvl7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7pPr>
            <a:lvl8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8pPr>
            <a:lvl9pPr marL="0" marR="0" indent="0" algn="l" defTabSz="457200" rtl="0" eaLnBrk="1" latinLnBrk="0" hangingPunct="1">
              <a:lnSpc>
                <a:spcPts val="2200"/>
              </a:lnSpc>
              <a:spcBef>
                <a:spcPts val="2200"/>
              </a:spcBef>
              <a:spcAft>
                <a:spcPts val="0"/>
              </a:spcAft>
              <a:buClrTx/>
              <a:buSzTx/>
              <a:buFontTx/>
              <a:buNone/>
              <a:tabLst/>
              <a:defRPr sz="1900" b="1" i="0" u="none" strike="noStrike" cap="none" spc="-33" baseline="0">
                <a:solidFill>
                  <a:srgbClr val="000000"/>
                </a:solidFill>
                <a:uFillTx/>
                <a:latin typeface="Arial"/>
                <a:ea typeface="Arial"/>
                <a:cs typeface="Arial"/>
                <a:sym typeface="Arial"/>
              </a:defRPr>
            </a:lvl9pPr>
          </a:lstStyle>
          <a:p>
            <a:r>
              <a:rPr lang="en-US" dirty="0"/>
              <a:t>Siyang​ Team</a:t>
            </a:r>
            <a:br>
              <a:rPr lang="en-US" b="0" dirty="0"/>
            </a:br>
            <a:r>
              <a:rPr lang="en-US" dirty="0"/>
              <a:t>QA Agent: </a:t>
            </a:r>
            <a:r>
              <a:rPr lang="en-US" altLang="zh-CN" dirty="0"/>
              <a:t>Expand Process by Documented Response </a:t>
            </a:r>
            <a:r>
              <a:rPr lang="en-US" b="0" dirty="0"/>
              <a:t>​</a:t>
            </a:r>
            <a:endParaRPr lang="en-MT" dirty="0"/>
          </a:p>
        </p:txBody>
      </p:sp>
      <p:pic>
        <p:nvPicPr>
          <p:cNvPr id="15" name="图片 14" descr="男人穿着西装&#10;&#10;AI 生成的内容可能不正确。">
            <a:extLst>
              <a:ext uri="{FF2B5EF4-FFF2-40B4-BE49-F238E27FC236}">
                <a16:creationId xmlns:a16="http://schemas.microsoft.com/office/drawing/2014/main" id="{137C8A33-67B2-6622-34B0-4FC9580FC7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6098" y="1653225"/>
            <a:ext cx="3229850" cy="4844775"/>
          </a:xfrm>
          <a:prstGeom prst="rect">
            <a:avLst/>
          </a:prstGeom>
        </p:spPr>
      </p:pic>
      <p:sp>
        <p:nvSpPr>
          <p:cNvPr id="18" name="Text Placeholder 6">
            <a:extLst>
              <a:ext uri="{FF2B5EF4-FFF2-40B4-BE49-F238E27FC236}">
                <a16:creationId xmlns:a16="http://schemas.microsoft.com/office/drawing/2014/main" id="{CF9C8158-717D-94E9-B2D9-ED4F1F46CDC9}"/>
              </a:ext>
            </a:extLst>
          </p:cNvPr>
          <p:cNvSpPr>
            <a:spLocks noGrp="1"/>
          </p:cNvSpPr>
          <p:nvPr/>
        </p:nvSpPr>
        <p:spPr>
          <a:xfrm>
            <a:off x="359999" y="2431026"/>
            <a:ext cx="5813735" cy="3055373"/>
          </a:xfrm>
          <a:prstGeom prst="rect">
            <a:avLst/>
          </a:prstGeom>
        </p:spPr>
        <p:txBody>
          <a:bodyPr vert="horz" lIns="0" tIns="0" rIns="0" bIns="0" rtlCol="0" anchor="ctr" anchorCtr="1">
            <a:noAutofit/>
          </a:bodyPr>
          <a:lstStyle>
            <a:lvl1pPr marL="0" indent="0" algn="l" defTabSz="457200" rtl="0" eaLnBrk="1" latinLnBrk="0" hangingPunct="1">
              <a:lnSpc>
                <a:spcPct val="90000"/>
              </a:lnSpc>
              <a:spcBef>
                <a:spcPts val="500"/>
              </a:spcBef>
              <a:buFont typeface="Arial"/>
              <a:buNone/>
              <a:defRPr sz="2000" b="1" kern="1200" spc="-30" baseline="0">
                <a:solidFill>
                  <a:schemeClr val="tx1"/>
                </a:solidFill>
                <a:latin typeface="Arial"/>
                <a:ea typeface="+mn-ea"/>
                <a:cs typeface="Arial"/>
              </a:defRPr>
            </a:lvl1pPr>
            <a:lvl2pPr marL="174625" indent="-174625" algn="l" defTabSz="457200" rtl="0" eaLnBrk="1" latinLnBrk="0" hangingPunct="1">
              <a:spcBef>
                <a:spcPts val="0"/>
              </a:spcBef>
              <a:buClr>
                <a:schemeClr val="accent1"/>
              </a:buClr>
              <a:buFont typeface="Arial"/>
              <a:buChar char="•"/>
              <a:defRPr sz="1500" b="0" kern="1200" spc="-30">
                <a:solidFill>
                  <a:schemeClr val="tx1"/>
                </a:solidFill>
                <a:latin typeface="Arial"/>
                <a:ea typeface="+mn-ea"/>
                <a:cs typeface="Arial"/>
              </a:defRPr>
            </a:lvl2pPr>
            <a:lvl3pPr marL="339725" indent="-165100" algn="l" defTabSz="457200" rtl="0" eaLnBrk="1" latinLnBrk="0" hangingPunct="1">
              <a:spcBef>
                <a:spcPts val="0"/>
              </a:spcBef>
              <a:buClr>
                <a:schemeClr val="accent1"/>
              </a:buClr>
              <a:buFont typeface="Lucida Grande"/>
              <a:buChar char="-"/>
              <a:defRPr sz="1500" b="0" kern="1200" spc="-30">
                <a:solidFill>
                  <a:schemeClr val="tx1"/>
                </a:solidFill>
                <a:latin typeface="Arial"/>
                <a:ea typeface="+mn-ea"/>
                <a:cs typeface="Arial"/>
              </a:defRPr>
            </a:lvl3pPr>
            <a:lvl4pPr marL="512763" indent="-173038" algn="l" defTabSz="457200" rtl="0" eaLnBrk="1" latinLnBrk="0" hangingPunct="1">
              <a:spcBef>
                <a:spcPts val="0"/>
              </a:spcBef>
              <a:buClr>
                <a:schemeClr val="accent1"/>
              </a:buClr>
              <a:buFont typeface="Arial"/>
              <a:buChar char="•"/>
              <a:defRPr sz="1500" b="0" kern="1200" spc="-30">
                <a:solidFill>
                  <a:schemeClr val="tx1"/>
                </a:solidFill>
                <a:latin typeface="Arial"/>
                <a:ea typeface="+mn-ea"/>
                <a:cs typeface="Arial"/>
              </a:defRPr>
            </a:lvl4pPr>
            <a:lvl5pPr marL="687388" indent="-174625" algn="l" defTabSz="457200" rtl="0" eaLnBrk="1" latinLnBrk="0" hangingPunct="1">
              <a:spcBef>
                <a:spcPts val="0"/>
              </a:spcBef>
              <a:buClr>
                <a:schemeClr val="accent1"/>
              </a:buClr>
              <a:buFont typeface="Lucida Grande"/>
              <a:buChar char="-"/>
              <a:defRPr sz="1500" b="0" kern="1200" spc="-3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000"/>
              </a:spcBef>
            </a:pPr>
            <a:r>
              <a:rPr lang="en-US" sz="1400" dirty="0">
                <a:solidFill>
                  <a:schemeClr val="bg1"/>
                </a:solidFill>
              </a:rPr>
              <a:t>2025 UiPath </a:t>
            </a:r>
            <a:r>
              <a:rPr lang="en-US" altLang="zh-CN" sz="1400" dirty="0">
                <a:solidFill>
                  <a:schemeClr val="bg1"/>
                </a:solidFill>
              </a:rPr>
              <a:t>Certified Professional Software Testing Engineer Professional Certification</a:t>
            </a:r>
          </a:p>
          <a:p>
            <a:pPr>
              <a:spcBef>
                <a:spcPts val="1000"/>
              </a:spcBef>
            </a:pPr>
            <a:r>
              <a:rPr lang="en-US" sz="1400" dirty="0">
                <a:solidFill>
                  <a:schemeClr val="bg1"/>
                </a:solidFill>
              </a:rPr>
              <a:t>2023 UiPath Community MVP 2023</a:t>
            </a:r>
          </a:p>
          <a:p>
            <a:pPr>
              <a:spcBef>
                <a:spcPts val="1000"/>
              </a:spcBef>
            </a:pPr>
            <a:r>
              <a:rPr lang="en-US" sz="1400" dirty="0">
                <a:solidFill>
                  <a:schemeClr val="bg1"/>
                </a:solidFill>
              </a:rPr>
              <a:t>2023 UiPath Certified Professional Specialized AI Professional Certification</a:t>
            </a:r>
          </a:p>
          <a:p>
            <a:pPr>
              <a:spcBef>
                <a:spcPts val="1000"/>
              </a:spcBef>
            </a:pPr>
            <a:r>
              <a:rPr lang="en-US" sz="1400" dirty="0">
                <a:solidFill>
                  <a:schemeClr val="bg1"/>
                </a:solidFill>
              </a:rPr>
              <a:t>2023 UiPath Certified Professional Automation Business Analyst Professional Certification</a:t>
            </a:r>
          </a:p>
          <a:p>
            <a:pPr>
              <a:spcBef>
                <a:spcPts val="1000"/>
              </a:spcBef>
            </a:pPr>
            <a:r>
              <a:rPr lang="en-US" altLang="zh-CN" sz="1400" dirty="0">
                <a:solidFill>
                  <a:schemeClr val="bg1"/>
                </a:solidFill>
              </a:rPr>
              <a:t>2022 UiPath Community MVP 2022</a:t>
            </a:r>
            <a:endParaRPr lang="en-US" sz="1400" dirty="0">
              <a:solidFill>
                <a:schemeClr val="bg1"/>
              </a:solidFill>
            </a:endParaRPr>
          </a:p>
          <a:p>
            <a:pPr>
              <a:spcBef>
                <a:spcPts val="1000"/>
              </a:spcBef>
            </a:pPr>
            <a:r>
              <a:rPr lang="en-US" sz="1400" dirty="0">
                <a:solidFill>
                  <a:schemeClr val="bg1"/>
                </a:solidFill>
              </a:rPr>
              <a:t>2022 UiPath Certified Professional Advanced RPA Developer (</a:t>
            </a:r>
            <a:r>
              <a:rPr lang="en-US" sz="1400" dirty="0" err="1">
                <a:solidFill>
                  <a:schemeClr val="bg1"/>
                </a:solidFill>
              </a:rPr>
              <a:t>UiARD</a:t>
            </a:r>
            <a:r>
              <a:rPr lang="en-US" sz="1400" dirty="0">
                <a:solidFill>
                  <a:schemeClr val="bg1"/>
                </a:solidFill>
              </a:rPr>
              <a:t>)</a:t>
            </a:r>
          </a:p>
          <a:p>
            <a:pPr>
              <a:spcBef>
                <a:spcPts val="1000"/>
              </a:spcBef>
            </a:pPr>
            <a:r>
              <a:rPr lang="en-US" sz="1400" dirty="0">
                <a:solidFill>
                  <a:schemeClr val="bg1"/>
                </a:solidFill>
              </a:rPr>
              <a:t>2021 </a:t>
            </a:r>
            <a:r>
              <a:rPr lang="en-US" altLang="zh-CN" sz="1400" dirty="0">
                <a:solidFill>
                  <a:schemeClr val="bg1"/>
                </a:solidFill>
              </a:rPr>
              <a:t>UiPath Community MVP 2021</a:t>
            </a:r>
          </a:p>
          <a:p>
            <a:pPr>
              <a:spcBef>
                <a:spcPts val="1000"/>
              </a:spcBef>
            </a:pPr>
            <a:r>
              <a:rPr lang="en-US" altLang="zh-CN" sz="1400" dirty="0">
                <a:solidFill>
                  <a:schemeClr val="bg1"/>
                </a:solidFill>
              </a:rPr>
              <a:t>2020 UiPath Community MVP 2020</a:t>
            </a:r>
            <a:endParaRPr lang="en-US" sz="1400" dirty="0">
              <a:solidFill>
                <a:schemeClr val="bg1"/>
              </a:solidFill>
            </a:endParaRPr>
          </a:p>
        </p:txBody>
      </p:sp>
    </p:spTree>
    <p:extLst>
      <p:ext uri="{BB962C8B-B14F-4D97-AF65-F5344CB8AC3E}">
        <p14:creationId xmlns:p14="http://schemas.microsoft.com/office/powerpoint/2010/main" val="223180724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3E3D97-861B-8216-1596-A30DB1E0C2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1A60B8-E509-98E7-2FEE-CE8BB6CF2A9D}"/>
              </a:ext>
            </a:extLst>
          </p:cNvPr>
          <p:cNvSpPr>
            <a:spLocks noGrp="1"/>
          </p:cNvSpPr>
          <p:nvPr>
            <p:ph type="title"/>
          </p:nvPr>
        </p:nvSpPr>
        <p:spPr/>
        <p:txBody>
          <a:bodyPr/>
          <a:lstStyle/>
          <a:p>
            <a:r>
              <a:rPr lang="en-GB" dirty="0">
                <a:solidFill>
                  <a:srgbClr val="172024"/>
                </a:solidFill>
              </a:rPr>
              <a:t>Problem statement and proposed solution</a:t>
            </a:r>
            <a:endParaRPr lang="en-MT" dirty="0">
              <a:solidFill>
                <a:srgbClr val="172024"/>
              </a:solidFill>
            </a:endParaRPr>
          </a:p>
        </p:txBody>
      </p:sp>
      <p:sp>
        <p:nvSpPr>
          <p:cNvPr id="10" name="Slide Number Placeholder 9">
            <a:extLst>
              <a:ext uri="{FF2B5EF4-FFF2-40B4-BE49-F238E27FC236}">
                <a16:creationId xmlns:a16="http://schemas.microsoft.com/office/drawing/2014/main" id="{612CFE9D-67C2-DBC8-C1B9-92F9C34115AD}"/>
              </a:ext>
            </a:extLst>
          </p:cNvPr>
          <p:cNvSpPr>
            <a:spLocks noGrp="1"/>
          </p:cNvSpPr>
          <p:nvPr>
            <p:ph type="sldNum" sz="quarter" idx="10"/>
          </p:nvPr>
        </p:nvSpPr>
        <p:spPr/>
        <p:txBody>
          <a:bodyPr/>
          <a:lstStyle/>
          <a:p>
            <a:fld id="{86CB4B4D-7CA3-9044-876B-883B54F8677D}" type="slidenum">
              <a:rPr lang="en-MT" smtClean="0"/>
              <a:t>3</a:t>
            </a:fld>
            <a:endParaRPr lang="en-MT"/>
          </a:p>
        </p:txBody>
      </p:sp>
      <p:sp>
        <p:nvSpPr>
          <p:cNvPr id="3" name="Text Placeholder 2">
            <a:extLst>
              <a:ext uri="{FF2B5EF4-FFF2-40B4-BE49-F238E27FC236}">
                <a16:creationId xmlns:a16="http://schemas.microsoft.com/office/drawing/2014/main" id="{ACA789EF-7679-BC5C-55B2-79105E026D27}"/>
              </a:ext>
            </a:extLst>
          </p:cNvPr>
          <p:cNvSpPr>
            <a:spLocks noGrp="1"/>
          </p:cNvSpPr>
          <p:nvPr>
            <p:ph type="body" sz="quarter" idx="15"/>
          </p:nvPr>
        </p:nvSpPr>
        <p:spPr/>
        <p:txBody>
          <a:bodyPr/>
          <a:lstStyle/>
          <a:p>
            <a:r>
              <a:rPr lang="en-GB" dirty="0"/>
              <a:t>Problem</a:t>
            </a:r>
          </a:p>
        </p:txBody>
      </p:sp>
      <p:sp>
        <p:nvSpPr>
          <p:cNvPr id="4" name="Content Placeholder 3">
            <a:extLst>
              <a:ext uri="{FF2B5EF4-FFF2-40B4-BE49-F238E27FC236}">
                <a16:creationId xmlns:a16="http://schemas.microsoft.com/office/drawing/2014/main" id="{6DEF4AF2-F532-7980-A51E-EB633C18E090}"/>
              </a:ext>
            </a:extLst>
          </p:cNvPr>
          <p:cNvSpPr>
            <a:spLocks noGrp="1"/>
          </p:cNvSpPr>
          <p:nvPr>
            <p:ph idx="16"/>
          </p:nvPr>
        </p:nvSpPr>
        <p:spPr>
          <a:prstGeom prst="rect">
            <a:avLst/>
          </a:prstGeom>
        </p:spPr>
        <p:txBody>
          <a:bodyPr/>
          <a:lstStyle/>
          <a:p>
            <a:pPr marL="285750" indent="-285750" fontAlgn="base">
              <a:buFont typeface="Arial" panose="020B0604020202020204" pitchFamily="34" charset="0"/>
              <a:buChar char="•"/>
            </a:pPr>
            <a:r>
              <a:rPr lang="en-US" altLang="zh-CN" dirty="0">
                <a:solidFill>
                  <a:srgbClr val="FF0000"/>
                </a:solidFill>
              </a:rPr>
              <a:t>Many RPA process stop at a QA step </a:t>
            </a:r>
            <a:r>
              <a:rPr lang="en-US" altLang="zh-CN" dirty="0"/>
              <a:t>for communication or confirmation, it means many end to end processes have to be split, it makes the opportunities of </a:t>
            </a:r>
            <a:r>
              <a:rPr lang="en-US" altLang="zh-CN" dirty="0">
                <a:solidFill>
                  <a:srgbClr val="FF0000"/>
                </a:solidFill>
              </a:rPr>
              <a:t>high-ROI automation reduced</a:t>
            </a:r>
            <a:r>
              <a:rPr lang="en-US" altLang="zh-CN" dirty="0"/>
              <a:t>. </a:t>
            </a:r>
          </a:p>
          <a:p>
            <a:pPr marL="285750" indent="-285750" fontAlgn="base">
              <a:buFont typeface="Arial" panose="020B0604020202020204" pitchFamily="34" charset="0"/>
              <a:buChar char="•"/>
            </a:pPr>
            <a:r>
              <a:rPr lang="zh-CN" altLang="zh-CN" dirty="0"/>
              <a:t>When implementing an automation solution</a:t>
            </a:r>
            <a:r>
              <a:rPr lang="en-US" altLang="zh-CN" dirty="0"/>
              <a:t> </a:t>
            </a:r>
            <a:r>
              <a:rPr lang="zh-CN" altLang="zh-CN" dirty="0"/>
              <a:t>based o</a:t>
            </a:r>
            <a:r>
              <a:rPr lang="en-US" altLang="zh-CN" dirty="0"/>
              <a:t>n</a:t>
            </a:r>
            <a:r>
              <a:rPr lang="zh-CN" altLang="zh-CN" dirty="0"/>
              <a:t> RPA, non-intrusiveness to the application system is possible, but non-intrusiveness to the business </a:t>
            </a:r>
            <a:r>
              <a:rPr lang="en-US" altLang="zh-CN" dirty="0"/>
              <a:t>process usually </a:t>
            </a:r>
            <a:r>
              <a:rPr lang="zh-CN" altLang="zh-CN" dirty="0"/>
              <a:t>cannot be achieved</a:t>
            </a:r>
            <a:r>
              <a:rPr lang="en-US" altLang="zh-CN" dirty="0"/>
              <a:t>, the transformation </a:t>
            </a:r>
            <a:r>
              <a:rPr lang="en-US" altLang="zh-CN" dirty="0">
                <a:solidFill>
                  <a:srgbClr val="FF0000"/>
                </a:solidFill>
              </a:rPr>
              <a:t>always need p</a:t>
            </a:r>
            <a:r>
              <a:rPr lang="zh-CN" altLang="zh-CN" dirty="0">
                <a:solidFill>
                  <a:srgbClr val="FF0000"/>
                </a:solidFill>
              </a:rPr>
              <a:t>rocess transformation </a:t>
            </a:r>
            <a:r>
              <a:rPr lang="en-US" altLang="zh-CN" dirty="0">
                <a:solidFill>
                  <a:srgbClr val="FF0000"/>
                </a:solidFill>
              </a:rPr>
              <a:t>and </a:t>
            </a:r>
            <a:r>
              <a:rPr lang="zh-CN" altLang="zh-CN" dirty="0">
                <a:solidFill>
                  <a:srgbClr val="FF0000"/>
                </a:solidFill>
              </a:rPr>
              <a:t>change </a:t>
            </a:r>
            <a:r>
              <a:rPr lang="en-US" altLang="zh-CN" dirty="0">
                <a:solidFill>
                  <a:srgbClr val="FF0000"/>
                </a:solidFill>
              </a:rPr>
              <a:t>user's </a:t>
            </a:r>
            <a:r>
              <a:rPr lang="zh-CN" altLang="zh-CN" dirty="0">
                <a:solidFill>
                  <a:srgbClr val="FF0000"/>
                </a:solidFill>
              </a:rPr>
              <a:t>working habits</a:t>
            </a:r>
            <a:r>
              <a:rPr lang="en-US" altLang="zh-CN" dirty="0"/>
              <a:t> in business workflow for automation, </a:t>
            </a:r>
            <a:r>
              <a:rPr lang="en-US" altLang="zh-CN" dirty="0">
                <a:solidFill>
                  <a:srgbClr val="FF0000"/>
                </a:solidFill>
              </a:rPr>
              <a:t>it slows the speed of the automation transformation or prolonged its implementation period</a:t>
            </a:r>
            <a:r>
              <a:rPr lang="en-US" altLang="zh-CN" dirty="0"/>
              <a:t>.</a:t>
            </a:r>
            <a:endParaRPr lang="en-US" dirty="0"/>
          </a:p>
        </p:txBody>
      </p:sp>
      <p:sp>
        <p:nvSpPr>
          <p:cNvPr id="5" name="Text Placeholder 4">
            <a:extLst>
              <a:ext uri="{FF2B5EF4-FFF2-40B4-BE49-F238E27FC236}">
                <a16:creationId xmlns:a16="http://schemas.microsoft.com/office/drawing/2014/main" id="{CF86218D-58D1-4DB9-D829-CC6DC53A0A26}"/>
              </a:ext>
            </a:extLst>
          </p:cNvPr>
          <p:cNvSpPr>
            <a:spLocks noGrp="1"/>
          </p:cNvSpPr>
          <p:nvPr>
            <p:ph type="body" sz="quarter" idx="17"/>
          </p:nvPr>
        </p:nvSpPr>
        <p:spPr/>
        <p:txBody>
          <a:bodyPr/>
          <a:lstStyle/>
          <a:p>
            <a:r>
              <a:rPr lang="en-GB" dirty="0"/>
              <a:t>Solution</a:t>
            </a:r>
          </a:p>
        </p:txBody>
      </p:sp>
      <p:sp>
        <p:nvSpPr>
          <p:cNvPr id="6" name="Content Placeholder 5">
            <a:extLst>
              <a:ext uri="{FF2B5EF4-FFF2-40B4-BE49-F238E27FC236}">
                <a16:creationId xmlns:a16="http://schemas.microsoft.com/office/drawing/2014/main" id="{39D3F4E2-81AA-B610-6D1B-F0DAA1E2611A}"/>
              </a:ext>
            </a:extLst>
          </p:cNvPr>
          <p:cNvSpPr>
            <a:spLocks noGrp="1"/>
          </p:cNvSpPr>
          <p:nvPr>
            <p:ph idx="18"/>
          </p:nvPr>
        </p:nvSpPr>
        <p:spPr/>
        <p:txBody>
          <a:bodyPr/>
          <a:lstStyle/>
          <a:p>
            <a:pPr marL="285750" indent="-285750" fontAlgn="base">
              <a:buFont typeface="Arial" panose="020B0604020202020204" pitchFamily="34" charset="0"/>
              <a:buChar char="•"/>
            </a:pPr>
            <a:r>
              <a:rPr lang="en-US" altLang="zh-CN" dirty="0"/>
              <a:t>Building a general QA agent to </a:t>
            </a:r>
            <a:r>
              <a:rPr lang="en-US" altLang="zh-CN" dirty="0">
                <a:solidFill>
                  <a:srgbClr val="FF0000"/>
                </a:solidFill>
              </a:rPr>
              <a:t>handle all requests and confirmations </a:t>
            </a:r>
            <a:r>
              <a:rPr lang="en-US" altLang="zh-CN" dirty="0"/>
              <a:t>in communications of business process, the input, output, tasks and rules of QA agent are all clear, so that QA agent can be </a:t>
            </a:r>
            <a:r>
              <a:rPr lang="en-US" altLang="zh-CN" dirty="0">
                <a:solidFill>
                  <a:srgbClr val="FF0000"/>
                </a:solidFill>
              </a:rPr>
              <a:t>easy to correctly processed by LLM and has low maintenance costs</a:t>
            </a:r>
            <a:r>
              <a:rPr lang="en-US" altLang="zh-CN" dirty="0"/>
              <a:t>.</a:t>
            </a:r>
          </a:p>
          <a:p>
            <a:pPr marL="285750" indent="-285750" fontAlgn="base">
              <a:buFont typeface="Arial" panose="020B0604020202020204" pitchFamily="34" charset="0"/>
              <a:buChar char="•"/>
            </a:pPr>
            <a:r>
              <a:rPr lang="en-US" dirty="0"/>
              <a:t>Usage is the </a:t>
            </a:r>
            <a:r>
              <a:rPr lang="en-US" altLang="zh-CN" dirty="0"/>
              <a:t>most important thing,</a:t>
            </a:r>
            <a:r>
              <a:rPr lang="en-US" dirty="0"/>
              <a:t> and </a:t>
            </a:r>
            <a:r>
              <a:rPr lang="en-US" dirty="0">
                <a:solidFill>
                  <a:srgbClr val="FF0000"/>
                </a:solidFill>
              </a:rPr>
              <a:t>user acceptance is most important thing for increasing usage</a:t>
            </a:r>
            <a:r>
              <a:rPr lang="en-US" dirty="0"/>
              <a:t>. All decisions from QA agent are traceable and using QA agent is in line with the working habits before automation, so </a:t>
            </a:r>
            <a:r>
              <a:rPr lang="en-US" dirty="0">
                <a:solidFill>
                  <a:srgbClr val="FF0000"/>
                </a:solidFill>
              </a:rPr>
              <a:t>this solution can be 100% accepted</a:t>
            </a:r>
            <a:r>
              <a:rPr lang="en-US" dirty="0"/>
              <a:t> by all people in </a:t>
            </a:r>
            <a:r>
              <a:rPr lang="en-US" altLang="zh-CN" dirty="0"/>
              <a:t>business process</a:t>
            </a:r>
            <a:r>
              <a:rPr lang="en-US" dirty="0"/>
              <a:t>.</a:t>
            </a:r>
          </a:p>
        </p:txBody>
      </p:sp>
    </p:spTree>
    <p:extLst>
      <p:ext uri="{BB962C8B-B14F-4D97-AF65-F5344CB8AC3E}">
        <p14:creationId xmlns:p14="http://schemas.microsoft.com/office/powerpoint/2010/main" val="388946008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6B61757-766D-2A8F-EFDC-09344AC66840}"/>
              </a:ext>
            </a:extLst>
          </p:cNvPr>
          <p:cNvSpPr>
            <a:spLocks noGrp="1"/>
          </p:cNvSpPr>
          <p:nvPr>
            <p:ph type="title"/>
          </p:nvPr>
        </p:nvSpPr>
        <p:spPr/>
        <p:txBody>
          <a:bodyPr/>
          <a:lstStyle/>
          <a:p>
            <a:r>
              <a:rPr lang="en-GB" dirty="0"/>
              <a:t>Benefits and technologies used</a:t>
            </a:r>
            <a:endParaRPr lang="en-MT" dirty="0"/>
          </a:p>
        </p:txBody>
      </p:sp>
      <p:sp>
        <p:nvSpPr>
          <p:cNvPr id="1437" name="Slide Number"/>
          <p:cNvSpPr txBox="1">
            <a:spLocks noGrp="1"/>
          </p:cNvSpPr>
          <p:nvPr>
            <p:ph type="sldNum" sz="quarter" idx="10"/>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a:t>
            </a:fld>
            <a:endParaRPr/>
          </a:p>
        </p:txBody>
      </p:sp>
      <p:graphicFrame>
        <p:nvGraphicFramePr>
          <p:cNvPr id="5" name="Table 4">
            <a:extLst>
              <a:ext uri="{FF2B5EF4-FFF2-40B4-BE49-F238E27FC236}">
                <a16:creationId xmlns:a16="http://schemas.microsoft.com/office/drawing/2014/main" id="{A16F49AA-85A3-18F6-F517-4EA0B9AD204B}"/>
              </a:ext>
            </a:extLst>
          </p:cNvPr>
          <p:cNvGraphicFramePr>
            <a:graphicFrameLocks noGrp="1"/>
          </p:cNvGraphicFramePr>
          <p:nvPr>
            <p:extLst>
              <p:ext uri="{D42A27DB-BD31-4B8C-83A1-F6EECF244321}">
                <p14:modId xmlns:p14="http://schemas.microsoft.com/office/powerpoint/2010/main" val="2953290159"/>
              </p:ext>
            </p:extLst>
          </p:nvPr>
        </p:nvGraphicFramePr>
        <p:xfrm>
          <a:off x="359999" y="1506261"/>
          <a:ext cx="5006658" cy="4991737"/>
        </p:xfrm>
        <a:graphic>
          <a:graphicData uri="http://schemas.openxmlformats.org/drawingml/2006/table">
            <a:tbl>
              <a:tblPr/>
              <a:tblGrid>
                <a:gridCol w="2503329">
                  <a:extLst>
                    <a:ext uri="{9D8B030D-6E8A-4147-A177-3AD203B41FA5}">
                      <a16:colId xmlns:a16="http://schemas.microsoft.com/office/drawing/2014/main" val="1797263825"/>
                    </a:ext>
                  </a:extLst>
                </a:gridCol>
                <a:gridCol w="2503329">
                  <a:extLst>
                    <a:ext uri="{9D8B030D-6E8A-4147-A177-3AD203B41FA5}">
                      <a16:colId xmlns:a16="http://schemas.microsoft.com/office/drawing/2014/main" val="4089649546"/>
                    </a:ext>
                  </a:extLst>
                </a:gridCol>
              </a:tblGrid>
              <a:tr h="997533">
                <a:tc>
                  <a:txBody>
                    <a:bodyPr/>
                    <a:lstStyle/>
                    <a:p>
                      <a:pPr algn="l" fontAlgn="base">
                        <a:lnSpc>
                          <a:spcPts val="1425"/>
                        </a:lnSpc>
                        <a:buNone/>
                      </a:pPr>
                      <a:r>
                        <a:rPr lang="en-US" sz="1800" b="1" i="0" u="none" strike="noStrike" dirty="0">
                          <a:solidFill>
                            <a:srgbClr val="FFFFFF"/>
                          </a:solidFill>
                          <a:effectLst/>
                          <a:latin typeface="Arial" panose="020B0604020202020204" pitchFamily="34" charset="0"/>
                        </a:rPr>
                        <a:t>End-user</a:t>
                      </a:r>
                      <a:r>
                        <a:rPr lang="en-US" sz="1800" b="1" i="0" dirty="0">
                          <a:solidFill>
                            <a:srgbClr val="FFFFFF"/>
                          </a:solidFill>
                          <a:effectLst/>
                          <a:latin typeface="Arial" panose="020B0604020202020204" pitchFamily="34" charset="0"/>
                        </a:rPr>
                        <a:t>​</a:t>
                      </a:r>
                      <a:endParaRPr lang="en-US" sz="1800" b="1" i="0" dirty="0">
                        <a:solidFill>
                          <a:srgbClr val="FFFFFF"/>
                        </a:solidFill>
                        <a:effectLst/>
                      </a:endParaRPr>
                    </a:p>
                  </a:txBody>
                  <a:tcPr anchor="ctr">
                    <a:lnL w="12700" cap="flat" cmpd="sng" algn="ctr">
                      <a:solidFill>
                        <a:srgbClr val="32C4F3"/>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32C4F3"/>
                      </a:solidFill>
                      <a:prstDash val="solid"/>
                      <a:round/>
                      <a:headEnd type="none" w="med" len="med"/>
                      <a:tailEnd type="none" w="med" len="med"/>
                    </a:lnT>
                    <a:lnB w="19387" cap="flat" cmpd="sng" algn="ctr">
                      <a:solidFill>
                        <a:srgbClr val="DFE3E3"/>
                      </a:solidFill>
                      <a:prstDash val="solid"/>
                      <a:round/>
                      <a:headEnd type="none" w="med" len="med"/>
                      <a:tailEnd type="none" w="med" len="med"/>
                    </a:lnB>
                    <a:solidFill>
                      <a:srgbClr val="0BA2B3"/>
                    </a:solidFill>
                  </a:tcPr>
                </a:tc>
                <a:tc>
                  <a:txBody>
                    <a:bodyPr/>
                    <a:lstStyle/>
                    <a:p>
                      <a:pPr marL="0" marR="0" indent="0" algn="l" defTabSz="457200" rtl="0" eaLnBrk="1" fontAlgn="base" latinLnBrk="0" hangingPunct="1">
                        <a:lnSpc>
                          <a:spcPts val="1425"/>
                        </a:lnSpc>
                        <a:spcBef>
                          <a:spcPts val="0"/>
                        </a:spcBef>
                        <a:spcAft>
                          <a:spcPts val="0"/>
                        </a:spcAft>
                        <a:buClrTx/>
                        <a:buSzTx/>
                        <a:buFontTx/>
                        <a:buNone/>
                        <a:tabLst/>
                      </a:pPr>
                      <a:r>
                        <a:rPr lang="en-US" sz="1400" b="0" i="0" u="none" strike="noStrike" cap="none" spc="0" baseline="0" dirty="0">
                          <a:solidFill>
                            <a:srgbClr val="000000"/>
                          </a:solidFill>
                          <a:effectLst/>
                          <a:uFillTx/>
                          <a:latin typeface="Arial" panose="020B0604020202020204" pitchFamily="34" charset="0"/>
                          <a:ea typeface="+mn-ea"/>
                          <a:cs typeface="+mn-cs"/>
                          <a:sym typeface="Arial"/>
                        </a:rPr>
                        <a:t>All participants of the </a:t>
                      </a:r>
                      <a:r>
                        <a:rPr lang="en-US" altLang="zh-CN" sz="1400" b="0" i="0" u="none" strike="noStrike" cap="none" spc="0" baseline="0" dirty="0">
                          <a:solidFill>
                            <a:srgbClr val="000000"/>
                          </a:solidFill>
                          <a:effectLst/>
                          <a:uFillTx/>
                          <a:latin typeface="Arial" panose="020B0604020202020204" pitchFamily="34" charset="0"/>
                          <a:ea typeface="+mn-ea"/>
                          <a:cs typeface="+mn-cs"/>
                          <a:sym typeface="Arial"/>
                        </a:rPr>
                        <a:t>business process</a:t>
                      </a:r>
                      <a:r>
                        <a:rPr lang="en-US" sz="1400" b="0" i="0" u="none" strike="noStrike" cap="none" spc="0" baseline="0" dirty="0">
                          <a:solidFill>
                            <a:srgbClr val="000000"/>
                          </a:solidFill>
                          <a:effectLst/>
                          <a:uFillTx/>
                          <a:latin typeface="Arial" panose="020B0604020202020204" pitchFamily="34" charset="0"/>
                          <a:ea typeface="+mn-ea"/>
                          <a:cs typeface="+mn-cs"/>
                          <a:sym typeface="Arial"/>
                        </a:rPr>
                        <a:t> that contains confirmation steps</a:t>
                      </a:r>
                    </a:p>
                  </a:txBody>
                  <a:tcPr anchor="ctr">
                    <a:lnL w="12700" cap="flat" cmpd="sng" algn="ctr">
                      <a:solidFill>
                        <a:srgbClr val="FFFFFF"/>
                      </a:solidFill>
                      <a:prstDash val="solid"/>
                      <a:round/>
                      <a:headEnd type="none" w="med" len="med"/>
                      <a:tailEnd type="none" w="med" len="med"/>
                    </a:lnL>
                    <a:lnR w="12700" cap="flat" cmpd="sng" algn="ctr">
                      <a:solidFill>
                        <a:srgbClr val="32C4F3"/>
                      </a:solidFill>
                      <a:prstDash val="solid"/>
                      <a:round/>
                      <a:headEnd type="none" w="med" len="med"/>
                      <a:tailEnd type="none" w="med" len="med"/>
                    </a:lnR>
                    <a:lnT w="12700" cap="flat" cmpd="sng" algn="ctr">
                      <a:solidFill>
                        <a:srgbClr val="32C4F3"/>
                      </a:solidFill>
                      <a:prstDash val="solid"/>
                      <a:round/>
                      <a:headEnd type="none" w="med" len="med"/>
                      <a:tailEnd type="none" w="med" len="med"/>
                    </a:lnT>
                    <a:lnB w="19387" cap="flat" cmpd="sng" algn="ctr">
                      <a:solidFill>
                        <a:srgbClr val="DFE3E3"/>
                      </a:solidFill>
                      <a:prstDash val="solid"/>
                      <a:round/>
                      <a:headEnd type="none" w="med" len="med"/>
                      <a:tailEnd type="none" w="med" len="med"/>
                    </a:lnB>
                    <a:solidFill>
                      <a:srgbClr val="0BA2B3"/>
                    </a:solidFill>
                  </a:tcPr>
                </a:tc>
                <a:extLst>
                  <a:ext uri="{0D108BD9-81ED-4DB2-BD59-A6C34878D82A}">
                    <a16:rowId xmlns:a16="http://schemas.microsoft.com/office/drawing/2014/main" val="484696175"/>
                  </a:ext>
                </a:extLst>
              </a:tr>
              <a:tr h="997533">
                <a:tc>
                  <a:txBody>
                    <a:bodyPr/>
                    <a:lstStyle/>
                    <a:p>
                      <a:pPr algn="l" fontAlgn="base">
                        <a:lnSpc>
                          <a:spcPts val="1425"/>
                        </a:lnSpc>
                        <a:buNone/>
                      </a:pPr>
                      <a:r>
                        <a:rPr lang="en-US" sz="1800" b="1" i="0" u="none" strike="noStrike" dirty="0">
                          <a:solidFill>
                            <a:srgbClr val="FFFFFF"/>
                          </a:solidFill>
                          <a:effectLst/>
                          <a:latin typeface="Arial" panose="020B0604020202020204" pitchFamily="34" charset="0"/>
                        </a:rPr>
                        <a:t>User department</a:t>
                      </a:r>
                      <a:r>
                        <a:rPr lang="en-US" sz="1800" b="0" i="0" dirty="0">
                          <a:solidFill>
                            <a:srgbClr val="000000"/>
                          </a:solidFill>
                          <a:effectLst/>
                          <a:latin typeface="Arial" panose="020B0604020202020204" pitchFamily="34" charset="0"/>
                        </a:rPr>
                        <a:t>​</a:t>
                      </a:r>
                      <a:endParaRPr lang="en-US" sz="1800" b="0" i="0" dirty="0">
                        <a:solidFill>
                          <a:srgbClr val="000000"/>
                        </a:solidFill>
                        <a:effectLst/>
                      </a:endParaRPr>
                    </a:p>
                  </a:txBody>
                  <a:tcPr anchor="ctr">
                    <a:lnL w="12700" cap="flat" cmpd="sng" algn="ctr">
                      <a:solidFill>
                        <a:srgbClr val="32C4F3"/>
                      </a:solidFill>
                      <a:prstDash val="solid"/>
                      <a:round/>
                      <a:headEnd type="none" w="med" len="med"/>
                      <a:tailEnd type="none" w="med" len="med"/>
                    </a:lnL>
                    <a:lnR w="12700" cap="flat" cmpd="sng" algn="ctr">
                      <a:solidFill>
                        <a:srgbClr val="FFFFFF"/>
                      </a:solidFill>
                      <a:prstDash val="solid"/>
                      <a:round/>
                      <a:headEnd type="none" w="med" len="med"/>
                      <a:tailEnd type="none" w="med" len="med"/>
                    </a:lnR>
                    <a:lnT w="19387" cap="flat" cmpd="sng" algn="ctr">
                      <a:solidFill>
                        <a:srgbClr val="DFE3E3"/>
                      </a:solidFill>
                      <a:prstDash val="solid"/>
                      <a:round/>
                      <a:headEnd type="none" w="med" len="med"/>
                      <a:tailEnd type="none" w="med" len="med"/>
                    </a:lnT>
                    <a:lnB w="19387" cap="flat" cmpd="sng" algn="ctr">
                      <a:solidFill>
                        <a:srgbClr val="DFE3E3"/>
                      </a:solidFill>
                      <a:prstDash val="solid"/>
                      <a:round/>
                      <a:headEnd type="none" w="med" len="med"/>
                      <a:tailEnd type="none" w="med" len="med"/>
                    </a:lnB>
                    <a:solidFill>
                      <a:srgbClr val="0BA2B3"/>
                    </a:solidFill>
                  </a:tcPr>
                </a:tc>
                <a:tc>
                  <a:txBody>
                    <a:bodyPr/>
                    <a:lstStyle/>
                    <a:p>
                      <a:pPr marL="0" marR="0" indent="0" algn="l" defTabSz="457200" rtl="0" eaLnBrk="1" fontAlgn="base" latinLnBrk="0" hangingPunct="1">
                        <a:lnSpc>
                          <a:spcPts val="1425"/>
                        </a:lnSpc>
                        <a:spcBef>
                          <a:spcPts val="0"/>
                        </a:spcBef>
                        <a:spcAft>
                          <a:spcPts val="0"/>
                        </a:spcAft>
                        <a:buClrTx/>
                        <a:buSzTx/>
                        <a:buFontTx/>
                        <a:buNone/>
                        <a:tabLst/>
                      </a:pPr>
                      <a:r>
                        <a:rPr lang="en-US" sz="1400" b="0" i="0" u="none" strike="noStrike" cap="none" spc="0" baseline="0" dirty="0">
                          <a:solidFill>
                            <a:srgbClr val="000000"/>
                          </a:solidFill>
                          <a:effectLst/>
                          <a:uFillTx/>
                          <a:latin typeface="Arial" panose="020B0604020202020204" pitchFamily="34" charset="0"/>
                          <a:ea typeface="+mn-ea"/>
                          <a:cs typeface="+mn-cs"/>
                          <a:sym typeface="Arial"/>
                        </a:rPr>
                        <a:t>Unlimited</a:t>
                      </a:r>
                    </a:p>
                  </a:txBody>
                  <a:tcPr anchor="ctr">
                    <a:lnL w="12700" cap="flat" cmpd="sng" algn="ctr">
                      <a:solidFill>
                        <a:srgbClr val="FFFFFF"/>
                      </a:solidFill>
                      <a:prstDash val="solid"/>
                      <a:round/>
                      <a:headEnd type="none" w="med" len="med"/>
                      <a:tailEnd type="none" w="med" len="med"/>
                    </a:lnL>
                    <a:lnR w="12700" cap="flat" cmpd="sng" algn="ctr">
                      <a:solidFill>
                        <a:srgbClr val="32C4F3"/>
                      </a:solidFill>
                      <a:prstDash val="solid"/>
                      <a:round/>
                      <a:headEnd type="none" w="med" len="med"/>
                      <a:tailEnd type="none" w="med" len="med"/>
                    </a:lnR>
                    <a:lnT w="19387" cap="flat" cmpd="sng" algn="ctr">
                      <a:solidFill>
                        <a:srgbClr val="DFE3E3"/>
                      </a:solidFill>
                      <a:prstDash val="solid"/>
                      <a:round/>
                      <a:headEnd type="none" w="med" len="med"/>
                      <a:tailEnd type="none" w="med" len="med"/>
                    </a:lnT>
                    <a:lnB w="19387" cap="flat" cmpd="sng" algn="ctr">
                      <a:solidFill>
                        <a:srgbClr val="DFE3E3"/>
                      </a:solidFill>
                      <a:prstDash val="solid"/>
                      <a:round/>
                      <a:headEnd type="none" w="med" len="med"/>
                      <a:tailEnd type="none" w="med" len="med"/>
                    </a:lnB>
                    <a:solidFill>
                      <a:srgbClr val="0BA2B3"/>
                    </a:solidFill>
                  </a:tcPr>
                </a:tc>
                <a:extLst>
                  <a:ext uri="{0D108BD9-81ED-4DB2-BD59-A6C34878D82A}">
                    <a16:rowId xmlns:a16="http://schemas.microsoft.com/office/drawing/2014/main" val="1025955541"/>
                  </a:ext>
                </a:extLst>
              </a:tr>
              <a:tr h="997533">
                <a:tc>
                  <a:txBody>
                    <a:bodyPr/>
                    <a:lstStyle/>
                    <a:p>
                      <a:pPr algn="l" fontAlgn="base">
                        <a:lnSpc>
                          <a:spcPts val="1425"/>
                        </a:lnSpc>
                        <a:buNone/>
                      </a:pPr>
                      <a:r>
                        <a:rPr lang="en-US" sz="1800" b="1" i="0" u="none" strike="noStrike">
                          <a:solidFill>
                            <a:srgbClr val="FFFFFF"/>
                          </a:solidFill>
                          <a:effectLst/>
                          <a:latin typeface="Arial" panose="020B0604020202020204" pitchFamily="34" charset="0"/>
                        </a:rPr>
                        <a:t>Industries</a:t>
                      </a:r>
                      <a:r>
                        <a:rPr lang="en-US" sz="1800" b="0" i="0">
                          <a:solidFill>
                            <a:srgbClr val="000000"/>
                          </a:solidFill>
                          <a:effectLst/>
                          <a:latin typeface="Arial" panose="020B0604020202020204" pitchFamily="34" charset="0"/>
                        </a:rPr>
                        <a:t>​</a:t>
                      </a:r>
                      <a:endParaRPr lang="en-US" sz="1800" b="0" i="0">
                        <a:solidFill>
                          <a:srgbClr val="000000"/>
                        </a:solidFill>
                        <a:effectLst/>
                      </a:endParaRPr>
                    </a:p>
                  </a:txBody>
                  <a:tcPr anchor="ctr">
                    <a:lnL w="12700" cap="flat" cmpd="sng" algn="ctr">
                      <a:solidFill>
                        <a:srgbClr val="32C4F3"/>
                      </a:solidFill>
                      <a:prstDash val="solid"/>
                      <a:round/>
                      <a:headEnd type="none" w="med" len="med"/>
                      <a:tailEnd type="none" w="med" len="med"/>
                    </a:lnL>
                    <a:lnR w="12700" cap="flat" cmpd="sng" algn="ctr">
                      <a:solidFill>
                        <a:srgbClr val="FFFFFF"/>
                      </a:solidFill>
                      <a:prstDash val="solid"/>
                      <a:round/>
                      <a:headEnd type="none" w="med" len="med"/>
                      <a:tailEnd type="none" w="med" len="med"/>
                    </a:lnR>
                    <a:lnT w="19387" cap="flat" cmpd="sng" algn="ctr">
                      <a:solidFill>
                        <a:srgbClr val="DFE3E3"/>
                      </a:solidFill>
                      <a:prstDash val="solid"/>
                      <a:round/>
                      <a:headEnd type="none" w="med" len="med"/>
                      <a:tailEnd type="none" w="med" len="med"/>
                    </a:lnT>
                    <a:lnB w="19387" cap="flat" cmpd="sng" algn="ctr">
                      <a:solidFill>
                        <a:srgbClr val="DFE3E3"/>
                      </a:solidFill>
                      <a:prstDash val="solid"/>
                      <a:round/>
                      <a:headEnd type="none" w="med" len="med"/>
                      <a:tailEnd type="none" w="med" len="med"/>
                    </a:lnB>
                    <a:solidFill>
                      <a:srgbClr val="0BA2B3"/>
                    </a:solidFill>
                  </a:tcPr>
                </a:tc>
                <a:tc>
                  <a:txBody>
                    <a:bodyPr/>
                    <a:lstStyle/>
                    <a:p>
                      <a:pPr marL="0" marR="0" indent="0" algn="l" defTabSz="457200" rtl="0" eaLnBrk="1" fontAlgn="base" latinLnBrk="0" hangingPunct="1">
                        <a:lnSpc>
                          <a:spcPts val="1425"/>
                        </a:lnSpc>
                        <a:spcBef>
                          <a:spcPts val="0"/>
                        </a:spcBef>
                        <a:spcAft>
                          <a:spcPts val="0"/>
                        </a:spcAft>
                        <a:buClrTx/>
                        <a:buSzTx/>
                        <a:buFontTx/>
                        <a:buNone/>
                        <a:tabLst/>
                      </a:pPr>
                      <a:r>
                        <a:rPr lang="en-US" altLang="zh-CN" sz="1400" b="0" i="0" u="none" strike="noStrike" cap="none" spc="0" baseline="0" dirty="0">
                          <a:solidFill>
                            <a:srgbClr val="000000"/>
                          </a:solidFill>
                          <a:effectLst/>
                          <a:uFillTx/>
                          <a:latin typeface="Arial" panose="020B0604020202020204" pitchFamily="34" charset="0"/>
                          <a:ea typeface="+mn-ea"/>
                          <a:cs typeface="+mn-cs"/>
                          <a:sym typeface="Arial"/>
                        </a:rPr>
                        <a:t>Unlimited</a:t>
                      </a:r>
                      <a:endParaRPr lang="en-US" sz="1400" b="0" i="0" u="none" strike="noStrike" cap="none" spc="0" baseline="0" dirty="0">
                        <a:solidFill>
                          <a:srgbClr val="000000"/>
                        </a:solidFill>
                        <a:effectLst/>
                        <a:uFillTx/>
                        <a:latin typeface="Arial" panose="020B0604020202020204" pitchFamily="34" charset="0"/>
                        <a:ea typeface="+mn-ea"/>
                        <a:cs typeface="+mn-cs"/>
                        <a:sym typeface="Arial"/>
                      </a:endParaRPr>
                    </a:p>
                  </a:txBody>
                  <a:tcPr anchor="ctr">
                    <a:lnL w="12700" cap="flat" cmpd="sng" algn="ctr">
                      <a:solidFill>
                        <a:srgbClr val="FFFFFF"/>
                      </a:solidFill>
                      <a:prstDash val="solid"/>
                      <a:round/>
                      <a:headEnd type="none" w="med" len="med"/>
                      <a:tailEnd type="none" w="med" len="med"/>
                    </a:lnL>
                    <a:lnR w="12700" cap="flat" cmpd="sng" algn="ctr">
                      <a:solidFill>
                        <a:srgbClr val="32C4F3"/>
                      </a:solidFill>
                      <a:prstDash val="solid"/>
                      <a:round/>
                      <a:headEnd type="none" w="med" len="med"/>
                      <a:tailEnd type="none" w="med" len="med"/>
                    </a:lnR>
                    <a:lnT w="19387" cap="flat" cmpd="sng" algn="ctr">
                      <a:solidFill>
                        <a:srgbClr val="DFE3E3"/>
                      </a:solidFill>
                      <a:prstDash val="solid"/>
                      <a:round/>
                      <a:headEnd type="none" w="med" len="med"/>
                      <a:tailEnd type="none" w="med" len="med"/>
                    </a:lnT>
                    <a:lnB w="19387" cap="flat" cmpd="sng" algn="ctr">
                      <a:solidFill>
                        <a:srgbClr val="DFE3E3"/>
                      </a:solidFill>
                      <a:prstDash val="solid"/>
                      <a:round/>
                      <a:headEnd type="none" w="med" len="med"/>
                      <a:tailEnd type="none" w="med" len="med"/>
                    </a:lnB>
                    <a:solidFill>
                      <a:srgbClr val="0BA2B3"/>
                    </a:solidFill>
                  </a:tcPr>
                </a:tc>
                <a:extLst>
                  <a:ext uri="{0D108BD9-81ED-4DB2-BD59-A6C34878D82A}">
                    <a16:rowId xmlns:a16="http://schemas.microsoft.com/office/drawing/2014/main" val="3613447538"/>
                  </a:ext>
                </a:extLst>
              </a:tr>
              <a:tr h="997533">
                <a:tc>
                  <a:txBody>
                    <a:bodyPr/>
                    <a:lstStyle/>
                    <a:p>
                      <a:pPr algn="l" fontAlgn="base">
                        <a:lnSpc>
                          <a:spcPts val="1425"/>
                        </a:lnSpc>
                        <a:buNone/>
                      </a:pPr>
                      <a:r>
                        <a:rPr lang="en-US" sz="1800" b="1" i="0" u="none" strike="noStrike" dirty="0">
                          <a:solidFill>
                            <a:srgbClr val="FFFFFF"/>
                          </a:solidFill>
                          <a:effectLst/>
                          <a:latin typeface="Arial" panose="020B0604020202020204" pitchFamily="34" charset="0"/>
                        </a:rPr>
                        <a:t>UiPath products used</a:t>
                      </a:r>
                      <a:r>
                        <a:rPr lang="en-US" sz="1800" b="0" i="0" dirty="0">
                          <a:solidFill>
                            <a:srgbClr val="000000"/>
                          </a:solidFill>
                          <a:effectLst/>
                          <a:latin typeface="Arial" panose="020B0604020202020204" pitchFamily="34" charset="0"/>
                        </a:rPr>
                        <a:t>​</a:t>
                      </a:r>
                      <a:endParaRPr lang="en-US" sz="1800" b="0" i="0" dirty="0">
                        <a:solidFill>
                          <a:srgbClr val="000000"/>
                        </a:solidFill>
                        <a:effectLst/>
                      </a:endParaRPr>
                    </a:p>
                  </a:txBody>
                  <a:tcPr anchor="ctr">
                    <a:lnL w="12700" cap="flat" cmpd="sng" algn="ctr">
                      <a:solidFill>
                        <a:srgbClr val="32C4F3"/>
                      </a:solidFill>
                      <a:prstDash val="solid"/>
                      <a:round/>
                      <a:headEnd type="none" w="med" len="med"/>
                      <a:tailEnd type="none" w="med" len="med"/>
                    </a:lnL>
                    <a:lnR w="12700" cap="flat" cmpd="sng" algn="ctr">
                      <a:solidFill>
                        <a:srgbClr val="FFFFFF"/>
                      </a:solidFill>
                      <a:prstDash val="solid"/>
                      <a:round/>
                      <a:headEnd type="none" w="med" len="med"/>
                      <a:tailEnd type="none" w="med" len="med"/>
                    </a:lnR>
                    <a:lnT w="19387" cap="flat" cmpd="sng" algn="ctr">
                      <a:solidFill>
                        <a:srgbClr val="DFE3E3"/>
                      </a:solidFill>
                      <a:prstDash val="solid"/>
                      <a:round/>
                      <a:headEnd type="none" w="med" len="med"/>
                      <a:tailEnd type="none" w="med" len="med"/>
                    </a:lnT>
                    <a:lnB w="19387" cap="flat" cmpd="sng" algn="ctr">
                      <a:solidFill>
                        <a:srgbClr val="DFE3E3"/>
                      </a:solidFill>
                      <a:prstDash val="solid"/>
                      <a:round/>
                      <a:headEnd type="none" w="med" len="med"/>
                      <a:tailEnd type="none" w="med" len="med"/>
                    </a:lnB>
                    <a:solidFill>
                      <a:srgbClr val="0BA2B3"/>
                    </a:solidFill>
                  </a:tcPr>
                </a:tc>
                <a:tc>
                  <a:txBody>
                    <a:bodyPr/>
                    <a:lstStyle/>
                    <a:p>
                      <a:pPr marL="0" marR="0" indent="0" algn="l" defTabSz="457200" rtl="0" eaLnBrk="1" fontAlgn="base" latinLnBrk="0" hangingPunct="1">
                        <a:lnSpc>
                          <a:spcPts val="1425"/>
                        </a:lnSpc>
                        <a:spcBef>
                          <a:spcPts val="0"/>
                        </a:spcBef>
                        <a:spcAft>
                          <a:spcPts val="0"/>
                        </a:spcAft>
                        <a:buClrTx/>
                        <a:buSzTx/>
                        <a:buFontTx/>
                        <a:buNone/>
                        <a:tabLst/>
                      </a:pPr>
                      <a:r>
                        <a:rPr lang="en-US" sz="1400" b="0" i="0" u="none" strike="noStrike" cap="none" spc="0" baseline="0" dirty="0">
                          <a:solidFill>
                            <a:srgbClr val="000000"/>
                          </a:solidFill>
                          <a:effectLst/>
                          <a:uFillTx/>
                          <a:latin typeface="Arial" panose="020B0604020202020204" pitchFamily="34" charset="0"/>
                          <a:ea typeface="+mn-ea"/>
                          <a:cs typeface="+mn-cs"/>
                          <a:sym typeface="Arial"/>
                        </a:rPr>
                        <a:t>UiPath Agent Builder</a:t>
                      </a:r>
                    </a:p>
                    <a:p>
                      <a:pPr marL="0" marR="0" indent="0" algn="l" defTabSz="457200" rtl="0" eaLnBrk="1" fontAlgn="base" latinLnBrk="0" hangingPunct="1">
                        <a:lnSpc>
                          <a:spcPts val="1425"/>
                        </a:lnSpc>
                        <a:spcBef>
                          <a:spcPts val="0"/>
                        </a:spcBef>
                        <a:spcAft>
                          <a:spcPts val="0"/>
                        </a:spcAft>
                        <a:buClrTx/>
                        <a:buSzTx/>
                        <a:buFontTx/>
                        <a:buNone/>
                        <a:tabLst/>
                      </a:pPr>
                      <a:r>
                        <a:rPr lang="en-US" sz="1400" b="0" i="0" u="none" strike="noStrike" cap="none" spc="0" baseline="0" dirty="0">
                          <a:solidFill>
                            <a:srgbClr val="000000"/>
                          </a:solidFill>
                          <a:effectLst/>
                          <a:uFillTx/>
                          <a:latin typeface="Arial" panose="020B0604020202020204" pitchFamily="34" charset="0"/>
                          <a:ea typeface="+mn-ea"/>
                          <a:cs typeface="+mn-cs"/>
                          <a:sym typeface="Arial"/>
                        </a:rPr>
                        <a:t>UiPath Studio Web</a:t>
                      </a:r>
                    </a:p>
                    <a:p>
                      <a:pPr marL="0" marR="0" indent="0" algn="l" defTabSz="457200" rtl="0" eaLnBrk="1" fontAlgn="base" latinLnBrk="0" hangingPunct="1">
                        <a:lnSpc>
                          <a:spcPts val="1425"/>
                        </a:lnSpc>
                        <a:spcBef>
                          <a:spcPts val="0"/>
                        </a:spcBef>
                        <a:spcAft>
                          <a:spcPts val="0"/>
                        </a:spcAft>
                        <a:buClrTx/>
                        <a:buSzTx/>
                        <a:buFontTx/>
                        <a:buNone/>
                        <a:tabLst/>
                      </a:pPr>
                      <a:r>
                        <a:rPr lang="en-US" sz="1400" b="0" i="0" u="none" strike="noStrike" cap="none" spc="0" baseline="0" dirty="0">
                          <a:solidFill>
                            <a:srgbClr val="000000"/>
                          </a:solidFill>
                          <a:effectLst/>
                          <a:uFillTx/>
                          <a:latin typeface="Arial" panose="020B0604020202020204" pitchFamily="34" charset="0"/>
                          <a:ea typeface="+mn-ea"/>
                          <a:cs typeface="+mn-cs"/>
                          <a:sym typeface="Arial"/>
                        </a:rPr>
                        <a:t>UiPath Orchestrator</a:t>
                      </a:r>
                    </a:p>
                  </a:txBody>
                  <a:tcPr anchor="ctr">
                    <a:lnL w="12700" cap="flat" cmpd="sng" algn="ctr">
                      <a:solidFill>
                        <a:srgbClr val="FFFFFF"/>
                      </a:solidFill>
                      <a:prstDash val="solid"/>
                      <a:round/>
                      <a:headEnd type="none" w="med" len="med"/>
                      <a:tailEnd type="none" w="med" len="med"/>
                    </a:lnL>
                    <a:lnR w="12700" cap="flat" cmpd="sng" algn="ctr">
                      <a:solidFill>
                        <a:srgbClr val="32C4F3"/>
                      </a:solidFill>
                      <a:prstDash val="solid"/>
                      <a:round/>
                      <a:headEnd type="none" w="med" len="med"/>
                      <a:tailEnd type="none" w="med" len="med"/>
                    </a:lnR>
                    <a:lnT w="19387" cap="flat" cmpd="sng" algn="ctr">
                      <a:solidFill>
                        <a:srgbClr val="DFE3E3"/>
                      </a:solidFill>
                      <a:prstDash val="solid"/>
                      <a:round/>
                      <a:headEnd type="none" w="med" len="med"/>
                      <a:tailEnd type="none" w="med" len="med"/>
                    </a:lnT>
                    <a:lnB w="19387" cap="flat" cmpd="sng" algn="ctr">
                      <a:solidFill>
                        <a:srgbClr val="DFE3E3"/>
                      </a:solidFill>
                      <a:prstDash val="solid"/>
                      <a:round/>
                      <a:headEnd type="none" w="med" len="med"/>
                      <a:tailEnd type="none" w="med" len="med"/>
                    </a:lnB>
                    <a:solidFill>
                      <a:srgbClr val="0BA2B3"/>
                    </a:solidFill>
                  </a:tcPr>
                </a:tc>
                <a:extLst>
                  <a:ext uri="{0D108BD9-81ED-4DB2-BD59-A6C34878D82A}">
                    <a16:rowId xmlns:a16="http://schemas.microsoft.com/office/drawing/2014/main" val="1221151595"/>
                  </a:ext>
                </a:extLst>
              </a:tr>
              <a:tr h="1001605">
                <a:tc>
                  <a:txBody>
                    <a:bodyPr/>
                    <a:lstStyle/>
                    <a:p>
                      <a:pPr algn="l" fontAlgn="base">
                        <a:lnSpc>
                          <a:spcPts val="1425"/>
                        </a:lnSpc>
                        <a:buNone/>
                      </a:pPr>
                      <a:r>
                        <a:rPr lang="en-US" sz="1800" b="1" i="0" u="none" strike="noStrike" dirty="0">
                          <a:solidFill>
                            <a:srgbClr val="FFFFFF"/>
                          </a:solidFill>
                          <a:effectLst/>
                          <a:latin typeface="Arial" panose="020B0604020202020204" pitchFamily="34" charset="0"/>
                        </a:rPr>
                        <a:t>Other - integrations / APIs / technologies used</a:t>
                      </a:r>
                      <a:r>
                        <a:rPr lang="en-US" sz="1800" b="0" i="0" dirty="0">
                          <a:solidFill>
                            <a:srgbClr val="000000"/>
                          </a:solidFill>
                          <a:effectLst/>
                          <a:latin typeface="Arial" panose="020B0604020202020204" pitchFamily="34" charset="0"/>
                        </a:rPr>
                        <a:t>​</a:t>
                      </a:r>
                      <a:endParaRPr lang="en-US" sz="1800" b="0" i="0" dirty="0">
                        <a:solidFill>
                          <a:srgbClr val="000000"/>
                        </a:solidFill>
                        <a:effectLst/>
                      </a:endParaRPr>
                    </a:p>
                  </a:txBody>
                  <a:tcPr anchor="ctr">
                    <a:lnL w="12700" cap="flat" cmpd="sng" algn="ctr">
                      <a:solidFill>
                        <a:srgbClr val="32C4F3"/>
                      </a:solidFill>
                      <a:prstDash val="solid"/>
                      <a:round/>
                      <a:headEnd type="none" w="med" len="med"/>
                      <a:tailEnd type="none" w="med" len="med"/>
                    </a:lnL>
                    <a:lnR w="12700" cap="flat" cmpd="sng" algn="ctr">
                      <a:solidFill>
                        <a:srgbClr val="FFFFFF"/>
                      </a:solidFill>
                      <a:prstDash val="solid"/>
                      <a:round/>
                      <a:headEnd type="none" w="med" len="med"/>
                      <a:tailEnd type="none" w="med" len="med"/>
                    </a:lnR>
                    <a:lnT w="19387" cap="flat" cmpd="sng" algn="ctr">
                      <a:solidFill>
                        <a:srgbClr val="DFE3E3"/>
                      </a:solidFill>
                      <a:prstDash val="solid"/>
                      <a:round/>
                      <a:headEnd type="none" w="med" len="med"/>
                      <a:tailEnd type="none" w="med" len="med"/>
                    </a:lnT>
                    <a:lnB w="12700" cap="flat" cmpd="sng" algn="ctr">
                      <a:solidFill>
                        <a:srgbClr val="32C4F3"/>
                      </a:solidFill>
                      <a:prstDash val="solid"/>
                      <a:round/>
                      <a:headEnd type="none" w="med" len="med"/>
                      <a:tailEnd type="none" w="med" len="med"/>
                    </a:lnB>
                    <a:solidFill>
                      <a:srgbClr val="0BA2B3"/>
                    </a:solidFill>
                  </a:tcPr>
                </a:tc>
                <a:tc>
                  <a:txBody>
                    <a:bodyPr/>
                    <a:lstStyle/>
                    <a:p>
                      <a:pPr algn="l" fontAlgn="base">
                        <a:lnSpc>
                          <a:spcPts val="1425"/>
                        </a:lnSpc>
                        <a:buNone/>
                      </a:pPr>
                      <a:r>
                        <a:rPr lang="en-US" sz="1400" b="0" i="0" u="none" strike="noStrike" dirty="0">
                          <a:solidFill>
                            <a:srgbClr val="000000"/>
                          </a:solidFill>
                          <a:effectLst/>
                          <a:latin typeface="Arial" panose="020B0604020202020204" pitchFamily="34" charset="0"/>
                        </a:rPr>
                        <a:t>None</a:t>
                      </a:r>
                      <a:endParaRPr lang="en-US" sz="1400" b="0" i="0" dirty="0">
                        <a:solidFill>
                          <a:srgbClr val="000000"/>
                        </a:solidFill>
                        <a:effectLst/>
                      </a:endParaRPr>
                    </a:p>
                  </a:txBody>
                  <a:tcPr anchor="ctr">
                    <a:lnL w="12700" cap="flat" cmpd="sng" algn="ctr">
                      <a:solidFill>
                        <a:srgbClr val="FFFFFF"/>
                      </a:solidFill>
                      <a:prstDash val="solid"/>
                      <a:round/>
                      <a:headEnd type="none" w="med" len="med"/>
                      <a:tailEnd type="none" w="med" len="med"/>
                    </a:lnL>
                    <a:lnR w="12700" cap="flat" cmpd="sng" algn="ctr">
                      <a:solidFill>
                        <a:srgbClr val="32C4F3"/>
                      </a:solidFill>
                      <a:prstDash val="solid"/>
                      <a:round/>
                      <a:headEnd type="none" w="med" len="med"/>
                      <a:tailEnd type="none" w="med" len="med"/>
                    </a:lnR>
                    <a:lnT w="19387" cap="flat" cmpd="sng" algn="ctr">
                      <a:solidFill>
                        <a:srgbClr val="DFE3E3"/>
                      </a:solidFill>
                      <a:prstDash val="solid"/>
                      <a:round/>
                      <a:headEnd type="none" w="med" len="med"/>
                      <a:tailEnd type="none" w="med" len="med"/>
                    </a:lnT>
                    <a:lnB w="12700" cap="flat" cmpd="sng" algn="ctr">
                      <a:solidFill>
                        <a:srgbClr val="32C4F3"/>
                      </a:solidFill>
                      <a:prstDash val="solid"/>
                      <a:round/>
                      <a:headEnd type="none" w="med" len="med"/>
                      <a:tailEnd type="none" w="med" len="med"/>
                    </a:lnB>
                    <a:solidFill>
                      <a:srgbClr val="0BA2B3"/>
                    </a:solidFill>
                  </a:tcPr>
                </a:tc>
                <a:extLst>
                  <a:ext uri="{0D108BD9-81ED-4DB2-BD59-A6C34878D82A}">
                    <a16:rowId xmlns:a16="http://schemas.microsoft.com/office/drawing/2014/main" val="1265993834"/>
                  </a:ext>
                </a:extLst>
              </a:tr>
            </a:tbl>
          </a:graphicData>
        </a:graphic>
      </p:graphicFrame>
      <p:sp>
        <p:nvSpPr>
          <p:cNvPr id="8" name="Rectangle 1">
            <a:extLst>
              <a:ext uri="{FF2B5EF4-FFF2-40B4-BE49-F238E27FC236}">
                <a16:creationId xmlns:a16="http://schemas.microsoft.com/office/drawing/2014/main" id="{707E900C-5124-FE78-08E3-A47A12CC5509}"/>
              </a:ext>
            </a:extLst>
          </p:cNvPr>
          <p:cNvSpPr>
            <a:spLocks noChangeArrowheads="1"/>
          </p:cNvSpPr>
          <p:nvPr/>
        </p:nvSpPr>
        <p:spPr bwMode="auto">
          <a:xfrm>
            <a:off x="359999" y="859929"/>
            <a:ext cx="1667147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a:spcBef>
                <a:spcPct val="0"/>
              </a:spcBef>
              <a:spcAft>
                <a:spcPct val="0"/>
              </a:spcAft>
              <a:defRPr>
                <a:solidFill>
                  <a:schemeClr val="tx1"/>
                </a:solidFill>
                <a:latin typeface="Arial" panose="020B0604020202020204" pitchFamily="34" charset="0"/>
              </a:defRPr>
            </a:lvl1pPr>
            <a:lvl2pPr marL="457200" eaLnBrk="0" fontAlgn="base">
              <a:spcBef>
                <a:spcPct val="0"/>
              </a:spcBef>
              <a:spcAft>
                <a:spcPct val="0"/>
              </a:spcAft>
              <a:defRPr>
                <a:solidFill>
                  <a:schemeClr val="tx1"/>
                </a:solidFill>
                <a:latin typeface="Arial" panose="020B0604020202020204" pitchFamily="34" charset="0"/>
              </a:defRPr>
            </a:lvl2pPr>
            <a:lvl3pPr marL="914400" eaLnBrk="0" fontAlgn="base">
              <a:spcBef>
                <a:spcPct val="0"/>
              </a:spcBef>
              <a:spcAft>
                <a:spcPct val="0"/>
              </a:spcAft>
              <a:defRPr>
                <a:solidFill>
                  <a:schemeClr val="tx1"/>
                </a:solidFill>
                <a:latin typeface="Arial" panose="020B0604020202020204" pitchFamily="34" charset="0"/>
              </a:defRPr>
            </a:lvl3pPr>
            <a:lvl4pPr marL="1371600" eaLnBrk="0" fontAlgn="base">
              <a:spcBef>
                <a:spcPct val="0"/>
              </a:spcBef>
              <a:spcAft>
                <a:spcPct val="0"/>
              </a:spcAft>
              <a:defRPr>
                <a:solidFill>
                  <a:schemeClr val="tx1"/>
                </a:solidFill>
                <a:latin typeface="Arial" panose="020B0604020202020204" pitchFamily="34" charset="0"/>
              </a:defRPr>
            </a:lvl4pPr>
            <a:lvl5pPr marL="1828800" eaLnBrk="0" fontAlgn="base">
              <a:spcBef>
                <a:spcPct val="0"/>
              </a:spcBef>
              <a:spcAft>
                <a:spcPct val="0"/>
              </a:spcAft>
              <a:defRPr>
                <a:solidFill>
                  <a:schemeClr val="tx1"/>
                </a:solidFill>
                <a:latin typeface="Arial" panose="020B0604020202020204" pitchFamily="34" charset="0"/>
              </a:defRPr>
            </a:lvl5pPr>
            <a:lvl6pPr marL="2286000" eaLnBrk="0" fontAlgn="base">
              <a:spcBef>
                <a:spcPct val="0"/>
              </a:spcBef>
              <a:spcAft>
                <a:spcPct val="0"/>
              </a:spcAft>
              <a:defRPr>
                <a:solidFill>
                  <a:schemeClr val="tx1"/>
                </a:solidFill>
                <a:latin typeface="Arial" panose="020B0604020202020204" pitchFamily="34" charset="0"/>
              </a:defRPr>
            </a:lvl6pPr>
            <a:lvl7pPr marL="2743200" eaLnBrk="0" fontAlgn="base">
              <a:spcBef>
                <a:spcPct val="0"/>
              </a:spcBef>
              <a:spcAft>
                <a:spcPct val="0"/>
              </a:spcAft>
              <a:defRPr>
                <a:solidFill>
                  <a:schemeClr val="tx1"/>
                </a:solidFill>
                <a:latin typeface="Arial" panose="020B0604020202020204" pitchFamily="34" charset="0"/>
              </a:defRPr>
            </a:lvl7pPr>
            <a:lvl8pPr marL="3200400" eaLnBrk="0" fontAlgn="base">
              <a:spcBef>
                <a:spcPct val="0"/>
              </a:spcBef>
              <a:spcAft>
                <a:spcPct val="0"/>
              </a:spcAft>
              <a:defRPr>
                <a:solidFill>
                  <a:schemeClr val="tx1"/>
                </a:solidFill>
                <a:latin typeface="Arial" panose="020B0604020202020204" pitchFamily="34" charset="0"/>
              </a:defRPr>
            </a:lvl8pPr>
            <a:lvl9pPr marL="3657600" eaLnBrk="0" fontAlgn="base">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Text Placeholder 25">
            <a:extLst>
              <a:ext uri="{FF2B5EF4-FFF2-40B4-BE49-F238E27FC236}">
                <a16:creationId xmlns:a16="http://schemas.microsoft.com/office/drawing/2014/main" id="{F6D39B21-2C82-4471-992F-B3C9522A0768}"/>
              </a:ext>
            </a:extLst>
          </p:cNvPr>
          <p:cNvSpPr>
            <a:spLocks noGrp="1"/>
          </p:cNvSpPr>
          <p:nvPr/>
        </p:nvSpPr>
        <p:spPr>
          <a:xfrm>
            <a:off x="6422266" y="770263"/>
            <a:ext cx="5497831" cy="489737"/>
          </a:xfrm>
          <a:prstGeom prst="rect">
            <a:avLst/>
          </a:prstGeom>
        </p:spPr>
        <p:txBody>
          <a:bodyPr vert="horz" lIns="0" tIns="0" rIns="0" bIns="0" rtlCol="0" anchor="b" anchorCtr="0">
            <a:noAutofit/>
          </a:bodyPr>
          <a:lstStyle>
            <a:lvl1pPr marL="0" indent="0" algn="l" defTabSz="457200" rtl="0" eaLnBrk="1" latinLnBrk="0" hangingPunct="1">
              <a:lnSpc>
                <a:spcPct val="90000"/>
              </a:lnSpc>
              <a:spcBef>
                <a:spcPts val="500"/>
              </a:spcBef>
              <a:buFont typeface="Arial"/>
              <a:buNone/>
              <a:defRPr sz="2000" b="1" kern="1200" spc="-30" baseline="0">
                <a:solidFill>
                  <a:schemeClr val="tx1"/>
                </a:solidFill>
                <a:latin typeface="Arial"/>
                <a:ea typeface="+mn-ea"/>
                <a:cs typeface="Arial"/>
              </a:defRPr>
            </a:lvl1pPr>
            <a:lvl2pPr marL="174625" indent="-174625" algn="l" defTabSz="457200" rtl="0" eaLnBrk="1" latinLnBrk="0" hangingPunct="1">
              <a:spcBef>
                <a:spcPts val="0"/>
              </a:spcBef>
              <a:buClr>
                <a:schemeClr val="accent1"/>
              </a:buClr>
              <a:buFont typeface="Arial"/>
              <a:buChar char="•"/>
              <a:defRPr sz="1500" b="0" kern="1200" spc="-30">
                <a:solidFill>
                  <a:schemeClr val="tx1"/>
                </a:solidFill>
                <a:latin typeface="Arial"/>
                <a:ea typeface="+mn-ea"/>
                <a:cs typeface="Arial"/>
              </a:defRPr>
            </a:lvl2pPr>
            <a:lvl3pPr marL="339725" indent="-165100" algn="l" defTabSz="457200" rtl="0" eaLnBrk="1" latinLnBrk="0" hangingPunct="1">
              <a:spcBef>
                <a:spcPts val="0"/>
              </a:spcBef>
              <a:buClr>
                <a:schemeClr val="accent1"/>
              </a:buClr>
              <a:buFont typeface="Lucida Grande"/>
              <a:buChar char="-"/>
              <a:defRPr sz="1500" b="0" kern="1200" spc="-30">
                <a:solidFill>
                  <a:schemeClr val="tx1"/>
                </a:solidFill>
                <a:latin typeface="Arial"/>
                <a:ea typeface="+mn-ea"/>
                <a:cs typeface="Arial"/>
              </a:defRPr>
            </a:lvl3pPr>
            <a:lvl4pPr marL="512763" indent="-173038" algn="l" defTabSz="457200" rtl="0" eaLnBrk="1" latinLnBrk="0" hangingPunct="1">
              <a:spcBef>
                <a:spcPts val="0"/>
              </a:spcBef>
              <a:buClr>
                <a:schemeClr val="accent1"/>
              </a:buClr>
              <a:buFont typeface="Arial"/>
              <a:buChar char="•"/>
              <a:defRPr sz="1500" b="0" kern="1200" spc="-30">
                <a:solidFill>
                  <a:schemeClr val="tx1"/>
                </a:solidFill>
                <a:latin typeface="Arial"/>
                <a:ea typeface="+mn-ea"/>
                <a:cs typeface="Arial"/>
              </a:defRPr>
            </a:lvl4pPr>
            <a:lvl5pPr marL="687388" indent="-174625" algn="l" defTabSz="457200" rtl="0" eaLnBrk="1" latinLnBrk="0" hangingPunct="1">
              <a:spcBef>
                <a:spcPts val="0"/>
              </a:spcBef>
              <a:buClr>
                <a:schemeClr val="accent1"/>
              </a:buClr>
              <a:buFont typeface="Lucida Grande"/>
              <a:buChar char="-"/>
              <a:defRPr sz="1500" b="0" kern="1200" spc="-3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bg1"/>
                </a:solidFill>
              </a:rPr>
              <a:t>Benefits, impact and outcomes</a:t>
            </a:r>
          </a:p>
        </p:txBody>
      </p:sp>
      <p:sp>
        <p:nvSpPr>
          <p:cNvPr id="10" name="Content Placeholder 32">
            <a:extLst>
              <a:ext uri="{FF2B5EF4-FFF2-40B4-BE49-F238E27FC236}">
                <a16:creationId xmlns:a16="http://schemas.microsoft.com/office/drawing/2014/main" id="{568D65E3-2A8B-40F0-82B5-657295123202}"/>
              </a:ext>
            </a:extLst>
          </p:cNvPr>
          <p:cNvSpPr txBox="1">
            <a:spLocks/>
          </p:cNvSpPr>
          <p:nvPr/>
        </p:nvSpPr>
        <p:spPr>
          <a:xfrm>
            <a:off x="6318750" y="1506259"/>
            <a:ext cx="5255719" cy="4991737"/>
          </a:xfrm>
          <a:prstGeom prst="rect">
            <a:avLst/>
          </a:prstGeom>
        </p:spPr>
        <p:txBody>
          <a:bodyPr/>
          <a:lstStyle>
            <a:defPPr>
              <a:defRPr lang="en-US"/>
            </a:defPPr>
            <a:lvl1pPr marL="0" indent="0" algn="l" defTabSz="457200" rtl="0" eaLnBrk="1" latinLnBrk="0" hangingPunct="1">
              <a:spcBef>
                <a:spcPts val="1000"/>
              </a:spcBef>
              <a:buFont typeface="Arial"/>
              <a:buNone/>
              <a:defRPr sz="2000" kern="1200">
                <a:solidFill>
                  <a:schemeClr val="tx1"/>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buFont typeface="Arial" panose="020B0604020202020204" pitchFamily="34" charset="0"/>
              <a:buChar char="•"/>
            </a:pPr>
            <a:r>
              <a:rPr lang="en-US" sz="1600" b="0" dirty="0">
                <a:solidFill>
                  <a:schemeClr val="bg1"/>
                </a:solidFill>
              </a:rPr>
              <a:t>Almost all existing process can </a:t>
            </a:r>
            <a:r>
              <a:rPr lang="en-US" sz="1600" b="0" dirty="0">
                <a:solidFill>
                  <a:srgbClr val="FF0000"/>
                </a:solidFill>
              </a:rPr>
              <a:t>scale the automation scope </a:t>
            </a:r>
            <a:r>
              <a:rPr lang="en-US" sz="1600" b="0" dirty="0">
                <a:solidFill>
                  <a:schemeClr val="bg1"/>
                </a:solidFill>
              </a:rPr>
              <a:t>by using QA agent as a task in UiPath Maestro to realize end-to-end process.</a:t>
            </a:r>
          </a:p>
          <a:p>
            <a:pPr marL="285750" indent="-285750">
              <a:buFont typeface="Arial" panose="020B0604020202020204" pitchFamily="34" charset="0"/>
              <a:buChar char="•"/>
            </a:pPr>
            <a:r>
              <a:rPr lang="en-US" altLang="zh-CN" sz="1600" b="0" dirty="0">
                <a:solidFill>
                  <a:schemeClr val="bg1"/>
                </a:solidFill>
              </a:rPr>
              <a:t>Apply</a:t>
            </a:r>
            <a:r>
              <a:rPr lang="en-US" sz="1600" b="0" dirty="0">
                <a:solidFill>
                  <a:schemeClr val="bg1"/>
                </a:solidFill>
              </a:rPr>
              <a:t>ing QA agent can be </a:t>
            </a:r>
            <a:r>
              <a:rPr lang="en-US" sz="1600" b="0" dirty="0">
                <a:solidFill>
                  <a:srgbClr val="FF0000"/>
                </a:solidFill>
              </a:rPr>
              <a:t>a nonintrusive automation solution for business participants other than users of the automated process</a:t>
            </a:r>
            <a:r>
              <a:rPr lang="en-US" sz="1600" b="0" dirty="0">
                <a:solidFill>
                  <a:schemeClr val="bg1"/>
                </a:solidFill>
              </a:rPr>
              <a:t>. the feature can help automation scope expands to more cross-business cases like RPA's no intrusiveness to application systems.</a:t>
            </a:r>
          </a:p>
          <a:p>
            <a:pPr marL="285750" indent="-285750">
              <a:buFont typeface="Arial" panose="020B0604020202020204" pitchFamily="34" charset="0"/>
              <a:buChar char="•"/>
            </a:pPr>
            <a:r>
              <a:rPr lang="en-US" sz="1600" b="0" dirty="0">
                <a:solidFill>
                  <a:schemeClr val="bg1"/>
                </a:solidFill>
              </a:rPr>
              <a:t>Since QA sheet </a:t>
            </a:r>
            <a:r>
              <a:rPr lang="en-US" altLang="zh-CN" sz="1600" b="0" dirty="0">
                <a:solidFill>
                  <a:schemeClr val="bg1"/>
                </a:solidFill>
              </a:rPr>
              <a:t>originally </a:t>
            </a:r>
            <a:r>
              <a:rPr lang="en-US" sz="1600" b="0" dirty="0">
                <a:solidFill>
                  <a:schemeClr val="bg1"/>
                </a:solidFill>
              </a:rPr>
              <a:t>is an important means of documented confirmation and communication in business work, </a:t>
            </a:r>
            <a:r>
              <a:rPr lang="en-US" sz="1600" b="0" dirty="0">
                <a:solidFill>
                  <a:srgbClr val="FF0000"/>
                </a:solidFill>
              </a:rPr>
              <a:t>existed QA sheet can also be seamlessly utilized</a:t>
            </a:r>
            <a:r>
              <a:rPr lang="en-US" sz="1600" b="0" dirty="0">
                <a:solidFill>
                  <a:schemeClr val="bg1"/>
                </a:solidFill>
              </a:rPr>
              <a:t> by the QA agent. QA agent can </a:t>
            </a:r>
            <a:r>
              <a:rPr lang="en-US" sz="1600" b="0" dirty="0">
                <a:solidFill>
                  <a:srgbClr val="FF0000"/>
                </a:solidFill>
              </a:rPr>
              <a:t>reduce manual retrieval cost of QA sheet</a:t>
            </a:r>
            <a:r>
              <a:rPr lang="en-US" sz="1600" b="0" dirty="0">
                <a:solidFill>
                  <a:schemeClr val="bg1"/>
                </a:solidFill>
              </a:rPr>
              <a:t> and standardize the way of using QA sheet.</a:t>
            </a:r>
          </a:p>
        </p:txBody>
      </p:sp>
      <p:sp>
        <p:nvSpPr>
          <p:cNvPr id="11" name="Text Placeholder 25">
            <a:extLst>
              <a:ext uri="{FF2B5EF4-FFF2-40B4-BE49-F238E27FC236}">
                <a16:creationId xmlns:a16="http://schemas.microsoft.com/office/drawing/2014/main" id="{3DABDBBC-7D88-6543-32D5-85CDF17042DB}"/>
              </a:ext>
            </a:extLst>
          </p:cNvPr>
          <p:cNvSpPr>
            <a:spLocks noGrp="1"/>
          </p:cNvSpPr>
          <p:nvPr/>
        </p:nvSpPr>
        <p:spPr>
          <a:xfrm>
            <a:off x="359999" y="810000"/>
            <a:ext cx="5497831" cy="489737"/>
          </a:xfrm>
          <a:prstGeom prst="rect">
            <a:avLst/>
          </a:prstGeom>
        </p:spPr>
        <p:txBody>
          <a:bodyPr vert="horz" lIns="0" tIns="0" rIns="0" bIns="0" rtlCol="0" anchor="b" anchorCtr="0">
            <a:noAutofit/>
          </a:bodyPr>
          <a:lstStyle>
            <a:lvl1pPr marL="0" indent="0" algn="l" defTabSz="457200" rtl="0" eaLnBrk="1" latinLnBrk="0" hangingPunct="1">
              <a:lnSpc>
                <a:spcPct val="90000"/>
              </a:lnSpc>
              <a:spcBef>
                <a:spcPts val="500"/>
              </a:spcBef>
              <a:buFont typeface="Arial"/>
              <a:buNone/>
              <a:defRPr sz="2000" b="1" kern="1200" spc="-30" baseline="0">
                <a:solidFill>
                  <a:schemeClr val="tx1"/>
                </a:solidFill>
                <a:latin typeface="Arial"/>
                <a:ea typeface="+mn-ea"/>
                <a:cs typeface="Arial"/>
              </a:defRPr>
            </a:lvl1pPr>
            <a:lvl2pPr marL="174625" indent="-174625" algn="l" defTabSz="457200" rtl="0" eaLnBrk="1" latinLnBrk="0" hangingPunct="1">
              <a:spcBef>
                <a:spcPts val="0"/>
              </a:spcBef>
              <a:buClr>
                <a:schemeClr val="accent1"/>
              </a:buClr>
              <a:buFont typeface="Arial"/>
              <a:buChar char="•"/>
              <a:defRPr sz="1500" b="0" kern="1200" spc="-30">
                <a:solidFill>
                  <a:schemeClr val="tx1"/>
                </a:solidFill>
                <a:latin typeface="Arial"/>
                <a:ea typeface="+mn-ea"/>
                <a:cs typeface="Arial"/>
              </a:defRPr>
            </a:lvl2pPr>
            <a:lvl3pPr marL="339725" indent="-165100" algn="l" defTabSz="457200" rtl="0" eaLnBrk="1" latinLnBrk="0" hangingPunct="1">
              <a:spcBef>
                <a:spcPts val="0"/>
              </a:spcBef>
              <a:buClr>
                <a:schemeClr val="accent1"/>
              </a:buClr>
              <a:buFont typeface="Lucida Grande"/>
              <a:buChar char="-"/>
              <a:defRPr sz="1500" b="0" kern="1200" spc="-30">
                <a:solidFill>
                  <a:schemeClr val="tx1"/>
                </a:solidFill>
                <a:latin typeface="Arial"/>
                <a:ea typeface="+mn-ea"/>
                <a:cs typeface="Arial"/>
              </a:defRPr>
            </a:lvl3pPr>
            <a:lvl4pPr marL="512763" indent="-173038" algn="l" defTabSz="457200" rtl="0" eaLnBrk="1" latinLnBrk="0" hangingPunct="1">
              <a:spcBef>
                <a:spcPts val="0"/>
              </a:spcBef>
              <a:buClr>
                <a:schemeClr val="accent1"/>
              </a:buClr>
              <a:buFont typeface="Arial"/>
              <a:buChar char="•"/>
              <a:defRPr sz="1500" b="0" kern="1200" spc="-30">
                <a:solidFill>
                  <a:schemeClr val="tx1"/>
                </a:solidFill>
                <a:latin typeface="Arial"/>
                <a:ea typeface="+mn-ea"/>
                <a:cs typeface="Arial"/>
              </a:defRPr>
            </a:lvl4pPr>
            <a:lvl5pPr marL="687388" indent="-174625" algn="l" defTabSz="457200" rtl="0" eaLnBrk="1" latinLnBrk="0" hangingPunct="1">
              <a:spcBef>
                <a:spcPts val="0"/>
              </a:spcBef>
              <a:buClr>
                <a:schemeClr val="accent1"/>
              </a:buClr>
              <a:buFont typeface="Lucida Grande"/>
              <a:buChar char="-"/>
              <a:defRPr sz="1500" b="0" kern="1200" spc="-3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chemeClr val="bg1"/>
                </a:solidFill>
              </a:rPr>
              <a:t>Details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B938E12-342F-DD72-DBF3-118910B09ECB}"/>
              </a:ext>
            </a:extLst>
          </p:cNvPr>
          <p:cNvSpPr>
            <a:spLocks noGrp="1"/>
          </p:cNvSpPr>
          <p:nvPr>
            <p:ph type="title"/>
          </p:nvPr>
        </p:nvSpPr>
        <p:spPr/>
        <p:txBody>
          <a:bodyPr/>
          <a:lstStyle/>
          <a:p>
            <a:r>
              <a:rPr lang="en-GB" dirty="0"/>
              <a:t>Solution architecture diagram </a:t>
            </a:r>
            <a:endParaRPr lang="en-MT" dirty="0"/>
          </a:p>
        </p:txBody>
      </p:sp>
      <p:sp>
        <p:nvSpPr>
          <p:cNvPr id="2" name="Slide Number Placeholder 1">
            <a:extLst>
              <a:ext uri="{FF2B5EF4-FFF2-40B4-BE49-F238E27FC236}">
                <a16:creationId xmlns:a16="http://schemas.microsoft.com/office/drawing/2014/main" id="{A7AC4593-636F-5E79-03FA-4C524C14BEDC}"/>
              </a:ext>
            </a:extLst>
          </p:cNvPr>
          <p:cNvSpPr>
            <a:spLocks noGrp="1"/>
          </p:cNvSpPr>
          <p:nvPr>
            <p:ph type="sldNum" sz="quarter" idx="10"/>
          </p:nvPr>
        </p:nvSpPr>
        <p:spPr/>
        <p:txBody>
          <a:bodyPr/>
          <a:lstStyle/>
          <a:p>
            <a:fld id="{86CB4B4D-7CA3-9044-876B-883B54F8677D}" type="slidenum">
              <a:rPr lang="en-MT" smtClean="0"/>
              <a:t>5</a:t>
            </a:fld>
            <a:endParaRPr lang="en-MT" dirty="0"/>
          </a:p>
        </p:txBody>
      </p:sp>
      <p:sp>
        <p:nvSpPr>
          <p:cNvPr id="4" name="Content Placeholder 32">
            <a:extLst>
              <a:ext uri="{FF2B5EF4-FFF2-40B4-BE49-F238E27FC236}">
                <a16:creationId xmlns:a16="http://schemas.microsoft.com/office/drawing/2014/main" id="{A277978A-0B57-1E0E-C91C-E75A61821C93}"/>
              </a:ext>
            </a:extLst>
          </p:cNvPr>
          <p:cNvSpPr txBox="1">
            <a:spLocks/>
          </p:cNvSpPr>
          <p:nvPr/>
        </p:nvSpPr>
        <p:spPr>
          <a:xfrm>
            <a:off x="359999" y="1506260"/>
            <a:ext cx="11459302" cy="4426764"/>
          </a:xfrm>
          <a:prstGeom prst="rect">
            <a:avLst/>
          </a:prstGeom>
        </p:spPr>
        <p:txBody>
          <a:bodyPr/>
          <a:lstStyle>
            <a:defPPr>
              <a:defRPr lang="en-US"/>
            </a:defPPr>
            <a:lvl1pPr marL="0" indent="0" algn="l" defTabSz="457200" rtl="0" eaLnBrk="1" latinLnBrk="0" hangingPunct="1">
              <a:spcBef>
                <a:spcPts val="1000"/>
              </a:spcBef>
              <a:buFont typeface="Arial"/>
              <a:buNone/>
              <a:defRPr sz="2000" kern="1200">
                <a:solidFill>
                  <a:schemeClr val="tx1"/>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br>
              <a:rPr lang="en-US" sz="1800" b="0" dirty="0">
                <a:solidFill>
                  <a:schemeClr val="bg1"/>
                </a:solidFill>
              </a:rPr>
            </a:br>
            <a:endParaRPr lang="en-US" sz="1800" b="0" dirty="0">
              <a:solidFill>
                <a:schemeClr val="bg1"/>
              </a:solidFill>
            </a:endParaRPr>
          </a:p>
        </p:txBody>
      </p:sp>
      <p:grpSp>
        <p:nvGrpSpPr>
          <p:cNvPr id="1156" name="组合 1155">
            <a:extLst>
              <a:ext uri="{FF2B5EF4-FFF2-40B4-BE49-F238E27FC236}">
                <a16:creationId xmlns:a16="http://schemas.microsoft.com/office/drawing/2014/main" id="{47345184-9CAE-010B-09C1-EA505F834ED7}"/>
              </a:ext>
            </a:extLst>
          </p:cNvPr>
          <p:cNvGrpSpPr/>
          <p:nvPr/>
        </p:nvGrpSpPr>
        <p:grpSpPr>
          <a:xfrm>
            <a:off x="511471" y="2050789"/>
            <a:ext cx="11156357" cy="2348649"/>
            <a:chOff x="356885" y="1605786"/>
            <a:chExt cx="11156357" cy="2348649"/>
          </a:xfrm>
        </p:grpSpPr>
        <p:sp>
          <p:nvSpPr>
            <p:cNvPr id="1078" name="TextBox 2">
              <a:extLst>
                <a:ext uri="{FF2B5EF4-FFF2-40B4-BE49-F238E27FC236}">
                  <a16:creationId xmlns:a16="http://schemas.microsoft.com/office/drawing/2014/main" id="{71CB11E3-8A21-723A-EABB-10F48C0BE447}"/>
                </a:ext>
              </a:extLst>
            </p:cNvPr>
            <p:cNvSpPr txBox="1"/>
            <p:nvPr/>
          </p:nvSpPr>
          <p:spPr>
            <a:xfrm>
              <a:off x="7752356" y="3399451"/>
              <a:ext cx="875624" cy="554639"/>
            </a:xfrm>
            <a:prstGeom prst="rect">
              <a:avLst/>
            </a:prstGeom>
            <a:noFill/>
            <a:ln>
              <a:noFill/>
            </a:ln>
          </p:spPr>
          <p:txBody>
            <a:bodyPr wrap="none" lIns="0" tIns="0" rIns="0" bIns="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b="0" dirty="0">
                  <a:solidFill>
                    <a:srgbClr val="484848"/>
                  </a:solidFill>
                  <a:latin typeface="Shantell Sans"/>
                </a:rPr>
                <a:t>Append</a:t>
              </a:r>
              <a:endParaRPr lang="en-US" b="0" dirty="0">
                <a:solidFill>
                  <a:srgbClr val="484848"/>
                </a:solidFill>
                <a:latin typeface="Shantell Sans"/>
              </a:endParaRPr>
            </a:p>
            <a:p>
              <a:pPr algn="l"/>
              <a:r>
                <a:rPr b="0" dirty="0">
                  <a:solidFill>
                    <a:srgbClr val="484848"/>
                  </a:solidFill>
                  <a:latin typeface="Shantell Sans"/>
                </a:rPr>
                <a:t>QA</a:t>
              </a:r>
              <a:r>
                <a:rPr lang="en-US" b="0" dirty="0">
                  <a:solidFill>
                    <a:srgbClr val="484848"/>
                  </a:solidFill>
                  <a:latin typeface="Shantell Sans"/>
                </a:rPr>
                <a:t> </a:t>
              </a:r>
              <a:r>
                <a:rPr b="0" dirty="0">
                  <a:solidFill>
                    <a:srgbClr val="484848"/>
                  </a:solidFill>
                  <a:latin typeface="Shantell Sans"/>
                </a:rPr>
                <a:t>Sheet</a:t>
              </a:r>
            </a:p>
          </p:txBody>
        </p:sp>
        <p:sp>
          <p:nvSpPr>
            <p:cNvPr id="1079" name="TextBox 3">
              <a:extLst>
                <a:ext uri="{FF2B5EF4-FFF2-40B4-BE49-F238E27FC236}">
                  <a16:creationId xmlns:a16="http://schemas.microsoft.com/office/drawing/2014/main" id="{5327C9C6-A74F-E38D-2A78-1A597814B129}"/>
                </a:ext>
              </a:extLst>
            </p:cNvPr>
            <p:cNvSpPr txBox="1"/>
            <p:nvPr/>
          </p:nvSpPr>
          <p:spPr>
            <a:xfrm>
              <a:off x="4713271" y="2007631"/>
              <a:ext cx="705899" cy="554639"/>
            </a:xfrm>
            <a:prstGeom prst="rect">
              <a:avLst/>
            </a:prstGeom>
            <a:noFill/>
            <a:ln>
              <a:noFill/>
            </a:ln>
          </p:spPr>
          <p:txBody>
            <a:bodyPr wrap="none" lIns="0" tIns="0" rIns="0" bIns="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b="0" dirty="0">
                  <a:solidFill>
                    <a:srgbClr val="484848"/>
                  </a:solidFill>
                  <a:latin typeface="Shantell Sans"/>
                </a:rPr>
                <a:t>Answer
Empty?</a:t>
              </a:r>
            </a:p>
          </p:txBody>
        </p:sp>
        <p:sp>
          <p:nvSpPr>
            <p:cNvPr id="1080" name="TextBox 4">
              <a:extLst>
                <a:ext uri="{FF2B5EF4-FFF2-40B4-BE49-F238E27FC236}">
                  <a16:creationId xmlns:a16="http://schemas.microsoft.com/office/drawing/2014/main" id="{A0C6CF6E-CA9A-C4B0-DF4F-EF23FAE68F99}"/>
                </a:ext>
              </a:extLst>
            </p:cNvPr>
            <p:cNvSpPr txBox="1"/>
            <p:nvPr/>
          </p:nvSpPr>
          <p:spPr>
            <a:xfrm>
              <a:off x="6206439" y="2453028"/>
              <a:ext cx="920830" cy="554639"/>
            </a:xfrm>
            <a:prstGeom prst="rect">
              <a:avLst/>
            </a:prstGeom>
            <a:noFill/>
            <a:ln>
              <a:noFill/>
            </a:ln>
          </p:spPr>
          <p:txBody>
            <a:bodyPr wrap="none" lIns="0" tIns="0" rIns="0" bIns="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b="0" dirty="0">
                  <a:solidFill>
                    <a:srgbClr val="484848"/>
                  </a:solidFill>
                  <a:latin typeface="Shantell Sans"/>
                </a:rPr>
                <a:t>Match</a:t>
              </a:r>
              <a:r>
                <a:rPr b="0" dirty="0">
                  <a:solidFill>
                    <a:srgbClr val="484848"/>
                  </a:solidFill>
                  <a:latin typeface="Shantell Sans"/>
                </a:rPr>
                <a:t>
</a:t>
              </a:r>
              <a:r>
                <a:rPr lang="en-US" b="0" dirty="0">
                  <a:solidFill>
                    <a:srgbClr val="484848"/>
                  </a:solidFill>
                  <a:latin typeface="Shantell Sans"/>
                </a:rPr>
                <a:t>All </a:t>
              </a:r>
              <a:r>
                <a:rPr b="0" dirty="0">
                  <a:solidFill>
                    <a:srgbClr val="484848"/>
                  </a:solidFill>
                  <a:latin typeface="Shantell Sans"/>
                </a:rPr>
                <a:t>Items</a:t>
              </a:r>
              <a:r>
                <a:rPr lang="en-US" altLang="zh-CN" b="0" dirty="0">
                  <a:solidFill>
                    <a:srgbClr val="484848"/>
                  </a:solidFill>
                  <a:latin typeface="Shantell Sans"/>
                </a:rPr>
                <a:t>?</a:t>
              </a:r>
              <a:endParaRPr b="0" dirty="0">
                <a:solidFill>
                  <a:srgbClr val="484848"/>
                </a:solidFill>
                <a:latin typeface="Shantell Sans"/>
              </a:endParaRPr>
            </a:p>
          </p:txBody>
        </p:sp>
        <p:sp>
          <p:nvSpPr>
            <p:cNvPr id="1081" name="TextBox 5">
              <a:extLst>
                <a:ext uri="{FF2B5EF4-FFF2-40B4-BE49-F238E27FC236}">
                  <a16:creationId xmlns:a16="http://schemas.microsoft.com/office/drawing/2014/main" id="{C433A8AE-8709-8372-00F7-EA4215B57D8C}"/>
                </a:ext>
              </a:extLst>
            </p:cNvPr>
            <p:cNvSpPr txBox="1"/>
            <p:nvPr/>
          </p:nvSpPr>
          <p:spPr>
            <a:xfrm>
              <a:off x="7756759" y="2475213"/>
              <a:ext cx="900888" cy="554639"/>
            </a:xfrm>
            <a:prstGeom prst="rect">
              <a:avLst/>
            </a:prstGeom>
            <a:noFill/>
            <a:ln>
              <a:noFill/>
            </a:ln>
          </p:spPr>
          <p:txBody>
            <a:bodyPr wrap="none" lIns="0" tIns="0" rIns="0" bIns="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b="0" dirty="0">
                  <a:solidFill>
                    <a:srgbClr val="484848"/>
                  </a:solidFill>
                  <a:latin typeface="Shantell Sans"/>
                </a:rPr>
                <a:t>Extract</a:t>
              </a:r>
              <a:r>
                <a:rPr b="0" dirty="0">
                  <a:solidFill>
                    <a:srgbClr val="484848"/>
                  </a:solidFill>
                  <a:latin typeface="Shantell Sans"/>
                </a:rPr>
                <a:t>
</a:t>
              </a:r>
              <a:r>
                <a:rPr lang="en-US" b="0" dirty="0">
                  <a:solidFill>
                    <a:srgbClr val="484848"/>
                  </a:solidFill>
                  <a:latin typeface="Shantell Sans"/>
                </a:rPr>
                <a:t>All Values</a:t>
              </a:r>
              <a:endParaRPr b="0" dirty="0">
                <a:solidFill>
                  <a:srgbClr val="484848"/>
                </a:solidFill>
                <a:latin typeface="Shantell Sans"/>
              </a:endParaRPr>
            </a:p>
          </p:txBody>
        </p:sp>
        <p:sp>
          <p:nvSpPr>
            <p:cNvPr id="1082" name="TextBox 6">
              <a:extLst>
                <a:ext uri="{FF2B5EF4-FFF2-40B4-BE49-F238E27FC236}">
                  <a16:creationId xmlns:a16="http://schemas.microsoft.com/office/drawing/2014/main" id="{5A4B8BCA-3DD4-D6C7-25B5-E74128BEEA19}"/>
                </a:ext>
              </a:extLst>
            </p:cNvPr>
            <p:cNvSpPr txBox="1"/>
            <p:nvPr/>
          </p:nvSpPr>
          <p:spPr>
            <a:xfrm>
              <a:off x="356885" y="2799886"/>
              <a:ext cx="447623" cy="272510"/>
            </a:xfrm>
            <a:prstGeom prst="rect">
              <a:avLst/>
            </a:prstGeom>
            <a:noFill/>
            <a:ln>
              <a:noFill/>
            </a:ln>
          </p:spPr>
          <p:txBody>
            <a:bodyPr wrap="none" lIns="0" tIns="0" rIns="0" bIns="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b="0" dirty="0">
                  <a:solidFill>
                    <a:srgbClr val="484848"/>
                  </a:solidFill>
                  <a:latin typeface="Shantell Sans"/>
                </a:rPr>
                <a:t>Start</a:t>
              </a:r>
            </a:p>
          </p:txBody>
        </p:sp>
        <p:sp>
          <p:nvSpPr>
            <p:cNvPr id="1083" name="TextBox 7">
              <a:extLst>
                <a:ext uri="{FF2B5EF4-FFF2-40B4-BE49-F238E27FC236}">
                  <a16:creationId xmlns:a16="http://schemas.microsoft.com/office/drawing/2014/main" id="{464B305A-46A7-A8A8-6C56-CAA4FE7CF52E}"/>
                </a:ext>
              </a:extLst>
            </p:cNvPr>
            <p:cNvSpPr txBox="1"/>
            <p:nvPr/>
          </p:nvSpPr>
          <p:spPr>
            <a:xfrm>
              <a:off x="2988210" y="2661836"/>
              <a:ext cx="960840" cy="554639"/>
            </a:xfrm>
            <a:prstGeom prst="rect">
              <a:avLst/>
            </a:prstGeom>
            <a:noFill/>
            <a:ln>
              <a:noFill/>
            </a:ln>
          </p:spPr>
          <p:txBody>
            <a:bodyPr wrap="none" lIns="0" tIns="0" rIns="0" bIns="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b="0" dirty="0">
                  <a:solidFill>
                    <a:srgbClr val="484848"/>
                  </a:solidFill>
                  <a:latin typeface="Shantell Sans"/>
                </a:rPr>
                <a:t>Match
Question?</a:t>
              </a:r>
            </a:p>
          </p:txBody>
        </p:sp>
        <p:sp>
          <p:nvSpPr>
            <p:cNvPr id="1084" name="TextBox 9">
              <a:extLst>
                <a:ext uri="{FF2B5EF4-FFF2-40B4-BE49-F238E27FC236}">
                  <a16:creationId xmlns:a16="http://schemas.microsoft.com/office/drawing/2014/main" id="{47E913E2-A80A-D2BC-DCA2-CE3633133A77}"/>
                </a:ext>
              </a:extLst>
            </p:cNvPr>
            <p:cNvSpPr txBox="1"/>
            <p:nvPr/>
          </p:nvSpPr>
          <p:spPr>
            <a:xfrm>
              <a:off x="11157375" y="2620830"/>
              <a:ext cx="355867" cy="272510"/>
            </a:xfrm>
            <a:prstGeom prst="rect">
              <a:avLst/>
            </a:prstGeom>
            <a:noFill/>
            <a:ln>
              <a:noFill/>
            </a:ln>
          </p:spPr>
          <p:txBody>
            <a:bodyPr wrap="none" lIns="0" tIns="0" rIns="0" bIns="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b="0" dirty="0">
                  <a:solidFill>
                    <a:srgbClr val="484848"/>
                  </a:solidFill>
                  <a:latin typeface="Shantell Sans"/>
                </a:rPr>
                <a:t>End</a:t>
              </a:r>
            </a:p>
          </p:txBody>
        </p:sp>
        <p:sp>
          <p:nvSpPr>
            <p:cNvPr id="1086" name="TextBox 11">
              <a:extLst>
                <a:ext uri="{FF2B5EF4-FFF2-40B4-BE49-F238E27FC236}">
                  <a16:creationId xmlns:a16="http://schemas.microsoft.com/office/drawing/2014/main" id="{8F0447F0-8A47-7FED-CECF-ECA7934AF348}"/>
                </a:ext>
              </a:extLst>
            </p:cNvPr>
            <p:cNvSpPr txBox="1"/>
            <p:nvPr/>
          </p:nvSpPr>
          <p:spPr>
            <a:xfrm>
              <a:off x="4604216" y="3399796"/>
              <a:ext cx="872290" cy="554639"/>
            </a:xfrm>
            <a:prstGeom prst="rect">
              <a:avLst/>
            </a:prstGeom>
            <a:noFill/>
            <a:ln>
              <a:noFill/>
            </a:ln>
          </p:spPr>
          <p:txBody>
            <a:bodyPr wrap="none" lIns="0" tIns="0" rIns="0" bIns="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b="0" dirty="0">
                  <a:solidFill>
                    <a:srgbClr val="484848"/>
                  </a:solidFill>
                  <a:latin typeface="Shantell Sans"/>
                </a:rPr>
                <a:t>Generate
Question</a:t>
              </a:r>
            </a:p>
          </p:txBody>
        </p:sp>
        <p:sp>
          <p:nvSpPr>
            <p:cNvPr id="1118" name="Rounded Rectangle 12">
              <a:extLst>
                <a:ext uri="{FF2B5EF4-FFF2-40B4-BE49-F238E27FC236}">
                  <a16:creationId xmlns:a16="http://schemas.microsoft.com/office/drawing/2014/main" id="{9AC3B6F4-921A-7FA6-9DBE-FF04FFE1BB95}"/>
                </a:ext>
              </a:extLst>
            </p:cNvPr>
            <p:cNvSpPr/>
            <p:nvPr/>
          </p:nvSpPr>
          <p:spPr>
            <a:xfrm>
              <a:off x="5623813" y="1801214"/>
              <a:ext cx="491591" cy="473384"/>
            </a:xfrm>
            <a:custGeom>
              <a:avLst/>
              <a:gdLst/>
              <a:ahLst/>
              <a:cxnLst/>
              <a:rect l="0" t="0" r="0" b="0"/>
              <a:pathLst>
                <a:path w="491591" h="473384">
                  <a:moveTo>
                    <a:pt x="491591" y="0"/>
                  </a:moveTo>
                  <a:lnTo>
                    <a:pt x="382348" y="0"/>
                  </a:lnTo>
                  <a:lnTo>
                    <a:pt x="254899" y="0"/>
                  </a:lnTo>
                  <a:lnTo>
                    <a:pt x="254899" y="236692"/>
                  </a:lnTo>
                  <a:lnTo>
                    <a:pt x="254899" y="473384"/>
                  </a:lnTo>
                  <a:lnTo>
                    <a:pt x="127449" y="473384"/>
                  </a:lnTo>
                  <a:lnTo>
                    <a:pt x="0" y="473384"/>
                  </a:lnTo>
                </a:path>
              </a:pathLst>
            </a:custGeom>
            <a:noFill/>
            <a:ln w="13655">
              <a:solidFill>
                <a:srgbClr val="484848"/>
              </a:solidFill>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nvGrpSpPr>
            <p:cNvPr id="1088" name="Group 17">
              <a:extLst>
                <a:ext uri="{FF2B5EF4-FFF2-40B4-BE49-F238E27FC236}">
                  <a16:creationId xmlns:a16="http://schemas.microsoft.com/office/drawing/2014/main" id="{778A268B-883D-EACC-F4AE-BFD0C30CF373}"/>
                </a:ext>
              </a:extLst>
            </p:cNvPr>
            <p:cNvGrpSpPr/>
            <p:nvPr/>
          </p:nvGrpSpPr>
          <p:grpSpPr>
            <a:xfrm>
              <a:off x="7335278" y="1801214"/>
              <a:ext cx="1879881" cy="1005941"/>
              <a:chOff x="5625987" y="1529394"/>
              <a:chExt cx="1879881" cy="1005941"/>
            </a:xfrm>
          </p:grpSpPr>
          <p:sp>
            <p:nvSpPr>
              <p:cNvPr id="1116" name="Rounded Rectangle 15">
                <a:extLst>
                  <a:ext uri="{FF2B5EF4-FFF2-40B4-BE49-F238E27FC236}">
                    <a16:creationId xmlns:a16="http://schemas.microsoft.com/office/drawing/2014/main" id="{83D9E13C-5EC9-BDCE-3B66-D35438EAB1ED}"/>
                  </a:ext>
                </a:extLst>
              </p:cNvPr>
              <p:cNvSpPr/>
              <p:nvPr/>
            </p:nvSpPr>
            <p:spPr>
              <a:xfrm>
                <a:off x="5625987" y="1529394"/>
                <a:ext cx="1875329" cy="946768"/>
              </a:xfrm>
              <a:custGeom>
                <a:avLst/>
                <a:gdLst/>
                <a:ahLst/>
                <a:cxnLst/>
                <a:rect l="0" t="0" r="0" b="0"/>
                <a:pathLst>
                  <a:path w="1875329" h="946768">
                    <a:moveTo>
                      <a:pt x="0" y="0"/>
                    </a:moveTo>
                    <a:lnTo>
                      <a:pt x="819318" y="0"/>
                    </a:lnTo>
                    <a:lnTo>
                      <a:pt x="1638637" y="0"/>
                    </a:lnTo>
                    <a:lnTo>
                      <a:pt x="1638637" y="473384"/>
                    </a:lnTo>
                    <a:lnTo>
                      <a:pt x="1638637" y="946768"/>
                    </a:lnTo>
                    <a:lnTo>
                      <a:pt x="1766086" y="946768"/>
                    </a:lnTo>
                    <a:lnTo>
                      <a:pt x="1875329" y="946768"/>
                    </a:lnTo>
                  </a:path>
                </a:pathLst>
              </a:custGeom>
              <a:noFill/>
              <a:ln w="13655">
                <a:solidFill>
                  <a:srgbClr val="484848"/>
                </a:solidFill>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117" name="Rounded Rectangle 16">
                <a:extLst>
                  <a:ext uri="{FF2B5EF4-FFF2-40B4-BE49-F238E27FC236}">
                    <a16:creationId xmlns:a16="http://schemas.microsoft.com/office/drawing/2014/main" id="{C0FAAF52-34E1-E716-CD53-F0B3E35D2276}"/>
                  </a:ext>
                </a:extLst>
              </p:cNvPr>
              <p:cNvSpPr/>
              <p:nvPr/>
            </p:nvSpPr>
            <p:spPr>
              <a:xfrm>
                <a:off x="7446695" y="2416989"/>
                <a:ext cx="59173" cy="118346"/>
              </a:xfrm>
              <a:custGeom>
                <a:avLst/>
                <a:gdLst/>
                <a:ahLst/>
                <a:cxnLst/>
                <a:rect l="0" t="0" r="0" b="0"/>
                <a:pathLst>
                  <a:path w="59173" h="118346">
                    <a:moveTo>
                      <a:pt x="0" y="0"/>
                    </a:moveTo>
                    <a:lnTo>
                      <a:pt x="59173" y="59173"/>
                    </a:lnTo>
                    <a:lnTo>
                      <a:pt x="0" y="118346"/>
                    </a:lnTo>
                  </a:path>
                </a:pathLst>
              </a:custGeom>
              <a:noFill/>
              <a:ln w="13655">
                <a:solidFill>
                  <a:srgbClr val="484848"/>
                </a:solidFill>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1089" name="Group 20">
              <a:extLst>
                <a:ext uri="{FF2B5EF4-FFF2-40B4-BE49-F238E27FC236}">
                  <a16:creationId xmlns:a16="http://schemas.microsoft.com/office/drawing/2014/main" id="{D7CC8BEC-3163-BF72-00FA-D05FC8BBBD85}"/>
                </a:ext>
              </a:extLst>
            </p:cNvPr>
            <p:cNvGrpSpPr/>
            <p:nvPr/>
          </p:nvGrpSpPr>
          <p:grpSpPr>
            <a:xfrm>
              <a:off x="4021590" y="2215425"/>
              <a:ext cx="496143" cy="714627"/>
              <a:chOff x="2312299" y="1943605"/>
              <a:chExt cx="496143" cy="714627"/>
            </a:xfrm>
          </p:grpSpPr>
          <p:sp>
            <p:nvSpPr>
              <p:cNvPr id="1114" name="Rounded Rectangle 18">
                <a:extLst>
                  <a:ext uri="{FF2B5EF4-FFF2-40B4-BE49-F238E27FC236}">
                    <a16:creationId xmlns:a16="http://schemas.microsoft.com/office/drawing/2014/main" id="{C7C99A11-9BB4-4D4F-C57F-574F266046AD}"/>
                  </a:ext>
                </a:extLst>
              </p:cNvPr>
              <p:cNvSpPr/>
              <p:nvPr/>
            </p:nvSpPr>
            <p:spPr>
              <a:xfrm>
                <a:off x="2312299" y="2002778"/>
                <a:ext cx="491591" cy="655454"/>
              </a:xfrm>
              <a:custGeom>
                <a:avLst/>
                <a:gdLst/>
                <a:ahLst/>
                <a:cxnLst/>
                <a:rect l="0" t="0" r="0" b="0"/>
                <a:pathLst>
                  <a:path w="491591" h="655454">
                    <a:moveTo>
                      <a:pt x="491591" y="0"/>
                    </a:moveTo>
                    <a:lnTo>
                      <a:pt x="382348" y="0"/>
                    </a:lnTo>
                    <a:lnTo>
                      <a:pt x="254899" y="0"/>
                    </a:lnTo>
                    <a:lnTo>
                      <a:pt x="254899" y="327727"/>
                    </a:lnTo>
                    <a:lnTo>
                      <a:pt x="254899" y="655454"/>
                    </a:lnTo>
                    <a:lnTo>
                      <a:pt x="127449" y="655454"/>
                    </a:lnTo>
                    <a:lnTo>
                      <a:pt x="0" y="655454"/>
                    </a:lnTo>
                  </a:path>
                </a:pathLst>
              </a:custGeom>
              <a:noFill/>
              <a:ln w="13655">
                <a:solidFill>
                  <a:srgbClr val="484848"/>
                </a:solidFill>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115" name="Rounded Rectangle 19">
                <a:extLst>
                  <a:ext uri="{FF2B5EF4-FFF2-40B4-BE49-F238E27FC236}">
                    <a16:creationId xmlns:a16="http://schemas.microsoft.com/office/drawing/2014/main" id="{E4700B9B-2004-FCCB-58F8-99B1DB6F0A99}"/>
                  </a:ext>
                </a:extLst>
              </p:cNvPr>
              <p:cNvSpPr/>
              <p:nvPr/>
            </p:nvSpPr>
            <p:spPr>
              <a:xfrm>
                <a:off x="2749269" y="1943605"/>
                <a:ext cx="59173" cy="118346"/>
              </a:xfrm>
              <a:custGeom>
                <a:avLst/>
                <a:gdLst/>
                <a:ahLst/>
                <a:cxnLst/>
                <a:rect l="0" t="0" r="0" b="0"/>
                <a:pathLst>
                  <a:path w="59173" h="118346">
                    <a:moveTo>
                      <a:pt x="0" y="0"/>
                    </a:moveTo>
                    <a:lnTo>
                      <a:pt x="59173" y="59173"/>
                    </a:lnTo>
                    <a:lnTo>
                      <a:pt x="0" y="118346"/>
                    </a:lnTo>
                  </a:path>
                </a:pathLst>
              </a:custGeom>
              <a:noFill/>
              <a:ln w="13655">
                <a:solidFill>
                  <a:srgbClr val="484848"/>
                </a:solidFill>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1090" name="Group 23">
              <a:extLst>
                <a:ext uri="{FF2B5EF4-FFF2-40B4-BE49-F238E27FC236}">
                  <a16:creationId xmlns:a16="http://schemas.microsoft.com/office/drawing/2014/main" id="{416CF994-6437-1AF5-9768-582AAA8D60B2}"/>
                </a:ext>
              </a:extLst>
            </p:cNvPr>
            <p:cNvGrpSpPr/>
            <p:nvPr/>
          </p:nvGrpSpPr>
          <p:grpSpPr>
            <a:xfrm>
              <a:off x="5623813" y="2274598"/>
              <a:ext cx="496143" cy="532557"/>
              <a:chOff x="3914522" y="2002778"/>
              <a:chExt cx="496143" cy="532557"/>
            </a:xfrm>
          </p:grpSpPr>
          <p:sp>
            <p:nvSpPr>
              <p:cNvPr id="1112" name="Rounded Rectangle 21">
                <a:extLst>
                  <a:ext uri="{FF2B5EF4-FFF2-40B4-BE49-F238E27FC236}">
                    <a16:creationId xmlns:a16="http://schemas.microsoft.com/office/drawing/2014/main" id="{1A7A6864-0FA7-3644-6957-F53F1E87D383}"/>
                  </a:ext>
                </a:extLst>
              </p:cNvPr>
              <p:cNvSpPr/>
              <p:nvPr/>
            </p:nvSpPr>
            <p:spPr>
              <a:xfrm>
                <a:off x="3914522" y="2002778"/>
                <a:ext cx="491591" cy="473384"/>
              </a:xfrm>
              <a:custGeom>
                <a:avLst/>
                <a:gdLst/>
                <a:ahLst/>
                <a:cxnLst/>
                <a:rect l="0" t="0" r="0" b="0"/>
                <a:pathLst>
                  <a:path w="491591" h="473384">
                    <a:moveTo>
                      <a:pt x="0" y="0"/>
                    </a:moveTo>
                    <a:lnTo>
                      <a:pt x="127449" y="0"/>
                    </a:lnTo>
                    <a:lnTo>
                      <a:pt x="254899" y="0"/>
                    </a:lnTo>
                    <a:lnTo>
                      <a:pt x="254899" y="236692"/>
                    </a:lnTo>
                    <a:lnTo>
                      <a:pt x="254899" y="473384"/>
                    </a:lnTo>
                    <a:lnTo>
                      <a:pt x="382348" y="473384"/>
                    </a:lnTo>
                    <a:lnTo>
                      <a:pt x="491591" y="473384"/>
                    </a:lnTo>
                  </a:path>
                </a:pathLst>
              </a:custGeom>
              <a:noFill/>
              <a:ln w="13655">
                <a:solidFill>
                  <a:srgbClr val="484848"/>
                </a:solidFill>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113" name="Rounded Rectangle 22">
                <a:extLst>
                  <a:ext uri="{FF2B5EF4-FFF2-40B4-BE49-F238E27FC236}">
                    <a16:creationId xmlns:a16="http://schemas.microsoft.com/office/drawing/2014/main" id="{5D4F1E93-92F9-CF4B-B395-5586E2482C4D}"/>
                  </a:ext>
                </a:extLst>
              </p:cNvPr>
              <p:cNvSpPr/>
              <p:nvPr/>
            </p:nvSpPr>
            <p:spPr>
              <a:xfrm>
                <a:off x="4351492" y="2416989"/>
                <a:ext cx="59173" cy="118346"/>
              </a:xfrm>
              <a:custGeom>
                <a:avLst/>
                <a:gdLst/>
                <a:ahLst/>
                <a:cxnLst/>
                <a:rect l="0" t="0" r="0" b="0"/>
                <a:pathLst>
                  <a:path w="59173" h="118346">
                    <a:moveTo>
                      <a:pt x="0" y="0"/>
                    </a:moveTo>
                    <a:lnTo>
                      <a:pt x="59173" y="59173"/>
                    </a:lnTo>
                    <a:lnTo>
                      <a:pt x="0" y="118346"/>
                    </a:lnTo>
                  </a:path>
                </a:pathLst>
              </a:custGeom>
              <a:noFill/>
              <a:ln w="13655">
                <a:solidFill>
                  <a:srgbClr val="484848"/>
                </a:solidFill>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1091" name="Group 26">
              <a:extLst>
                <a:ext uri="{FF2B5EF4-FFF2-40B4-BE49-F238E27FC236}">
                  <a16:creationId xmlns:a16="http://schemas.microsoft.com/office/drawing/2014/main" id="{5C7532C8-8D89-76A1-3FA0-062E9D39E6E6}"/>
                </a:ext>
              </a:extLst>
            </p:cNvPr>
            <p:cNvGrpSpPr/>
            <p:nvPr/>
          </p:nvGrpSpPr>
          <p:grpSpPr>
            <a:xfrm>
              <a:off x="7140730" y="2688809"/>
              <a:ext cx="496143" cy="118346"/>
              <a:chOff x="5625987" y="2416989"/>
              <a:chExt cx="496143" cy="118346"/>
            </a:xfrm>
          </p:grpSpPr>
          <p:sp>
            <p:nvSpPr>
              <p:cNvPr id="1110" name="Rounded Rectangle 24">
                <a:extLst>
                  <a:ext uri="{FF2B5EF4-FFF2-40B4-BE49-F238E27FC236}">
                    <a16:creationId xmlns:a16="http://schemas.microsoft.com/office/drawing/2014/main" id="{2CD5E455-9D1A-590A-7232-A60E0EB0AD9B}"/>
                  </a:ext>
                </a:extLst>
              </p:cNvPr>
              <p:cNvSpPr/>
              <p:nvPr/>
            </p:nvSpPr>
            <p:spPr>
              <a:xfrm>
                <a:off x="5625987" y="2476162"/>
                <a:ext cx="491591" cy="9103"/>
              </a:xfrm>
              <a:custGeom>
                <a:avLst/>
                <a:gdLst/>
                <a:ahLst/>
                <a:cxnLst/>
                <a:rect l="0" t="0" r="0" b="0"/>
                <a:pathLst>
                  <a:path w="491591" h="9103">
                    <a:moveTo>
                      <a:pt x="0" y="0"/>
                    </a:moveTo>
                    <a:lnTo>
                      <a:pt x="254899" y="0"/>
                    </a:lnTo>
                    <a:lnTo>
                      <a:pt x="491591" y="0"/>
                    </a:lnTo>
                  </a:path>
                </a:pathLst>
              </a:custGeom>
              <a:noFill/>
              <a:ln w="13655">
                <a:solidFill>
                  <a:srgbClr val="484848"/>
                </a:solidFill>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111" name="Rounded Rectangle 25">
                <a:extLst>
                  <a:ext uri="{FF2B5EF4-FFF2-40B4-BE49-F238E27FC236}">
                    <a16:creationId xmlns:a16="http://schemas.microsoft.com/office/drawing/2014/main" id="{3A229B01-572A-C87F-6BC3-2ABC43FFF993}"/>
                  </a:ext>
                </a:extLst>
              </p:cNvPr>
              <p:cNvSpPr/>
              <p:nvPr/>
            </p:nvSpPr>
            <p:spPr>
              <a:xfrm>
                <a:off x="6062957" y="2416989"/>
                <a:ext cx="59173" cy="118346"/>
              </a:xfrm>
              <a:custGeom>
                <a:avLst/>
                <a:gdLst/>
                <a:ahLst/>
                <a:cxnLst/>
                <a:rect l="0" t="0" r="0" b="0"/>
                <a:pathLst>
                  <a:path w="59173" h="118346">
                    <a:moveTo>
                      <a:pt x="0" y="0"/>
                    </a:moveTo>
                    <a:lnTo>
                      <a:pt x="59173" y="59173"/>
                    </a:lnTo>
                    <a:lnTo>
                      <a:pt x="0" y="118346"/>
                    </a:lnTo>
                  </a:path>
                </a:pathLst>
              </a:custGeom>
              <a:noFill/>
              <a:ln w="13655">
                <a:solidFill>
                  <a:srgbClr val="484848"/>
                </a:solidFill>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1092" name="Group 29">
              <a:extLst>
                <a:ext uri="{FF2B5EF4-FFF2-40B4-BE49-F238E27FC236}">
                  <a16:creationId xmlns:a16="http://schemas.microsoft.com/office/drawing/2014/main" id="{EA73DA3D-FEF7-AB13-8F2C-54FF716DBE18}"/>
                </a:ext>
              </a:extLst>
            </p:cNvPr>
            <p:cNvGrpSpPr/>
            <p:nvPr/>
          </p:nvGrpSpPr>
          <p:grpSpPr>
            <a:xfrm>
              <a:off x="8719016" y="2688809"/>
              <a:ext cx="496143" cy="896698"/>
              <a:chOff x="7009725" y="2416989"/>
              <a:chExt cx="496143" cy="896698"/>
            </a:xfrm>
          </p:grpSpPr>
          <p:sp>
            <p:nvSpPr>
              <p:cNvPr id="1108" name="Rounded Rectangle 27">
                <a:extLst>
                  <a:ext uri="{FF2B5EF4-FFF2-40B4-BE49-F238E27FC236}">
                    <a16:creationId xmlns:a16="http://schemas.microsoft.com/office/drawing/2014/main" id="{8CBF698B-AFE5-9522-DFFF-FD90CFD88186}"/>
                  </a:ext>
                </a:extLst>
              </p:cNvPr>
              <p:cNvSpPr/>
              <p:nvPr/>
            </p:nvSpPr>
            <p:spPr>
              <a:xfrm>
                <a:off x="7009725" y="2476162"/>
                <a:ext cx="491591" cy="837525"/>
              </a:xfrm>
              <a:custGeom>
                <a:avLst/>
                <a:gdLst/>
                <a:ahLst/>
                <a:cxnLst/>
                <a:rect l="0" t="0" r="0" b="0"/>
                <a:pathLst>
                  <a:path w="491591" h="837525">
                    <a:moveTo>
                      <a:pt x="491591" y="0"/>
                    </a:moveTo>
                    <a:lnTo>
                      <a:pt x="382348" y="0"/>
                    </a:lnTo>
                    <a:lnTo>
                      <a:pt x="254899" y="0"/>
                    </a:lnTo>
                    <a:lnTo>
                      <a:pt x="254899" y="418762"/>
                    </a:lnTo>
                    <a:lnTo>
                      <a:pt x="254899" y="837525"/>
                    </a:lnTo>
                    <a:lnTo>
                      <a:pt x="127449" y="837525"/>
                    </a:lnTo>
                    <a:lnTo>
                      <a:pt x="0" y="837525"/>
                    </a:lnTo>
                  </a:path>
                </a:pathLst>
              </a:custGeom>
              <a:noFill/>
              <a:ln w="13655">
                <a:solidFill>
                  <a:srgbClr val="484848"/>
                </a:solidFill>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109" name="Rounded Rectangle 28">
                <a:extLst>
                  <a:ext uri="{FF2B5EF4-FFF2-40B4-BE49-F238E27FC236}">
                    <a16:creationId xmlns:a16="http://schemas.microsoft.com/office/drawing/2014/main" id="{8885D938-6798-7094-D6BD-15CCF8B064D5}"/>
                  </a:ext>
                </a:extLst>
              </p:cNvPr>
              <p:cNvSpPr/>
              <p:nvPr/>
            </p:nvSpPr>
            <p:spPr>
              <a:xfrm>
                <a:off x="7446695" y="2416989"/>
                <a:ext cx="59173" cy="118346"/>
              </a:xfrm>
              <a:custGeom>
                <a:avLst/>
                <a:gdLst/>
                <a:ahLst/>
                <a:cxnLst/>
                <a:rect l="0" t="0" r="0" b="0"/>
                <a:pathLst>
                  <a:path w="59173" h="118346">
                    <a:moveTo>
                      <a:pt x="0" y="0"/>
                    </a:moveTo>
                    <a:lnTo>
                      <a:pt x="59173" y="59173"/>
                    </a:lnTo>
                    <a:lnTo>
                      <a:pt x="0" y="118346"/>
                    </a:lnTo>
                  </a:path>
                </a:pathLst>
              </a:custGeom>
              <a:noFill/>
              <a:ln w="13655">
                <a:solidFill>
                  <a:srgbClr val="484848"/>
                </a:solidFill>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1093" name="Group 32">
              <a:extLst>
                <a:ext uri="{FF2B5EF4-FFF2-40B4-BE49-F238E27FC236}">
                  <a16:creationId xmlns:a16="http://schemas.microsoft.com/office/drawing/2014/main" id="{451B732F-4E62-6FBF-CDD8-18E65B5FFCA7}"/>
                </a:ext>
              </a:extLst>
            </p:cNvPr>
            <p:cNvGrpSpPr/>
            <p:nvPr/>
          </p:nvGrpSpPr>
          <p:grpSpPr>
            <a:xfrm>
              <a:off x="8719016" y="2688809"/>
              <a:ext cx="496143" cy="118346"/>
              <a:chOff x="7009725" y="2416989"/>
              <a:chExt cx="496143" cy="118346"/>
            </a:xfrm>
          </p:grpSpPr>
          <p:sp>
            <p:nvSpPr>
              <p:cNvPr id="1106" name="Rounded Rectangle 30">
                <a:extLst>
                  <a:ext uri="{FF2B5EF4-FFF2-40B4-BE49-F238E27FC236}">
                    <a16:creationId xmlns:a16="http://schemas.microsoft.com/office/drawing/2014/main" id="{0874A222-B175-D7DF-23F7-88AB6706D577}"/>
                  </a:ext>
                </a:extLst>
              </p:cNvPr>
              <p:cNvSpPr/>
              <p:nvPr/>
            </p:nvSpPr>
            <p:spPr>
              <a:xfrm>
                <a:off x="7009725" y="2476162"/>
                <a:ext cx="491591" cy="9103"/>
              </a:xfrm>
              <a:custGeom>
                <a:avLst/>
                <a:gdLst/>
                <a:ahLst/>
                <a:cxnLst/>
                <a:rect l="0" t="0" r="0" b="0"/>
                <a:pathLst>
                  <a:path w="491591" h="9103">
                    <a:moveTo>
                      <a:pt x="0" y="0"/>
                    </a:moveTo>
                    <a:lnTo>
                      <a:pt x="254899" y="0"/>
                    </a:lnTo>
                    <a:lnTo>
                      <a:pt x="491591" y="0"/>
                    </a:lnTo>
                  </a:path>
                </a:pathLst>
              </a:custGeom>
              <a:noFill/>
              <a:ln w="13655">
                <a:solidFill>
                  <a:srgbClr val="484848"/>
                </a:solidFill>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107" name="Rounded Rectangle 31">
                <a:extLst>
                  <a:ext uri="{FF2B5EF4-FFF2-40B4-BE49-F238E27FC236}">
                    <a16:creationId xmlns:a16="http://schemas.microsoft.com/office/drawing/2014/main" id="{F82BBCB5-9DA0-4F92-C80F-B7F51D23F014}"/>
                  </a:ext>
                </a:extLst>
              </p:cNvPr>
              <p:cNvSpPr/>
              <p:nvPr/>
            </p:nvSpPr>
            <p:spPr>
              <a:xfrm>
                <a:off x="7446695" y="2416989"/>
                <a:ext cx="59173" cy="118346"/>
              </a:xfrm>
              <a:custGeom>
                <a:avLst/>
                <a:gdLst/>
                <a:ahLst/>
                <a:cxnLst/>
                <a:rect l="0" t="0" r="0" b="0"/>
                <a:pathLst>
                  <a:path w="59173" h="118346">
                    <a:moveTo>
                      <a:pt x="0" y="0"/>
                    </a:moveTo>
                    <a:lnTo>
                      <a:pt x="59173" y="59173"/>
                    </a:lnTo>
                    <a:lnTo>
                      <a:pt x="0" y="118346"/>
                    </a:lnTo>
                  </a:path>
                </a:pathLst>
              </a:custGeom>
              <a:noFill/>
              <a:ln w="13655">
                <a:solidFill>
                  <a:srgbClr val="484848"/>
                </a:solidFill>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1094" name="Group 35">
              <a:extLst>
                <a:ext uri="{FF2B5EF4-FFF2-40B4-BE49-F238E27FC236}">
                  <a16:creationId xmlns:a16="http://schemas.microsoft.com/office/drawing/2014/main" id="{CB7FC83B-6781-637F-67B8-45536C077743}"/>
                </a:ext>
              </a:extLst>
            </p:cNvPr>
            <p:cNvGrpSpPr/>
            <p:nvPr/>
          </p:nvGrpSpPr>
          <p:grpSpPr>
            <a:xfrm>
              <a:off x="2381587" y="2870880"/>
              <a:ext cx="496143" cy="118346"/>
              <a:chOff x="770158" y="2599060"/>
              <a:chExt cx="496143" cy="118346"/>
            </a:xfrm>
          </p:grpSpPr>
          <p:sp>
            <p:nvSpPr>
              <p:cNvPr id="1104" name="Rounded Rectangle 33">
                <a:extLst>
                  <a:ext uri="{FF2B5EF4-FFF2-40B4-BE49-F238E27FC236}">
                    <a16:creationId xmlns:a16="http://schemas.microsoft.com/office/drawing/2014/main" id="{7AA756B5-48FC-87EF-A008-F06FDDED550F}"/>
                  </a:ext>
                </a:extLst>
              </p:cNvPr>
              <p:cNvSpPr/>
              <p:nvPr/>
            </p:nvSpPr>
            <p:spPr>
              <a:xfrm>
                <a:off x="770158" y="2658233"/>
                <a:ext cx="491591" cy="9103"/>
              </a:xfrm>
              <a:custGeom>
                <a:avLst/>
                <a:gdLst/>
                <a:ahLst/>
                <a:cxnLst/>
                <a:rect l="0" t="0" r="0" b="0"/>
                <a:pathLst>
                  <a:path w="491591" h="9103">
                    <a:moveTo>
                      <a:pt x="0" y="0"/>
                    </a:moveTo>
                    <a:lnTo>
                      <a:pt x="254899" y="0"/>
                    </a:lnTo>
                    <a:lnTo>
                      <a:pt x="491591" y="0"/>
                    </a:lnTo>
                  </a:path>
                </a:pathLst>
              </a:custGeom>
              <a:noFill/>
              <a:ln w="13655">
                <a:solidFill>
                  <a:srgbClr val="484848"/>
                </a:solidFill>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105" name="Rounded Rectangle 34">
                <a:extLst>
                  <a:ext uri="{FF2B5EF4-FFF2-40B4-BE49-F238E27FC236}">
                    <a16:creationId xmlns:a16="http://schemas.microsoft.com/office/drawing/2014/main" id="{649711FF-B1B9-88C1-3328-FF58D6830D85}"/>
                  </a:ext>
                </a:extLst>
              </p:cNvPr>
              <p:cNvSpPr/>
              <p:nvPr/>
            </p:nvSpPr>
            <p:spPr>
              <a:xfrm>
                <a:off x="1207128" y="2599060"/>
                <a:ext cx="59173" cy="118346"/>
              </a:xfrm>
              <a:custGeom>
                <a:avLst/>
                <a:gdLst/>
                <a:ahLst/>
                <a:cxnLst/>
                <a:rect l="0" t="0" r="0" b="0"/>
                <a:pathLst>
                  <a:path w="59173" h="118346">
                    <a:moveTo>
                      <a:pt x="0" y="0"/>
                    </a:moveTo>
                    <a:lnTo>
                      <a:pt x="59173" y="59173"/>
                    </a:lnTo>
                    <a:lnTo>
                      <a:pt x="0" y="118346"/>
                    </a:lnTo>
                  </a:path>
                </a:pathLst>
              </a:custGeom>
              <a:noFill/>
              <a:ln w="13655">
                <a:solidFill>
                  <a:srgbClr val="484848"/>
                </a:solidFill>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nvGrpSpPr>
            <p:cNvPr id="1095" name="Group 38">
              <a:extLst>
                <a:ext uri="{FF2B5EF4-FFF2-40B4-BE49-F238E27FC236}">
                  <a16:creationId xmlns:a16="http://schemas.microsoft.com/office/drawing/2014/main" id="{973A0699-2C44-2704-BBDB-1035F0317750}"/>
                </a:ext>
              </a:extLst>
            </p:cNvPr>
            <p:cNvGrpSpPr/>
            <p:nvPr/>
          </p:nvGrpSpPr>
          <p:grpSpPr>
            <a:xfrm>
              <a:off x="4021590" y="2930053"/>
              <a:ext cx="496143" cy="714628"/>
              <a:chOff x="2312299" y="2658233"/>
              <a:chExt cx="496143" cy="714628"/>
            </a:xfrm>
          </p:grpSpPr>
          <p:sp>
            <p:nvSpPr>
              <p:cNvPr id="1102" name="Rounded Rectangle 36">
                <a:extLst>
                  <a:ext uri="{FF2B5EF4-FFF2-40B4-BE49-F238E27FC236}">
                    <a16:creationId xmlns:a16="http://schemas.microsoft.com/office/drawing/2014/main" id="{CFCBDAE7-6229-D1FD-6EDF-312C9493DDE8}"/>
                  </a:ext>
                </a:extLst>
              </p:cNvPr>
              <p:cNvSpPr/>
              <p:nvPr/>
            </p:nvSpPr>
            <p:spPr>
              <a:xfrm>
                <a:off x="2312299" y="2658233"/>
                <a:ext cx="491591" cy="655454"/>
              </a:xfrm>
              <a:custGeom>
                <a:avLst/>
                <a:gdLst/>
                <a:ahLst/>
                <a:cxnLst/>
                <a:rect l="0" t="0" r="0" b="0"/>
                <a:pathLst>
                  <a:path w="491591" h="655454">
                    <a:moveTo>
                      <a:pt x="0" y="0"/>
                    </a:moveTo>
                    <a:lnTo>
                      <a:pt x="127449" y="0"/>
                    </a:lnTo>
                    <a:lnTo>
                      <a:pt x="254899" y="0"/>
                    </a:lnTo>
                    <a:lnTo>
                      <a:pt x="254899" y="327727"/>
                    </a:lnTo>
                    <a:lnTo>
                      <a:pt x="254899" y="655454"/>
                    </a:lnTo>
                    <a:lnTo>
                      <a:pt x="382348" y="655454"/>
                    </a:lnTo>
                    <a:lnTo>
                      <a:pt x="491591" y="655454"/>
                    </a:lnTo>
                  </a:path>
                </a:pathLst>
              </a:custGeom>
              <a:noFill/>
              <a:ln w="13655">
                <a:solidFill>
                  <a:srgbClr val="484848"/>
                </a:solidFill>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103" name="Rounded Rectangle 37">
                <a:extLst>
                  <a:ext uri="{FF2B5EF4-FFF2-40B4-BE49-F238E27FC236}">
                    <a16:creationId xmlns:a16="http://schemas.microsoft.com/office/drawing/2014/main" id="{7A93636F-D962-A6A2-D264-9ADEE315756B}"/>
                  </a:ext>
                </a:extLst>
              </p:cNvPr>
              <p:cNvSpPr/>
              <p:nvPr/>
            </p:nvSpPr>
            <p:spPr>
              <a:xfrm>
                <a:off x="2749269" y="3254515"/>
                <a:ext cx="59173" cy="118346"/>
              </a:xfrm>
              <a:custGeom>
                <a:avLst/>
                <a:gdLst/>
                <a:ahLst/>
                <a:cxnLst/>
                <a:rect l="0" t="0" r="0" b="0"/>
                <a:pathLst>
                  <a:path w="59173" h="118346">
                    <a:moveTo>
                      <a:pt x="0" y="0"/>
                    </a:moveTo>
                    <a:lnTo>
                      <a:pt x="59173" y="59173"/>
                    </a:lnTo>
                    <a:lnTo>
                      <a:pt x="0" y="118346"/>
                    </a:lnTo>
                  </a:path>
                </a:pathLst>
              </a:custGeom>
              <a:noFill/>
              <a:ln w="13655">
                <a:solidFill>
                  <a:srgbClr val="484848"/>
                </a:solidFill>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sp>
          <p:nvSpPr>
            <p:cNvPr id="1100" name="Rounded Rectangle 39">
              <a:extLst>
                <a:ext uri="{FF2B5EF4-FFF2-40B4-BE49-F238E27FC236}">
                  <a16:creationId xmlns:a16="http://schemas.microsoft.com/office/drawing/2014/main" id="{4F3F825F-2BC5-3838-AED1-CE8C052D2CCC}"/>
                </a:ext>
              </a:extLst>
            </p:cNvPr>
            <p:cNvSpPr/>
            <p:nvPr/>
          </p:nvSpPr>
          <p:spPr>
            <a:xfrm>
              <a:off x="5623814" y="3585508"/>
              <a:ext cx="1866850" cy="59173"/>
            </a:xfrm>
            <a:custGeom>
              <a:avLst/>
              <a:gdLst/>
              <a:ahLst/>
              <a:cxnLst/>
              <a:rect l="0" t="0" r="0" b="0"/>
              <a:pathLst>
                <a:path w="491591" h="9103">
                  <a:moveTo>
                    <a:pt x="0" y="0"/>
                  </a:moveTo>
                  <a:lnTo>
                    <a:pt x="254899" y="0"/>
                  </a:lnTo>
                  <a:lnTo>
                    <a:pt x="491591" y="0"/>
                  </a:lnTo>
                </a:path>
              </a:pathLst>
            </a:custGeom>
            <a:noFill/>
            <a:ln w="13655">
              <a:solidFill>
                <a:srgbClr val="484848"/>
              </a:solidFill>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101" name="Rounded Rectangle 40">
              <a:extLst>
                <a:ext uri="{FF2B5EF4-FFF2-40B4-BE49-F238E27FC236}">
                  <a16:creationId xmlns:a16="http://schemas.microsoft.com/office/drawing/2014/main" id="{5BE33517-EAA2-C0A1-9B2D-E9599966D0FE}"/>
                </a:ext>
              </a:extLst>
            </p:cNvPr>
            <p:cNvSpPr/>
            <p:nvPr/>
          </p:nvSpPr>
          <p:spPr>
            <a:xfrm>
              <a:off x="7547670" y="3526335"/>
              <a:ext cx="59173" cy="118346"/>
            </a:xfrm>
            <a:custGeom>
              <a:avLst/>
              <a:gdLst/>
              <a:ahLst/>
              <a:cxnLst/>
              <a:rect l="0" t="0" r="0" b="0"/>
              <a:pathLst>
                <a:path w="59173" h="118346">
                  <a:moveTo>
                    <a:pt x="0" y="0"/>
                  </a:moveTo>
                  <a:lnTo>
                    <a:pt x="59173" y="59173"/>
                  </a:lnTo>
                  <a:lnTo>
                    <a:pt x="0" y="118346"/>
                  </a:lnTo>
                </a:path>
              </a:pathLst>
            </a:custGeom>
            <a:noFill/>
            <a:ln w="13655">
              <a:solidFill>
                <a:srgbClr val="484848"/>
              </a:solidFill>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120" name="TextBox 7">
              <a:extLst>
                <a:ext uri="{FF2B5EF4-FFF2-40B4-BE49-F238E27FC236}">
                  <a16:creationId xmlns:a16="http://schemas.microsoft.com/office/drawing/2014/main" id="{43E23717-FE17-3816-B15C-46111EB44FE8}"/>
                </a:ext>
              </a:extLst>
            </p:cNvPr>
            <p:cNvSpPr txBox="1"/>
            <p:nvPr/>
          </p:nvSpPr>
          <p:spPr>
            <a:xfrm>
              <a:off x="1474453" y="2661836"/>
              <a:ext cx="875624" cy="554639"/>
            </a:xfrm>
            <a:prstGeom prst="rect">
              <a:avLst/>
            </a:prstGeom>
            <a:noFill/>
            <a:ln>
              <a:noFill/>
            </a:ln>
          </p:spPr>
          <p:txBody>
            <a:bodyPr wrap="none" lIns="0" tIns="0" rIns="0" bIns="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b="0" dirty="0">
                  <a:solidFill>
                    <a:srgbClr val="484848"/>
                  </a:solidFill>
                  <a:latin typeface="Shantell Sans"/>
                </a:rPr>
                <a:t>Read</a:t>
              </a:r>
              <a:r>
                <a:rPr b="0" dirty="0">
                  <a:solidFill>
                    <a:srgbClr val="484848"/>
                  </a:solidFill>
                  <a:latin typeface="Shantell Sans"/>
                </a:rPr>
                <a:t>
</a:t>
              </a:r>
              <a:r>
                <a:rPr lang="en-US" b="0" dirty="0">
                  <a:solidFill>
                    <a:srgbClr val="484848"/>
                  </a:solidFill>
                  <a:latin typeface="Shantell Sans"/>
                </a:rPr>
                <a:t>QA Sheet</a:t>
              </a:r>
              <a:endParaRPr b="0" dirty="0">
                <a:solidFill>
                  <a:srgbClr val="484848"/>
                </a:solidFill>
                <a:latin typeface="Shantell Sans"/>
              </a:endParaRPr>
            </a:p>
          </p:txBody>
        </p:sp>
        <p:grpSp>
          <p:nvGrpSpPr>
            <p:cNvPr id="1121" name="Group 35">
              <a:extLst>
                <a:ext uri="{FF2B5EF4-FFF2-40B4-BE49-F238E27FC236}">
                  <a16:creationId xmlns:a16="http://schemas.microsoft.com/office/drawing/2014/main" id="{1E39E56E-AE6B-892D-842E-F9FA93DA749B}"/>
                </a:ext>
              </a:extLst>
            </p:cNvPr>
            <p:cNvGrpSpPr/>
            <p:nvPr/>
          </p:nvGrpSpPr>
          <p:grpSpPr>
            <a:xfrm>
              <a:off x="894106" y="2870880"/>
              <a:ext cx="496143" cy="118346"/>
              <a:chOff x="819318" y="2599060"/>
              <a:chExt cx="496143" cy="118346"/>
            </a:xfrm>
          </p:grpSpPr>
          <p:sp>
            <p:nvSpPr>
              <p:cNvPr id="1122" name="Rounded Rectangle 33">
                <a:extLst>
                  <a:ext uri="{FF2B5EF4-FFF2-40B4-BE49-F238E27FC236}">
                    <a16:creationId xmlns:a16="http://schemas.microsoft.com/office/drawing/2014/main" id="{AD4AD5B5-3CFE-2621-0D46-4379185476A3}"/>
                  </a:ext>
                </a:extLst>
              </p:cNvPr>
              <p:cNvSpPr/>
              <p:nvPr/>
            </p:nvSpPr>
            <p:spPr>
              <a:xfrm>
                <a:off x="819318" y="2658233"/>
                <a:ext cx="491591" cy="9103"/>
              </a:xfrm>
              <a:custGeom>
                <a:avLst/>
                <a:gdLst/>
                <a:ahLst/>
                <a:cxnLst/>
                <a:rect l="0" t="0" r="0" b="0"/>
                <a:pathLst>
                  <a:path w="491591" h="9103">
                    <a:moveTo>
                      <a:pt x="0" y="0"/>
                    </a:moveTo>
                    <a:lnTo>
                      <a:pt x="254899" y="0"/>
                    </a:lnTo>
                    <a:lnTo>
                      <a:pt x="491591" y="0"/>
                    </a:lnTo>
                  </a:path>
                </a:pathLst>
              </a:custGeom>
              <a:noFill/>
              <a:ln w="13655">
                <a:solidFill>
                  <a:srgbClr val="484848"/>
                </a:solidFill>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123" name="Rounded Rectangle 34">
                <a:extLst>
                  <a:ext uri="{FF2B5EF4-FFF2-40B4-BE49-F238E27FC236}">
                    <a16:creationId xmlns:a16="http://schemas.microsoft.com/office/drawing/2014/main" id="{2A4B40AE-B2EA-9AD0-EDEE-490A1C722711}"/>
                  </a:ext>
                </a:extLst>
              </p:cNvPr>
              <p:cNvSpPr/>
              <p:nvPr/>
            </p:nvSpPr>
            <p:spPr>
              <a:xfrm>
                <a:off x="1256288" y="2599060"/>
                <a:ext cx="59173" cy="118346"/>
              </a:xfrm>
              <a:custGeom>
                <a:avLst/>
                <a:gdLst/>
                <a:ahLst/>
                <a:cxnLst/>
                <a:rect l="0" t="0" r="0" b="0"/>
                <a:pathLst>
                  <a:path w="59173" h="118346">
                    <a:moveTo>
                      <a:pt x="0" y="0"/>
                    </a:moveTo>
                    <a:lnTo>
                      <a:pt x="59173" y="59173"/>
                    </a:lnTo>
                    <a:lnTo>
                      <a:pt x="0" y="118346"/>
                    </a:lnTo>
                  </a:path>
                </a:pathLst>
              </a:custGeom>
              <a:noFill/>
              <a:ln w="13655">
                <a:solidFill>
                  <a:srgbClr val="484848"/>
                </a:solidFill>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sp>
          <p:nvSpPr>
            <p:cNvPr id="1124" name="TextBox 3">
              <a:extLst>
                <a:ext uri="{FF2B5EF4-FFF2-40B4-BE49-F238E27FC236}">
                  <a16:creationId xmlns:a16="http://schemas.microsoft.com/office/drawing/2014/main" id="{F29BF604-C7D9-B9B7-B9A3-4ADA496E35B5}"/>
                </a:ext>
              </a:extLst>
            </p:cNvPr>
            <p:cNvSpPr txBox="1"/>
            <p:nvPr/>
          </p:nvSpPr>
          <p:spPr>
            <a:xfrm>
              <a:off x="5619261" y="1605786"/>
              <a:ext cx="112210" cy="272510"/>
            </a:xfrm>
            <a:prstGeom prst="rect">
              <a:avLst/>
            </a:prstGeom>
            <a:noFill/>
            <a:ln>
              <a:noFill/>
            </a:ln>
          </p:spPr>
          <p:txBody>
            <a:bodyPr wrap="none" lIns="0" tIns="0" rIns="0" bIns="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b="0" dirty="0">
                  <a:solidFill>
                    <a:srgbClr val="484848"/>
                  </a:solidFill>
                  <a:latin typeface="Shantell Sans"/>
                </a:rPr>
                <a:t>Y</a:t>
              </a:r>
              <a:endParaRPr b="0" dirty="0">
                <a:solidFill>
                  <a:srgbClr val="484848"/>
                </a:solidFill>
                <a:latin typeface="Shantell Sans"/>
              </a:endParaRPr>
            </a:p>
          </p:txBody>
        </p:sp>
        <p:sp>
          <p:nvSpPr>
            <p:cNvPr id="1125" name="TextBox 3">
              <a:extLst>
                <a:ext uri="{FF2B5EF4-FFF2-40B4-BE49-F238E27FC236}">
                  <a16:creationId xmlns:a16="http://schemas.microsoft.com/office/drawing/2014/main" id="{57413822-1FAD-E9B2-DB86-F7412EA949DE}"/>
                </a:ext>
              </a:extLst>
            </p:cNvPr>
            <p:cNvSpPr txBox="1"/>
            <p:nvPr/>
          </p:nvSpPr>
          <p:spPr>
            <a:xfrm>
              <a:off x="4015971" y="2079169"/>
              <a:ext cx="112210" cy="272510"/>
            </a:xfrm>
            <a:prstGeom prst="rect">
              <a:avLst/>
            </a:prstGeom>
            <a:noFill/>
            <a:ln>
              <a:noFill/>
            </a:ln>
          </p:spPr>
          <p:txBody>
            <a:bodyPr wrap="none" lIns="0" tIns="0" rIns="0" bIns="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b="0" dirty="0">
                  <a:solidFill>
                    <a:srgbClr val="484848"/>
                  </a:solidFill>
                  <a:latin typeface="Shantell Sans"/>
                </a:rPr>
                <a:t>Y</a:t>
              </a:r>
              <a:endParaRPr b="0" dirty="0">
                <a:solidFill>
                  <a:srgbClr val="484848"/>
                </a:solidFill>
                <a:latin typeface="Shantell Sans"/>
              </a:endParaRPr>
            </a:p>
          </p:txBody>
        </p:sp>
        <p:sp>
          <p:nvSpPr>
            <p:cNvPr id="1148" name="Rounded Rectangle 36">
              <a:extLst>
                <a:ext uri="{FF2B5EF4-FFF2-40B4-BE49-F238E27FC236}">
                  <a16:creationId xmlns:a16="http://schemas.microsoft.com/office/drawing/2014/main" id="{3AF12DC9-FDD0-6851-BAAF-13384FDCBBAE}"/>
                </a:ext>
              </a:extLst>
            </p:cNvPr>
            <p:cNvSpPr/>
            <p:nvPr/>
          </p:nvSpPr>
          <p:spPr>
            <a:xfrm>
              <a:off x="7140730" y="2747982"/>
              <a:ext cx="458837" cy="837525"/>
            </a:xfrm>
            <a:custGeom>
              <a:avLst/>
              <a:gdLst/>
              <a:ahLst/>
              <a:cxnLst/>
              <a:rect l="0" t="0" r="0" b="0"/>
              <a:pathLst>
                <a:path w="491591" h="655454">
                  <a:moveTo>
                    <a:pt x="0" y="0"/>
                  </a:moveTo>
                  <a:lnTo>
                    <a:pt x="127449" y="0"/>
                  </a:lnTo>
                  <a:lnTo>
                    <a:pt x="254899" y="0"/>
                  </a:lnTo>
                  <a:lnTo>
                    <a:pt x="254899" y="327727"/>
                  </a:lnTo>
                  <a:lnTo>
                    <a:pt x="254899" y="655454"/>
                  </a:lnTo>
                  <a:lnTo>
                    <a:pt x="382348" y="655454"/>
                  </a:lnTo>
                  <a:lnTo>
                    <a:pt x="491591" y="655454"/>
                  </a:lnTo>
                </a:path>
              </a:pathLst>
            </a:custGeom>
            <a:noFill/>
            <a:ln w="13655">
              <a:solidFill>
                <a:srgbClr val="484848"/>
              </a:solidFill>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150" name="TextBox 3">
              <a:extLst>
                <a:ext uri="{FF2B5EF4-FFF2-40B4-BE49-F238E27FC236}">
                  <a16:creationId xmlns:a16="http://schemas.microsoft.com/office/drawing/2014/main" id="{2FD694DC-4C6E-7A47-D3EE-DC4D12F8B714}"/>
                </a:ext>
              </a:extLst>
            </p:cNvPr>
            <p:cNvSpPr txBox="1"/>
            <p:nvPr/>
          </p:nvSpPr>
          <p:spPr>
            <a:xfrm>
              <a:off x="7430559" y="2426015"/>
              <a:ext cx="112210" cy="272510"/>
            </a:xfrm>
            <a:prstGeom prst="rect">
              <a:avLst/>
            </a:prstGeom>
            <a:noFill/>
            <a:ln>
              <a:noFill/>
            </a:ln>
          </p:spPr>
          <p:txBody>
            <a:bodyPr wrap="none" lIns="0" tIns="0" rIns="0" bIns="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b="0" dirty="0">
                  <a:solidFill>
                    <a:srgbClr val="484848"/>
                  </a:solidFill>
                  <a:latin typeface="Shantell Sans"/>
                </a:rPr>
                <a:t>Y</a:t>
              </a:r>
              <a:endParaRPr b="0" dirty="0">
                <a:solidFill>
                  <a:srgbClr val="484848"/>
                </a:solidFill>
                <a:latin typeface="Shantell Sans"/>
              </a:endParaRPr>
            </a:p>
          </p:txBody>
        </p:sp>
        <p:sp>
          <p:nvSpPr>
            <p:cNvPr id="1151" name="TextBox 1">
              <a:extLst>
                <a:ext uri="{FF2B5EF4-FFF2-40B4-BE49-F238E27FC236}">
                  <a16:creationId xmlns:a16="http://schemas.microsoft.com/office/drawing/2014/main" id="{DBCD70E0-34B3-96CF-B522-58DC8ABCD83D}"/>
                </a:ext>
              </a:extLst>
            </p:cNvPr>
            <p:cNvSpPr txBox="1"/>
            <p:nvPr/>
          </p:nvSpPr>
          <p:spPr>
            <a:xfrm>
              <a:off x="9282137" y="2328926"/>
              <a:ext cx="1207254" cy="836768"/>
            </a:xfrm>
            <a:prstGeom prst="rect">
              <a:avLst/>
            </a:prstGeom>
            <a:noFill/>
            <a:ln>
              <a:noFill/>
            </a:ln>
          </p:spPr>
          <p:txBody>
            <a:bodyPr wrap="none" lIns="0" tIns="0" rIns="0" bIns="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b="0" dirty="0">
                  <a:solidFill>
                    <a:srgbClr val="484848"/>
                  </a:solidFill>
                  <a:latin typeface="Shantell Sans"/>
                </a:rPr>
                <a:t>Output</a:t>
              </a:r>
              <a:r>
                <a:rPr lang="zh-CN" altLang="en-US" b="0" dirty="0">
                  <a:solidFill>
                    <a:srgbClr val="484848"/>
                  </a:solidFill>
                  <a:latin typeface="Shantell Sans"/>
                </a:rPr>
                <a:t>
</a:t>
              </a:r>
              <a:r>
                <a:rPr lang="en-US" b="0" dirty="0">
                  <a:solidFill>
                    <a:srgbClr val="484848"/>
                  </a:solidFill>
                  <a:latin typeface="Shantell Sans"/>
                </a:rPr>
                <a:t>Question</a:t>
              </a:r>
              <a:r>
                <a:rPr lang="zh-CN" altLang="en-US" b="0" dirty="0">
                  <a:solidFill>
                    <a:srgbClr val="484848"/>
                  </a:solidFill>
                  <a:latin typeface="Shantell Sans"/>
                </a:rPr>
                <a:t>
</a:t>
              </a:r>
              <a:r>
                <a:rPr lang="en-US" b="0" dirty="0">
                  <a:solidFill>
                    <a:srgbClr val="484848"/>
                  </a:solidFill>
                  <a:latin typeface="Shantell Sans"/>
                </a:rPr>
                <a:t>Number,</a:t>
              </a:r>
              <a:r>
                <a:rPr lang="zh-CN" altLang="en-US" b="0" dirty="0">
                  <a:solidFill>
                    <a:srgbClr val="484848"/>
                  </a:solidFill>
                  <a:latin typeface="Shantell Sans"/>
                </a:rPr>
                <a:t> </a:t>
              </a:r>
              <a:r>
                <a:rPr lang="en-US" altLang="zh-CN" b="0" dirty="0">
                  <a:solidFill>
                    <a:srgbClr val="484848"/>
                  </a:solidFill>
                  <a:latin typeface="Shantell Sans"/>
                </a:rPr>
                <a:t>etc.</a:t>
              </a:r>
              <a:endParaRPr lang="en-US" b="0" dirty="0">
                <a:solidFill>
                  <a:srgbClr val="484848"/>
                </a:solidFill>
                <a:latin typeface="Shantell Sans"/>
              </a:endParaRPr>
            </a:p>
          </p:txBody>
        </p:sp>
        <p:sp>
          <p:nvSpPr>
            <p:cNvPr id="1152" name="Rounded Rectangle 39">
              <a:extLst>
                <a:ext uri="{FF2B5EF4-FFF2-40B4-BE49-F238E27FC236}">
                  <a16:creationId xmlns:a16="http://schemas.microsoft.com/office/drawing/2014/main" id="{75C6DE61-CBD5-4CA5-F101-2AB746FC0823}"/>
                </a:ext>
              </a:extLst>
            </p:cNvPr>
            <p:cNvSpPr/>
            <p:nvPr/>
          </p:nvSpPr>
          <p:spPr>
            <a:xfrm>
              <a:off x="6016402" y="1801777"/>
              <a:ext cx="1866850" cy="59173"/>
            </a:xfrm>
            <a:custGeom>
              <a:avLst/>
              <a:gdLst/>
              <a:ahLst/>
              <a:cxnLst/>
              <a:rect l="0" t="0" r="0" b="0"/>
              <a:pathLst>
                <a:path w="491591" h="9103">
                  <a:moveTo>
                    <a:pt x="0" y="0"/>
                  </a:moveTo>
                  <a:lnTo>
                    <a:pt x="254899" y="0"/>
                  </a:lnTo>
                  <a:lnTo>
                    <a:pt x="491591" y="0"/>
                  </a:lnTo>
                </a:path>
              </a:pathLst>
            </a:custGeom>
            <a:noFill/>
            <a:ln w="13655">
              <a:solidFill>
                <a:srgbClr val="484848"/>
              </a:solidFill>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nvGrpSpPr>
            <p:cNvPr id="1153" name="Group 35">
              <a:extLst>
                <a:ext uri="{FF2B5EF4-FFF2-40B4-BE49-F238E27FC236}">
                  <a16:creationId xmlns:a16="http://schemas.microsoft.com/office/drawing/2014/main" id="{F19974AD-D390-E72B-2833-07C97E272523}"/>
                </a:ext>
              </a:extLst>
            </p:cNvPr>
            <p:cNvGrpSpPr/>
            <p:nvPr/>
          </p:nvGrpSpPr>
          <p:grpSpPr>
            <a:xfrm>
              <a:off x="10535978" y="2688137"/>
              <a:ext cx="496143" cy="118346"/>
              <a:chOff x="819318" y="2599060"/>
              <a:chExt cx="496143" cy="118346"/>
            </a:xfrm>
          </p:grpSpPr>
          <p:sp>
            <p:nvSpPr>
              <p:cNvPr id="1154" name="Rounded Rectangle 33">
                <a:extLst>
                  <a:ext uri="{FF2B5EF4-FFF2-40B4-BE49-F238E27FC236}">
                    <a16:creationId xmlns:a16="http://schemas.microsoft.com/office/drawing/2014/main" id="{369C52CC-E8E6-DA9A-D446-94BD05672161}"/>
                  </a:ext>
                </a:extLst>
              </p:cNvPr>
              <p:cNvSpPr/>
              <p:nvPr/>
            </p:nvSpPr>
            <p:spPr>
              <a:xfrm>
                <a:off x="819318" y="2658233"/>
                <a:ext cx="491591" cy="9103"/>
              </a:xfrm>
              <a:custGeom>
                <a:avLst/>
                <a:gdLst/>
                <a:ahLst/>
                <a:cxnLst/>
                <a:rect l="0" t="0" r="0" b="0"/>
                <a:pathLst>
                  <a:path w="491591" h="9103">
                    <a:moveTo>
                      <a:pt x="0" y="0"/>
                    </a:moveTo>
                    <a:lnTo>
                      <a:pt x="254899" y="0"/>
                    </a:lnTo>
                    <a:lnTo>
                      <a:pt x="491591" y="0"/>
                    </a:lnTo>
                  </a:path>
                </a:pathLst>
              </a:custGeom>
              <a:noFill/>
              <a:ln w="13655">
                <a:solidFill>
                  <a:srgbClr val="484848"/>
                </a:solidFill>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sp>
            <p:nvSpPr>
              <p:cNvPr id="1155" name="Rounded Rectangle 34">
                <a:extLst>
                  <a:ext uri="{FF2B5EF4-FFF2-40B4-BE49-F238E27FC236}">
                    <a16:creationId xmlns:a16="http://schemas.microsoft.com/office/drawing/2014/main" id="{111E8CC5-8AB3-C310-95D1-904685F161A9}"/>
                  </a:ext>
                </a:extLst>
              </p:cNvPr>
              <p:cNvSpPr/>
              <p:nvPr/>
            </p:nvSpPr>
            <p:spPr>
              <a:xfrm>
                <a:off x="1256288" y="2599060"/>
                <a:ext cx="59173" cy="118346"/>
              </a:xfrm>
              <a:custGeom>
                <a:avLst/>
                <a:gdLst/>
                <a:ahLst/>
                <a:cxnLst/>
                <a:rect l="0" t="0" r="0" b="0"/>
                <a:pathLst>
                  <a:path w="59173" h="118346">
                    <a:moveTo>
                      <a:pt x="0" y="0"/>
                    </a:moveTo>
                    <a:lnTo>
                      <a:pt x="59173" y="59173"/>
                    </a:lnTo>
                    <a:lnTo>
                      <a:pt x="0" y="118346"/>
                    </a:lnTo>
                  </a:path>
                </a:pathLst>
              </a:custGeom>
              <a:noFill/>
              <a:ln w="13655">
                <a:solidFill>
                  <a:srgbClr val="484848"/>
                </a:solidFill>
              </a:ln>
            </p:spPr>
            <p:txBody>
              <a:bodyPr rtlCol="0"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endParaRPr/>
              </a:p>
            </p:txBody>
          </p:sp>
        </p:grpSp>
      </p:grpSp>
      <p:pic>
        <p:nvPicPr>
          <p:cNvPr id="8" name="图片 7">
            <a:extLst>
              <a:ext uri="{FF2B5EF4-FFF2-40B4-BE49-F238E27FC236}">
                <a16:creationId xmlns:a16="http://schemas.microsoft.com/office/drawing/2014/main" id="{091AB93D-754A-2194-102E-B930168CD9ED}"/>
              </a:ext>
            </a:extLst>
          </p:cNvPr>
          <p:cNvPicPr>
            <a:picLocks noChangeAspect="1"/>
          </p:cNvPicPr>
          <p:nvPr/>
        </p:nvPicPr>
        <p:blipFill>
          <a:blip r:embed="rId2"/>
          <a:stretch>
            <a:fillRect/>
          </a:stretch>
        </p:blipFill>
        <p:spPr>
          <a:xfrm>
            <a:off x="1629039" y="3784200"/>
            <a:ext cx="1490393" cy="742582"/>
          </a:xfrm>
          <a:prstGeom prst="rect">
            <a:avLst/>
          </a:prstGeom>
          <a:ln w="6350">
            <a:solidFill>
              <a:schemeClr val="bg1"/>
            </a:solidFill>
          </a:ln>
        </p:spPr>
      </p:pic>
      <p:pic>
        <p:nvPicPr>
          <p:cNvPr id="10" name="图片 9">
            <a:extLst>
              <a:ext uri="{FF2B5EF4-FFF2-40B4-BE49-F238E27FC236}">
                <a16:creationId xmlns:a16="http://schemas.microsoft.com/office/drawing/2014/main" id="{766B6DD8-D89F-A420-1FBD-3B337B7886AF}"/>
              </a:ext>
            </a:extLst>
          </p:cNvPr>
          <p:cNvPicPr>
            <a:picLocks noChangeAspect="1"/>
          </p:cNvPicPr>
          <p:nvPr/>
        </p:nvPicPr>
        <p:blipFill>
          <a:blip r:embed="rId3"/>
          <a:stretch>
            <a:fillRect/>
          </a:stretch>
        </p:blipFill>
        <p:spPr>
          <a:xfrm>
            <a:off x="7906942" y="4493786"/>
            <a:ext cx="1587966" cy="946768"/>
          </a:xfrm>
          <a:prstGeom prst="rect">
            <a:avLst/>
          </a:prstGeom>
          <a:ln w="6350">
            <a:solidFill>
              <a:schemeClr val="bg1"/>
            </a:solidFill>
          </a:ln>
        </p:spPr>
      </p:pic>
      <p:pic>
        <p:nvPicPr>
          <p:cNvPr id="12" name="图片 11">
            <a:extLst>
              <a:ext uri="{FF2B5EF4-FFF2-40B4-BE49-F238E27FC236}">
                <a16:creationId xmlns:a16="http://schemas.microsoft.com/office/drawing/2014/main" id="{4B11F716-469E-3158-F269-1C97DD4E0A1A}"/>
              </a:ext>
            </a:extLst>
          </p:cNvPr>
          <p:cNvPicPr>
            <a:picLocks noChangeAspect="1"/>
          </p:cNvPicPr>
          <p:nvPr/>
        </p:nvPicPr>
        <p:blipFill>
          <a:blip r:embed="rId4"/>
          <a:stretch>
            <a:fillRect/>
          </a:stretch>
        </p:blipFill>
        <p:spPr>
          <a:xfrm>
            <a:off x="247998" y="1543162"/>
            <a:ext cx="1655948" cy="1317731"/>
          </a:xfrm>
          <a:prstGeom prst="rect">
            <a:avLst/>
          </a:prstGeom>
        </p:spPr>
      </p:pic>
      <p:pic>
        <p:nvPicPr>
          <p:cNvPr id="14" name="图片 13">
            <a:extLst>
              <a:ext uri="{FF2B5EF4-FFF2-40B4-BE49-F238E27FC236}">
                <a16:creationId xmlns:a16="http://schemas.microsoft.com/office/drawing/2014/main" id="{542EB551-026C-F41D-1890-8A2F0AB90C87}"/>
              </a:ext>
            </a:extLst>
          </p:cNvPr>
          <p:cNvPicPr>
            <a:picLocks noChangeAspect="1"/>
          </p:cNvPicPr>
          <p:nvPr/>
        </p:nvPicPr>
        <p:blipFill>
          <a:blip r:embed="rId5"/>
          <a:stretch>
            <a:fillRect/>
          </a:stretch>
        </p:blipFill>
        <p:spPr>
          <a:xfrm>
            <a:off x="10331554" y="1516429"/>
            <a:ext cx="1809867" cy="934931"/>
          </a:xfrm>
          <a:prstGeom prst="rect">
            <a:avLst/>
          </a:prstGeom>
        </p:spPr>
      </p:pic>
    </p:spTree>
    <p:extLst>
      <p:ext uri="{BB962C8B-B14F-4D97-AF65-F5344CB8AC3E}">
        <p14:creationId xmlns:p14="http://schemas.microsoft.com/office/powerpoint/2010/main" val="321261182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0EFE1-1E3C-4DD1-3801-0D15DA01131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7C52C04-DABF-81F5-83D7-087C638D128E}"/>
              </a:ext>
            </a:extLst>
          </p:cNvPr>
          <p:cNvSpPr>
            <a:spLocks noGrp="1"/>
          </p:cNvSpPr>
          <p:nvPr>
            <p:ph type="title"/>
          </p:nvPr>
        </p:nvSpPr>
        <p:spPr/>
        <p:txBody>
          <a:bodyPr/>
          <a:lstStyle/>
          <a:p>
            <a:r>
              <a:rPr lang="en-US" dirty="0"/>
              <a:t>S</a:t>
            </a:r>
            <a:r>
              <a:rPr lang="en-GB" dirty="0" err="1"/>
              <a:t>cenario</a:t>
            </a:r>
            <a:r>
              <a:rPr lang="en-GB" dirty="0"/>
              <a:t> 1: </a:t>
            </a:r>
            <a:r>
              <a:rPr lang="en-US" altLang="zh-CN" dirty="0"/>
              <a:t>Multiple Request Items Extraction</a:t>
            </a:r>
            <a:endParaRPr lang="en-MT" dirty="0"/>
          </a:p>
        </p:txBody>
      </p:sp>
      <p:sp>
        <p:nvSpPr>
          <p:cNvPr id="2" name="Slide Number Placeholder 1">
            <a:extLst>
              <a:ext uri="{FF2B5EF4-FFF2-40B4-BE49-F238E27FC236}">
                <a16:creationId xmlns:a16="http://schemas.microsoft.com/office/drawing/2014/main" id="{BBD853F9-2AA7-6616-2C51-3D4BAE430548}"/>
              </a:ext>
            </a:extLst>
          </p:cNvPr>
          <p:cNvSpPr>
            <a:spLocks noGrp="1"/>
          </p:cNvSpPr>
          <p:nvPr>
            <p:ph type="sldNum" sz="quarter" idx="10"/>
          </p:nvPr>
        </p:nvSpPr>
        <p:spPr/>
        <p:txBody>
          <a:bodyPr/>
          <a:lstStyle/>
          <a:p>
            <a:fld id="{86CB4B4D-7CA3-9044-876B-883B54F8677D}" type="slidenum">
              <a:rPr lang="en-MT" smtClean="0"/>
              <a:t>6</a:t>
            </a:fld>
            <a:endParaRPr lang="en-MT" dirty="0"/>
          </a:p>
        </p:txBody>
      </p:sp>
      <p:sp>
        <p:nvSpPr>
          <p:cNvPr id="4" name="Content Placeholder 32">
            <a:extLst>
              <a:ext uri="{FF2B5EF4-FFF2-40B4-BE49-F238E27FC236}">
                <a16:creationId xmlns:a16="http://schemas.microsoft.com/office/drawing/2014/main" id="{55832A2A-68A8-F77D-335D-DE7FA31F297C}"/>
              </a:ext>
            </a:extLst>
          </p:cNvPr>
          <p:cNvSpPr txBox="1">
            <a:spLocks/>
          </p:cNvSpPr>
          <p:nvPr/>
        </p:nvSpPr>
        <p:spPr>
          <a:xfrm>
            <a:off x="359999" y="1506260"/>
            <a:ext cx="11459302" cy="4426764"/>
          </a:xfrm>
          <a:prstGeom prst="rect">
            <a:avLst/>
          </a:prstGeom>
        </p:spPr>
        <p:txBody>
          <a:bodyPr/>
          <a:lstStyle>
            <a:defPPr>
              <a:defRPr lang="en-US"/>
            </a:defPPr>
            <a:lvl1pPr marL="0" indent="0" algn="l" defTabSz="457200" rtl="0" eaLnBrk="1" latinLnBrk="0" hangingPunct="1">
              <a:spcBef>
                <a:spcPts val="1000"/>
              </a:spcBef>
              <a:buFont typeface="Arial"/>
              <a:buNone/>
              <a:defRPr sz="2000" kern="1200">
                <a:solidFill>
                  <a:schemeClr val="tx1"/>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br>
              <a:rPr lang="en-US" sz="1800" b="0" dirty="0">
                <a:solidFill>
                  <a:schemeClr val="bg1"/>
                </a:solidFill>
              </a:rPr>
            </a:br>
            <a:endParaRPr lang="en-US" sz="1800" b="0" dirty="0">
              <a:solidFill>
                <a:schemeClr val="bg1"/>
              </a:solidFill>
            </a:endParaRPr>
          </a:p>
        </p:txBody>
      </p:sp>
      <p:sp>
        <p:nvSpPr>
          <p:cNvPr id="5" name="Content Placeholder 32">
            <a:extLst>
              <a:ext uri="{FF2B5EF4-FFF2-40B4-BE49-F238E27FC236}">
                <a16:creationId xmlns:a16="http://schemas.microsoft.com/office/drawing/2014/main" id="{5A183E2E-49A1-BF28-3BF3-9B4222A018B1}"/>
              </a:ext>
            </a:extLst>
          </p:cNvPr>
          <p:cNvSpPr txBox="1">
            <a:spLocks/>
          </p:cNvSpPr>
          <p:nvPr/>
        </p:nvSpPr>
        <p:spPr>
          <a:xfrm>
            <a:off x="359999" y="1161303"/>
            <a:ext cx="11459302" cy="1281180"/>
          </a:xfrm>
          <a:prstGeom prst="rect">
            <a:avLst/>
          </a:prstGeom>
        </p:spPr>
        <p:txBody>
          <a:bodyPr/>
          <a:lstStyle>
            <a:defPPr>
              <a:defRPr lang="en-US"/>
            </a:defPPr>
            <a:lvl1pPr marL="0" indent="0" algn="l" defTabSz="457200" rtl="0" eaLnBrk="1" latinLnBrk="0" hangingPunct="1">
              <a:spcBef>
                <a:spcPts val="1000"/>
              </a:spcBef>
              <a:buFont typeface="Arial"/>
              <a:buNone/>
              <a:defRPr sz="2000" kern="1200">
                <a:solidFill>
                  <a:schemeClr val="tx1"/>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b="0" dirty="0">
                <a:solidFill>
                  <a:schemeClr val="bg1"/>
                </a:solidFill>
              </a:rPr>
              <a:t>1. Get input question and </a:t>
            </a:r>
            <a:r>
              <a:rPr lang="en-US" altLang="zh-CN" sz="1800" b="0" dirty="0">
                <a:solidFill>
                  <a:schemeClr val="bg1"/>
                </a:solidFill>
              </a:rPr>
              <a:t>requested output items, </a:t>
            </a:r>
            <a:r>
              <a:rPr lang="en-US" sz="1800" b="0" dirty="0">
                <a:solidFill>
                  <a:schemeClr val="bg1"/>
                </a:solidFill>
              </a:rPr>
              <a:t>use </a:t>
            </a:r>
            <a:r>
              <a:rPr lang="en-US" sz="1800" b="0" dirty="0" err="1">
                <a:solidFill>
                  <a:schemeClr val="bg1"/>
                </a:solidFill>
              </a:rPr>
              <a:t>ReadQASheet</a:t>
            </a:r>
            <a:r>
              <a:rPr lang="en-US" sz="1800" b="0" dirty="0">
                <a:solidFill>
                  <a:schemeClr val="bg1"/>
                </a:solidFill>
              </a:rPr>
              <a:t> to get all existed questions, question numbers and answers from column "question", column "No." and column "answer“.</a:t>
            </a:r>
          </a:p>
          <a:p>
            <a:r>
              <a:rPr lang="en-US" sz="1800" b="0" dirty="0">
                <a:solidFill>
                  <a:schemeClr val="bg1"/>
                </a:solidFill>
              </a:rPr>
              <a:t>2. Match a question with answer that is not empty based on the input question, extract requested output items from the question's answer and the number of the question, output in </a:t>
            </a:r>
            <a:r>
              <a:rPr lang="en-US" sz="1800" b="0" dirty="0" err="1">
                <a:solidFill>
                  <a:schemeClr val="bg1"/>
                </a:solidFill>
              </a:rPr>
              <a:t>json</a:t>
            </a:r>
            <a:r>
              <a:rPr lang="en-US" sz="1800" b="0" dirty="0">
                <a:solidFill>
                  <a:schemeClr val="bg1"/>
                </a:solidFill>
              </a:rPr>
              <a:t> format and end the workflow.</a:t>
            </a:r>
          </a:p>
        </p:txBody>
      </p:sp>
      <p:sp>
        <p:nvSpPr>
          <p:cNvPr id="6" name="Content Placeholder 32">
            <a:extLst>
              <a:ext uri="{FF2B5EF4-FFF2-40B4-BE49-F238E27FC236}">
                <a16:creationId xmlns:a16="http://schemas.microsoft.com/office/drawing/2014/main" id="{DEBE4F5A-42DD-971E-35AC-4BFC1CC35CFB}"/>
              </a:ext>
            </a:extLst>
          </p:cNvPr>
          <p:cNvSpPr txBox="1">
            <a:spLocks/>
          </p:cNvSpPr>
          <p:nvPr/>
        </p:nvSpPr>
        <p:spPr>
          <a:xfrm>
            <a:off x="5232400" y="2787440"/>
            <a:ext cx="6586901" cy="2049697"/>
          </a:xfrm>
          <a:prstGeom prst="rect">
            <a:avLst/>
          </a:prstGeom>
        </p:spPr>
        <p:txBody>
          <a:bodyPr/>
          <a:lstStyle>
            <a:defPPr>
              <a:defRPr lang="en-US"/>
            </a:defPPr>
            <a:lvl1pPr marL="0" indent="0" algn="l" defTabSz="457200" rtl="0" eaLnBrk="1" latinLnBrk="0" hangingPunct="1">
              <a:spcBef>
                <a:spcPts val="1000"/>
              </a:spcBef>
              <a:buFont typeface="Arial"/>
              <a:buNone/>
              <a:defRPr sz="2000" kern="1200">
                <a:solidFill>
                  <a:schemeClr val="tx1"/>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0" dirty="0">
                <a:solidFill>
                  <a:schemeClr val="bg1"/>
                </a:solidFill>
              </a:rPr>
              <a:t>Matched question and the answer in QA sheet:</a:t>
            </a:r>
          </a:p>
          <a:p>
            <a:r>
              <a:rPr lang="en-US" sz="1200" b="0" dirty="0">
                <a:solidFill>
                  <a:schemeClr val="bg1"/>
                </a:solidFill>
              </a:rPr>
              <a:t>Question: </a:t>
            </a:r>
          </a:p>
          <a:p>
            <a:r>
              <a:rPr lang="en-US" sz="1200" b="0" dirty="0">
                <a:solidFill>
                  <a:schemeClr val="bg1"/>
                </a:solidFill>
              </a:rPr>
              <a:t>"Please provide the dimensions and weight of the A product?"</a:t>
            </a:r>
          </a:p>
          <a:p>
            <a:r>
              <a:rPr lang="en-US" sz="1200" b="0" dirty="0">
                <a:solidFill>
                  <a:schemeClr val="bg1"/>
                </a:solidFill>
              </a:rPr>
              <a:t>Answer: </a:t>
            </a:r>
          </a:p>
          <a:p>
            <a:r>
              <a:rPr lang="en-US" altLang="zh-CN" sz="1200" b="0" dirty="0">
                <a:solidFill>
                  <a:schemeClr val="bg1"/>
                </a:solidFill>
              </a:rPr>
              <a:t>"</a:t>
            </a:r>
            <a:r>
              <a:rPr lang="en-US" sz="1200" b="0" dirty="0">
                <a:solidFill>
                  <a:schemeClr val="bg1"/>
                </a:solidFill>
              </a:rPr>
              <a:t>A product‘s length is 10 inches, width is 5 inches, height is 2 inches and weight is 2 pounds.</a:t>
            </a:r>
            <a:r>
              <a:rPr lang="en-US" altLang="zh-CN" sz="1200" b="0" dirty="0">
                <a:solidFill>
                  <a:schemeClr val="bg1"/>
                </a:solidFill>
              </a:rPr>
              <a:t>"</a:t>
            </a:r>
            <a:endParaRPr lang="en-US" sz="1200" b="0" dirty="0">
              <a:solidFill>
                <a:schemeClr val="bg1"/>
              </a:solidFill>
            </a:endParaRPr>
          </a:p>
        </p:txBody>
      </p:sp>
      <p:pic>
        <p:nvPicPr>
          <p:cNvPr id="17" name="图片 16">
            <a:extLst>
              <a:ext uri="{FF2B5EF4-FFF2-40B4-BE49-F238E27FC236}">
                <a16:creationId xmlns:a16="http://schemas.microsoft.com/office/drawing/2014/main" id="{D44FC880-DD1D-469D-FDC5-CCB19A33A8CC}"/>
              </a:ext>
            </a:extLst>
          </p:cNvPr>
          <p:cNvPicPr>
            <a:picLocks noChangeAspect="1"/>
          </p:cNvPicPr>
          <p:nvPr/>
        </p:nvPicPr>
        <p:blipFill>
          <a:blip r:embed="rId3"/>
          <a:stretch>
            <a:fillRect/>
          </a:stretch>
        </p:blipFill>
        <p:spPr>
          <a:xfrm>
            <a:off x="359999" y="2688743"/>
            <a:ext cx="3844805" cy="3566944"/>
          </a:xfrm>
          <a:prstGeom prst="rect">
            <a:avLst/>
          </a:prstGeom>
        </p:spPr>
      </p:pic>
    </p:spTree>
    <p:extLst>
      <p:ext uri="{BB962C8B-B14F-4D97-AF65-F5344CB8AC3E}">
        <p14:creationId xmlns:p14="http://schemas.microsoft.com/office/powerpoint/2010/main" val="1468367742"/>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80B50-F100-6425-2FFC-78993B8CB90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DBA57608-7B78-CC87-AA1F-42838A6DA0F7}"/>
              </a:ext>
            </a:extLst>
          </p:cNvPr>
          <p:cNvSpPr>
            <a:spLocks noGrp="1"/>
          </p:cNvSpPr>
          <p:nvPr>
            <p:ph type="title"/>
          </p:nvPr>
        </p:nvSpPr>
        <p:spPr/>
        <p:txBody>
          <a:bodyPr/>
          <a:lstStyle/>
          <a:p>
            <a:r>
              <a:rPr lang="en-GB" dirty="0"/>
              <a:t>Scenario 2: </a:t>
            </a:r>
            <a:r>
              <a:rPr lang="en-US" altLang="zh-CN" dirty="0"/>
              <a:t>Matched Question No Answer</a:t>
            </a:r>
            <a:endParaRPr lang="en-MT" dirty="0"/>
          </a:p>
        </p:txBody>
      </p:sp>
      <p:sp>
        <p:nvSpPr>
          <p:cNvPr id="2" name="Slide Number Placeholder 1">
            <a:extLst>
              <a:ext uri="{FF2B5EF4-FFF2-40B4-BE49-F238E27FC236}">
                <a16:creationId xmlns:a16="http://schemas.microsoft.com/office/drawing/2014/main" id="{5B3E34EF-2A73-CCC3-A17F-B2A63E004954}"/>
              </a:ext>
            </a:extLst>
          </p:cNvPr>
          <p:cNvSpPr>
            <a:spLocks noGrp="1"/>
          </p:cNvSpPr>
          <p:nvPr>
            <p:ph type="sldNum" sz="quarter" idx="10"/>
          </p:nvPr>
        </p:nvSpPr>
        <p:spPr/>
        <p:txBody>
          <a:bodyPr/>
          <a:lstStyle/>
          <a:p>
            <a:fld id="{86CB4B4D-7CA3-9044-876B-883B54F8677D}" type="slidenum">
              <a:rPr lang="en-MT" smtClean="0"/>
              <a:t>7</a:t>
            </a:fld>
            <a:endParaRPr lang="en-MT" dirty="0"/>
          </a:p>
        </p:txBody>
      </p:sp>
      <p:sp>
        <p:nvSpPr>
          <p:cNvPr id="4" name="Content Placeholder 32">
            <a:extLst>
              <a:ext uri="{FF2B5EF4-FFF2-40B4-BE49-F238E27FC236}">
                <a16:creationId xmlns:a16="http://schemas.microsoft.com/office/drawing/2014/main" id="{9F0D7E49-CACB-3AC4-579E-B039CC785FD2}"/>
              </a:ext>
            </a:extLst>
          </p:cNvPr>
          <p:cNvSpPr txBox="1">
            <a:spLocks/>
          </p:cNvSpPr>
          <p:nvPr/>
        </p:nvSpPr>
        <p:spPr>
          <a:xfrm>
            <a:off x="359999" y="1506260"/>
            <a:ext cx="11459302" cy="4426764"/>
          </a:xfrm>
          <a:prstGeom prst="rect">
            <a:avLst/>
          </a:prstGeom>
        </p:spPr>
        <p:txBody>
          <a:bodyPr/>
          <a:lstStyle>
            <a:defPPr>
              <a:defRPr lang="en-US"/>
            </a:defPPr>
            <a:lvl1pPr marL="0" indent="0" algn="l" defTabSz="457200" rtl="0" eaLnBrk="1" latinLnBrk="0" hangingPunct="1">
              <a:spcBef>
                <a:spcPts val="1000"/>
              </a:spcBef>
              <a:buFont typeface="Arial"/>
              <a:buNone/>
              <a:defRPr sz="2000" kern="1200">
                <a:solidFill>
                  <a:schemeClr val="tx1"/>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br>
              <a:rPr lang="en-US" sz="1800" b="0" dirty="0">
                <a:solidFill>
                  <a:schemeClr val="bg1"/>
                </a:solidFill>
              </a:rPr>
            </a:br>
            <a:endParaRPr lang="en-US" sz="1800" b="0" dirty="0">
              <a:solidFill>
                <a:schemeClr val="bg1"/>
              </a:solidFill>
            </a:endParaRPr>
          </a:p>
        </p:txBody>
      </p:sp>
      <p:sp>
        <p:nvSpPr>
          <p:cNvPr id="5" name="Content Placeholder 32">
            <a:extLst>
              <a:ext uri="{FF2B5EF4-FFF2-40B4-BE49-F238E27FC236}">
                <a16:creationId xmlns:a16="http://schemas.microsoft.com/office/drawing/2014/main" id="{46B2960F-0A53-4AFB-B1E6-5D27492800A8}"/>
              </a:ext>
            </a:extLst>
          </p:cNvPr>
          <p:cNvSpPr txBox="1">
            <a:spLocks/>
          </p:cNvSpPr>
          <p:nvPr/>
        </p:nvSpPr>
        <p:spPr>
          <a:xfrm>
            <a:off x="359999" y="1161303"/>
            <a:ext cx="11214471" cy="698390"/>
          </a:xfrm>
          <a:prstGeom prst="rect">
            <a:avLst/>
          </a:prstGeom>
        </p:spPr>
        <p:txBody>
          <a:bodyPr/>
          <a:lstStyle>
            <a:defPPr>
              <a:defRPr lang="en-US"/>
            </a:defPPr>
            <a:lvl1pPr marL="0" indent="0" algn="l" defTabSz="457200" rtl="0" eaLnBrk="1" latinLnBrk="0" hangingPunct="1">
              <a:spcBef>
                <a:spcPts val="1000"/>
              </a:spcBef>
              <a:buFont typeface="Arial"/>
              <a:buNone/>
              <a:defRPr sz="2000" kern="1200">
                <a:solidFill>
                  <a:schemeClr val="tx1"/>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0" dirty="0">
                <a:solidFill>
                  <a:schemeClr val="bg1"/>
                </a:solidFill>
              </a:rPr>
              <a:t>1. </a:t>
            </a:r>
            <a:r>
              <a:rPr lang="en-US" altLang="zh-CN" b="0" dirty="0">
                <a:solidFill>
                  <a:schemeClr val="bg1"/>
                </a:solidFill>
              </a:rPr>
              <a:t>Get input question and requested output items, use </a:t>
            </a:r>
            <a:r>
              <a:rPr lang="en-US" altLang="zh-CN" b="0" dirty="0" err="1">
                <a:solidFill>
                  <a:schemeClr val="bg1"/>
                </a:solidFill>
              </a:rPr>
              <a:t>ReadQASheet</a:t>
            </a:r>
            <a:r>
              <a:rPr lang="en-US" altLang="zh-CN" b="0" dirty="0">
                <a:solidFill>
                  <a:schemeClr val="bg1"/>
                </a:solidFill>
              </a:rPr>
              <a:t> to get all existed questions, question numbers and answers from column "question", column "No." and column "answer“.</a:t>
            </a:r>
          </a:p>
          <a:p>
            <a:r>
              <a:rPr lang="en-US" b="0" dirty="0">
                <a:solidFill>
                  <a:schemeClr val="bg1"/>
                </a:solidFill>
              </a:rPr>
              <a:t>2. If there is a question can be matched, but its answer is empty,  then output in </a:t>
            </a:r>
            <a:r>
              <a:rPr lang="en-US" b="0" dirty="0" err="1">
                <a:solidFill>
                  <a:schemeClr val="bg1"/>
                </a:solidFill>
              </a:rPr>
              <a:t>json</a:t>
            </a:r>
            <a:r>
              <a:rPr lang="en-US" b="0" dirty="0">
                <a:solidFill>
                  <a:schemeClr val="bg1"/>
                </a:solidFill>
              </a:rPr>
              <a:t> including the number of the question, end workflow.</a:t>
            </a:r>
          </a:p>
        </p:txBody>
      </p:sp>
      <p:pic>
        <p:nvPicPr>
          <p:cNvPr id="7" name="图片 6">
            <a:extLst>
              <a:ext uri="{FF2B5EF4-FFF2-40B4-BE49-F238E27FC236}">
                <a16:creationId xmlns:a16="http://schemas.microsoft.com/office/drawing/2014/main" id="{182D46DD-01B7-A8CC-0B1B-1B9EF335F1B7}"/>
              </a:ext>
            </a:extLst>
          </p:cNvPr>
          <p:cNvPicPr>
            <a:picLocks noChangeAspect="1"/>
          </p:cNvPicPr>
          <p:nvPr/>
        </p:nvPicPr>
        <p:blipFill>
          <a:blip r:embed="rId2"/>
          <a:stretch>
            <a:fillRect/>
          </a:stretch>
        </p:blipFill>
        <p:spPr>
          <a:xfrm>
            <a:off x="359999" y="2851956"/>
            <a:ext cx="3889064" cy="2088804"/>
          </a:xfrm>
          <a:prstGeom prst="rect">
            <a:avLst/>
          </a:prstGeom>
        </p:spPr>
      </p:pic>
      <p:sp>
        <p:nvSpPr>
          <p:cNvPr id="8" name="Content Placeholder 32">
            <a:extLst>
              <a:ext uri="{FF2B5EF4-FFF2-40B4-BE49-F238E27FC236}">
                <a16:creationId xmlns:a16="http://schemas.microsoft.com/office/drawing/2014/main" id="{AA23D808-FAB9-6873-5A18-A91BC4DB264F}"/>
              </a:ext>
            </a:extLst>
          </p:cNvPr>
          <p:cNvSpPr txBox="1">
            <a:spLocks/>
          </p:cNvSpPr>
          <p:nvPr/>
        </p:nvSpPr>
        <p:spPr>
          <a:xfrm>
            <a:off x="5232400" y="2851956"/>
            <a:ext cx="6342070" cy="1644860"/>
          </a:xfrm>
          <a:prstGeom prst="rect">
            <a:avLst/>
          </a:prstGeom>
        </p:spPr>
        <p:txBody>
          <a:bodyPr/>
          <a:lstStyle>
            <a:defPPr>
              <a:defRPr lang="en-US"/>
            </a:defPPr>
            <a:lvl1pPr marL="0" indent="0" algn="l" defTabSz="457200" rtl="0" eaLnBrk="1" latinLnBrk="0" hangingPunct="1">
              <a:spcBef>
                <a:spcPts val="1000"/>
              </a:spcBef>
              <a:buFont typeface="Arial"/>
              <a:buNone/>
              <a:defRPr sz="2000" kern="1200">
                <a:solidFill>
                  <a:schemeClr val="tx1"/>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0" dirty="0">
                <a:solidFill>
                  <a:schemeClr val="bg1"/>
                </a:solidFill>
              </a:rPr>
              <a:t>Matched question and the answer in QA sheet:</a:t>
            </a:r>
          </a:p>
          <a:p>
            <a:r>
              <a:rPr lang="en-US" sz="1200" b="0" dirty="0">
                <a:solidFill>
                  <a:schemeClr val="bg1"/>
                </a:solidFill>
              </a:rPr>
              <a:t>Question: </a:t>
            </a:r>
          </a:p>
          <a:p>
            <a:r>
              <a:rPr lang="en-US" sz="1200" b="0" dirty="0">
                <a:solidFill>
                  <a:schemeClr val="bg1"/>
                </a:solidFill>
              </a:rPr>
              <a:t>"What is the boiling point of water at sea level? Please provide temperature value."</a:t>
            </a:r>
          </a:p>
          <a:p>
            <a:r>
              <a:rPr lang="en-US" sz="1200" b="0" dirty="0">
                <a:solidFill>
                  <a:schemeClr val="bg1"/>
                </a:solidFill>
              </a:rPr>
              <a:t>There is no answer with the question.</a:t>
            </a:r>
          </a:p>
        </p:txBody>
      </p:sp>
    </p:spTree>
    <p:extLst>
      <p:ext uri="{BB962C8B-B14F-4D97-AF65-F5344CB8AC3E}">
        <p14:creationId xmlns:p14="http://schemas.microsoft.com/office/powerpoint/2010/main" val="891161813"/>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FD0D69-5FBE-8E94-6CD3-A134C9F531A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09F6B8E-E2EE-8554-DF70-84092EBA630E}"/>
              </a:ext>
            </a:extLst>
          </p:cNvPr>
          <p:cNvSpPr>
            <a:spLocks noGrp="1"/>
          </p:cNvSpPr>
          <p:nvPr>
            <p:ph type="title"/>
          </p:nvPr>
        </p:nvSpPr>
        <p:spPr/>
        <p:txBody>
          <a:bodyPr/>
          <a:lstStyle/>
          <a:p>
            <a:r>
              <a:rPr lang="en-GB" dirty="0"/>
              <a:t>Scenario 3: </a:t>
            </a:r>
            <a:r>
              <a:rPr lang="en-US" altLang="zh-CN" dirty="0"/>
              <a:t>No Matched Question</a:t>
            </a:r>
            <a:endParaRPr lang="en-MT" dirty="0"/>
          </a:p>
        </p:txBody>
      </p:sp>
      <p:sp>
        <p:nvSpPr>
          <p:cNvPr id="2" name="Slide Number Placeholder 1">
            <a:extLst>
              <a:ext uri="{FF2B5EF4-FFF2-40B4-BE49-F238E27FC236}">
                <a16:creationId xmlns:a16="http://schemas.microsoft.com/office/drawing/2014/main" id="{AED8CBAC-8AE6-B244-84C3-B27896465C39}"/>
              </a:ext>
            </a:extLst>
          </p:cNvPr>
          <p:cNvSpPr>
            <a:spLocks noGrp="1"/>
          </p:cNvSpPr>
          <p:nvPr>
            <p:ph type="sldNum" sz="quarter" idx="10"/>
          </p:nvPr>
        </p:nvSpPr>
        <p:spPr/>
        <p:txBody>
          <a:bodyPr/>
          <a:lstStyle/>
          <a:p>
            <a:fld id="{86CB4B4D-7CA3-9044-876B-883B54F8677D}" type="slidenum">
              <a:rPr lang="en-MT" smtClean="0"/>
              <a:t>8</a:t>
            </a:fld>
            <a:endParaRPr lang="en-MT" dirty="0"/>
          </a:p>
        </p:txBody>
      </p:sp>
      <p:sp>
        <p:nvSpPr>
          <p:cNvPr id="4" name="Content Placeholder 32">
            <a:extLst>
              <a:ext uri="{FF2B5EF4-FFF2-40B4-BE49-F238E27FC236}">
                <a16:creationId xmlns:a16="http://schemas.microsoft.com/office/drawing/2014/main" id="{D24F0AD5-B22F-8EA4-6FDA-DF4E2FADAA53}"/>
              </a:ext>
            </a:extLst>
          </p:cNvPr>
          <p:cNvSpPr txBox="1">
            <a:spLocks/>
          </p:cNvSpPr>
          <p:nvPr/>
        </p:nvSpPr>
        <p:spPr>
          <a:xfrm>
            <a:off x="359999" y="1506260"/>
            <a:ext cx="11459302" cy="4426764"/>
          </a:xfrm>
          <a:prstGeom prst="rect">
            <a:avLst/>
          </a:prstGeom>
        </p:spPr>
        <p:txBody>
          <a:bodyPr/>
          <a:lstStyle>
            <a:defPPr>
              <a:defRPr lang="en-US"/>
            </a:defPPr>
            <a:lvl1pPr marL="0" indent="0" algn="l" defTabSz="457200" rtl="0" eaLnBrk="1" latinLnBrk="0" hangingPunct="1">
              <a:spcBef>
                <a:spcPts val="1000"/>
              </a:spcBef>
              <a:buFont typeface="Arial"/>
              <a:buNone/>
              <a:defRPr sz="2000" kern="1200">
                <a:solidFill>
                  <a:schemeClr val="tx1"/>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br>
              <a:rPr lang="en-US" sz="1800" b="0" dirty="0">
                <a:solidFill>
                  <a:schemeClr val="bg1"/>
                </a:solidFill>
              </a:rPr>
            </a:br>
            <a:endParaRPr lang="en-US" sz="1800" b="0" dirty="0">
              <a:solidFill>
                <a:schemeClr val="bg1"/>
              </a:solidFill>
            </a:endParaRPr>
          </a:p>
        </p:txBody>
      </p:sp>
      <p:sp>
        <p:nvSpPr>
          <p:cNvPr id="5" name="Content Placeholder 32">
            <a:extLst>
              <a:ext uri="{FF2B5EF4-FFF2-40B4-BE49-F238E27FC236}">
                <a16:creationId xmlns:a16="http://schemas.microsoft.com/office/drawing/2014/main" id="{E4F28069-1BFC-E85A-5C20-90C4B06DE37F}"/>
              </a:ext>
            </a:extLst>
          </p:cNvPr>
          <p:cNvSpPr txBox="1">
            <a:spLocks/>
          </p:cNvSpPr>
          <p:nvPr/>
        </p:nvSpPr>
        <p:spPr>
          <a:xfrm>
            <a:off x="359999" y="1161303"/>
            <a:ext cx="11214471" cy="698390"/>
          </a:xfrm>
          <a:prstGeom prst="rect">
            <a:avLst/>
          </a:prstGeom>
        </p:spPr>
        <p:txBody>
          <a:bodyPr/>
          <a:lstStyle>
            <a:defPPr>
              <a:defRPr lang="en-US"/>
            </a:defPPr>
            <a:lvl1pPr marL="0" indent="0" algn="l" defTabSz="457200" rtl="0" eaLnBrk="1" latinLnBrk="0" hangingPunct="1">
              <a:spcBef>
                <a:spcPts val="1000"/>
              </a:spcBef>
              <a:buFont typeface="Arial"/>
              <a:buNone/>
              <a:defRPr sz="2000" kern="1200">
                <a:solidFill>
                  <a:schemeClr val="tx1"/>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0" dirty="0">
                <a:solidFill>
                  <a:schemeClr val="bg1"/>
                </a:solidFill>
              </a:rPr>
              <a:t>1. </a:t>
            </a:r>
            <a:r>
              <a:rPr lang="en-US" altLang="zh-CN" b="0" dirty="0">
                <a:solidFill>
                  <a:schemeClr val="bg1"/>
                </a:solidFill>
              </a:rPr>
              <a:t>Get input question and requested output items, use </a:t>
            </a:r>
            <a:r>
              <a:rPr lang="en-US" altLang="zh-CN" b="0" dirty="0" err="1">
                <a:solidFill>
                  <a:schemeClr val="bg1"/>
                </a:solidFill>
              </a:rPr>
              <a:t>ReadQASheet</a:t>
            </a:r>
            <a:r>
              <a:rPr lang="en-US" altLang="zh-CN" b="0" dirty="0">
                <a:solidFill>
                  <a:schemeClr val="bg1"/>
                </a:solidFill>
              </a:rPr>
              <a:t> to get all existed questions, question numbers and answers from column "question", column "No." and column "answer“.</a:t>
            </a:r>
          </a:p>
          <a:p>
            <a:r>
              <a:rPr lang="en-US" b="0" dirty="0">
                <a:solidFill>
                  <a:schemeClr val="bg1"/>
                </a:solidFill>
              </a:rPr>
              <a:t>2. If there is no question can be matched with input question, then generate a question naturally combining input question and requested output items, use </a:t>
            </a:r>
            <a:r>
              <a:rPr lang="en-US" b="0" dirty="0" err="1">
                <a:solidFill>
                  <a:schemeClr val="bg1"/>
                </a:solidFill>
              </a:rPr>
              <a:t>AppendQASheet</a:t>
            </a:r>
            <a:r>
              <a:rPr lang="en-US" b="0" dirty="0">
                <a:solidFill>
                  <a:schemeClr val="bg1"/>
                </a:solidFill>
              </a:rPr>
              <a:t> by inputting generated question and input requester to append a new question in QA sheet and output in </a:t>
            </a:r>
            <a:r>
              <a:rPr lang="en-US" b="0" dirty="0" err="1">
                <a:solidFill>
                  <a:schemeClr val="bg1"/>
                </a:solidFill>
              </a:rPr>
              <a:t>json</a:t>
            </a:r>
            <a:r>
              <a:rPr lang="en-US" b="0" dirty="0">
                <a:solidFill>
                  <a:schemeClr val="bg1"/>
                </a:solidFill>
              </a:rPr>
              <a:t> format including generated question and the question number.</a:t>
            </a:r>
          </a:p>
        </p:txBody>
      </p:sp>
      <p:sp>
        <p:nvSpPr>
          <p:cNvPr id="8" name="Content Placeholder 32">
            <a:extLst>
              <a:ext uri="{FF2B5EF4-FFF2-40B4-BE49-F238E27FC236}">
                <a16:creationId xmlns:a16="http://schemas.microsoft.com/office/drawing/2014/main" id="{20441B42-2A35-CD52-3876-EB50EB887CD8}"/>
              </a:ext>
            </a:extLst>
          </p:cNvPr>
          <p:cNvSpPr txBox="1">
            <a:spLocks/>
          </p:cNvSpPr>
          <p:nvPr/>
        </p:nvSpPr>
        <p:spPr>
          <a:xfrm>
            <a:off x="5232400" y="3429000"/>
            <a:ext cx="6342070" cy="1644860"/>
          </a:xfrm>
          <a:prstGeom prst="rect">
            <a:avLst/>
          </a:prstGeom>
        </p:spPr>
        <p:txBody>
          <a:bodyPr/>
          <a:lstStyle>
            <a:defPPr>
              <a:defRPr lang="en-US"/>
            </a:defPPr>
            <a:lvl1pPr marL="0" indent="0" algn="l" defTabSz="457200" rtl="0" eaLnBrk="1" latinLnBrk="0" hangingPunct="1">
              <a:spcBef>
                <a:spcPts val="1000"/>
              </a:spcBef>
              <a:buFont typeface="Arial"/>
              <a:buNone/>
              <a:defRPr sz="2000" kern="1200">
                <a:solidFill>
                  <a:schemeClr val="tx1"/>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0" dirty="0">
                <a:solidFill>
                  <a:schemeClr val="bg1"/>
                </a:solidFill>
              </a:rPr>
              <a:t>There is no question can be matched with input question in QA sheet.</a:t>
            </a:r>
          </a:p>
        </p:txBody>
      </p:sp>
      <p:pic>
        <p:nvPicPr>
          <p:cNvPr id="12" name="图片 11">
            <a:extLst>
              <a:ext uri="{FF2B5EF4-FFF2-40B4-BE49-F238E27FC236}">
                <a16:creationId xmlns:a16="http://schemas.microsoft.com/office/drawing/2014/main" id="{33DBD0B7-295B-3B15-72A4-D95896F6FE63}"/>
              </a:ext>
            </a:extLst>
          </p:cNvPr>
          <p:cNvPicPr>
            <a:picLocks noChangeAspect="1"/>
          </p:cNvPicPr>
          <p:nvPr/>
        </p:nvPicPr>
        <p:blipFill>
          <a:blip r:embed="rId2"/>
          <a:stretch>
            <a:fillRect/>
          </a:stretch>
        </p:blipFill>
        <p:spPr>
          <a:xfrm>
            <a:off x="359999" y="3429000"/>
            <a:ext cx="4140342" cy="2848981"/>
          </a:xfrm>
          <a:prstGeom prst="rect">
            <a:avLst/>
          </a:prstGeom>
        </p:spPr>
      </p:pic>
    </p:spTree>
    <p:extLst>
      <p:ext uri="{BB962C8B-B14F-4D97-AF65-F5344CB8AC3E}">
        <p14:creationId xmlns:p14="http://schemas.microsoft.com/office/powerpoint/2010/main" val="79222587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C9FD9-6EAE-E9DC-BEFC-BF906BE3D3F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B03FAF0-8820-7060-A63A-5EAFB6C14F54}"/>
              </a:ext>
            </a:extLst>
          </p:cNvPr>
          <p:cNvSpPr>
            <a:spLocks noGrp="1"/>
          </p:cNvSpPr>
          <p:nvPr>
            <p:ph type="title"/>
          </p:nvPr>
        </p:nvSpPr>
        <p:spPr/>
        <p:txBody>
          <a:bodyPr/>
          <a:lstStyle/>
          <a:p>
            <a:r>
              <a:rPr lang="en-GB" dirty="0"/>
              <a:t>Scenario 4: </a:t>
            </a:r>
            <a:r>
              <a:rPr lang="en-US" altLang="zh-CN" dirty="0"/>
              <a:t>Matched Question Partial Answer</a:t>
            </a:r>
            <a:endParaRPr lang="en-MT" dirty="0"/>
          </a:p>
        </p:txBody>
      </p:sp>
      <p:sp>
        <p:nvSpPr>
          <p:cNvPr id="2" name="Slide Number Placeholder 1">
            <a:extLst>
              <a:ext uri="{FF2B5EF4-FFF2-40B4-BE49-F238E27FC236}">
                <a16:creationId xmlns:a16="http://schemas.microsoft.com/office/drawing/2014/main" id="{AD4B3CE1-734B-4F9A-5D44-C150813BA68B}"/>
              </a:ext>
            </a:extLst>
          </p:cNvPr>
          <p:cNvSpPr>
            <a:spLocks noGrp="1"/>
          </p:cNvSpPr>
          <p:nvPr>
            <p:ph type="sldNum" sz="quarter" idx="10"/>
          </p:nvPr>
        </p:nvSpPr>
        <p:spPr/>
        <p:txBody>
          <a:bodyPr/>
          <a:lstStyle/>
          <a:p>
            <a:fld id="{86CB4B4D-7CA3-9044-876B-883B54F8677D}" type="slidenum">
              <a:rPr lang="en-MT" smtClean="0"/>
              <a:t>9</a:t>
            </a:fld>
            <a:endParaRPr lang="en-MT" dirty="0"/>
          </a:p>
        </p:txBody>
      </p:sp>
      <p:sp>
        <p:nvSpPr>
          <p:cNvPr id="4" name="Content Placeholder 32">
            <a:extLst>
              <a:ext uri="{FF2B5EF4-FFF2-40B4-BE49-F238E27FC236}">
                <a16:creationId xmlns:a16="http://schemas.microsoft.com/office/drawing/2014/main" id="{9993CE48-8202-049F-9104-B20864C33CD6}"/>
              </a:ext>
            </a:extLst>
          </p:cNvPr>
          <p:cNvSpPr txBox="1">
            <a:spLocks/>
          </p:cNvSpPr>
          <p:nvPr/>
        </p:nvSpPr>
        <p:spPr>
          <a:xfrm>
            <a:off x="359999" y="1506260"/>
            <a:ext cx="11459302" cy="4426764"/>
          </a:xfrm>
          <a:prstGeom prst="rect">
            <a:avLst/>
          </a:prstGeom>
        </p:spPr>
        <p:txBody>
          <a:bodyPr/>
          <a:lstStyle>
            <a:defPPr>
              <a:defRPr lang="en-US"/>
            </a:defPPr>
            <a:lvl1pPr marL="0" indent="0" algn="l" defTabSz="457200" rtl="0" eaLnBrk="1" latinLnBrk="0" hangingPunct="1">
              <a:spcBef>
                <a:spcPts val="1000"/>
              </a:spcBef>
              <a:buFont typeface="Arial"/>
              <a:buNone/>
              <a:defRPr sz="2000" kern="1200">
                <a:solidFill>
                  <a:schemeClr val="tx1"/>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br>
              <a:rPr lang="en-US" sz="1800" b="0" dirty="0">
                <a:solidFill>
                  <a:schemeClr val="bg1"/>
                </a:solidFill>
              </a:rPr>
            </a:br>
            <a:endParaRPr lang="en-US" sz="1800" b="0" dirty="0">
              <a:solidFill>
                <a:schemeClr val="bg1"/>
              </a:solidFill>
            </a:endParaRPr>
          </a:p>
        </p:txBody>
      </p:sp>
      <p:sp>
        <p:nvSpPr>
          <p:cNvPr id="5" name="Content Placeholder 32">
            <a:extLst>
              <a:ext uri="{FF2B5EF4-FFF2-40B4-BE49-F238E27FC236}">
                <a16:creationId xmlns:a16="http://schemas.microsoft.com/office/drawing/2014/main" id="{3A312890-705E-18C5-CF5E-31FDD4C0CB16}"/>
              </a:ext>
            </a:extLst>
          </p:cNvPr>
          <p:cNvSpPr txBox="1">
            <a:spLocks/>
          </p:cNvSpPr>
          <p:nvPr/>
        </p:nvSpPr>
        <p:spPr>
          <a:xfrm>
            <a:off x="359999" y="1161303"/>
            <a:ext cx="11214471" cy="698390"/>
          </a:xfrm>
          <a:prstGeom prst="rect">
            <a:avLst/>
          </a:prstGeom>
        </p:spPr>
        <p:txBody>
          <a:bodyPr/>
          <a:lstStyle>
            <a:defPPr>
              <a:defRPr lang="en-US"/>
            </a:defPPr>
            <a:lvl1pPr marL="0" indent="0" algn="l" defTabSz="457200" rtl="0" eaLnBrk="1" latinLnBrk="0" hangingPunct="1">
              <a:spcBef>
                <a:spcPts val="1000"/>
              </a:spcBef>
              <a:buFont typeface="Arial"/>
              <a:buNone/>
              <a:defRPr sz="2000" kern="1200">
                <a:solidFill>
                  <a:schemeClr val="tx1"/>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0" dirty="0">
                <a:solidFill>
                  <a:schemeClr val="bg1"/>
                </a:solidFill>
              </a:rPr>
              <a:t>1. </a:t>
            </a:r>
            <a:r>
              <a:rPr lang="en-US" altLang="zh-CN" b="0" dirty="0">
                <a:solidFill>
                  <a:schemeClr val="bg1"/>
                </a:solidFill>
              </a:rPr>
              <a:t>Get input question and requested output items, use </a:t>
            </a:r>
            <a:r>
              <a:rPr lang="en-US" altLang="zh-CN" b="0" dirty="0" err="1">
                <a:solidFill>
                  <a:schemeClr val="bg1"/>
                </a:solidFill>
              </a:rPr>
              <a:t>ReadQASheet</a:t>
            </a:r>
            <a:r>
              <a:rPr lang="en-US" altLang="zh-CN" b="0" dirty="0">
                <a:solidFill>
                  <a:schemeClr val="bg1"/>
                </a:solidFill>
              </a:rPr>
              <a:t> to get all existed questions, question numbers and answers from column "question", column "No." and column "answer“.</a:t>
            </a:r>
          </a:p>
          <a:p>
            <a:r>
              <a:rPr lang="en-US" b="0" dirty="0">
                <a:solidFill>
                  <a:schemeClr val="bg1"/>
                </a:solidFill>
              </a:rPr>
              <a:t>2. If matched question's answer cannot be extract all requested output items, then generate a question naturally combining input question and requested output items, use </a:t>
            </a:r>
            <a:r>
              <a:rPr lang="en-US" b="0" dirty="0" err="1">
                <a:solidFill>
                  <a:schemeClr val="bg1"/>
                </a:solidFill>
              </a:rPr>
              <a:t>AppendQASheet</a:t>
            </a:r>
            <a:r>
              <a:rPr lang="en-US" b="0" dirty="0">
                <a:solidFill>
                  <a:schemeClr val="bg1"/>
                </a:solidFill>
              </a:rPr>
              <a:t> by inputting generated question and input requester to append a new question in QA sheet and output in </a:t>
            </a:r>
            <a:r>
              <a:rPr lang="en-US" b="0" dirty="0" err="1">
                <a:solidFill>
                  <a:schemeClr val="bg1"/>
                </a:solidFill>
              </a:rPr>
              <a:t>json</a:t>
            </a:r>
            <a:r>
              <a:rPr lang="en-US" b="0" dirty="0">
                <a:solidFill>
                  <a:schemeClr val="bg1"/>
                </a:solidFill>
              </a:rPr>
              <a:t> format including generated question and the question number.</a:t>
            </a:r>
          </a:p>
        </p:txBody>
      </p:sp>
      <p:pic>
        <p:nvPicPr>
          <p:cNvPr id="7" name="图片 6">
            <a:extLst>
              <a:ext uri="{FF2B5EF4-FFF2-40B4-BE49-F238E27FC236}">
                <a16:creationId xmlns:a16="http://schemas.microsoft.com/office/drawing/2014/main" id="{E41E60A3-1A83-5A50-93AD-7F21FF4AD514}"/>
              </a:ext>
            </a:extLst>
          </p:cNvPr>
          <p:cNvPicPr>
            <a:picLocks noChangeAspect="1"/>
          </p:cNvPicPr>
          <p:nvPr/>
        </p:nvPicPr>
        <p:blipFill>
          <a:blip r:embed="rId2"/>
          <a:stretch>
            <a:fillRect/>
          </a:stretch>
        </p:blipFill>
        <p:spPr>
          <a:xfrm>
            <a:off x="359999" y="3219226"/>
            <a:ext cx="4504101" cy="3058755"/>
          </a:xfrm>
          <a:prstGeom prst="rect">
            <a:avLst/>
          </a:prstGeom>
        </p:spPr>
      </p:pic>
      <p:sp>
        <p:nvSpPr>
          <p:cNvPr id="8" name="Content Placeholder 32">
            <a:extLst>
              <a:ext uri="{FF2B5EF4-FFF2-40B4-BE49-F238E27FC236}">
                <a16:creationId xmlns:a16="http://schemas.microsoft.com/office/drawing/2014/main" id="{38EBC8E9-0879-66C5-8D94-9B5B53B21834}"/>
              </a:ext>
            </a:extLst>
          </p:cNvPr>
          <p:cNvSpPr txBox="1">
            <a:spLocks/>
          </p:cNvSpPr>
          <p:nvPr/>
        </p:nvSpPr>
        <p:spPr>
          <a:xfrm>
            <a:off x="5232400" y="3428999"/>
            <a:ext cx="6342070" cy="2848981"/>
          </a:xfrm>
          <a:prstGeom prst="rect">
            <a:avLst/>
          </a:prstGeom>
        </p:spPr>
        <p:txBody>
          <a:bodyPr/>
          <a:lstStyle>
            <a:defPPr>
              <a:defRPr lang="en-US"/>
            </a:defPPr>
            <a:lvl1pPr marL="0" indent="0" algn="l" defTabSz="457200" rtl="0" eaLnBrk="1" latinLnBrk="0" hangingPunct="1">
              <a:spcBef>
                <a:spcPts val="1000"/>
              </a:spcBef>
              <a:buFont typeface="Arial"/>
              <a:buNone/>
              <a:defRPr sz="2000" kern="1200">
                <a:solidFill>
                  <a:schemeClr val="tx1"/>
                </a:solidFill>
                <a:latin typeface="Arial"/>
                <a:ea typeface="+mn-ea"/>
                <a:cs typeface="Arial"/>
              </a:defRPr>
            </a:lvl1pPr>
            <a:lvl2pPr marL="174625" indent="-174625" algn="l" defTabSz="457200" rtl="0" eaLnBrk="1" latinLnBrk="0" hangingPunct="1">
              <a:spcBef>
                <a:spcPts val="500"/>
              </a:spcBef>
              <a:buClr>
                <a:schemeClr val="accent1"/>
              </a:buClr>
              <a:buFont typeface="Arial"/>
              <a:buChar char="•"/>
              <a:defRPr sz="2000" kern="1200">
                <a:solidFill>
                  <a:schemeClr val="tx1"/>
                </a:solidFill>
                <a:latin typeface="Arial"/>
                <a:ea typeface="+mn-ea"/>
                <a:cs typeface="Arial"/>
              </a:defRPr>
            </a:lvl2pPr>
            <a:lvl3pPr marL="339725" indent="-165100" algn="l" defTabSz="457200" rtl="0" eaLnBrk="1" latinLnBrk="0" hangingPunct="1">
              <a:spcBef>
                <a:spcPts val="300"/>
              </a:spcBef>
              <a:buClr>
                <a:schemeClr val="accent1"/>
              </a:buClr>
              <a:buFont typeface="Lucida Grande"/>
              <a:buChar char="-"/>
              <a:defRPr sz="2000" kern="1200">
                <a:solidFill>
                  <a:schemeClr val="tx1"/>
                </a:solidFill>
                <a:latin typeface="Arial"/>
                <a:ea typeface="+mn-ea"/>
                <a:cs typeface="Arial"/>
              </a:defRPr>
            </a:lvl3pPr>
            <a:lvl4pPr marL="512763" indent="-173038" algn="l" defTabSz="457200" rtl="0" eaLnBrk="1" latinLnBrk="0" hangingPunct="1">
              <a:spcBef>
                <a:spcPts val="200"/>
              </a:spcBef>
              <a:buClr>
                <a:schemeClr val="accent1"/>
              </a:buClr>
              <a:buFont typeface="Arial"/>
              <a:buChar char="•"/>
              <a:defRPr sz="2000" kern="1200">
                <a:solidFill>
                  <a:schemeClr val="tx1"/>
                </a:solidFill>
                <a:latin typeface="Arial"/>
                <a:ea typeface="+mn-ea"/>
                <a:cs typeface="Arial"/>
              </a:defRPr>
            </a:lvl4pPr>
            <a:lvl5pPr marL="687388" indent="-174625" algn="l" defTabSz="457200" rtl="0" eaLnBrk="1" latinLnBrk="0" hangingPunct="1">
              <a:spcBef>
                <a:spcPts val="100"/>
              </a:spcBef>
              <a:buClr>
                <a:schemeClr val="accent1"/>
              </a:buClr>
              <a:buFont typeface="Lucida Grande"/>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200" b="0" dirty="0">
                <a:solidFill>
                  <a:schemeClr val="bg1"/>
                </a:solidFill>
              </a:rPr>
              <a:t>Matched question and the answer in QA sheet:</a:t>
            </a:r>
          </a:p>
          <a:p>
            <a:r>
              <a:rPr lang="en-US" sz="1200" b="0" dirty="0">
                <a:solidFill>
                  <a:schemeClr val="bg1"/>
                </a:solidFill>
              </a:rPr>
              <a:t>Question:</a:t>
            </a:r>
          </a:p>
          <a:p>
            <a:r>
              <a:rPr lang="en-US" sz="1200" b="0" dirty="0">
                <a:solidFill>
                  <a:schemeClr val="bg1"/>
                </a:solidFill>
              </a:rPr>
              <a:t>"What system configuration is required for software B?"</a:t>
            </a:r>
          </a:p>
          <a:p>
            <a:r>
              <a:rPr lang="en-US" sz="1200" b="0" dirty="0">
                <a:solidFill>
                  <a:schemeClr val="bg1"/>
                </a:solidFill>
              </a:rPr>
              <a:t>Answer:</a:t>
            </a:r>
          </a:p>
          <a:p>
            <a:r>
              <a:rPr lang="en-US" sz="1200" b="0" dirty="0">
                <a:solidFill>
                  <a:schemeClr val="bg1"/>
                </a:solidFill>
              </a:rPr>
              <a:t>"Windows 10 or later, 8 GB ram and Intel i5 or equivalent CPU."</a:t>
            </a:r>
          </a:p>
        </p:txBody>
      </p:sp>
    </p:spTree>
    <p:extLst>
      <p:ext uri="{BB962C8B-B14F-4D97-AF65-F5344CB8AC3E}">
        <p14:creationId xmlns:p14="http://schemas.microsoft.com/office/powerpoint/2010/main" val="76668380"/>
      </p:ext>
    </p:extLst>
  </p:cSld>
  <p:clrMapOvr>
    <a:masterClrMapping/>
  </p:clrMapOvr>
  <p:transition spd="med"/>
</p:sld>
</file>

<file path=ppt/theme/theme1.xml><?xml version="1.0" encoding="utf-8"?>
<a:theme xmlns:a="http://schemas.openxmlformats.org/drawingml/2006/main" name="Primary Presentation Layouts">
  <a:themeElements>
    <a:clrScheme name="UiPath colors">
      <a:dk1>
        <a:srgbClr val="172024"/>
      </a:dk1>
      <a:lt1>
        <a:srgbClr val="FFFFFF"/>
      </a:lt1>
      <a:dk2>
        <a:srgbClr val="9D9D9D"/>
      </a:dk2>
      <a:lt2>
        <a:srgbClr val="F6F6F6"/>
      </a:lt2>
      <a:accent1>
        <a:srgbClr val="FA4616"/>
      </a:accent1>
      <a:accent2>
        <a:srgbClr val="1E6482"/>
      </a:accent2>
      <a:accent3>
        <a:srgbClr val="A32200"/>
      </a:accent3>
      <a:accent4>
        <a:srgbClr val="0BA2B3"/>
      </a:accent4>
      <a:accent5>
        <a:srgbClr val="8B288A"/>
      </a:accent5>
      <a:accent6>
        <a:srgbClr val="FA7678"/>
      </a:accent6>
      <a:hlink>
        <a:srgbClr val="5BCBDE"/>
      </a:hlink>
      <a:folHlink>
        <a:srgbClr val="5BCBDE"/>
      </a:folHlink>
    </a:clrScheme>
    <a:fontScheme name="Primary Presentation Layouts">
      <a:majorFont>
        <a:latin typeface="Calibri"/>
        <a:ea typeface="Calibri"/>
        <a:cs typeface="Calibri"/>
      </a:majorFont>
      <a:minorFont>
        <a:latin typeface="Calibri"/>
        <a:ea typeface="Calibri"/>
        <a:cs typeface="Calibri"/>
      </a:minorFont>
    </a:fontScheme>
    <a:fmtScheme name="Primary Presentation Layout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1057894"/>
            <a:satOff val="4889"/>
            <a:lumOff val="-33725"/>
          </a:schemeClr>
        </a:solidFill>
        <a:ln w="127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chemeClr val="accent3">
                <a:hueOff val="-3600000"/>
                <a:lumOff val="3392"/>
              </a:schemeClr>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A32200"/>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457200" rtl="0" fontAlgn="auto" latinLnBrk="0" hangingPunct="0">
          <a:lnSpc>
            <a:spcPts val="2200"/>
          </a:lnSpc>
          <a:spcBef>
            <a:spcPts val="0"/>
          </a:spcBef>
          <a:spcAft>
            <a:spcPts val="0"/>
          </a:spcAft>
          <a:buClrTx/>
          <a:buSzTx/>
          <a:buFontTx/>
          <a:buNone/>
          <a:tabLst/>
          <a:defRPr kumimoji="0" sz="1900" b="1" i="0" u="none" strike="noStrike" cap="none" spc="0" normalizeH="0" baseline="0">
            <a:ln>
              <a:noFill/>
            </a:ln>
            <a:solidFill>
              <a:schemeClr val="accent1">
                <a:hueOff val="1057894"/>
                <a:satOff val="4889"/>
                <a:lumOff val="-33725"/>
              </a:schemeClr>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Presentation1" id="{E0D1C449-7FB6-E94B-836A-309631D964BC}" vid="{36C921A7-E0A5-4546-8255-4EC35B91BE8A}"/>
    </a:ext>
  </a:extLst>
</a:theme>
</file>

<file path=ppt/theme/theme2.xml><?xml version="1.0" encoding="utf-8"?>
<a:theme xmlns:a="http://schemas.openxmlformats.org/drawingml/2006/main" name="Primary Presentation Layouts">
  <a:themeElements>
    <a:clrScheme name="Primary Presentation Layouts">
      <a:dk1>
        <a:srgbClr val="000000"/>
      </a:dk1>
      <a:lt1>
        <a:srgbClr val="FFFFFF"/>
      </a:lt1>
      <a:dk2>
        <a:srgbClr val="9D9D9D"/>
      </a:dk2>
      <a:lt2>
        <a:srgbClr val="A32200"/>
      </a:lt2>
      <a:accent1>
        <a:srgbClr val="FCC0C5"/>
      </a:accent1>
      <a:accent2>
        <a:srgbClr val="5BCBDE"/>
      </a:accent2>
      <a:accent3>
        <a:srgbClr val="F6F6F6"/>
      </a:accent3>
      <a:accent4>
        <a:srgbClr val="434648"/>
      </a:accent4>
      <a:accent5>
        <a:srgbClr val="FFCBFF"/>
      </a:accent5>
      <a:accent6>
        <a:srgbClr val="1168CD"/>
      </a:accent6>
      <a:hlink>
        <a:srgbClr val="0000FF"/>
      </a:hlink>
      <a:folHlink>
        <a:srgbClr val="FF00FF"/>
      </a:folHlink>
    </a:clrScheme>
    <a:fontScheme name="Primary Presentation Layouts">
      <a:majorFont>
        <a:latin typeface="Calibri"/>
        <a:ea typeface="Calibri"/>
        <a:cs typeface="Calibri"/>
      </a:majorFont>
      <a:minorFont>
        <a:latin typeface="Calibri"/>
        <a:ea typeface="Calibri"/>
        <a:cs typeface="Calibri"/>
      </a:minorFont>
    </a:fontScheme>
    <a:fmtScheme name="Primary Presentation Layout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hueOff val="1057894"/>
            <a:satOff val="4889"/>
            <a:lumOff val="-33725"/>
          </a:schemeClr>
        </a:solidFill>
        <a:ln w="12700" cap="flat">
          <a:noFill/>
          <a:miter lim="400000"/>
        </a:ln>
        <a:effectLst/>
        <a:sp3d/>
      </a:spPr>
      <a:bodyPr rot="0" spcFirstLastPara="1" vertOverflow="overflow" horzOverflow="overflow" vert="horz" wrap="square" lIns="91439" tIns="91439" rIns="91439" bIns="91439"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2800" b="1" i="0" u="none" strike="noStrike" cap="none" spc="0" normalizeH="0" baseline="0">
            <a:ln>
              <a:noFill/>
            </a:ln>
            <a:solidFill>
              <a:schemeClr val="accent3">
                <a:hueOff val="-3600000"/>
                <a:lumOff val="3392"/>
              </a:schemeClr>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9525" cap="flat">
          <a:solidFill>
            <a:srgbClr val="A32200"/>
          </a:solidFill>
          <a:prstDash val="solid"/>
          <a:round/>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91439" tIns="91439" rIns="91439" bIns="91439" numCol="1" spcCol="38100" rtlCol="0" anchor="t">
        <a:spAutoFit/>
      </a:bodyPr>
      <a:lstStyle>
        <a:defPPr marL="0" marR="0" indent="0" algn="l" defTabSz="457200" rtl="0" fontAlgn="auto" latinLnBrk="0" hangingPunct="0">
          <a:lnSpc>
            <a:spcPts val="2200"/>
          </a:lnSpc>
          <a:spcBef>
            <a:spcPts val="0"/>
          </a:spcBef>
          <a:spcAft>
            <a:spcPts val="0"/>
          </a:spcAft>
          <a:buClrTx/>
          <a:buSzTx/>
          <a:buFontTx/>
          <a:buNone/>
          <a:tabLst/>
          <a:defRPr kumimoji="0" sz="1900" b="1" i="0" u="none" strike="noStrike" cap="none" spc="0" normalizeH="0" baseline="0">
            <a:ln>
              <a:noFill/>
            </a:ln>
            <a:solidFill>
              <a:schemeClr val="accent1">
                <a:hueOff val="1057894"/>
                <a:satOff val="4889"/>
                <a:lumOff val="-33725"/>
              </a:schemeClr>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UiP001 Master PPT Refresh 20250502 1</Template>
  <TotalTime>2043</TotalTime>
  <Words>1179</Words>
  <Application>Microsoft Office PowerPoint</Application>
  <PresentationFormat>自定义</PresentationFormat>
  <Paragraphs>100</Paragraphs>
  <Slides>11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Shantell Sans</vt:lpstr>
      <vt:lpstr>System Font Regular</vt:lpstr>
      <vt:lpstr>Arial</vt:lpstr>
      <vt:lpstr>Times New Roman</vt:lpstr>
      <vt:lpstr>Primary Presentation Layouts</vt:lpstr>
      <vt:lpstr>QA Agent Expand Process by Documented Response</vt:lpstr>
      <vt:lpstr>PowerPoint 演示文稿</vt:lpstr>
      <vt:lpstr>Problem statement and proposed solution</vt:lpstr>
      <vt:lpstr>Benefits and technologies used</vt:lpstr>
      <vt:lpstr>Solution architecture diagram </vt:lpstr>
      <vt:lpstr>Scenario 1: Multiple Request Items Extraction</vt:lpstr>
      <vt:lpstr>Scenario 2: Matched Question No Answer</vt:lpstr>
      <vt:lpstr>Scenario 3: No Matched Question</vt:lpstr>
      <vt:lpstr>Scenario 4: Matched Question Partial Answer</vt:lpstr>
      <vt:lpstr>Enhancement and customization for enterprise-level Application</vt:lpstr>
      <vt:lpstr>When having a question that need answer, use the QA Agent.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Andreea Tomescu</dc:creator>
  <cp:keywords/>
  <dc:description/>
  <cp:lastModifiedBy>Siyang Wu</cp:lastModifiedBy>
  <cp:revision>1</cp:revision>
  <dcterms:created xsi:type="dcterms:W3CDTF">2025-06-06T15:41:05Z</dcterms:created>
  <dcterms:modified xsi:type="dcterms:W3CDTF">2025-07-03T07:28:13Z</dcterms:modified>
  <cp:category/>
</cp:coreProperties>
</file>