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68" r:id="rId3"/>
    <p:sldId id="265" r:id="rId4"/>
    <p:sldId id="267" r:id="rId5"/>
    <p:sldId id="269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363CF-79AF-4E49-95DD-D0D194EA22FF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F907C-FE9A-438E-8117-CEC1D72C7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71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40351BDB-FFDE-4C49-A80E-2962EF6846F5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2531" name="文本占位符 2">
            <a:extLst>
              <a:ext uri="{FF2B5EF4-FFF2-40B4-BE49-F238E27FC236}">
                <a16:creationId xmlns:a16="http://schemas.microsoft.com/office/drawing/2014/main" id="{F3D877D2-4EC1-4557-8139-CDFBA6B321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464546456</a:t>
            </a:r>
          </a:p>
        </p:txBody>
      </p:sp>
    </p:spTree>
    <p:extLst>
      <p:ext uri="{BB962C8B-B14F-4D97-AF65-F5344CB8AC3E}">
        <p14:creationId xmlns:p14="http://schemas.microsoft.com/office/powerpoint/2010/main" val="6973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CBC6-B433-4865-B7DB-2141B2677F8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012-A6B1-48C8-8A14-2B4C991CB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1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CBC6-B433-4865-B7DB-2141B2677F8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012-A6B1-48C8-8A14-2B4C991CB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CBC6-B433-4865-B7DB-2141B2677F8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012-A6B1-48C8-8A14-2B4C991CB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9974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CBC6-B433-4865-B7DB-2141B2677F8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012-A6B1-48C8-8A14-2B4C991CB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4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CBC6-B433-4865-B7DB-2141B2677F8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012-A6B1-48C8-8A14-2B4C991CB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6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CBC6-B433-4865-B7DB-2141B2677F8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012-A6B1-48C8-8A14-2B4C991CB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3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CBC6-B433-4865-B7DB-2141B2677F8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012-A6B1-48C8-8A14-2B4C991CB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5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CBC6-B433-4865-B7DB-2141B2677F8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012-A6B1-48C8-8A14-2B4C991CB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7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CBC6-B433-4865-B7DB-2141B2677F8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012-A6B1-48C8-8A14-2B4C991CB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8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CBC6-B433-4865-B7DB-2141B2677F8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012-A6B1-48C8-8A14-2B4C991CB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15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CBC6-B433-4865-B7DB-2141B2677F8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012-A6B1-48C8-8A14-2B4C991CB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9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CBC6-B433-4865-B7DB-2141B2677F8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E012-A6B1-48C8-8A14-2B4C991CB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1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彩虹1">
            <a:extLst>
              <a:ext uri="{FF2B5EF4-FFF2-40B4-BE49-F238E27FC236}">
                <a16:creationId xmlns:a16="http://schemas.microsoft.com/office/drawing/2014/main" id="{16D914D8-65B6-4F5B-A99D-4E67F9028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46" y="1482561"/>
            <a:ext cx="10972801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C31750D-019E-4554-BD2F-4ADD5FBA0269}"/>
              </a:ext>
            </a:extLst>
          </p:cNvPr>
          <p:cNvSpPr/>
          <p:nvPr/>
        </p:nvSpPr>
        <p:spPr>
          <a:xfrm>
            <a:off x="4960112" y="3111931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彩虹表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27267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9" name="TextBox 44"/>
          <p:cNvSpPr>
            <a:spLocks noChangeArrowheads="1"/>
          </p:cNvSpPr>
          <p:nvPr/>
        </p:nvSpPr>
        <p:spPr bwMode="auto">
          <a:xfrm>
            <a:off x="10305759" y="6396567"/>
            <a:ext cx="184731" cy="23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endParaRPr lang="zh-CN" altLang="zh-CN" sz="933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10610" name="AutoShape 3"/>
          <p:cNvSpPr>
            <a:spLocks noChangeAspect="1" noChangeArrowheads="1" noTextEdit="1"/>
          </p:cNvSpPr>
          <p:nvPr/>
        </p:nvSpPr>
        <p:spPr bwMode="auto">
          <a:xfrm>
            <a:off x="2929467" y="1221318"/>
            <a:ext cx="6330951" cy="4411133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0611" name="Freeform 150"/>
          <p:cNvSpPr>
            <a:spLocks noChangeArrowheads="1"/>
          </p:cNvSpPr>
          <p:nvPr/>
        </p:nvSpPr>
        <p:spPr bwMode="auto">
          <a:xfrm>
            <a:off x="4064000" y="2362201"/>
            <a:ext cx="4066117" cy="2029884"/>
          </a:xfrm>
          <a:custGeom>
            <a:avLst/>
            <a:gdLst>
              <a:gd name="T0" fmla="*/ 813 w 813"/>
              <a:gd name="T1" fmla="*/ 406 h 406"/>
              <a:gd name="T2" fmla="*/ 724 w 813"/>
              <a:gd name="T3" fmla="*/ 406 h 406"/>
              <a:gd name="T4" fmla="*/ 406 w 813"/>
              <a:gd name="T5" fmla="*/ 89 h 406"/>
              <a:gd name="T6" fmla="*/ 89 w 813"/>
              <a:gd name="T7" fmla="*/ 406 h 406"/>
              <a:gd name="T8" fmla="*/ 0 w 813"/>
              <a:gd name="T9" fmla="*/ 406 h 406"/>
              <a:gd name="T10" fmla="*/ 406 w 813"/>
              <a:gd name="T11" fmla="*/ 0 h 406"/>
              <a:gd name="T12" fmla="*/ 813 w 813"/>
              <a:gd name="T13" fmla="*/ 406 h 4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3"/>
              <a:gd name="T22" fmla="*/ 0 h 406"/>
              <a:gd name="T23" fmla="*/ 813 w 813"/>
              <a:gd name="T24" fmla="*/ 406 h 4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3" h="406">
                <a:moveTo>
                  <a:pt x="813" y="406"/>
                </a:moveTo>
                <a:cubicBezTo>
                  <a:pt x="724" y="406"/>
                  <a:pt x="724" y="406"/>
                  <a:pt x="724" y="406"/>
                </a:cubicBezTo>
                <a:cubicBezTo>
                  <a:pt x="724" y="231"/>
                  <a:pt x="581" y="89"/>
                  <a:pt x="406" y="89"/>
                </a:cubicBezTo>
                <a:cubicBezTo>
                  <a:pt x="231" y="89"/>
                  <a:pt x="89" y="231"/>
                  <a:pt x="89" y="406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2"/>
                  <a:pt x="182" y="0"/>
                  <a:pt x="406" y="0"/>
                </a:cubicBezTo>
                <a:cubicBezTo>
                  <a:pt x="631" y="0"/>
                  <a:pt x="813" y="182"/>
                  <a:pt x="813" y="406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0612" name="Freeform 151"/>
          <p:cNvSpPr>
            <a:spLocks noChangeArrowheads="1"/>
          </p:cNvSpPr>
          <p:nvPr/>
        </p:nvSpPr>
        <p:spPr bwMode="auto">
          <a:xfrm>
            <a:off x="3509433" y="1805518"/>
            <a:ext cx="5175251" cy="2586567"/>
          </a:xfrm>
          <a:custGeom>
            <a:avLst/>
            <a:gdLst>
              <a:gd name="T0" fmla="*/ 1035 w 1035"/>
              <a:gd name="T1" fmla="*/ 517 h 517"/>
              <a:gd name="T2" fmla="*/ 945 w 1035"/>
              <a:gd name="T3" fmla="*/ 517 h 517"/>
              <a:gd name="T4" fmla="*/ 517 w 1035"/>
              <a:gd name="T5" fmla="*/ 90 h 517"/>
              <a:gd name="T6" fmla="*/ 89 w 1035"/>
              <a:gd name="T7" fmla="*/ 517 h 517"/>
              <a:gd name="T8" fmla="*/ 0 w 1035"/>
              <a:gd name="T9" fmla="*/ 517 h 517"/>
              <a:gd name="T10" fmla="*/ 517 w 1035"/>
              <a:gd name="T11" fmla="*/ 0 h 517"/>
              <a:gd name="T12" fmla="*/ 1035 w 1035"/>
              <a:gd name="T13" fmla="*/ 517 h 5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35"/>
              <a:gd name="T22" fmla="*/ 0 h 517"/>
              <a:gd name="T23" fmla="*/ 1035 w 1035"/>
              <a:gd name="T24" fmla="*/ 517 h 5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35" h="517">
                <a:moveTo>
                  <a:pt x="1035" y="517"/>
                </a:moveTo>
                <a:cubicBezTo>
                  <a:pt x="945" y="517"/>
                  <a:pt x="945" y="517"/>
                  <a:pt x="945" y="517"/>
                </a:cubicBezTo>
                <a:cubicBezTo>
                  <a:pt x="945" y="282"/>
                  <a:pt x="753" y="90"/>
                  <a:pt x="517" y="90"/>
                </a:cubicBezTo>
                <a:cubicBezTo>
                  <a:pt x="281" y="90"/>
                  <a:pt x="89" y="282"/>
                  <a:pt x="89" y="517"/>
                </a:cubicBezTo>
                <a:cubicBezTo>
                  <a:pt x="0" y="517"/>
                  <a:pt x="0" y="517"/>
                  <a:pt x="0" y="517"/>
                </a:cubicBezTo>
                <a:cubicBezTo>
                  <a:pt x="0" y="232"/>
                  <a:pt x="232" y="0"/>
                  <a:pt x="517" y="0"/>
                </a:cubicBezTo>
                <a:cubicBezTo>
                  <a:pt x="803" y="0"/>
                  <a:pt x="1035" y="232"/>
                  <a:pt x="1035" y="517"/>
                </a:cubicBezTo>
                <a:close/>
              </a:path>
            </a:pathLst>
          </a:cu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0613" name="Freeform 152"/>
          <p:cNvSpPr>
            <a:spLocks noChangeArrowheads="1"/>
          </p:cNvSpPr>
          <p:nvPr/>
        </p:nvSpPr>
        <p:spPr bwMode="auto">
          <a:xfrm>
            <a:off x="2929467" y="1225551"/>
            <a:ext cx="6335184" cy="3166533"/>
          </a:xfrm>
          <a:custGeom>
            <a:avLst/>
            <a:gdLst>
              <a:gd name="T0" fmla="*/ 1267 w 1267"/>
              <a:gd name="T1" fmla="*/ 633 h 633"/>
              <a:gd name="T2" fmla="*/ 1178 w 1267"/>
              <a:gd name="T3" fmla="*/ 633 h 633"/>
              <a:gd name="T4" fmla="*/ 633 w 1267"/>
              <a:gd name="T5" fmla="*/ 89 h 633"/>
              <a:gd name="T6" fmla="*/ 89 w 1267"/>
              <a:gd name="T7" fmla="*/ 633 h 633"/>
              <a:gd name="T8" fmla="*/ 0 w 1267"/>
              <a:gd name="T9" fmla="*/ 633 h 633"/>
              <a:gd name="T10" fmla="*/ 633 w 1267"/>
              <a:gd name="T11" fmla="*/ 0 h 633"/>
              <a:gd name="T12" fmla="*/ 1267 w 1267"/>
              <a:gd name="T13" fmla="*/ 633 h 6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7"/>
              <a:gd name="T22" fmla="*/ 0 h 633"/>
              <a:gd name="T23" fmla="*/ 1267 w 1267"/>
              <a:gd name="T24" fmla="*/ 633 h 6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7" h="633">
                <a:moveTo>
                  <a:pt x="1267" y="633"/>
                </a:moveTo>
                <a:cubicBezTo>
                  <a:pt x="1178" y="633"/>
                  <a:pt x="1178" y="633"/>
                  <a:pt x="1178" y="633"/>
                </a:cubicBezTo>
                <a:cubicBezTo>
                  <a:pt x="1178" y="333"/>
                  <a:pt x="934" y="89"/>
                  <a:pt x="633" y="89"/>
                </a:cubicBezTo>
                <a:cubicBezTo>
                  <a:pt x="333" y="89"/>
                  <a:pt x="89" y="333"/>
                  <a:pt x="89" y="633"/>
                </a:cubicBezTo>
                <a:cubicBezTo>
                  <a:pt x="0" y="633"/>
                  <a:pt x="0" y="633"/>
                  <a:pt x="0" y="633"/>
                </a:cubicBezTo>
                <a:cubicBezTo>
                  <a:pt x="0" y="284"/>
                  <a:pt x="284" y="0"/>
                  <a:pt x="633" y="0"/>
                </a:cubicBezTo>
                <a:cubicBezTo>
                  <a:pt x="983" y="0"/>
                  <a:pt x="1267" y="284"/>
                  <a:pt x="1267" y="633"/>
                </a:cubicBez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0614" name="Freeform 153"/>
          <p:cNvSpPr>
            <a:spLocks noChangeArrowheads="1"/>
          </p:cNvSpPr>
          <p:nvPr/>
        </p:nvSpPr>
        <p:spPr bwMode="auto">
          <a:xfrm>
            <a:off x="4624917" y="2921001"/>
            <a:ext cx="2944283" cy="1471084"/>
          </a:xfrm>
          <a:custGeom>
            <a:avLst/>
            <a:gdLst>
              <a:gd name="T0" fmla="*/ 589 w 589"/>
              <a:gd name="T1" fmla="*/ 294 h 294"/>
              <a:gd name="T2" fmla="*/ 500 w 589"/>
              <a:gd name="T3" fmla="*/ 294 h 294"/>
              <a:gd name="T4" fmla="*/ 294 w 589"/>
              <a:gd name="T5" fmla="*/ 89 h 294"/>
              <a:gd name="T6" fmla="*/ 89 w 589"/>
              <a:gd name="T7" fmla="*/ 294 h 294"/>
              <a:gd name="T8" fmla="*/ 0 w 589"/>
              <a:gd name="T9" fmla="*/ 294 h 294"/>
              <a:gd name="T10" fmla="*/ 294 w 589"/>
              <a:gd name="T11" fmla="*/ 0 h 294"/>
              <a:gd name="T12" fmla="*/ 589 w 589"/>
              <a:gd name="T13" fmla="*/ 294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9"/>
              <a:gd name="T22" fmla="*/ 0 h 294"/>
              <a:gd name="T23" fmla="*/ 589 w 589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9" h="294">
                <a:moveTo>
                  <a:pt x="589" y="294"/>
                </a:moveTo>
                <a:cubicBezTo>
                  <a:pt x="500" y="294"/>
                  <a:pt x="500" y="294"/>
                  <a:pt x="500" y="294"/>
                </a:cubicBezTo>
                <a:cubicBezTo>
                  <a:pt x="500" y="181"/>
                  <a:pt x="408" y="89"/>
                  <a:pt x="294" y="89"/>
                </a:cubicBezTo>
                <a:cubicBezTo>
                  <a:pt x="181" y="89"/>
                  <a:pt x="89" y="181"/>
                  <a:pt x="89" y="294"/>
                </a:cubicBezTo>
                <a:cubicBezTo>
                  <a:pt x="0" y="294"/>
                  <a:pt x="0" y="294"/>
                  <a:pt x="0" y="294"/>
                </a:cubicBezTo>
                <a:cubicBezTo>
                  <a:pt x="0" y="132"/>
                  <a:pt x="132" y="0"/>
                  <a:pt x="294" y="0"/>
                </a:cubicBezTo>
                <a:cubicBezTo>
                  <a:pt x="457" y="0"/>
                  <a:pt x="589" y="132"/>
                  <a:pt x="589" y="294"/>
                </a:cubicBezTo>
                <a:close/>
              </a:path>
            </a:pathLst>
          </a:cu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0615" name="Freeform 154"/>
          <p:cNvSpPr>
            <a:spLocks noEditPoints="1" noChangeArrowheads="1"/>
          </p:cNvSpPr>
          <p:nvPr/>
        </p:nvSpPr>
        <p:spPr bwMode="auto">
          <a:xfrm>
            <a:off x="5795434" y="3822701"/>
            <a:ext cx="605367" cy="514351"/>
          </a:xfrm>
          <a:custGeom>
            <a:avLst/>
            <a:gdLst>
              <a:gd name="T0" fmla="*/ 13 w 121"/>
              <a:gd name="T1" fmla="*/ 103 h 103"/>
              <a:gd name="T2" fmla="*/ 0 w 121"/>
              <a:gd name="T3" fmla="*/ 90 h 103"/>
              <a:gd name="T4" fmla="*/ 0 w 121"/>
              <a:gd name="T5" fmla="*/ 90 h 103"/>
              <a:gd name="T6" fmla="*/ 0 w 121"/>
              <a:gd name="T7" fmla="*/ 13 h 103"/>
              <a:gd name="T8" fmla="*/ 13 w 121"/>
              <a:gd name="T9" fmla="*/ 0 h 103"/>
              <a:gd name="T10" fmla="*/ 13 w 121"/>
              <a:gd name="T11" fmla="*/ 0 h 103"/>
              <a:gd name="T12" fmla="*/ 108 w 121"/>
              <a:gd name="T13" fmla="*/ 0 h 103"/>
              <a:gd name="T14" fmla="*/ 121 w 121"/>
              <a:gd name="T15" fmla="*/ 13 h 103"/>
              <a:gd name="T16" fmla="*/ 121 w 121"/>
              <a:gd name="T17" fmla="*/ 13 h 103"/>
              <a:gd name="T18" fmla="*/ 121 w 121"/>
              <a:gd name="T19" fmla="*/ 90 h 103"/>
              <a:gd name="T20" fmla="*/ 108 w 121"/>
              <a:gd name="T21" fmla="*/ 103 h 103"/>
              <a:gd name="T22" fmla="*/ 108 w 121"/>
              <a:gd name="T23" fmla="*/ 103 h 103"/>
              <a:gd name="T24" fmla="*/ 13 w 121"/>
              <a:gd name="T25" fmla="*/ 103 h 103"/>
              <a:gd name="T26" fmla="*/ 11 w 121"/>
              <a:gd name="T27" fmla="*/ 13 h 103"/>
              <a:gd name="T28" fmla="*/ 11 w 121"/>
              <a:gd name="T29" fmla="*/ 90 h 103"/>
              <a:gd name="T30" fmla="*/ 13 w 121"/>
              <a:gd name="T31" fmla="*/ 92 h 103"/>
              <a:gd name="T32" fmla="*/ 13 w 121"/>
              <a:gd name="T33" fmla="*/ 92 h 103"/>
              <a:gd name="T34" fmla="*/ 108 w 121"/>
              <a:gd name="T35" fmla="*/ 92 h 103"/>
              <a:gd name="T36" fmla="*/ 110 w 121"/>
              <a:gd name="T37" fmla="*/ 90 h 103"/>
              <a:gd name="T38" fmla="*/ 110 w 121"/>
              <a:gd name="T39" fmla="*/ 90 h 103"/>
              <a:gd name="T40" fmla="*/ 110 w 121"/>
              <a:gd name="T41" fmla="*/ 13 h 103"/>
              <a:gd name="T42" fmla="*/ 108 w 121"/>
              <a:gd name="T43" fmla="*/ 11 h 103"/>
              <a:gd name="T44" fmla="*/ 108 w 121"/>
              <a:gd name="T45" fmla="*/ 11 h 103"/>
              <a:gd name="T46" fmla="*/ 13 w 121"/>
              <a:gd name="T47" fmla="*/ 11 h 103"/>
              <a:gd name="T48" fmla="*/ 11 w 121"/>
              <a:gd name="T49" fmla="*/ 13 h 1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21"/>
              <a:gd name="T76" fmla="*/ 0 h 103"/>
              <a:gd name="T77" fmla="*/ 121 w 121"/>
              <a:gd name="T78" fmla="*/ 103 h 10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21" h="103">
                <a:moveTo>
                  <a:pt x="13" y="103"/>
                </a:moveTo>
                <a:cubicBezTo>
                  <a:pt x="5" y="103"/>
                  <a:pt x="0" y="98"/>
                  <a:pt x="0" y="9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5" y="0"/>
                  <a:pt x="121" y="6"/>
                  <a:pt x="121" y="13"/>
                </a:cubicBezTo>
                <a:cubicBezTo>
                  <a:pt x="121" y="13"/>
                  <a:pt x="121" y="13"/>
                  <a:pt x="121" y="13"/>
                </a:cubicBezTo>
                <a:cubicBezTo>
                  <a:pt x="121" y="90"/>
                  <a:pt x="121" y="90"/>
                  <a:pt x="121" y="90"/>
                </a:cubicBezTo>
                <a:cubicBezTo>
                  <a:pt x="121" y="98"/>
                  <a:pt x="115" y="103"/>
                  <a:pt x="108" y="103"/>
                </a:cubicBezTo>
                <a:cubicBezTo>
                  <a:pt x="108" y="103"/>
                  <a:pt x="108" y="103"/>
                  <a:pt x="108" y="103"/>
                </a:cubicBezTo>
                <a:cubicBezTo>
                  <a:pt x="13" y="103"/>
                  <a:pt x="13" y="103"/>
                  <a:pt x="13" y="103"/>
                </a:cubicBezTo>
                <a:close/>
                <a:moveTo>
                  <a:pt x="11" y="13"/>
                </a:moveTo>
                <a:cubicBezTo>
                  <a:pt x="11" y="90"/>
                  <a:pt x="11" y="90"/>
                  <a:pt x="11" y="90"/>
                </a:cubicBezTo>
                <a:cubicBezTo>
                  <a:pt x="11" y="91"/>
                  <a:pt x="12" y="92"/>
                  <a:pt x="13" y="92"/>
                </a:cubicBezTo>
                <a:cubicBezTo>
                  <a:pt x="13" y="92"/>
                  <a:pt x="13" y="92"/>
                  <a:pt x="13" y="92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9" y="92"/>
                  <a:pt x="110" y="91"/>
                  <a:pt x="110" y="90"/>
                </a:cubicBezTo>
                <a:cubicBezTo>
                  <a:pt x="110" y="90"/>
                  <a:pt x="110" y="90"/>
                  <a:pt x="110" y="90"/>
                </a:cubicBezTo>
                <a:cubicBezTo>
                  <a:pt x="110" y="13"/>
                  <a:pt x="110" y="13"/>
                  <a:pt x="110" y="13"/>
                </a:cubicBezTo>
                <a:cubicBezTo>
                  <a:pt x="110" y="12"/>
                  <a:pt x="109" y="11"/>
                  <a:pt x="108" y="11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2" y="11"/>
                  <a:pt x="11" y="12"/>
                  <a:pt x="11" y="13"/>
                </a:cubicBezTo>
                <a:close/>
              </a:path>
            </a:pathLst>
          </a:custGeom>
          <a:solidFill>
            <a:srgbClr val="A5A5A5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0616" name="Freeform 155"/>
          <p:cNvSpPr>
            <a:spLocks noEditPoints="1" noChangeArrowheads="1"/>
          </p:cNvSpPr>
          <p:nvPr/>
        </p:nvSpPr>
        <p:spPr bwMode="auto">
          <a:xfrm>
            <a:off x="5634567" y="3492501"/>
            <a:ext cx="920751" cy="385233"/>
          </a:xfrm>
          <a:custGeom>
            <a:avLst/>
            <a:gdLst>
              <a:gd name="T0" fmla="*/ 6 w 184"/>
              <a:gd name="T1" fmla="*/ 77 h 77"/>
              <a:gd name="T2" fmla="*/ 6 w 184"/>
              <a:gd name="T3" fmla="*/ 72 h 77"/>
              <a:gd name="T4" fmla="*/ 10 w 184"/>
              <a:gd name="T5" fmla="*/ 76 h 77"/>
              <a:gd name="T6" fmla="*/ 6 w 184"/>
              <a:gd name="T7" fmla="*/ 72 h 77"/>
              <a:gd name="T8" fmla="*/ 6 w 184"/>
              <a:gd name="T9" fmla="*/ 77 h 77"/>
              <a:gd name="T10" fmla="*/ 1 w 184"/>
              <a:gd name="T11" fmla="*/ 73 h 77"/>
              <a:gd name="T12" fmla="*/ 1 w 184"/>
              <a:gd name="T13" fmla="*/ 73 h 77"/>
              <a:gd name="T14" fmla="*/ 3 w 184"/>
              <a:gd name="T15" fmla="*/ 67 h 77"/>
              <a:gd name="T16" fmla="*/ 3 w 184"/>
              <a:gd name="T17" fmla="*/ 67 h 77"/>
              <a:gd name="T18" fmla="*/ 89 w 184"/>
              <a:gd name="T19" fmla="*/ 1 h 77"/>
              <a:gd name="T20" fmla="*/ 96 w 184"/>
              <a:gd name="T21" fmla="*/ 1 h 77"/>
              <a:gd name="T22" fmla="*/ 96 w 184"/>
              <a:gd name="T23" fmla="*/ 1 h 77"/>
              <a:gd name="T24" fmla="*/ 182 w 184"/>
              <a:gd name="T25" fmla="*/ 67 h 77"/>
              <a:gd name="T26" fmla="*/ 184 w 184"/>
              <a:gd name="T27" fmla="*/ 73 h 77"/>
              <a:gd name="T28" fmla="*/ 184 w 184"/>
              <a:gd name="T29" fmla="*/ 73 h 77"/>
              <a:gd name="T30" fmla="*/ 178 w 184"/>
              <a:gd name="T31" fmla="*/ 77 h 77"/>
              <a:gd name="T32" fmla="*/ 178 w 184"/>
              <a:gd name="T33" fmla="*/ 77 h 77"/>
              <a:gd name="T34" fmla="*/ 6 w 184"/>
              <a:gd name="T35" fmla="*/ 77 h 77"/>
              <a:gd name="T36" fmla="*/ 162 w 184"/>
              <a:gd name="T37" fmla="*/ 66 h 77"/>
              <a:gd name="T38" fmla="*/ 92 w 184"/>
              <a:gd name="T39" fmla="*/ 13 h 77"/>
              <a:gd name="T40" fmla="*/ 23 w 184"/>
              <a:gd name="T41" fmla="*/ 66 h 77"/>
              <a:gd name="T42" fmla="*/ 162 w 184"/>
              <a:gd name="T43" fmla="*/ 66 h 7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4"/>
              <a:gd name="T67" fmla="*/ 0 h 77"/>
              <a:gd name="T68" fmla="*/ 184 w 184"/>
              <a:gd name="T69" fmla="*/ 77 h 7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4" h="77">
                <a:moveTo>
                  <a:pt x="6" y="77"/>
                </a:moveTo>
                <a:cubicBezTo>
                  <a:pt x="6" y="72"/>
                  <a:pt x="6" y="72"/>
                  <a:pt x="6" y="72"/>
                </a:cubicBezTo>
                <a:cubicBezTo>
                  <a:pt x="10" y="76"/>
                  <a:pt x="10" y="76"/>
                  <a:pt x="10" y="76"/>
                </a:cubicBezTo>
                <a:cubicBezTo>
                  <a:pt x="6" y="72"/>
                  <a:pt x="6" y="72"/>
                  <a:pt x="6" y="72"/>
                </a:cubicBezTo>
                <a:cubicBezTo>
                  <a:pt x="6" y="77"/>
                  <a:pt x="6" y="77"/>
                  <a:pt x="6" y="77"/>
                </a:cubicBezTo>
                <a:cubicBezTo>
                  <a:pt x="4" y="77"/>
                  <a:pt x="2" y="76"/>
                  <a:pt x="1" y="73"/>
                </a:cubicBezTo>
                <a:cubicBezTo>
                  <a:pt x="1" y="73"/>
                  <a:pt x="1" y="73"/>
                  <a:pt x="1" y="73"/>
                </a:cubicBezTo>
                <a:cubicBezTo>
                  <a:pt x="0" y="71"/>
                  <a:pt x="1" y="69"/>
                  <a:pt x="3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89" y="1"/>
                  <a:pt x="89" y="1"/>
                  <a:pt x="89" y="1"/>
                </a:cubicBezTo>
                <a:cubicBezTo>
                  <a:pt x="91" y="0"/>
                  <a:pt x="94" y="0"/>
                  <a:pt x="96" y="1"/>
                </a:cubicBezTo>
                <a:cubicBezTo>
                  <a:pt x="96" y="1"/>
                  <a:pt x="96" y="1"/>
                  <a:pt x="96" y="1"/>
                </a:cubicBezTo>
                <a:cubicBezTo>
                  <a:pt x="182" y="67"/>
                  <a:pt x="182" y="67"/>
                  <a:pt x="182" y="67"/>
                </a:cubicBezTo>
                <a:cubicBezTo>
                  <a:pt x="184" y="69"/>
                  <a:pt x="184" y="71"/>
                  <a:pt x="184" y="73"/>
                </a:cubicBezTo>
                <a:cubicBezTo>
                  <a:pt x="184" y="73"/>
                  <a:pt x="184" y="73"/>
                  <a:pt x="184" y="73"/>
                </a:cubicBezTo>
                <a:cubicBezTo>
                  <a:pt x="183" y="76"/>
                  <a:pt x="181" y="77"/>
                  <a:pt x="178" y="77"/>
                </a:cubicBezTo>
                <a:cubicBezTo>
                  <a:pt x="178" y="77"/>
                  <a:pt x="178" y="77"/>
                  <a:pt x="178" y="77"/>
                </a:cubicBezTo>
                <a:cubicBezTo>
                  <a:pt x="6" y="77"/>
                  <a:pt x="6" y="77"/>
                  <a:pt x="6" y="77"/>
                </a:cubicBezTo>
                <a:close/>
                <a:moveTo>
                  <a:pt x="162" y="66"/>
                </a:moveTo>
                <a:cubicBezTo>
                  <a:pt x="92" y="13"/>
                  <a:pt x="92" y="13"/>
                  <a:pt x="92" y="13"/>
                </a:cubicBezTo>
                <a:cubicBezTo>
                  <a:pt x="23" y="66"/>
                  <a:pt x="23" y="66"/>
                  <a:pt x="23" y="66"/>
                </a:cubicBezTo>
                <a:cubicBezTo>
                  <a:pt x="162" y="66"/>
                  <a:pt x="162" y="66"/>
                  <a:pt x="162" y="66"/>
                </a:cubicBezTo>
                <a:close/>
              </a:path>
            </a:pathLst>
          </a:custGeom>
          <a:solidFill>
            <a:srgbClr val="A5A5A5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0617" name="Freeform 156"/>
          <p:cNvSpPr>
            <a:spLocks noEditPoints="1" noChangeArrowheads="1"/>
          </p:cNvSpPr>
          <p:nvPr/>
        </p:nvSpPr>
        <p:spPr bwMode="auto">
          <a:xfrm>
            <a:off x="5990167" y="4042833"/>
            <a:ext cx="213784" cy="289984"/>
          </a:xfrm>
          <a:custGeom>
            <a:avLst/>
            <a:gdLst>
              <a:gd name="T0" fmla="*/ 11 w 43"/>
              <a:gd name="T1" fmla="*/ 58 h 58"/>
              <a:gd name="T2" fmla="*/ 0 w 43"/>
              <a:gd name="T3" fmla="*/ 47 h 58"/>
              <a:gd name="T4" fmla="*/ 0 w 43"/>
              <a:gd name="T5" fmla="*/ 47 h 58"/>
              <a:gd name="T6" fmla="*/ 0 w 43"/>
              <a:gd name="T7" fmla="*/ 11 h 58"/>
              <a:gd name="T8" fmla="*/ 11 w 43"/>
              <a:gd name="T9" fmla="*/ 0 h 58"/>
              <a:gd name="T10" fmla="*/ 11 w 43"/>
              <a:gd name="T11" fmla="*/ 0 h 58"/>
              <a:gd name="T12" fmla="*/ 32 w 43"/>
              <a:gd name="T13" fmla="*/ 0 h 58"/>
              <a:gd name="T14" fmla="*/ 43 w 43"/>
              <a:gd name="T15" fmla="*/ 11 h 58"/>
              <a:gd name="T16" fmla="*/ 43 w 43"/>
              <a:gd name="T17" fmla="*/ 11 h 58"/>
              <a:gd name="T18" fmla="*/ 43 w 43"/>
              <a:gd name="T19" fmla="*/ 47 h 58"/>
              <a:gd name="T20" fmla="*/ 32 w 43"/>
              <a:gd name="T21" fmla="*/ 58 h 58"/>
              <a:gd name="T22" fmla="*/ 32 w 43"/>
              <a:gd name="T23" fmla="*/ 58 h 58"/>
              <a:gd name="T24" fmla="*/ 11 w 43"/>
              <a:gd name="T25" fmla="*/ 58 h 58"/>
              <a:gd name="T26" fmla="*/ 7 w 43"/>
              <a:gd name="T27" fmla="*/ 47 h 58"/>
              <a:gd name="T28" fmla="*/ 11 w 43"/>
              <a:gd name="T29" fmla="*/ 51 h 58"/>
              <a:gd name="T30" fmla="*/ 11 w 43"/>
              <a:gd name="T31" fmla="*/ 51 h 58"/>
              <a:gd name="T32" fmla="*/ 32 w 43"/>
              <a:gd name="T33" fmla="*/ 51 h 58"/>
              <a:gd name="T34" fmla="*/ 36 w 43"/>
              <a:gd name="T35" fmla="*/ 47 h 58"/>
              <a:gd name="T36" fmla="*/ 36 w 43"/>
              <a:gd name="T37" fmla="*/ 47 h 58"/>
              <a:gd name="T38" fmla="*/ 36 w 43"/>
              <a:gd name="T39" fmla="*/ 11 h 58"/>
              <a:gd name="T40" fmla="*/ 32 w 43"/>
              <a:gd name="T41" fmla="*/ 7 h 58"/>
              <a:gd name="T42" fmla="*/ 32 w 43"/>
              <a:gd name="T43" fmla="*/ 7 h 58"/>
              <a:gd name="T44" fmla="*/ 11 w 43"/>
              <a:gd name="T45" fmla="*/ 7 h 58"/>
              <a:gd name="T46" fmla="*/ 7 w 43"/>
              <a:gd name="T47" fmla="*/ 11 h 58"/>
              <a:gd name="T48" fmla="*/ 7 w 43"/>
              <a:gd name="T49" fmla="*/ 11 h 58"/>
              <a:gd name="T50" fmla="*/ 7 w 43"/>
              <a:gd name="T51" fmla="*/ 47 h 5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3"/>
              <a:gd name="T79" fmla="*/ 0 h 58"/>
              <a:gd name="T80" fmla="*/ 43 w 43"/>
              <a:gd name="T81" fmla="*/ 58 h 5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3" h="58">
                <a:moveTo>
                  <a:pt x="11" y="58"/>
                </a:moveTo>
                <a:cubicBezTo>
                  <a:pt x="5" y="58"/>
                  <a:pt x="0" y="53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8" y="0"/>
                  <a:pt x="43" y="5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47"/>
                  <a:pt x="43" y="47"/>
                  <a:pt x="43" y="47"/>
                </a:cubicBezTo>
                <a:cubicBezTo>
                  <a:pt x="43" y="53"/>
                  <a:pt x="38" y="58"/>
                  <a:pt x="32" y="58"/>
                </a:cubicBezTo>
                <a:cubicBezTo>
                  <a:pt x="32" y="58"/>
                  <a:pt x="32" y="58"/>
                  <a:pt x="32" y="58"/>
                </a:cubicBezTo>
                <a:cubicBezTo>
                  <a:pt x="11" y="58"/>
                  <a:pt x="11" y="58"/>
                  <a:pt x="11" y="58"/>
                </a:cubicBezTo>
                <a:close/>
                <a:moveTo>
                  <a:pt x="7" y="47"/>
                </a:moveTo>
                <a:cubicBezTo>
                  <a:pt x="7" y="49"/>
                  <a:pt x="9" y="51"/>
                  <a:pt x="11" y="51"/>
                </a:cubicBezTo>
                <a:cubicBezTo>
                  <a:pt x="11" y="51"/>
                  <a:pt x="11" y="51"/>
                  <a:pt x="11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4" y="51"/>
                  <a:pt x="36" y="49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9"/>
                  <a:pt x="34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9" y="7"/>
                  <a:pt x="7" y="9"/>
                  <a:pt x="7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47"/>
                  <a:pt x="7" y="47"/>
                  <a:pt x="7" y="47"/>
                </a:cubicBezTo>
                <a:close/>
              </a:path>
            </a:pathLst>
          </a:custGeom>
          <a:solidFill>
            <a:srgbClr val="A5A5A5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0618" name="Freeform 157"/>
          <p:cNvSpPr>
            <a:spLocks noEditPoints="1" noChangeArrowheads="1"/>
          </p:cNvSpPr>
          <p:nvPr/>
        </p:nvSpPr>
        <p:spPr bwMode="auto">
          <a:xfrm>
            <a:off x="5880101" y="3937001"/>
            <a:ext cx="139700" cy="105833"/>
          </a:xfrm>
          <a:custGeom>
            <a:avLst/>
            <a:gdLst>
              <a:gd name="T0" fmla="*/ 28 w 28"/>
              <a:gd name="T1" fmla="*/ 15 h 21"/>
              <a:gd name="T2" fmla="*/ 23 w 28"/>
              <a:gd name="T3" fmla="*/ 21 h 21"/>
              <a:gd name="T4" fmla="*/ 23 w 28"/>
              <a:gd name="T5" fmla="*/ 21 h 21"/>
              <a:gd name="T6" fmla="*/ 5 w 28"/>
              <a:gd name="T7" fmla="*/ 21 h 21"/>
              <a:gd name="T8" fmla="*/ 0 w 28"/>
              <a:gd name="T9" fmla="*/ 15 h 21"/>
              <a:gd name="T10" fmla="*/ 0 w 28"/>
              <a:gd name="T11" fmla="*/ 15 h 21"/>
              <a:gd name="T12" fmla="*/ 0 w 28"/>
              <a:gd name="T13" fmla="*/ 5 h 21"/>
              <a:gd name="T14" fmla="*/ 5 w 28"/>
              <a:gd name="T15" fmla="*/ 0 h 21"/>
              <a:gd name="T16" fmla="*/ 5 w 28"/>
              <a:gd name="T17" fmla="*/ 0 h 21"/>
              <a:gd name="T18" fmla="*/ 23 w 28"/>
              <a:gd name="T19" fmla="*/ 0 h 21"/>
              <a:gd name="T20" fmla="*/ 28 w 28"/>
              <a:gd name="T21" fmla="*/ 5 h 21"/>
              <a:gd name="T22" fmla="*/ 28 w 28"/>
              <a:gd name="T23" fmla="*/ 5 h 21"/>
              <a:gd name="T24" fmla="*/ 28 w 28"/>
              <a:gd name="T25" fmla="*/ 15 h 21"/>
              <a:gd name="T26" fmla="*/ 23 w 28"/>
              <a:gd name="T27" fmla="*/ 17 h 21"/>
              <a:gd name="T28" fmla="*/ 24 w 28"/>
              <a:gd name="T29" fmla="*/ 15 h 21"/>
              <a:gd name="T30" fmla="*/ 24 w 28"/>
              <a:gd name="T31" fmla="*/ 15 h 21"/>
              <a:gd name="T32" fmla="*/ 24 w 28"/>
              <a:gd name="T33" fmla="*/ 5 h 21"/>
              <a:gd name="T34" fmla="*/ 23 w 28"/>
              <a:gd name="T35" fmla="*/ 4 h 21"/>
              <a:gd name="T36" fmla="*/ 23 w 28"/>
              <a:gd name="T37" fmla="*/ 4 h 21"/>
              <a:gd name="T38" fmla="*/ 5 w 28"/>
              <a:gd name="T39" fmla="*/ 4 h 21"/>
              <a:gd name="T40" fmla="*/ 4 w 28"/>
              <a:gd name="T41" fmla="*/ 5 h 21"/>
              <a:gd name="T42" fmla="*/ 4 w 28"/>
              <a:gd name="T43" fmla="*/ 5 h 21"/>
              <a:gd name="T44" fmla="*/ 4 w 28"/>
              <a:gd name="T45" fmla="*/ 15 h 21"/>
              <a:gd name="T46" fmla="*/ 5 w 28"/>
              <a:gd name="T47" fmla="*/ 17 h 21"/>
              <a:gd name="T48" fmla="*/ 5 w 28"/>
              <a:gd name="T49" fmla="*/ 17 h 21"/>
              <a:gd name="T50" fmla="*/ 23 w 28"/>
              <a:gd name="T51" fmla="*/ 17 h 2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8"/>
              <a:gd name="T79" fmla="*/ 0 h 21"/>
              <a:gd name="T80" fmla="*/ 28 w 28"/>
              <a:gd name="T81" fmla="*/ 21 h 21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8" h="21">
                <a:moveTo>
                  <a:pt x="28" y="15"/>
                </a:moveTo>
                <a:cubicBezTo>
                  <a:pt x="28" y="18"/>
                  <a:pt x="26" y="21"/>
                  <a:pt x="23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2" y="21"/>
                  <a:pt x="0" y="18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6" y="0"/>
                  <a:pt x="28" y="2"/>
                  <a:pt x="28" y="5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15"/>
                  <a:pt x="28" y="15"/>
                  <a:pt x="28" y="15"/>
                </a:cubicBezTo>
                <a:close/>
                <a:moveTo>
                  <a:pt x="23" y="17"/>
                </a:moveTo>
                <a:cubicBezTo>
                  <a:pt x="24" y="17"/>
                  <a:pt x="24" y="16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4"/>
                  <a:pt x="24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5" y="4"/>
                  <a:pt x="5" y="4"/>
                  <a:pt x="5" y="4"/>
                </a:cubicBezTo>
                <a:cubicBezTo>
                  <a:pt x="4" y="4"/>
                  <a:pt x="4" y="4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6"/>
                  <a:pt x="4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23" y="17"/>
                  <a:pt x="23" y="17"/>
                  <a:pt x="23" y="17"/>
                </a:cubicBezTo>
                <a:close/>
              </a:path>
            </a:pathLst>
          </a:custGeom>
          <a:solidFill>
            <a:srgbClr val="A5A5A5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0619" name="Freeform 158"/>
          <p:cNvSpPr>
            <a:spLocks noEditPoints="1" noChangeArrowheads="1"/>
          </p:cNvSpPr>
          <p:nvPr/>
        </p:nvSpPr>
        <p:spPr bwMode="auto">
          <a:xfrm>
            <a:off x="6174318" y="3937001"/>
            <a:ext cx="139700" cy="105833"/>
          </a:xfrm>
          <a:custGeom>
            <a:avLst/>
            <a:gdLst>
              <a:gd name="T0" fmla="*/ 28 w 28"/>
              <a:gd name="T1" fmla="*/ 15 h 21"/>
              <a:gd name="T2" fmla="*/ 23 w 28"/>
              <a:gd name="T3" fmla="*/ 21 h 21"/>
              <a:gd name="T4" fmla="*/ 23 w 28"/>
              <a:gd name="T5" fmla="*/ 21 h 21"/>
              <a:gd name="T6" fmla="*/ 6 w 28"/>
              <a:gd name="T7" fmla="*/ 21 h 21"/>
              <a:gd name="T8" fmla="*/ 0 w 28"/>
              <a:gd name="T9" fmla="*/ 15 h 21"/>
              <a:gd name="T10" fmla="*/ 0 w 28"/>
              <a:gd name="T11" fmla="*/ 15 h 21"/>
              <a:gd name="T12" fmla="*/ 0 w 28"/>
              <a:gd name="T13" fmla="*/ 5 h 21"/>
              <a:gd name="T14" fmla="*/ 6 w 28"/>
              <a:gd name="T15" fmla="*/ 0 h 21"/>
              <a:gd name="T16" fmla="*/ 6 w 28"/>
              <a:gd name="T17" fmla="*/ 0 h 21"/>
              <a:gd name="T18" fmla="*/ 23 w 28"/>
              <a:gd name="T19" fmla="*/ 0 h 21"/>
              <a:gd name="T20" fmla="*/ 28 w 28"/>
              <a:gd name="T21" fmla="*/ 5 h 21"/>
              <a:gd name="T22" fmla="*/ 28 w 28"/>
              <a:gd name="T23" fmla="*/ 5 h 21"/>
              <a:gd name="T24" fmla="*/ 28 w 28"/>
              <a:gd name="T25" fmla="*/ 15 h 21"/>
              <a:gd name="T26" fmla="*/ 23 w 28"/>
              <a:gd name="T27" fmla="*/ 17 h 21"/>
              <a:gd name="T28" fmla="*/ 25 w 28"/>
              <a:gd name="T29" fmla="*/ 15 h 21"/>
              <a:gd name="T30" fmla="*/ 25 w 28"/>
              <a:gd name="T31" fmla="*/ 15 h 21"/>
              <a:gd name="T32" fmla="*/ 25 w 28"/>
              <a:gd name="T33" fmla="*/ 5 h 21"/>
              <a:gd name="T34" fmla="*/ 23 w 28"/>
              <a:gd name="T35" fmla="*/ 4 h 21"/>
              <a:gd name="T36" fmla="*/ 23 w 28"/>
              <a:gd name="T37" fmla="*/ 4 h 21"/>
              <a:gd name="T38" fmla="*/ 6 w 28"/>
              <a:gd name="T39" fmla="*/ 4 h 21"/>
              <a:gd name="T40" fmla="*/ 4 w 28"/>
              <a:gd name="T41" fmla="*/ 5 h 21"/>
              <a:gd name="T42" fmla="*/ 4 w 28"/>
              <a:gd name="T43" fmla="*/ 5 h 21"/>
              <a:gd name="T44" fmla="*/ 4 w 28"/>
              <a:gd name="T45" fmla="*/ 15 h 21"/>
              <a:gd name="T46" fmla="*/ 6 w 28"/>
              <a:gd name="T47" fmla="*/ 17 h 21"/>
              <a:gd name="T48" fmla="*/ 6 w 28"/>
              <a:gd name="T49" fmla="*/ 17 h 21"/>
              <a:gd name="T50" fmla="*/ 23 w 28"/>
              <a:gd name="T51" fmla="*/ 17 h 2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8"/>
              <a:gd name="T79" fmla="*/ 0 h 21"/>
              <a:gd name="T80" fmla="*/ 28 w 28"/>
              <a:gd name="T81" fmla="*/ 21 h 21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8" h="21">
                <a:moveTo>
                  <a:pt x="28" y="15"/>
                </a:moveTo>
                <a:cubicBezTo>
                  <a:pt x="28" y="18"/>
                  <a:pt x="26" y="21"/>
                  <a:pt x="23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3" y="21"/>
                  <a:pt x="0" y="18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6" y="0"/>
                  <a:pt x="28" y="2"/>
                  <a:pt x="28" y="5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15"/>
                  <a:pt x="28" y="15"/>
                  <a:pt x="28" y="15"/>
                </a:cubicBezTo>
                <a:close/>
                <a:moveTo>
                  <a:pt x="23" y="17"/>
                </a:moveTo>
                <a:cubicBezTo>
                  <a:pt x="24" y="17"/>
                  <a:pt x="25" y="16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4"/>
                  <a:pt x="24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6" y="4"/>
                  <a:pt x="6" y="4"/>
                  <a:pt x="6" y="4"/>
                </a:cubicBezTo>
                <a:cubicBezTo>
                  <a:pt x="5" y="4"/>
                  <a:pt x="4" y="4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6"/>
                  <a:pt x="5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23" y="17"/>
                  <a:pt x="23" y="17"/>
                  <a:pt x="23" y="17"/>
                </a:cubicBezTo>
                <a:close/>
              </a:path>
            </a:pathLst>
          </a:custGeom>
          <a:solidFill>
            <a:srgbClr val="A5A5A5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0620" name="TextBox 198"/>
          <p:cNvSpPr>
            <a:spLocks noChangeArrowheads="1"/>
          </p:cNvSpPr>
          <p:nvPr/>
        </p:nvSpPr>
        <p:spPr bwMode="auto">
          <a:xfrm>
            <a:off x="2802467" y="4451351"/>
            <a:ext cx="2101857" cy="66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733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sp>
        <p:nvSpPr>
          <p:cNvPr id="110621" name="矩形 1"/>
          <p:cNvSpPr>
            <a:spLocks noChangeArrowheads="1"/>
          </p:cNvSpPr>
          <p:nvPr/>
        </p:nvSpPr>
        <p:spPr bwMode="auto">
          <a:xfrm>
            <a:off x="814918" y="5236634"/>
            <a:ext cx="10562167" cy="584775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6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上海锐普广告有限公司是中国第一家精品</a:t>
            </a:r>
            <a:r>
              <a:rPr lang="en-US" sz="16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6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设计机构。拥有国内顶尖的</a:t>
            </a:r>
            <a:r>
              <a:rPr lang="en-US" sz="16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6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制作技术、顶级的</a:t>
            </a:r>
            <a:r>
              <a:rPr lang="en-US" sz="16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6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设计团队， 坚持精益求精、拒绝平庸的做事精神，帮助您实现美观、精致、严谨、动感的</a:t>
            </a:r>
            <a:r>
              <a:rPr lang="en-US" sz="16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6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展示效果，让您的</a:t>
            </a:r>
            <a:r>
              <a:rPr lang="en-US" sz="16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6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创造卓越价值。</a:t>
            </a:r>
          </a:p>
        </p:txBody>
      </p:sp>
      <p:sp>
        <p:nvSpPr>
          <p:cNvPr id="110622" name="TextBox 204"/>
          <p:cNvSpPr>
            <a:spLocks noChangeArrowheads="1"/>
          </p:cNvSpPr>
          <p:nvPr/>
        </p:nvSpPr>
        <p:spPr bwMode="auto">
          <a:xfrm>
            <a:off x="7696200" y="4404785"/>
            <a:ext cx="431800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133">
                <a:solidFill>
                  <a:srgbClr val="8BC92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标题</a:t>
            </a:r>
          </a:p>
        </p:txBody>
      </p:sp>
      <p:sp>
        <p:nvSpPr>
          <p:cNvPr id="110623" name="TextBox 205"/>
          <p:cNvSpPr>
            <a:spLocks noChangeArrowheads="1"/>
          </p:cNvSpPr>
          <p:nvPr/>
        </p:nvSpPr>
        <p:spPr bwMode="auto">
          <a:xfrm>
            <a:off x="8890000" y="4404785"/>
            <a:ext cx="374651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133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标题</a:t>
            </a:r>
          </a:p>
        </p:txBody>
      </p:sp>
      <p:sp>
        <p:nvSpPr>
          <p:cNvPr id="110624" name="TextBox 206"/>
          <p:cNvSpPr>
            <a:spLocks noChangeArrowheads="1"/>
          </p:cNvSpPr>
          <p:nvPr/>
        </p:nvSpPr>
        <p:spPr bwMode="auto">
          <a:xfrm>
            <a:off x="8299452" y="4404785"/>
            <a:ext cx="385233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133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标题</a:t>
            </a:r>
          </a:p>
        </p:txBody>
      </p:sp>
      <p:sp>
        <p:nvSpPr>
          <p:cNvPr id="110625" name="TextBox 207"/>
          <p:cNvSpPr>
            <a:spLocks noChangeArrowheads="1"/>
          </p:cNvSpPr>
          <p:nvPr/>
        </p:nvSpPr>
        <p:spPr bwMode="auto">
          <a:xfrm>
            <a:off x="7118352" y="4404785"/>
            <a:ext cx="385233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133">
                <a:solidFill>
                  <a:srgbClr val="284848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标题</a:t>
            </a:r>
          </a:p>
        </p:txBody>
      </p:sp>
      <p:sp>
        <p:nvSpPr>
          <p:cNvPr id="110626" name="TextBox 682"/>
          <p:cNvSpPr>
            <a:spLocks noChangeArrowheads="1"/>
          </p:cNvSpPr>
          <p:nvPr/>
        </p:nvSpPr>
        <p:spPr bwMode="auto">
          <a:xfrm>
            <a:off x="5725259" y="2861733"/>
            <a:ext cx="745717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667"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rPr>
              <a:t>20</a:t>
            </a:r>
            <a:r>
              <a:rPr lang="en-US" sz="1600"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rPr>
              <a:t>%</a:t>
            </a:r>
            <a:endParaRPr lang="zh-CN" altLang="en-US" sz="2667">
              <a:solidFill>
                <a:schemeClr val="bg1"/>
              </a:solidFill>
              <a:latin typeface="方正中等线简体" pitchFamily="65" charset="-122"/>
              <a:ea typeface="方正中等线简体" pitchFamily="65" charset="-122"/>
            </a:endParaRPr>
          </a:p>
        </p:txBody>
      </p:sp>
      <p:sp>
        <p:nvSpPr>
          <p:cNvPr id="110627" name="TextBox 682"/>
          <p:cNvSpPr>
            <a:spLocks noChangeArrowheads="1"/>
          </p:cNvSpPr>
          <p:nvPr/>
        </p:nvSpPr>
        <p:spPr bwMode="auto">
          <a:xfrm>
            <a:off x="5725259" y="2321984"/>
            <a:ext cx="745717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667" dirty="0"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rPr>
              <a:t>40</a:t>
            </a:r>
            <a:r>
              <a:rPr lang="en-US" sz="1600" dirty="0"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rPr>
              <a:t>%</a:t>
            </a:r>
            <a:endParaRPr lang="zh-CN" altLang="en-US" sz="2667" dirty="0">
              <a:solidFill>
                <a:schemeClr val="bg1"/>
              </a:solidFill>
              <a:latin typeface="方正中等线简体" pitchFamily="65" charset="-122"/>
              <a:ea typeface="方正中等线简体" pitchFamily="65" charset="-122"/>
            </a:endParaRPr>
          </a:p>
        </p:txBody>
      </p:sp>
      <p:sp>
        <p:nvSpPr>
          <p:cNvPr id="110628" name="TextBox 682"/>
          <p:cNvSpPr>
            <a:spLocks noChangeArrowheads="1"/>
          </p:cNvSpPr>
          <p:nvPr/>
        </p:nvSpPr>
        <p:spPr bwMode="auto">
          <a:xfrm>
            <a:off x="5725259" y="1763184"/>
            <a:ext cx="745717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667"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rPr>
              <a:t>60</a:t>
            </a:r>
            <a:r>
              <a:rPr lang="en-US" sz="1600"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rPr>
              <a:t>%</a:t>
            </a:r>
            <a:endParaRPr lang="zh-CN" altLang="en-US" sz="2667">
              <a:solidFill>
                <a:schemeClr val="bg1"/>
              </a:solidFill>
              <a:latin typeface="方正中等线简体" pitchFamily="65" charset="-122"/>
              <a:ea typeface="方正中等线简体" pitchFamily="65" charset="-122"/>
            </a:endParaRPr>
          </a:p>
        </p:txBody>
      </p:sp>
      <p:sp>
        <p:nvSpPr>
          <p:cNvPr id="110629" name="TextBox 682"/>
          <p:cNvSpPr>
            <a:spLocks noChangeArrowheads="1"/>
          </p:cNvSpPr>
          <p:nvPr/>
        </p:nvSpPr>
        <p:spPr bwMode="auto">
          <a:xfrm>
            <a:off x="5725259" y="1191684"/>
            <a:ext cx="745717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667"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rPr>
              <a:t>80</a:t>
            </a:r>
            <a:r>
              <a:rPr lang="en-US" sz="1600"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</a:rPr>
              <a:t>%</a:t>
            </a:r>
            <a:endParaRPr lang="zh-CN" altLang="en-US" sz="2667">
              <a:solidFill>
                <a:schemeClr val="bg1"/>
              </a:solidFill>
              <a:latin typeface="方正中等线简体" pitchFamily="65" charset="-122"/>
              <a:ea typeface="方正中等线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883775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3" name="TextBox 44"/>
          <p:cNvSpPr>
            <a:spLocks noChangeArrowheads="1"/>
          </p:cNvSpPr>
          <p:nvPr/>
        </p:nvSpPr>
        <p:spPr bwMode="auto">
          <a:xfrm>
            <a:off x="10305759" y="6396567"/>
            <a:ext cx="184731" cy="23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endParaRPr lang="zh-CN" altLang="zh-CN" sz="933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2354" name="Freeform 14"/>
          <p:cNvSpPr>
            <a:spLocks noChangeArrowheads="1"/>
          </p:cNvSpPr>
          <p:nvPr/>
        </p:nvSpPr>
        <p:spPr bwMode="auto">
          <a:xfrm>
            <a:off x="5484284" y="3704167"/>
            <a:ext cx="4078816" cy="2027767"/>
          </a:xfrm>
          <a:custGeom>
            <a:avLst/>
            <a:gdLst>
              <a:gd name="T0" fmla="*/ 532 w 1064"/>
              <a:gd name="T1" fmla="*/ 498 h 529"/>
              <a:gd name="T2" fmla="*/ 1032 w 1064"/>
              <a:gd name="T3" fmla="*/ 0 h 529"/>
              <a:gd name="T4" fmla="*/ 1064 w 1064"/>
              <a:gd name="T5" fmla="*/ 0 h 529"/>
              <a:gd name="T6" fmla="*/ 532 w 1064"/>
              <a:gd name="T7" fmla="*/ 529 h 529"/>
              <a:gd name="T8" fmla="*/ 0 w 1064"/>
              <a:gd name="T9" fmla="*/ 0 h 529"/>
              <a:gd name="T10" fmla="*/ 32 w 1064"/>
              <a:gd name="T11" fmla="*/ 0 h 529"/>
              <a:gd name="T12" fmla="*/ 532 w 1064"/>
              <a:gd name="T13" fmla="*/ 498 h 5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4"/>
              <a:gd name="T22" fmla="*/ 0 h 529"/>
              <a:gd name="T23" fmla="*/ 1064 w 1064"/>
              <a:gd name="T24" fmla="*/ 529 h 5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4" h="529">
                <a:moveTo>
                  <a:pt x="532" y="498"/>
                </a:moveTo>
                <a:cubicBezTo>
                  <a:pt x="807" y="498"/>
                  <a:pt x="1031" y="275"/>
                  <a:pt x="1032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3" y="292"/>
                  <a:pt x="825" y="529"/>
                  <a:pt x="532" y="529"/>
                </a:cubicBezTo>
                <a:cubicBezTo>
                  <a:pt x="239" y="529"/>
                  <a:pt x="1" y="292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275"/>
                  <a:pt x="257" y="498"/>
                  <a:pt x="532" y="498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55" name="Freeform 15"/>
          <p:cNvSpPr>
            <a:spLocks noChangeArrowheads="1"/>
          </p:cNvSpPr>
          <p:nvPr/>
        </p:nvSpPr>
        <p:spPr bwMode="auto">
          <a:xfrm>
            <a:off x="5604933" y="3704168"/>
            <a:ext cx="3835400" cy="1909233"/>
          </a:xfrm>
          <a:custGeom>
            <a:avLst/>
            <a:gdLst>
              <a:gd name="T0" fmla="*/ 500 w 1000"/>
              <a:gd name="T1" fmla="*/ 498 h 498"/>
              <a:gd name="T2" fmla="*/ 0 w 1000"/>
              <a:gd name="T3" fmla="*/ 0 h 498"/>
              <a:gd name="T4" fmla="*/ 32 w 1000"/>
              <a:gd name="T5" fmla="*/ 0 h 498"/>
              <a:gd name="T6" fmla="*/ 500 w 1000"/>
              <a:gd name="T7" fmla="*/ 466 h 498"/>
              <a:gd name="T8" fmla="*/ 968 w 1000"/>
              <a:gd name="T9" fmla="*/ 0 h 498"/>
              <a:gd name="T10" fmla="*/ 1000 w 1000"/>
              <a:gd name="T11" fmla="*/ 0 h 498"/>
              <a:gd name="T12" fmla="*/ 500 w 1000"/>
              <a:gd name="T13" fmla="*/ 498 h 4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0"/>
              <a:gd name="T22" fmla="*/ 0 h 498"/>
              <a:gd name="T23" fmla="*/ 1000 w 1000"/>
              <a:gd name="T24" fmla="*/ 498 h 4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0" h="498">
                <a:moveTo>
                  <a:pt x="500" y="498"/>
                </a:moveTo>
                <a:cubicBezTo>
                  <a:pt x="225" y="498"/>
                  <a:pt x="1" y="275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257"/>
                  <a:pt x="242" y="466"/>
                  <a:pt x="500" y="466"/>
                </a:cubicBezTo>
                <a:cubicBezTo>
                  <a:pt x="758" y="466"/>
                  <a:pt x="967" y="257"/>
                  <a:pt x="968" y="0"/>
                </a:cubicBezTo>
                <a:cubicBezTo>
                  <a:pt x="1000" y="0"/>
                  <a:pt x="1000" y="0"/>
                  <a:pt x="1000" y="0"/>
                </a:cubicBezTo>
                <a:cubicBezTo>
                  <a:pt x="999" y="275"/>
                  <a:pt x="775" y="498"/>
                  <a:pt x="500" y="498"/>
                </a:cubicBezTo>
                <a:close/>
              </a:path>
            </a:pathLst>
          </a:custGeom>
          <a:solidFill>
            <a:srgbClr val="1223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56" name="Freeform 16"/>
          <p:cNvSpPr>
            <a:spLocks noChangeArrowheads="1"/>
          </p:cNvSpPr>
          <p:nvPr/>
        </p:nvSpPr>
        <p:spPr bwMode="auto">
          <a:xfrm>
            <a:off x="5729818" y="3704167"/>
            <a:ext cx="3587749" cy="1786467"/>
          </a:xfrm>
          <a:custGeom>
            <a:avLst/>
            <a:gdLst>
              <a:gd name="T0" fmla="*/ 468 w 936"/>
              <a:gd name="T1" fmla="*/ 466 h 466"/>
              <a:gd name="T2" fmla="*/ 0 w 936"/>
              <a:gd name="T3" fmla="*/ 0 h 466"/>
              <a:gd name="T4" fmla="*/ 32 w 936"/>
              <a:gd name="T5" fmla="*/ 0 h 466"/>
              <a:gd name="T6" fmla="*/ 468 w 936"/>
              <a:gd name="T7" fmla="*/ 434 h 466"/>
              <a:gd name="T8" fmla="*/ 904 w 936"/>
              <a:gd name="T9" fmla="*/ 0 h 466"/>
              <a:gd name="T10" fmla="*/ 936 w 936"/>
              <a:gd name="T11" fmla="*/ 0 h 466"/>
              <a:gd name="T12" fmla="*/ 468 w 936"/>
              <a:gd name="T13" fmla="*/ 466 h 4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36"/>
              <a:gd name="T22" fmla="*/ 0 h 466"/>
              <a:gd name="T23" fmla="*/ 936 w 936"/>
              <a:gd name="T24" fmla="*/ 466 h 4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36" h="466">
                <a:moveTo>
                  <a:pt x="468" y="466"/>
                </a:moveTo>
                <a:cubicBezTo>
                  <a:pt x="210" y="466"/>
                  <a:pt x="1" y="257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240"/>
                  <a:pt x="228" y="434"/>
                  <a:pt x="468" y="434"/>
                </a:cubicBezTo>
                <a:cubicBezTo>
                  <a:pt x="708" y="434"/>
                  <a:pt x="903" y="240"/>
                  <a:pt x="904" y="0"/>
                </a:cubicBezTo>
                <a:cubicBezTo>
                  <a:pt x="936" y="0"/>
                  <a:pt x="936" y="0"/>
                  <a:pt x="936" y="0"/>
                </a:cubicBezTo>
                <a:cubicBezTo>
                  <a:pt x="935" y="257"/>
                  <a:pt x="726" y="466"/>
                  <a:pt x="468" y="466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57" name="Freeform 17"/>
          <p:cNvSpPr>
            <a:spLocks noChangeArrowheads="1"/>
          </p:cNvSpPr>
          <p:nvPr/>
        </p:nvSpPr>
        <p:spPr bwMode="auto">
          <a:xfrm>
            <a:off x="5852584" y="3704168"/>
            <a:ext cx="3342216" cy="1665817"/>
          </a:xfrm>
          <a:custGeom>
            <a:avLst/>
            <a:gdLst>
              <a:gd name="T0" fmla="*/ 436 w 872"/>
              <a:gd name="T1" fmla="*/ 434 h 434"/>
              <a:gd name="T2" fmla="*/ 0 w 872"/>
              <a:gd name="T3" fmla="*/ 0 h 434"/>
              <a:gd name="T4" fmla="*/ 32 w 872"/>
              <a:gd name="T5" fmla="*/ 0 h 434"/>
              <a:gd name="T6" fmla="*/ 436 w 872"/>
              <a:gd name="T7" fmla="*/ 402 h 434"/>
              <a:gd name="T8" fmla="*/ 840 w 872"/>
              <a:gd name="T9" fmla="*/ 0 h 434"/>
              <a:gd name="T10" fmla="*/ 872 w 872"/>
              <a:gd name="T11" fmla="*/ 0 h 434"/>
              <a:gd name="T12" fmla="*/ 436 w 872"/>
              <a:gd name="T13" fmla="*/ 434 h 4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72"/>
              <a:gd name="T22" fmla="*/ 0 h 434"/>
              <a:gd name="T23" fmla="*/ 872 w 872"/>
              <a:gd name="T24" fmla="*/ 434 h 43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72" h="434">
                <a:moveTo>
                  <a:pt x="436" y="434"/>
                </a:moveTo>
                <a:cubicBezTo>
                  <a:pt x="196" y="434"/>
                  <a:pt x="1" y="24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222"/>
                  <a:pt x="214" y="402"/>
                  <a:pt x="436" y="402"/>
                </a:cubicBezTo>
                <a:cubicBezTo>
                  <a:pt x="658" y="402"/>
                  <a:pt x="839" y="222"/>
                  <a:pt x="840" y="0"/>
                </a:cubicBezTo>
                <a:cubicBezTo>
                  <a:pt x="872" y="0"/>
                  <a:pt x="872" y="0"/>
                  <a:pt x="872" y="0"/>
                </a:cubicBezTo>
                <a:cubicBezTo>
                  <a:pt x="871" y="240"/>
                  <a:pt x="676" y="434"/>
                  <a:pt x="436" y="434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58" name="Freeform 18"/>
          <p:cNvSpPr>
            <a:spLocks noChangeArrowheads="1"/>
          </p:cNvSpPr>
          <p:nvPr/>
        </p:nvSpPr>
        <p:spPr bwMode="auto">
          <a:xfrm>
            <a:off x="5975351" y="3704167"/>
            <a:ext cx="3098800" cy="1540933"/>
          </a:xfrm>
          <a:custGeom>
            <a:avLst/>
            <a:gdLst>
              <a:gd name="T0" fmla="*/ 404 w 808"/>
              <a:gd name="T1" fmla="*/ 402 h 402"/>
              <a:gd name="T2" fmla="*/ 0 w 808"/>
              <a:gd name="T3" fmla="*/ 0 h 402"/>
              <a:gd name="T4" fmla="*/ 32 w 808"/>
              <a:gd name="T5" fmla="*/ 0 h 402"/>
              <a:gd name="T6" fmla="*/ 404 w 808"/>
              <a:gd name="T7" fmla="*/ 370 h 402"/>
              <a:gd name="T8" fmla="*/ 776 w 808"/>
              <a:gd name="T9" fmla="*/ 0 h 402"/>
              <a:gd name="T10" fmla="*/ 808 w 808"/>
              <a:gd name="T11" fmla="*/ 0 h 402"/>
              <a:gd name="T12" fmla="*/ 404 w 808"/>
              <a:gd name="T13" fmla="*/ 402 h 4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8"/>
              <a:gd name="T22" fmla="*/ 0 h 402"/>
              <a:gd name="T23" fmla="*/ 808 w 808"/>
              <a:gd name="T24" fmla="*/ 402 h 4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8" h="402">
                <a:moveTo>
                  <a:pt x="404" y="402"/>
                </a:moveTo>
                <a:cubicBezTo>
                  <a:pt x="182" y="402"/>
                  <a:pt x="1" y="222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204"/>
                  <a:pt x="199" y="370"/>
                  <a:pt x="404" y="370"/>
                </a:cubicBezTo>
                <a:cubicBezTo>
                  <a:pt x="609" y="370"/>
                  <a:pt x="775" y="204"/>
                  <a:pt x="776" y="0"/>
                </a:cubicBezTo>
                <a:cubicBezTo>
                  <a:pt x="808" y="0"/>
                  <a:pt x="808" y="0"/>
                  <a:pt x="808" y="0"/>
                </a:cubicBezTo>
                <a:cubicBezTo>
                  <a:pt x="807" y="222"/>
                  <a:pt x="626" y="402"/>
                  <a:pt x="404" y="402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59" name="Freeform 19"/>
          <p:cNvSpPr>
            <a:spLocks noChangeArrowheads="1"/>
          </p:cNvSpPr>
          <p:nvPr/>
        </p:nvSpPr>
        <p:spPr bwMode="auto">
          <a:xfrm>
            <a:off x="6098118" y="3704167"/>
            <a:ext cx="2851149" cy="1420284"/>
          </a:xfrm>
          <a:custGeom>
            <a:avLst/>
            <a:gdLst>
              <a:gd name="T0" fmla="*/ 372 w 744"/>
              <a:gd name="T1" fmla="*/ 370 h 370"/>
              <a:gd name="T2" fmla="*/ 0 w 744"/>
              <a:gd name="T3" fmla="*/ 0 h 370"/>
              <a:gd name="T4" fmla="*/ 32 w 744"/>
              <a:gd name="T5" fmla="*/ 0 h 370"/>
              <a:gd name="T6" fmla="*/ 372 w 744"/>
              <a:gd name="T7" fmla="*/ 338 h 370"/>
              <a:gd name="T8" fmla="*/ 712 w 744"/>
              <a:gd name="T9" fmla="*/ 0 h 370"/>
              <a:gd name="T10" fmla="*/ 744 w 744"/>
              <a:gd name="T11" fmla="*/ 0 h 370"/>
              <a:gd name="T12" fmla="*/ 372 w 744"/>
              <a:gd name="T13" fmla="*/ 370 h 3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4"/>
              <a:gd name="T22" fmla="*/ 0 h 370"/>
              <a:gd name="T23" fmla="*/ 744 w 744"/>
              <a:gd name="T24" fmla="*/ 370 h 3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4" h="370">
                <a:moveTo>
                  <a:pt x="372" y="370"/>
                </a:moveTo>
                <a:cubicBezTo>
                  <a:pt x="167" y="370"/>
                  <a:pt x="1" y="204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187"/>
                  <a:pt x="185" y="338"/>
                  <a:pt x="372" y="338"/>
                </a:cubicBezTo>
                <a:cubicBezTo>
                  <a:pt x="559" y="338"/>
                  <a:pt x="711" y="187"/>
                  <a:pt x="712" y="0"/>
                </a:cubicBezTo>
                <a:cubicBezTo>
                  <a:pt x="744" y="0"/>
                  <a:pt x="744" y="0"/>
                  <a:pt x="744" y="0"/>
                </a:cubicBezTo>
                <a:cubicBezTo>
                  <a:pt x="743" y="204"/>
                  <a:pt x="577" y="370"/>
                  <a:pt x="372" y="370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60" name="Freeform 20"/>
          <p:cNvSpPr>
            <a:spLocks noChangeArrowheads="1"/>
          </p:cNvSpPr>
          <p:nvPr/>
        </p:nvSpPr>
        <p:spPr bwMode="auto">
          <a:xfrm>
            <a:off x="6218767" y="3704167"/>
            <a:ext cx="2609851" cy="1297517"/>
          </a:xfrm>
          <a:custGeom>
            <a:avLst/>
            <a:gdLst>
              <a:gd name="T0" fmla="*/ 340 w 680"/>
              <a:gd name="T1" fmla="*/ 338 h 338"/>
              <a:gd name="T2" fmla="*/ 0 w 680"/>
              <a:gd name="T3" fmla="*/ 0 h 338"/>
              <a:gd name="T4" fmla="*/ 32 w 680"/>
              <a:gd name="T5" fmla="*/ 0 h 338"/>
              <a:gd name="T6" fmla="*/ 340 w 680"/>
              <a:gd name="T7" fmla="*/ 306 h 338"/>
              <a:gd name="T8" fmla="*/ 648 w 680"/>
              <a:gd name="T9" fmla="*/ 0 h 338"/>
              <a:gd name="T10" fmla="*/ 680 w 680"/>
              <a:gd name="T11" fmla="*/ 0 h 338"/>
              <a:gd name="T12" fmla="*/ 340 w 680"/>
              <a:gd name="T13" fmla="*/ 338 h 3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0"/>
              <a:gd name="T22" fmla="*/ 0 h 338"/>
              <a:gd name="T23" fmla="*/ 680 w 680"/>
              <a:gd name="T24" fmla="*/ 338 h 3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0" h="338">
                <a:moveTo>
                  <a:pt x="340" y="338"/>
                </a:moveTo>
                <a:cubicBezTo>
                  <a:pt x="153" y="338"/>
                  <a:pt x="1" y="187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169"/>
                  <a:pt x="170" y="306"/>
                  <a:pt x="340" y="306"/>
                </a:cubicBezTo>
                <a:cubicBezTo>
                  <a:pt x="510" y="306"/>
                  <a:pt x="647" y="169"/>
                  <a:pt x="648" y="0"/>
                </a:cubicBezTo>
                <a:cubicBezTo>
                  <a:pt x="680" y="0"/>
                  <a:pt x="680" y="0"/>
                  <a:pt x="680" y="0"/>
                </a:cubicBezTo>
                <a:cubicBezTo>
                  <a:pt x="679" y="187"/>
                  <a:pt x="527" y="338"/>
                  <a:pt x="340" y="338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61" name="Freeform 21"/>
          <p:cNvSpPr>
            <a:spLocks noChangeArrowheads="1"/>
          </p:cNvSpPr>
          <p:nvPr/>
        </p:nvSpPr>
        <p:spPr bwMode="auto">
          <a:xfrm>
            <a:off x="6343651" y="3704168"/>
            <a:ext cx="2360083" cy="1172633"/>
          </a:xfrm>
          <a:custGeom>
            <a:avLst/>
            <a:gdLst>
              <a:gd name="T0" fmla="*/ 308 w 616"/>
              <a:gd name="T1" fmla="*/ 306 h 306"/>
              <a:gd name="T2" fmla="*/ 0 w 616"/>
              <a:gd name="T3" fmla="*/ 0 h 306"/>
              <a:gd name="T4" fmla="*/ 32 w 616"/>
              <a:gd name="T5" fmla="*/ 0 h 306"/>
              <a:gd name="T6" fmla="*/ 308 w 616"/>
              <a:gd name="T7" fmla="*/ 274 h 306"/>
              <a:gd name="T8" fmla="*/ 584 w 616"/>
              <a:gd name="T9" fmla="*/ 0 h 306"/>
              <a:gd name="T10" fmla="*/ 616 w 616"/>
              <a:gd name="T11" fmla="*/ 0 h 306"/>
              <a:gd name="T12" fmla="*/ 308 w 616"/>
              <a:gd name="T13" fmla="*/ 306 h 3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16"/>
              <a:gd name="T22" fmla="*/ 0 h 306"/>
              <a:gd name="T23" fmla="*/ 616 w 616"/>
              <a:gd name="T24" fmla="*/ 306 h 3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16" h="306">
                <a:moveTo>
                  <a:pt x="308" y="306"/>
                </a:moveTo>
                <a:cubicBezTo>
                  <a:pt x="138" y="306"/>
                  <a:pt x="1" y="169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151"/>
                  <a:pt x="156" y="274"/>
                  <a:pt x="308" y="274"/>
                </a:cubicBezTo>
                <a:cubicBezTo>
                  <a:pt x="460" y="274"/>
                  <a:pt x="583" y="151"/>
                  <a:pt x="584" y="0"/>
                </a:cubicBezTo>
                <a:cubicBezTo>
                  <a:pt x="616" y="0"/>
                  <a:pt x="616" y="0"/>
                  <a:pt x="616" y="0"/>
                </a:cubicBezTo>
                <a:cubicBezTo>
                  <a:pt x="615" y="169"/>
                  <a:pt x="478" y="306"/>
                  <a:pt x="308" y="306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62" name="Freeform 22"/>
          <p:cNvSpPr>
            <a:spLocks noChangeArrowheads="1"/>
          </p:cNvSpPr>
          <p:nvPr/>
        </p:nvSpPr>
        <p:spPr bwMode="auto">
          <a:xfrm>
            <a:off x="6466418" y="3704167"/>
            <a:ext cx="2114549" cy="1051984"/>
          </a:xfrm>
          <a:custGeom>
            <a:avLst/>
            <a:gdLst>
              <a:gd name="T0" fmla="*/ 276 w 552"/>
              <a:gd name="T1" fmla="*/ 274 h 274"/>
              <a:gd name="T2" fmla="*/ 0 w 552"/>
              <a:gd name="T3" fmla="*/ 0 h 274"/>
              <a:gd name="T4" fmla="*/ 32 w 552"/>
              <a:gd name="T5" fmla="*/ 0 h 274"/>
              <a:gd name="T6" fmla="*/ 276 w 552"/>
              <a:gd name="T7" fmla="*/ 242 h 274"/>
              <a:gd name="T8" fmla="*/ 520 w 552"/>
              <a:gd name="T9" fmla="*/ 0 h 274"/>
              <a:gd name="T10" fmla="*/ 552 w 552"/>
              <a:gd name="T11" fmla="*/ 0 h 274"/>
              <a:gd name="T12" fmla="*/ 276 w 552"/>
              <a:gd name="T13" fmla="*/ 274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2"/>
              <a:gd name="T22" fmla="*/ 0 h 274"/>
              <a:gd name="T23" fmla="*/ 552 w 552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2" h="274">
                <a:moveTo>
                  <a:pt x="276" y="274"/>
                </a:moveTo>
                <a:cubicBezTo>
                  <a:pt x="124" y="274"/>
                  <a:pt x="1" y="151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134"/>
                  <a:pt x="142" y="242"/>
                  <a:pt x="276" y="242"/>
                </a:cubicBezTo>
                <a:cubicBezTo>
                  <a:pt x="410" y="242"/>
                  <a:pt x="519" y="134"/>
                  <a:pt x="520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51" y="151"/>
                  <a:pt x="428" y="274"/>
                  <a:pt x="276" y="274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63" name="Freeform 23"/>
          <p:cNvSpPr>
            <a:spLocks noChangeArrowheads="1"/>
          </p:cNvSpPr>
          <p:nvPr/>
        </p:nvSpPr>
        <p:spPr bwMode="auto">
          <a:xfrm>
            <a:off x="6587067" y="3704168"/>
            <a:ext cx="1871133" cy="929217"/>
          </a:xfrm>
          <a:custGeom>
            <a:avLst/>
            <a:gdLst>
              <a:gd name="T0" fmla="*/ 244 w 488"/>
              <a:gd name="T1" fmla="*/ 242 h 242"/>
              <a:gd name="T2" fmla="*/ 0 w 488"/>
              <a:gd name="T3" fmla="*/ 0 h 242"/>
              <a:gd name="T4" fmla="*/ 32 w 488"/>
              <a:gd name="T5" fmla="*/ 0 h 242"/>
              <a:gd name="T6" fmla="*/ 244 w 488"/>
              <a:gd name="T7" fmla="*/ 210 h 242"/>
              <a:gd name="T8" fmla="*/ 456 w 488"/>
              <a:gd name="T9" fmla="*/ 0 h 242"/>
              <a:gd name="T10" fmla="*/ 488 w 488"/>
              <a:gd name="T11" fmla="*/ 0 h 242"/>
              <a:gd name="T12" fmla="*/ 244 w 488"/>
              <a:gd name="T13" fmla="*/ 242 h 2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8"/>
              <a:gd name="T22" fmla="*/ 0 h 242"/>
              <a:gd name="T23" fmla="*/ 488 w 488"/>
              <a:gd name="T24" fmla="*/ 242 h 2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8" h="242">
                <a:moveTo>
                  <a:pt x="244" y="242"/>
                </a:moveTo>
                <a:cubicBezTo>
                  <a:pt x="110" y="242"/>
                  <a:pt x="1" y="134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116"/>
                  <a:pt x="127" y="210"/>
                  <a:pt x="244" y="210"/>
                </a:cubicBezTo>
                <a:cubicBezTo>
                  <a:pt x="361" y="210"/>
                  <a:pt x="455" y="116"/>
                  <a:pt x="456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487" y="134"/>
                  <a:pt x="378" y="242"/>
                  <a:pt x="244" y="242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64" name="Freeform 24"/>
          <p:cNvSpPr>
            <a:spLocks noChangeArrowheads="1"/>
          </p:cNvSpPr>
          <p:nvPr/>
        </p:nvSpPr>
        <p:spPr bwMode="auto">
          <a:xfrm>
            <a:off x="2631018" y="1672167"/>
            <a:ext cx="4076700" cy="2032000"/>
          </a:xfrm>
          <a:custGeom>
            <a:avLst/>
            <a:gdLst>
              <a:gd name="T0" fmla="*/ 532 w 1063"/>
              <a:gd name="T1" fmla="*/ 32 h 530"/>
              <a:gd name="T2" fmla="*/ 32 w 1063"/>
              <a:gd name="T3" fmla="*/ 530 h 530"/>
              <a:gd name="T4" fmla="*/ 0 w 1063"/>
              <a:gd name="T5" fmla="*/ 530 h 530"/>
              <a:gd name="T6" fmla="*/ 532 w 1063"/>
              <a:gd name="T7" fmla="*/ 0 h 530"/>
              <a:gd name="T8" fmla="*/ 1063 w 1063"/>
              <a:gd name="T9" fmla="*/ 530 h 530"/>
              <a:gd name="T10" fmla="*/ 1032 w 1063"/>
              <a:gd name="T11" fmla="*/ 530 h 530"/>
              <a:gd name="T12" fmla="*/ 532 w 1063"/>
              <a:gd name="T13" fmla="*/ 32 h 5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3"/>
              <a:gd name="T22" fmla="*/ 0 h 530"/>
              <a:gd name="T23" fmla="*/ 1063 w 1063"/>
              <a:gd name="T24" fmla="*/ 530 h 5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3" h="530">
                <a:moveTo>
                  <a:pt x="532" y="32"/>
                </a:moveTo>
                <a:cubicBezTo>
                  <a:pt x="256" y="32"/>
                  <a:pt x="33" y="255"/>
                  <a:pt x="32" y="530"/>
                </a:cubicBezTo>
                <a:cubicBezTo>
                  <a:pt x="0" y="530"/>
                  <a:pt x="0" y="530"/>
                  <a:pt x="0" y="530"/>
                </a:cubicBezTo>
                <a:cubicBezTo>
                  <a:pt x="1" y="237"/>
                  <a:pt x="239" y="0"/>
                  <a:pt x="532" y="0"/>
                </a:cubicBezTo>
                <a:cubicBezTo>
                  <a:pt x="825" y="0"/>
                  <a:pt x="1062" y="237"/>
                  <a:pt x="1063" y="530"/>
                </a:cubicBezTo>
                <a:cubicBezTo>
                  <a:pt x="1032" y="530"/>
                  <a:pt x="1032" y="530"/>
                  <a:pt x="1032" y="530"/>
                </a:cubicBezTo>
                <a:cubicBezTo>
                  <a:pt x="1030" y="255"/>
                  <a:pt x="807" y="32"/>
                  <a:pt x="532" y="32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65" name="Freeform 25"/>
          <p:cNvSpPr>
            <a:spLocks noChangeArrowheads="1"/>
          </p:cNvSpPr>
          <p:nvPr/>
        </p:nvSpPr>
        <p:spPr bwMode="auto">
          <a:xfrm>
            <a:off x="2753784" y="1794934"/>
            <a:ext cx="3833283" cy="1909233"/>
          </a:xfrm>
          <a:custGeom>
            <a:avLst/>
            <a:gdLst>
              <a:gd name="T0" fmla="*/ 500 w 1000"/>
              <a:gd name="T1" fmla="*/ 0 h 498"/>
              <a:gd name="T2" fmla="*/ 1000 w 1000"/>
              <a:gd name="T3" fmla="*/ 498 h 498"/>
              <a:gd name="T4" fmla="*/ 968 w 1000"/>
              <a:gd name="T5" fmla="*/ 498 h 498"/>
              <a:gd name="T6" fmla="*/ 500 w 1000"/>
              <a:gd name="T7" fmla="*/ 32 h 498"/>
              <a:gd name="T8" fmla="*/ 32 w 1000"/>
              <a:gd name="T9" fmla="*/ 498 h 498"/>
              <a:gd name="T10" fmla="*/ 0 w 1000"/>
              <a:gd name="T11" fmla="*/ 498 h 498"/>
              <a:gd name="T12" fmla="*/ 500 w 1000"/>
              <a:gd name="T13" fmla="*/ 0 h 4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0"/>
              <a:gd name="T22" fmla="*/ 0 h 498"/>
              <a:gd name="T23" fmla="*/ 1000 w 1000"/>
              <a:gd name="T24" fmla="*/ 498 h 4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0" h="498">
                <a:moveTo>
                  <a:pt x="500" y="0"/>
                </a:moveTo>
                <a:cubicBezTo>
                  <a:pt x="775" y="0"/>
                  <a:pt x="998" y="223"/>
                  <a:pt x="1000" y="498"/>
                </a:cubicBezTo>
                <a:cubicBezTo>
                  <a:pt x="968" y="498"/>
                  <a:pt x="968" y="498"/>
                  <a:pt x="968" y="498"/>
                </a:cubicBezTo>
                <a:cubicBezTo>
                  <a:pt x="966" y="240"/>
                  <a:pt x="757" y="32"/>
                  <a:pt x="500" y="32"/>
                </a:cubicBezTo>
                <a:cubicBezTo>
                  <a:pt x="242" y="32"/>
                  <a:pt x="33" y="240"/>
                  <a:pt x="32" y="498"/>
                </a:cubicBezTo>
                <a:cubicBezTo>
                  <a:pt x="0" y="498"/>
                  <a:pt x="0" y="498"/>
                  <a:pt x="0" y="498"/>
                </a:cubicBezTo>
                <a:cubicBezTo>
                  <a:pt x="1" y="223"/>
                  <a:pt x="224" y="0"/>
                  <a:pt x="500" y="0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66" name="Freeform 26"/>
          <p:cNvSpPr>
            <a:spLocks noChangeArrowheads="1"/>
          </p:cNvSpPr>
          <p:nvPr/>
        </p:nvSpPr>
        <p:spPr bwMode="auto">
          <a:xfrm>
            <a:off x="2878667" y="1917700"/>
            <a:ext cx="3587751" cy="1786467"/>
          </a:xfrm>
          <a:custGeom>
            <a:avLst/>
            <a:gdLst>
              <a:gd name="T0" fmla="*/ 468 w 936"/>
              <a:gd name="T1" fmla="*/ 0 h 466"/>
              <a:gd name="T2" fmla="*/ 936 w 936"/>
              <a:gd name="T3" fmla="*/ 466 h 466"/>
              <a:gd name="T4" fmla="*/ 904 w 936"/>
              <a:gd name="T5" fmla="*/ 466 h 466"/>
              <a:gd name="T6" fmla="*/ 468 w 936"/>
              <a:gd name="T7" fmla="*/ 32 h 466"/>
              <a:gd name="T8" fmla="*/ 32 w 936"/>
              <a:gd name="T9" fmla="*/ 466 h 466"/>
              <a:gd name="T10" fmla="*/ 0 w 936"/>
              <a:gd name="T11" fmla="*/ 466 h 466"/>
              <a:gd name="T12" fmla="*/ 468 w 936"/>
              <a:gd name="T13" fmla="*/ 0 h 4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36"/>
              <a:gd name="T22" fmla="*/ 0 h 466"/>
              <a:gd name="T23" fmla="*/ 936 w 936"/>
              <a:gd name="T24" fmla="*/ 466 h 4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36" h="466">
                <a:moveTo>
                  <a:pt x="468" y="0"/>
                </a:moveTo>
                <a:cubicBezTo>
                  <a:pt x="725" y="0"/>
                  <a:pt x="934" y="208"/>
                  <a:pt x="936" y="466"/>
                </a:cubicBezTo>
                <a:cubicBezTo>
                  <a:pt x="904" y="466"/>
                  <a:pt x="904" y="466"/>
                  <a:pt x="904" y="466"/>
                </a:cubicBezTo>
                <a:cubicBezTo>
                  <a:pt x="903" y="226"/>
                  <a:pt x="708" y="32"/>
                  <a:pt x="468" y="32"/>
                </a:cubicBezTo>
                <a:cubicBezTo>
                  <a:pt x="228" y="32"/>
                  <a:pt x="33" y="226"/>
                  <a:pt x="32" y="466"/>
                </a:cubicBezTo>
                <a:cubicBezTo>
                  <a:pt x="0" y="466"/>
                  <a:pt x="0" y="466"/>
                  <a:pt x="0" y="466"/>
                </a:cubicBezTo>
                <a:cubicBezTo>
                  <a:pt x="1" y="208"/>
                  <a:pt x="210" y="0"/>
                  <a:pt x="468" y="0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67" name="Freeform 27"/>
          <p:cNvSpPr>
            <a:spLocks noChangeArrowheads="1"/>
          </p:cNvSpPr>
          <p:nvPr/>
        </p:nvSpPr>
        <p:spPr bwMode="auto">
          <a:xfrm>
            <a:off x="2999318" y="2040467"/>
            <a:ext cx="3344333" cy="1663700"/>
          </a:xfrm>
          <a:custGeom>
            <a:avLst/>
            <a:gdLst>
              <a:gd name="T0" fmla="*/ 436 w 872"/>
              <a:gd name="T1" fmla="*/ 0 h 434"/>
              <a:gd name="T2" fmla="*/ 872 w 872"/>
              <a:gd name="T3" fmla="*/ 434 h 434"/>
              <a:gd name="T4" fmla="*/ 840 w 872"/>
              <a:gd name="T5" fmla="*/ 434 h 434"/>
              <a:gd name="T6" fmla="*/ 436 w 872"/>
              <a:gd name="T7" fmla="*/ 32 h 434"/>
              <a:gd name="T8" fmla="*/ 32 w 872"/>
              <a:gd name="T9" fmla="*/ 434 h 434"/>
              <a:gd name="T10" fmla="*/ 0 w 872"/>
              <a:gd name="T11" fmla="*/ 434 h 434"/>
              <a:gd name="T12" fmla="*/ 436 w 872"/>
              <a:gd name="T13" fmla="*/ 0 h 4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72"/>
              <a:gd name="T22" fmla="*/ 0 h 434"/>
              <a:gd name="T23" fmla="*/ 872 w 872"/>
              <a:gd name="T24" fmla="*/ 434 h 43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72" h="434">
                <a:moveTo>
                  <a:pt x="436" y="0"/>
                </a:moveTo>
                <a:cubicBezTo>
                  <a:pt x="676" y="0"/>
                  <a:pt x="871" y="194"/>
                  <a:pt x="872" y="434"/>
                </a:cubicBezTo>
                <a:cubicBezTo>
                  <a:pt x="840" y="434"/>
                  <a:pt x="840" y="434"/>
                  <a:pt x="840" y="434"/>
                </a:cubicBezTo>
                <a:cubicBezTo>
                  <a:pt x="839" y="212"/>
                  <a:pt x="658" y="32"/>
                  <a:pt x="436" y="32"/>
                </a:cubicBezTo>
                <a:cubicBezTo>
                  <a:pt x="213" y="32"/>
                  <a:pt x="33" y="212"/>
                  <a:pt x="32" y="434"/>
                </a:cubicBezTo>
                <a:cubicBezTo>
                  <a:pt x="0" y="434"/>
                  <a:pt x="0" y="434"/>
                  <a:pt x="0" y="434"/>
                </a:cubicBezTo>
                <a:cubicBezTo>
                  <a:pt x="1" y="194"/>
                  <a:pt x="196" y="0"/>
                  <a:pt x="436" y="0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68" name="Freeform 28"/>
          <p:cNvSpPr>
            <a:spLocks noChangeArrowheads="1"/>
          </p:cNvSpPr>
          <p:nvPr/>
        </p:nvSpPr>
        <p:spPr bwMode="auto">
          <a:xfrm>
            <a:off x="3122084" y="2163234"/>
            <a:ext cx="3096683" cy="1540933"/>
          </a:xfrm>
          <a:custGeom>
            <a:avLst/>
            <a:gdLst>
              <a:gd name="T0" fmla="*/ 404 w 808"/>
              <a:gd name="T1" fmla="*/ 0 h 402"/>
              <a:gd name="T2" fmla="*/ 808 w 808"/>
              <a:gd name="T3" fmla="*/ 402 h 402"/>
              <a:gd name="T4" fmla="*/ 776 w 808"/>
              <a:gd name="T5" fmla="*/ 402 h 402"/>
              <a:gd name="T6" fmla="*/ 404 w 808"/>
              <a:gd name="T7" fmla="*/ 32 h 402"/>
              <a:gd name="T8" fmla="*/ 32 w 808"/>
              <a:gd name="T9" fmla="*/ 402 h 402"/>
              <a:gd name="T10" fmla="*/ 0 w 808"/>
              <a:gd name="T11" fmla="*/ 402 h 402"/>
              <a:gd name="T12" fmla="*/ 404 w 808"/>
              <a:gd name="T13" fmla="*/ 0 h 4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8"/>
              <a:gd name="T22" fmla="*/ 0 h 402"/>
              <a:gd name="T23" fmla="*/ 808 w 808"/>
              <a:gd name="T24" fmla="*/ 402 h 4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8" h="402">
                <a:moveTo>
                  <a:pt x="404" y="0"/>
                </a:moveTo>
                <a:cubicBezTo>
                  <a:pt x="626" y="0"/>
                  <a:pt x="807" y="180"/>
                  <a:pt x="808" y="402"/>
                </a:cubicBezTo>
                <a:cubicBezTo>
                  <a:pt x="776" y="402"/>
                  <a:pt x="776" y="402"/>
                  <a:pt x="776" y="402"/>
                </a:cubicBezTo>
                <a:cubicBezTo>
                  <a:pt x="775" y="197"/>
                  <a:pt x="609" y="32"/>
                  <a:pt x="404" y="32"/>
                </a:cubicBezTo>
                <a:cubicBezTo>
                  <a:pt x="199" y="32"/>
                  <a:pt x="33" y="197"/>
                  <a:pt x="32" y="402"/>
                </a:cubicBezTo>
                <a:cubicBezTo>
                  <a:pt x="0" y="402"/>
                  <a:pt x="0" y="402"/>
                  <a:pt x="0" y="402"/>
                </a:cubicBezTo>
                <a:cubicBezTo>
                  <a:pt x="1" y="180"/>
                  <a:pt x="181" y="0"/>
                  <a:pt x="404" y="0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69" name="Freeform 29"/>
          <p:cNvSpPr>
            <a:spLocks noChangeArrowheads="1"/>
          </p:cNvSpPr>
          <p:nvPr/>
        </p:nvSpPr>
        <p:spPr bwMode="auto">
          <a:xfrm>
            <a:off x="3244851" y="2286001"/>
            <a:ext cx="2853267" cy="1418167"/>
          </a:xfrm>
          <a:custGeom>
            <a:avLst/>
            <a:gdLst>
              <a:gd name="T0" fmla="*/ 372 w 744"/>
              <a:gd name="T1" fmla="*/ 0 h 370"/>
              <a:gd name="T2" fmla="*/ 744 w 744"/>
              <a:gd name="T3" fmla="*/ 370 h 370"/>
              <a:gd name="T4" fmla="*/ 712 w 744"/>
              <a:gd name="T5" fmla="*/ 370 h 370"/>
              <a:gd name="T6" fmla="*/ 372 w 744"/>
              <a:gd name="T7" fmla="*/ 32 h 370"/>
              <a:gd name="T8" fmla="*/ 32 w 744"/>
              <a:gd name="T9" fmla="*/ 370 h 370"/>
              <a:gd name="T10" fmla="*/ 0 w 744"/>
              <a:gd name="T11" fmla="*/ 370 h 370"/>
              <a:gd name="T12" fmla="*/ 372 w 744"/>
              <a:gd name="T13" fmla="*/ 0 h 3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4"/>
              <a:gd name="T22" fmla="*/ 0 h 370"/>
              <a:gd name="T23" fmla="*/ 744 w 744"/>
              <a:gd name="T24" fmla="*/ 370 h 3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4" h="370">
                <a:moveTo>
                  <a:pt x="372" y="0"/>
                </a:moveTo>
                <a:cubicBezTo>
                  <a:pt x="577" y="0"/>
                  <a:pt x="743" y="165"/>
                  <a:pt x="744" y="370"/>
                </a:cubicBezTo>
                <a:cubicBezTo>
                  <a:pt x="712" y="370"/>
                  <a:pt x="712" y="370"/>
                  <a:pt x="712" y="370"/>
                </a:cubicBezTo>
                <a:cubicBezTo>
                  <a:pt x="711" y="183"/>
                  <a:pt x="559" y="32"/>
                  <a:pt x="372" y="32"/>
                </a:cubicBezTo>
                <a:cubicBezTo>
                  <a:pt x="185" y="32"/>
                  <a:pt x="33" y="183"/>
                  <a:pt x="32" y="370"/>
                </a:cubicBezTo>
                <a:cubicBezTo>
                  <a:pt x="0" y="370"/>
                  <a:pt x="0" y="370"/>
                  <a:pt x="0" y="370"/>
                </a:cubicBezTo>
                <a:cubicBezTo>
                  <a:pt x="1" y="165"/>
                  <a:pt x="167" y="0"/>
                  <a:pt x="372" y="0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70" name="Freeform 30"/>
          <p:cNvSpPr>
            <a:spLocks noChangeArrowheads="1"/>
          </p:cNvSpPr>
          <p:nvPr/>
        </p:nvSpPr>
        <p:spPr bwMode="auto">
          <a:xfrm>
            <a:off x="3367618" y="2408767"/>
            <a:ext cx="2607733" cy="1295400"/>
          </a:xfrm>
          <a:custGeom>
            <a:avLst/>
            <a:gdLst>
              <a:gd name="T0" fmla="*/ 340 w 680"/>
              <a:gd name="T1" fmla="*/ 0 h 338"/>
              <a:gd name="T2" fmla="*/ 680 w 680"/>
              <a:gd name="T3" fmla="*/ 338 h 338"/>
              <a:gd name="T4" fmla="*/ 648 w 680"/>
              <a:gd name="T5" fmla="*/ 338 h 338"/>
              <a:gd name="T6" fmla="*/ 340 w 680"/>
              <a:gd name="T7" fmla="*/ 32 h 338"/>
              <a:gd name="T8" fmla="*/ 31 w 680"/>
              <a:gd name="T9" fmla="*/ 338 h 338"/>
              <a:gd name="T10" fmla="*/ 0 w 680"/>
              <a:gd name="T11" fmla="*/ 338 h 338"/>
              <a:gd name="T12" fmla="*/ 340 w 680"/>
              <a:gd name="T13" fmla="*/ 0 h 3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0"/>
              <a:gd name="T22" fmla="*/ 0 h 338"/>
              <a:gd name="T23" fmla="*/ 680 w 680"/>
              <a:gd name="T24" fmla="*/ 338 h 3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0" h="338">
                <a:moveTo>
                  <a:pt x="340" y="0"/>
                </a:moveTo>
                <a:cubicBezTo>
                  <a:pt x="527" y="0"/>
                  <a:pt x="679" y="151"/>
                  <a:pt x="680" y="338"/>
                </a:cubicBezTo>
                <a:cubicBezTo>
                  <a:pt x="648" y="338"/>
                  <a:pt x="648" y="338"/>
                  <a:pt x="648" y="338"/>
                </a:cubicBezTo>
                <a:cubicBezTo>
                  <a:pt x="647" y="169"/>
                  <a:pt x="509" y="32"/>
                  <a:pt x="340" y="32"/>
                </a:cubicBezTo>
                <a:cubicBezTo>
                  <a:pt x="170" y="32"/>
                  <a:pt x="33" y="169"/>
                  <a:pt x="31" y="338"/>
                </a:cubicBezTo>
                <a:cubicBezTo>
                  <a:pt x="0" y="338"/>
                  <a:pt x="0" y="338"/>
                  <a:pt x="0" y="338"/>
                </a:cubicBezTo>
                <a:cubicBezTo>
                  <a:pt x="1" y="151"/>
                  <a:pt x="153" y="0"/>
                  <a:pt x="340" y="0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71" name="Freeform 31"/>
          <p:cNvSpPr>
            <a:spLocks noChangeArrowheads="1"/>
          </p:cNvSpPr>
          <p:nvPr/>
        </p:nvSpPr>
        <p:spPr bwMode="auto">
          <a:xfrm>
            <a:off x="3486152" y="2531534"/>
            <a:ext cx="2366433" cy="1172633"/>
          </a:xfrm>
          <a:custGeom>
            <a:avLst/>
            <a:gdLst>
              <a:gd name="T0" fmla="*/ 309 w 617"/>
              <a:gd name="T1" fmla="*/ 0 h 306"/>
              <a:gd name="T2" fmla="*/ 617 w 617"/>
              <a:gd name="T3" fmla="*/ 306 h 306"/>
              <a:gd name="T4" fmla="*/ 585 w 617"/>
              <a:gd name="T5" fmla="*/ 306 h 306"/>
              <a:gd name="T6" fmla="*/ 309 w 617"/>
              <a:gd name="T7" fmla="*/ 32 h 306"/>
              <a:gd name="T8" fmla="*/ 32 w 617"/>
              <a:gd name="T9" fmla="*/ 306 h 306"/>
              <a:gd name="T10" fmla="*/ 0 w 617"/>
              <a:gd name="T11" fmla="*/ 306 h 306"/>
              <a:gd name="T12" fmla="*/ 309 w 617"/>
              <a:gd name="T13" fmla="*/ 0 h 3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17"/>
              <a:gd name="T22" fmla="*/ 0 h 306"/>
              <a:gd name="T23" fmla="*/ 617 w 617"/>
              <a:gd name="T24" fmla="*/ 306 h 3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17" h="306">
                <a:moveTo>
                  <a:pt x="309" y="0"/>
                </a:moveTo>
                <a:cubicBezTo>
                  <a:pt x="478" y="0"/>
                  <a:pt x="616" y="137"/>
                  <a:pt x="617" y="306"/>
                </a:cubicBezTo>
                <a:cubicBezTo>
                  <a:pt x="585" y="306"/>
                  <a:pt x="585" y="306"/>
                  <a:pt x="585" y="306"/>
                </a:cubicBezTo>
                <a:cubicBezTo>
                  <a:pt x="584" y="154"/>
                  <a:pt x="461" y="32"/>
                  <a:pt x="309" y="32"/>
                </a:cubicBezTo>
                <a:cubicBezTo>
                  <a:pt x="157" y="32"/>
                  <a:pt x="34" y="154"/>
                  <a:pt x="32" y="306"/>
                </a:cubicBezTo>
                <a:cubicBezTo>
                  <a:pt x="0" y="306"/>
                  <a:pt x="0" y="306"/>
                  <a:pt x="0" y="306"/>
                </a:cubicBezTo>
                <a:cubicBezTo>
                  <a:pt x="2" y="137"/>
                  <a:pt x="139" y="0"/>
                  <a:pt x="309" y="0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72" name="Freeform 32"/>
          <p:cNvSpPr>
            <a:spLocks noChangeArrowheads="1"/>
          </p:cNvSpPr>
          <p:nvPr/>
        </p:nvSpPr>
        <p:spPr bwMode="auto">
          <a:xfrm>
            <a:off x="3608918" y="2654300"/>
            <a:ext cx="2120900" cy="1049867"/>
          </a:xfrm>
          <a:custGeom>
            <a:avLst/>
            <a:gdLst>
              <a:gd name="T0" fmla="*/ 277 w 553"/>
              <a:gd name="T1" fmla="*/ 0 h 274"/>
              <a:gd name="T2" fmla="*/ 553 w 553"/>
              <a:gd name="T3" fmla="*/ 274 h 274"/>
              <a:gd name="T4" fmla="*/ 521 w 553"/>
              <a:gd name="T5" fmla="*/ 274 h 274"/>
              <a:gd name="T6" fmla="*/ 277 w 553"/>
              <a:gd name="T7" fmla="*/ 31 h 274"/>
              <a:gd name="T8" fmla="*/ 32 w 553"/>
              <a:gd name="T9" fmla="*/ 274 h 274"/>
              <a:gd name="T10" fmla="*/ 0 w 553"/>
              <a:gd name="T11" fmla="*/ 274 h 274"/>
              <a:gd name="T12" fmla="*/ 277 w 553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3"/>
              <a:gd name="T22" fmla="*/ 0 h 274"/>
              <a:gd name="T23" fmla="*/ 553 w 553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3" h="274">
                <a:moveTo>
                  <a:pt x="277" y="0"/>
                </a:moveTo>
                <a:cubicBezTo>
                  <a:pt x="429" y="0"/>
                  <a:pt x="552" y="122"/>
                  <a:pt x="553" y="274"/>
                </a:cubicBezTo>
                <a:cubicBezTo>
                  <a:pt x="521" y="274"/>
                  <a:pt x="521" y="274"/>
                  <a:pt x="521" y="274"/>
                </a:cubicBezTo>
                <a:cubicBezTo>
                  <a:pt x="520" y="140"/>
                  <a:pt x="411" y="31"/>
                  <a:pt x="277" y="31"/>
                </a:cubicBezTo>
                <a:cubicBezTo>
                  <a:pt x="142" y="31"/>
                  <a:pt x="33" y="140"/>
                  <a:pt x="32" y="274"/>
                </a:cubicBezTo>
                <a:cubicBezTo>
                  <a:pt x="0" y="274"/>
                  <a:pt x="0" y="274"/>
                  <a:pt x="0" y="274"/>
                </a:cubicBezTo>
                <a:cubicBezTo>
                  <a:pt x="2" y="122"/>
                  <a:pt x="125" y="0"/>
                  <a:pt x="277" y="0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73" name="Freeform 33"/>
          <p:cNvSpPr>
            <a:spLocks noChangeArrowheads="1"/>
          </p:cNvSpPr>
          <p:nvPr/>
        </p:nvSpPr>
        <p:spPr bwMode="auto">
          <a:xfrm>
            <a:off x="3731685" y="2772834"/>
            <a:ext cx="1873249" cy="931333"/>
          </a:xfrm>
          <a:custGeom>
            <a:avLst/>
            <a:gdLst>
              <a:gd name="T0" fmla="*/ 245 w 489"/>
              <a:gd name="T1" fmla="*/ 0 h 243"/>
              <a:gd name="T2" fmla="*/ 489 w 489"/>
              <a:gd name="T3" fmla="*/ 243 h 243"/>
              <a:gd name="T4" fmla="*/ 457 w 489"/>
              <a:gd name="T5" fmla="*/ 243 h 243"/>
              <a:gd name="T6" fmla="*/ 245 w 489"/>
              <a:gd name="T7" fmla="*/ 32 h 243"/>
              <a:gd name="T8" fmla="*/ 32 w 489"/>
              <a:gd name="T9" fmla="*/ 243 h 243"/>
              <a:gd name="T10" fmla="*/ 0 w 489"/>
              <a:gd name="T11" fmla="*/ 243 h 243"/>
              <a:gd name="T12" fmla="*/ 245 w 489"/>
              <a:gd name="T13" fmla="*/ 0 h 2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9"/>
              <a:gd name="T22" fmla="*/ 0 h 243"/>
              <a:gd name="T23" fmla="*/ 489 w 489"/>
              <a:gd name="T24" fmla="*/ 243 h 24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9" h="243">
                <a:moveTo>
                  <a:pt x="245" y="0"/>
                </a:moveTo>
                <a:cubicBezTo>
                  <a:pt x="379" y="0"/>
                  <a:pt x="488" y="109"/>
                  <a:pt x="489" y="243"/>
                </a:cubicBezTo>
                <a:cubicBezTo>
                  <a:pt x="457" y="243"/>
                  <a:pt x="457" y="243"/>
                  <a:pt x="457" y="243"/>
                </a:cubicBezTo>
                <a:cubicBezTo>
                  <a:pt x="456" y="126"/>
                  <a:pt x="361" y="32"/>
                  <a:pt x="245" y="32"/>
                </a:cubicBezTo>
                <a:cubicBezTo>
                  <a:pt x="128" y="32"/>
                  <a:pt x="33" y="126"/>
                  <a:pt x="32" y="243"/>
                </a:cubicBezTo>
                <a:cubicBezTo>
                  <a:pt x="0" y="243"/>
                  <a:pt x="0" y="243"/>
                  <a:pt x="0" y="243"/>
                </a:cubicBezTo>
                <a:cubicBezTo>
                  <a:pt x="1" y="109"/>
                  <a:pt x="110" y="0"/>
                  <a:pt x="245" y="0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74" name="Freeform 34"/>
          <p:cNvSpPr>
            <a:spLocks noChangeArrowheads="1"/>
          </p:cNvSpPr>
          <p:nvPr/>
        </p:nvSpPr>
        <p:spPr bwMode="auto">
          <a:xfrm>
            <a:off x="5484284" y="3704167"/>
            <a:ext cx="4070349" cy="2027767"/>
          </a:xfrm>
          <a:custGeom>
            <a:avLst/>
            <a:gdLst>
              <a:gd name="T0" fmla="*/ 532 w 1062"/>
              <a:gd name="T1" fmla="*/ 498 h 529"/>
              <a:gd name="T2" fmla="*/ 1030 w 1062"/>
              <a:gd name="T3" fmla="*/ 38 h 529"/>
              <a:gd name="T4" fmla="*/ 1062 w 1062"/>
              <a:gd name="T5" fmla="*/ 39 h 529"/>
              <a:gd name="T6" fmla="*/ 532 w 1062"/>
              <a:gd name="T7" fmla="*/ 529 h 529"/>
              <a:gd name="T8" fmla="*/ 0 w 1062"/>
              <a:gd name="T9" fmla="*/ 0 h 529"/>
              <a:gd name="T10" fmla="*/ 32 w 1062"/>
              <a:gd name="T11" fmla="*/ 0 h 529"/>
              <a:gd name="T12" fmla="*/ 532 w 1062"/>
              <a:gd name="T13" fmla="*/ 498 h 5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2"/>
              <a:gd name="T22" fmla="*/ 0 h 529"/>
              <a:gd name="T23" fmla="*/ 1062 w 1062"/>
              <a:gd name="T24" fmla="*/ 529 h 5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2" h="529">
                <a:moveTo>
                  <a:pt x="532" y="498"/>
                </a:moveTo>
                <a:cubicBezTo>
                  <a:pt x="795" y="498"/>
                  <a:pt x="1010" y="295"/>
                  <a:pt x="1030" y="38"/>
                </a:cubicBezTo>
                <a:cubicBezTo>
                  <a:pt x="1062" y="39"/>
                  <a:pt x="1062" y="39"/>
                  <a:pt x="1062" y="39"/>
                </a:cubicBezTo>
                <a:cubicBezTo>
                  <a:pt x="1041" y="313"/>
                  <a:pt x="812" y="529"/>
                  <a:pt x="532" y="529"/>
                </a:cubicBezTo>
                <a:cubicBezTo>
                  <a:pt x="239" y="529"/>
                  <a:pt x="1" y="292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275"/>
                  <a:pt x="257" y="498"/>
                  <a:pt x="532" y="498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75" name="Freeform 35"/>
          <p:cNvSpPr>
            <a:spLocks noChangeArrowheads="1"/>
          </p:cNvSpPr>
          <p:nvPr/>
        </p:nvSpPr>
        <p:spPr bwMode="auto">
          <a:xfrm>
            <a:off x="5604933" y="3704168"/>
            <a:ext cx="3835400" cy="1909233"/>
          </a:xfrm>
          <a:custGeom>
            <a:avLst/>
            <a:gdLst>
              <a:gd name="T0" fmla="*/ 500 w 1000"/>
              <a:gd name="T1" fmla="*/ 498 h 498"/>
              <a:gd name="T2" fmla="*/ 0 w 1000"/>
              <a:gd name="T3" fmla="*/ 0 h 498"/>
              <a:gd name="T4" fmla="*/ 32 w 1000"/>
              <a:gd name="T5" fmla="*/ 0 h 498"/>
              <a:gd name="T6" fmla="*/ 500 w 1000"/>
              <a:gd name="T7" fmla="*/ 466 h 498"/>
              <a:gd name="T8" fmla="*/ 968 w 1000"/>
              <a:gd name="T9" fmla="*/ 0 h 498"/>
              <a:gd name="T10" fmla="*/ 1000 w 1000"/>
              <a:gd name="T11" fmla="*/ 0 h 498"/>
              <a:gd name="T12" fmla="*/ 500 w 1000"/>
              <a:gd name="T13" fmla="*/ 498 h 4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0"/>
              <a:gd name="T22" fmla="*/ 0 h 498"/>
              <a:gd name="T23" fmla="*/ 1000 w 1000"/>
              <a:gd name="T24" fmla="*/ 498 h 4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0" h="498">
                <a:moveTo>
                  <a:pt x="500" y="498"/>
                </a:moveTo>
                <a:cubicBezTo>
                  <a:pt x="225" y="498"/>
                  <a:pt x="1" y="275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257"/>
                  <a:pt x="242" y="466"/>
                  <a:pt x="500" y="466"/>
                </a:cubicBezTo>
                <a:cubicBezTo>
                  <a:pt x="758" y="466"/>
                  <a:pt x="967" y="257"/>
                  <a:pt x="968" y="0"/>
                </a:cubicBezTo>
                <a:cubicBezTo>
                  <a:pt x="1000" y="0"/>
                  <a:pt x="1000" y="0"/>
                  <a:pt x="1000" y="0"/>
                </a:cubicBezTo>
                <a:cubicBezTo>
                  <a:pt x="999" y="275"/>
                  <a:pt x="775" y="498"/>
                  <a:pt x="500" y="498"/>
                </a:cubicBezTo>
                <a:close/>
              </a:path>
            </a:pathLst>
          </a:cu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76" name="Freeform 36"/>
          <p:cNvSpPr>
            <a:spLocks noChangeArrowheads="1"/>
          </p:cNvSpPr>
          <p:nvPr/>
        </p:nvSpPr>
        <p:spPr bwMode="auto">
          <a:xfrm>
            <a:off x="5729818" y="3704167"/>
            <a:ext cx="3560233" cy="1786467"/>
          </a:xfrm>
          <a:custGeom>
            <a:avLst/>
            <a:gdLst>
              <a:gd name="T0" fmla="*/ 468 w 929"/>
              <a:gd name="T1" fmla="*/ 466 h 466"/>
              <a:gd name="T2" fmla="*/ 0 w 929"/>
              <a:gd name="T3" fmla="*/ 0 h 466"/>
              <a:gd name="T4" fmla="*/ 32 w 929"/>
              <a:gd name="T5" fmla="*/ 0 h 466"/>
              <a:gd name="T6" fmla="*/ 468 w 929"/>
              <a:gd name="T7" fmla="*/ 434 h 466"/>
              <a:gd name="T8" fmla="*/ 897 w 929"/>
              <a:gd name="T9" fmla="*/ 75 h 466"/>
              <a:gd name="T10" fmla="*/ 929 w 929"/>
              <a:gd name="T11" fmla="*/ 77 h 466"/>
              <a:gd name="T12" fmla="*/ 468 w 929"/>
              <a:gd name="T13" fmla="*/ 466 h 4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9"/>
              <a:gd name="T22" fmla="*/ 0 h 466"/>
              <a:gd name="T23" fmla="*/ 929 w 929"/>
              <a:gd name="T24" fmla="*/ 466 h 4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9" h="466">
                <a:moveTo>
                  <a:pt x="468" y="466"/>
                </a:moveTo>
                <a:cubicBezTo>
                  <a:pt x="210" y="466"/>
                  <a:pt x="1" y="257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240"/>
                  <a:pt x="228" y="434"/>
                  <a:pt x="468" y="434"/>
                </a:cubicBezTo>
                <a:cubicBezTo>
                  <a:pt x="682" y="434"/>
                  <a:pt x="861" y="279"/>
                  <a:pt x="897" y="75"/>
                </a:cubicBezTo>
                <a:cubicBezTo>
                  <a:pt x="929" y="77"/>
                  <a:pt x="929" y="77"/>
                  <a:pt x="929" y="77"/>
                </a:cubicBezTo>
                <a:cubicBezTo>
                  <a:pt x="892" y="298"/>
                  <a:pt x="699" y="466"/>
                  <a:pt x="468" y="466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77" name="Freeform 37"/>
          <p:cNvSpPr>
            <a:spLocks noChangeArrowheads="1"/>
          </p:cNvSpPr>
          <p:nvPr/>
        </p:nvSpPr>
        <p:spPr bwMode="auto">
          <a:xfrm>
            <a:off x="5852585" y="3704168"/>
            <a:ext cx="3236383" cy="1665817"/>
          </a:xfrm>
          <a:custGeom>
            <a:avLst/>
            <a:gdLst>
              <a:gd name="T0" fmla="*/ 436 w 844"/>
              <a:gd name="T1" fmla="*/ 434 h 434"/>
              <a:gd name="T2" fmla="*/ 0 w 844"/>
              <a:gd name="T3" fmla="*/ 0 h 434"/>
              <a:gd name="T4" fmla="*/ 32 w 844"/>
              <a:gd name="T5" fmla="*/ 0 h 434"/>
              <a:gd name="T6" fmla="*/ 436 w 844"/>
              <a:gd name="T7" fmla="*/ 402 h 434"/>
              <a:gd name="T8" fmla="*/ 813 w 844"/>
              <a:gd name="T9" fmla="*/ 143 h 434"/>
              <a:gd name="T10" fmla="*/ 844 w 844"/>
              <a:gd name="T11" fmla="*/ 151 h 434"/>
              <a:gd name="T12" fmla="*/ 436 w 844"/>
              <a:gd name="T13" fmla="*/ 434 h 4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4"/>
              <a:gd name="T22" fmla="*/ 0 h 434"/>
              <a:gd name="T23" fmla="*/ 844 w 844"/>
              <a:gd name="T24" fmla="*/ 434 h 43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4" h="434">
                <a:moveTo>
                  <a:pt x="436" y="434"/>
                </a:moveTo>
                <a:cubicBezTo>
                  <a:pt x="196" y="434"/>
                  <a:pt x="1" y="24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222"/>
                  <a:pt x="214" y="402"/>
                  <a:pt x="436" y="402"/>
                </a:cubicBezTo>
                <a:cubicBezTo>
                  <a:pt x="608" y="402"/>
                  <a:pt x="755" y="294"/>
                  <a:pt x="813" y="143"/>
                </a:cubicBezTo>
                <a:cubicBezTo>
                  <a:pt x="844" y="151"/>
                  <a:pt x="844" y="151"/>
                  <a:pt x="844" y="151"/>
                </a:cubicBezTo>
                <a:cubicBezTo>
                  <a:pt x="782" y="316"/>
                  <a:pt x="623" y="434"/>
                  <a:pt x="436" y="434"/>
                </a:cubicBezTo>
                <a:close/>
              </a:path>
            </a:pathLst>
          </a:cu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78" name="Freeform 38"/>
          <p:cNvSpPr>
            <a:spLocks noChangeArrowheads="1"/>
          </p:cNvSpPr>
          <p:nvPr/>
        </p:nvSpPr>
        <p:spPr bwMode="auto">
          <a:xfrm>
            <a:off x="5975351" y="3704167"/>
            <a:ext cx="2906183" cy="1540933"/>
          </a:xfrm>
          <a:custGeom>
            <a:avLst/>
            <a:gdLst>
              <a:gd name="T0" fmla="*/ 404 w 758"/>
              <a:gd name="T1" fmla="*/ 402 h 402"/>
              <a:gd name="T2" fmla="*/ 0 w 758"/>
              <a:gd name="T3" fmla="*/ 0 h 402"/>
              <a:gd name="T4" fmla="*/ 32 w 758"/>
              <a:gd name="T5" fmla="*/ 0 h 402"/>
              <a:gd name="T6" fmla="*/ 404 w 758"/>
              <a:gd name="T7" fmla="*/ 370 h 402"/>
              <a:gd name="T8" fmla="*/ 729 w 758"/>
              <a:gd name="T9" fmla="*/ 180 h 402"/>
              <a:gd name="T10" fmla="*/ 758 w 758"/>
              <a:gd name="T11" fmla="*/ 193 h 402"/>
              <a:gd name="T12" fmla="*/ 404 w 758"/>
              <a:gd name="T13" fmla="*/ 402 h 4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58"/>
              <a:gd name="T22" fmla="*/ 0 h 402"/>
              <a:gd name="T23" fmla="*/ 758 w 758"/>
              <a:gd name="T24" fmla="*/ 402 h 4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58" h="402">
                <a:moveTo>
                  <a:pt x="404" y="402"/>
                </a:moveTo>
                <a:cubicBezTo>
                  <a:pt x="182" y="402"/>
                  <a:pt x="1" y="222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204"/>
                  <a:pt x="199" y="370"/>
                  <a:pt x="404" y="370"/>
                </a:cubicBezTo>
                <a:cubicBezTo>
                  <a:pt x="543" y="370"/>
                  <a:pt x="665" y="293"/>
                  <a:pt x="729" y="180"/>
                </a:cubicBezTo>
                <a:cubicBezTo>
                  <a:pt x="758" y="193"/>
                  <a:pt x="758" y="193"/>
                  <a:pt x="758" y="193"/>
                </a:cubicBezTo>
                <a:cubicBezTo>
                  <a:pt x="689" y="317"/>
                  <a:pt x="556" y="402"/>
                  <a:pt x="404" y="402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79" name="Freeform 39"/>
          <p:cNvSpPr>
            <a:spLocks noChangeArrowheads="1"/>
          </p:cNvSpPr>
          <p:nvPr/>
        </p:nvSpPr>
        <p:spPr bwMode="auto">
          <a:xfrm>
            <a:off x="6098117" y="3704167"/>
            <a:ext cx="2283883" cy="1420284"/>
          </a:xfrm>
          <a:custGeom>
            <a:avLst/>
            <a:gdLst>
              <a:gd name="T0" fmla="*/ 372 w 596"/>
              <a:gd name="T1" fmla="*/ 370 h 370"/>
              <a:gd name="T2" fmla="*/ 0 w 596"/>
              <a:gd name="T3" fmla="*/ 0 h 370"/>
              <a:gd name="T4" fmla="*/ 32 w 596"/>
              <a:gd name="T5" fmla="*/ 0 h 370"/>
              <a:gd name="T6" fmla="*/ 372 w 596"/>
              <a:gd name="T7" fmla="*/ 338 h 370"/>
              <a:gd name="T8" fmla="*/ 575 w 596"/>
              <a:gd name="T9" fmla="*/ 271 h 370"/>
              <a:gd name="T10" fmla="*/ 596 w 596"/>
              <a:gd name="T11" fmla="*/ 295 h 370"/>
              <a:gd name="T12" fmla="*/ 372 w 596"/>
              <a:gd name="T13" fmla="*/ 370 h 3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6"/>
              <a:gd name="T22" fmla="*/ 0 h 370"/>
              <a:gd name="T23" fmla="*/ 596 w 596"/>
              <a:gd name="T24" fmla="*/ 370 h 3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6" h="370">
                <a:moveTo>
                  <a:pt x="372" y="370"/>
                </a:moveTo>
                <a:cubicBezTo>
                  <a:pt x="167" y="370"/>
                  <a:pt x="1" y="204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187"/>
                  <a:pt x="185" y="338"/>
                  <a:pt x="372" y="338"/>
                </a:cubicBezTo>
                <a:cubicBezTo>
                  <a:pt x="448" y="338"/>
                  <a:pt x="518" y="313"/>
                  <a:pt x="575" y="271"/>
                </a:cubicBezTo>
                <a:cubicBezTo>
                  <a:pt x="596" y="295"/>
                  <a:pt x="596" y="295"/>
                  <a:pt x="596" y="295"/>
                </a:cubicBezTo>
                <a:cubicBezTo>
                  <a:pt x="533" y="342"/>
                  <a:pt x="456" y="370"/>
                  <a:pt x="372" y="370"/>
                </a:cubicBezTo>
                <a:close/>
              </a:path>
            </a:pathLst>
          </a:cu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80" name="Freeform 40"/>
          <p:cNvSpPr>
            <a:spLocks noChangeArrowheads="1"/>
          </p:cNvSpPr>
          <p:nvPr/>
        </p:nvSpPr>
        <p:spPr bwMode="auto">
          <a:xfrm>
            <a:off x="6218767" y="3704167"/>
            <a:ext cx="2535767" cy="1297517"/>
          </a:xfrm>
          <a:custGeom>
            <a:avLst/>
            <a:gdLst>
              <a:gd name="T0" fmla="*/ 340 w 661"/>
              <a:gd name="T1" fmla="*/ 338 h 338"/>
              <a:gd name="T2" fmla="*/ 0 w 661"/>
              <a:gd name="T3" fmla="*/ 0 h 338"/>
              <a:gd name="T4" fmla="*/ 32 w 661"/>
              <a:gd name="T5" fmla="*/ 0 h 338"/>
              <a:gd name="T6" fmla="*/ 340 w 661"/>
              <a:gd name="T7" fmla="*/ 306 h 338"/>
              <a:gd name="T8" fmla="*/ 629 w 661"/>
              <a:gd name="T9" fmla="*/ 104 h 338"/>
              <a:gd name="T10" fmla="*/ 661 w 661"/>
              <a:gd name="T11" fmla="*/ 110 h 338"/>
              <a:gd name="T12" fmla="*/ 340 w 661"/>
              <a:gd name="T13" fmla="*/ 338 h 3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1"/>
              <a:gd name="T22" fmla="*/ 0 h 338"/>
              <a:gd name="T23" fmla="*/ 661 w 661"/>
              <a:gd name="T24" fmla="*/ 338 h 3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1" h="338">
                <a:moveTo>
                  <a:pt x="340" y="338"/>
                </a:moveTo>
                <a:cubicBezTo>
                  <a:pt x="153" y="338"/>
                  <a:pt x="1" y="187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169"/>
                  <a:pt x="170" y="306"/>
                  <a:pt x="340" y="306"/>
                </a:cubicBezTo>
                <a:cubicBezTo>
                  <a:pt x="473" y="306"/>
                  <a:pt x="586" y="222"/>
                  <a:pt x="629" y="104"/>
                </a:cubicBezTo>
                <a:cubicBezTo>
                  <a:pt x="661" y="110"/>
                  <a:pt x="661" y="110"/>
                  <a:pt x="661" y="110"/>
                </a:cubicBezTo>
                <a:cubicBezTo>
                  <a:pt x="615" y="243"/>
                  <a:pt x="488" y="338"/>
                  <a:pt x="340" y="338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81" name="Freeform 41"/>
          <p:cNvSpPr>
            <a:spLocks noChangeArrowheads="1"/>
          </p:cNvSpPr>
          <p:nvPr/>
        </p:nvSpPr>
        <p:spPr bwMode="auto">
          <a:xfrm>
            <a:off x="6343651" y="3704168"/>
            <a:ext cx="2012949" cy="1172633"/>
          </a:xfrm>
          <a:custGeom>
            <a:avLst/>
            <a:gdLst>
              <a:gd name="T0" fmla="*/ 308 w 525"/>
              <a:gd name="T1" fmla="*/ 306 h 306"/>
              <a:gd name="T2" fmla="*/ 0 w 525"/>
              <a:gd name="T3" fmla="*/ 0 h 306"/>
              <a:gd name="T4" fmla="*/ 32 w 525"/>
              <a:gd name="T5" fmla="*/ 0 h 306"/>
              <a:gd name="T6" fmla="*/ 308 w 525"/>
              <a:gd name="T7" fmla="*/ 274 h 306"/>
              <a:gd name="T8" fmla="*/ 503 w 525"/>
              <a:gd name="T9" fmla="*/ 194 h 306"/>
              <a:gd name="T10" fmla="*/ 525 w 525"/>
              <a:gd name="T11" fmla="*/ 216 h 306"/>
              <a:gd name="T12" fmla="*/ 308 w 525"/>
              <a:gd name="T13" fmla="*/ 306 h 3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5"/>
              <a:gd name="T22" fmla="*/ 0 h 306"/>
              <a:gd name="T23" fmla="*/ 525 w 525"/>
              <a:gd name="T24" fmla="*/ 306 h 3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5" h="306">
                <a:moveTo>
                  <a:pt x="308" y="306"/>
                </a:moveTo>
                <a:cubicBezTo>
                  <a:pt x="138" y="306"/>
                  <a:pt x="1" y="169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151"/>
                  <a:pt x="156" y="274"/>
                  <a:pt x="308" y="274"/>
                </a:cubicBezTo>
                <a:cubicBezTo>
                  <a:pt x="384" y="274"/>
                  <a:pt x="453" y="243"/>
                  <a:pt x="503" y="194"/>
                </a:cubicBezTo>
                <a:cubicBezTo>
                  <a:pt x="525" y="216"/>
                  <a:pt x="525" y="216"/>
                  <a:pt x="525" y="216"/>
                </a:cubicBezTo>
                <a:cubicBezTo>
                  <a:pt x="470" y="272"/>
                  <a:pt x="393" y="306"/>
                  <a:pt x="308" y="306"/>
                </a:cubicBezTo>
                <a:close/>
              </a:path>
            </a:pathLst>
          </a:cu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82" name="Freeform 42"/>
          <p:cNvSpPr>
            <a:spLocks noChangeArrowheads="1"/>
          </p:cNvSpPr>
          <p:nvPr/>
        </p:nvSpPr>
        <p:spPr bwMode="auto">
          <a:xfrm>
            <a:off x="6466417" y="3704167"/>
            <a:ext cx="1888067" cy="1051984"/>
          </a:xfrm>
          <a:custGeom>
            <a:avLst/>
            <a:gdLst>
              <a:gd name="T0" fmla="*/ 276 w 493"/>
              <a:gd name="T1" fmla="*/ 274 h 274"/>
              <a:gd name="T2" fmla="*/ 0 w 493"/>
              <a:gd name="T3" fmla="*/ 0 h 274"/>
              <a:gd name="T4" fmla="*/ 32 w 493"/>
              <a:gd name="T5" fmla="*/ 0 h 274"/>
              <a:gd name="T6" fmla="*/ 276 w 493"/>
              <a:gd name="T7" fmla="*/ 242 h 274"/>
              <a:gd name="T8" fmla="*/ 467 w 493"/>
              <a:gd name="T9" fmla="*/ 150 h 274"/>
              <a:gd name="T10" fmla="*/ 493 w 493"/>
              <a:gd name="T11" fmla="*/ 168 h 274"/>
              <a:gd name="T12" fmla="*/ 276 w 493"/>
              <a:gd name="T13" fmla="*/ 274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3"/>
              <a:gd name="T22" fmla="*/ 0 h 274"/>
              <a:gd name="T23" fmla="*/ 493 w 493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3" h="274">
                <a:moveTo>
                  <a:pt x="276" y="274"/>
                </a:moveTo>
                <a:cubicBezTo>
                  <a:pt x="124" y="274"/>
                  <a:pt x="1" y="151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134"/>
                  <a:pt x="142" y="242"/>
                  <a:pt x="276" y="242"/>
                </a:cubicBezTo>
                <a:cubicBezTo>
                  <a:pt x="353" y="242"/>
                  <a:pt x="422" y="206"/>
                  <a:pt x="467" y="150"/>
                </a:cubicBezTo>
                <a:cubicBezTo>
                  <a:pt x="493" y="168"/>
                  <a:pt x="493" y="168"/>
                  <a:pt x="493" y="168"/>
                </a:cubicBezTo>
                <a:cubicBezTo>
                  <a:pt x="443" y="233"/>
                  <a:pt x="364" y="274"/>
                  <a:pt x="276" y="274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83" name="Freeform 43"/>
          <p:cNvSpPr>
            <a:spLocks noChangeArrowheads="1"/>
          </p:cNvSpPr>
          <p:nvPr/>
        </p:nvSpPr>
        <p:spPr bwMode="auto">
          <a:xfrm>
            <a:off x="6587068" y="3704168"/>
            <a:ext cx="1411817" cy="929217"/>
          </a:xfrm>
          <a:custGeom>
            <a:avLst/>
            <a:gdLst>
              <a:gd name="T0" fmla="*/ 244 w 368"/>
              <a:gd name="T1" fmla="*/ 242 h 242"/>
              <a:gd name="T2" fmla="*/ 0 w 368"/>
              <a:gd name="T3" fmla="*/ 0 h 242"/>
              <a:gd name="T4" fmla="*/ 32 w 368"/>
              <a:gd name="T5" fmla="*/ 0 h 242"/>
              <a:gd name="T6" fmla="*/ 244 w 368"/>
              <a:gd name="T7" fmla="*/ 210 h 242"/>
              <a:gd name="T8" fmla="*/ 352 w 368"/>
              <a:gd name="T9" fmla="*/ 181 h 242"/>
              <a:gd name="T10" fmla="*/ 368 w 368"/>
              <a:gd name="T11" fmla="*/ 208 h 242"/>
              <a:gd name="T12" fmla="*/ 244 w 368"/>
              <a:gd name="T13" fmla="*/ 242 h 2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8"/>
              <a:gd name="T22" fmla="*/ 0 h 242"/>
              <a:gd name="T23" fmla="*/ 368 w 368"/>
              <a:gd name="T24" fmla="*/ 242 h 2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8" h="242">
                <a:moveTo>
                  <a:pt x="244" y="242"/>
                </a:moveTo>
                <a:cubicBezTo>
                  <a:pt x="110" y="242"/>
                  <a:pt x="1" y="134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116"/>
                  <a:pt x="127" y="210"/>
                  <a:pt x="244" y="210"/>
                </a:cubicBezTo>
                <a:cubicBezTo>
                  <a:pt x="283" y="210"/>
                  <a:pt x="320" y="200"/>
                  <a:pt x="352" y="181"/>
                </a:cubicBezTo>
                <a:cubicBezTo>
                  <a:pt x="368" y="208"/>
                  <a:pt x="368" y="208"/>
                  <a:pt x="368" y="208"/>
                </a:cubicBezTo>
                <a:cubicBezTo>
                  <a:pt x="331" y="230"/>
                  <a:pt x="289" y="242"/>
                  <a:pt x="244" y="242"/>
                </a:cubicBezTo>
                <a:close/>
              </a:path>
            </a:pathLst>
          </a:cu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84" name="Freeform 44"/>
          <p:cNvSpPr>
            <a:spLocks noChangeArrowheads="1"/>
          </p:cNvSpPr>
          <p:nvPr/>
        </p:nvSpPr>
        <p:spPr bwMode="auto">
          <a:xfrm>
            <a:off x="4671485" y="1672167"/>
            <a:ext cx="2034116" cy="2032000"/>
          </a:xfrm>
          <a:custGeom>
            <a:avLst/>
            <a:gdLst>
              <a:gd name="T0" fmla="*/ 0 w 531"/>
              <a:gd name="T1" fmla="*/ 32 h 530"/>
              <a:gd name="T2" fmla="*/ 0 w 531"/>
              <a:gd name="T3" fmla="*/ 0 h 530"/>
              <a:gd name="T4" fmla="*/ 531 w 531"/>
              <a:gd name="T5" fmla="*/ 530 h 530"/>
              <a:gd name="T6" fmla="*/ 500 w 531"/>
              <a:gd name="T7" fmla="*/ 530 h 530"/>
              <a:gd name="T8" fmla="*/ 0 w 531"/>
              <a:gd name="T9" fmla="*/ 32 h 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1"/>
              <a:gd name="T16" fmla="*/ 0 h 530"/>
              <a:gd name="T17" fmla="*/ 531 w 531"/>
              <a:gd name="T18" fmla="*/ 530 h 5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1" h="530">
                <a:moveTo>
                  <a:pt x="0" y="32"/>
                </a:moveTo>
                <a:cubicBezTo>
                  <a:pt x="0" y="0"/>
                  <a:pt x="0" y="0"/>
                  <a:pt x="0" y="0"/>
                </a:cubicBezTo>
                <a:cubicBezTo>
                  <a:pt x="293" y="0"/>
                  <a:pt x="530" y="237"/>
                  <a:pt x="531" y="530"/>
                </a:cubicBezTo>
                <a:cubicBezTo>
                  <a:pt x="500" y="530"/>
                  <a:pt x="500" y="530"/>
                  <a:pt x="500" y="530"/>
                </a:cubicBezTo>
                <a:cubicBezTo>
                  <a:pt x="498" y="255"/>
                  <a:pt x="275" y="32"/>
                  <a:pt x="0" y="32"/>
                </a:cubicBez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85" name="Freeform 45"/>
          <p:cNvSpPr>
            <a:spLocks noChangeArrowheads="1"/>
          </p:cNvSpPr>
          <p:nvPr/>
        </p:nvSpPr>
        <p:spPr bwMode="auto">
          <a:xfrm>
            <a:off x="5041901" y="1835151"/>
            <a:ext cx="1545167" cy="1869016"/>
          </a:xfrm>
          <a:custGeom>
            <a:avLst/>
            <a:gdLst>
              <a:gd name="T0" fmla="*/ 2 w 403"/>
              <a:gd name="T1" fmla="*/ 0 h 488"/>
              <a:gd name="T2" fmla="*/ 403 w 403"/>
              <a:gd name="T3" fmla="*/ 488 h 488"/>
              <a:gd name="T4" fmla="*/ 371 w 403"/>
              <a:gd name="T5" fmla="*/ 488 h 488"/>
              <a:gd name="T6" fmla="*/ 0 w 403"/>
              <a:gd name="T7" fmla="*/ 32 h 488"/>
              <a:gd name="T8" fmla="*/ 2 w 403"/>
              <a:gd name="T9" fmla="*/ 0 h 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3"/>
              <a:gd name="T16" fmla="*/ 0 h 488"/>
              <a:gd name="T17" fmla="*/ 403 w 403"/>
              <a:gd name="T18" fmla="*/ 488 h 4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3" h="488">
                <a:moveTo>
                  <a:pt x="2" y="0"/>
                </a:moveTo>
                <a:cubicBezTo>
                  <a:pt x="230" y="46"/>
                  <a:pt x="402" y="247"/>
                  <a:pt x="403" y="488"/>
                </a:cubicBezTo>
                <a:cubicBezTo>
                  <a:pt x="371" y="488"/>
                  <a:pt x="371" y="488"/>
                  <a:pt x="371" y="488"/>
                </a:cubicBezTo>
                <a:cubicBezTo>
                  <a:pt x="370" y="264"/>
                  <a:pt x="211" y="77"/>
                  <a:pt x="0" y="32"/>
                </a:cubicBezTo>
                <a:lnTo>
                  <a:pt x="2" y="0"/>
                </a:lnTo>
                <a:close/>
              </a:path>
            </a:pathLst>
          </a:cu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86" name="Freeform 46"/>
          <p:cNvSpPr>
            <a:spLocks noChangeArrowheads="1"/>
          </p:cNvSpPr>
          <p:nvPr/>
        </p:nvSpPr>
        <p:spPr bwMode="auto">
          <a:xfrm>
            <a:off x="4381500" y="1917700"/>
            <a:ext cx="2084917" cy="1786467"/>
          </a:xfrm>
          <a:custGeom>
            <a:avLst/>
            <a:gdLst>
              <a:gd name="T0" fmla="*/ 76 w 544"/>
              <a:gd name="T1" fmla="*/ 0 h 466"/>
              <a:gd name="T2" fmla="*/ 544 w 544"/>
              <a:gd name="T3" fmla="*/ 466 h 466"/>
              <a:gd name="T4" fmla="*/ 512 w 544"/>
              <a:gd name="T5" fmla="*/ 466 h 466"/>
              <a:gd name="T6" fmla="*/ 76 w 544"/>
              <a:gd name="T7" fmla="*/ 32 h 466"/>
              <a:gd name="T8" fmla="*/ 5 w 544"/>
              <a:gd name="T9" fmla="*/ 38 h 466"/>
              <a:gd name="T10" fmla="*/ 0 w 544"/>
              <a:gd name="T11" fmla="*/ 6 h 466"/>
              <a:gd name="T12" fmla="*/ 76 w 544"/>
              <a:gd name="T13" fmla="*/ 0 h 4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4"/>
              <a:gd name="T22" fmla="*/ 0 h 466"/>
              <a:gd name="T23" fmla="*/ 544 w 544"/>
              <a:gd name="T24" fmla="*/ 466 h 4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4" h="466">
                <a:moveTo>
                  <a:pt x="76" y="0"/>
                </a:moveTo>
                <a:cubicBezTo>
                  <a:pt x="333" y="0"/>
                  <a:pt x="542" y="208"/>
                  <a:pt x="544" y="466"/>
                </a:cubicBezTo>
                <a:cubicBezTo>
                  <a:pt x="512" y="466"/>
                  <a:pt x="512" y="466"/>
                  <a:pt x="512" y="466"/>
                </a:cubicBezTo>
                <a:cubicBezTo>
                  <a:pt x="511" y="226"/>
                  <a:pt x="316" y="32"/>
                  <a:pt x="76" y="32"/>
                </a:cubicBezTo>
                <a:cubicBezTo>
                  <a:pt x="51" y="32"/>
                  <a:pt x="28" y="34"/>
                  <a:pt x="5" y="38"/>
                </a:cubicBezTo>
                <a:cubicBezTo>
                  <a:pt x="0" y="6"/>
                  <a:pt x="0" y="6"/>
                  <a:pt x="0" y="6"/>
                </a:cubicBezTo>
                <a:cubicBezTo>
                  <a:pt x="25" y="2"/>
                  <a:pt x="50" y="0"/>
                  <a:pt x="76" y="0"/>
                </a:cubicBez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87" name="Freeform 47"/>
          <p:cNvSpPr>
            <a:spLocks noChangeArrowheads="1"/>
          </p:cNvSpPr>
          <p:nvPr/>
        </p:nvSpPr>
        <p:spPr bwMode="auto">
          <a:xfrm>
            <a:off x="3462867" y="2040467"/>
            <a:ext cx="2880784" cy="1663700"/>
          </a:xfrm>
          <a:custGeom>
            <a:avLst/>
            <a:gdLst>
              <a:gd name="T0" fmla="*/ 315 w 751"/>
              <a:gd name="T1" fmla="*/ 0 h 434"/>
              <a:gd name="T2" fmla="*/ 751 w 751"/>
              <a:gd name="T3" fmla="*/ 434 h 434"/>
              <a:gd name="T4" fmla="*/ 719 w 751"/>
              <a:gd name="T5" fmla="*/ 434 h 434"/>
              <a:gd name="T6" fmla="*/ 315 w 751"/>
              <a:gd name="T7" fmla="*/ 32 h 434"/>
              <a:gd name="T8" fmla="*/ 23 w 751"/>
              <a:gd name="T9" fmla="*/ 156 h 434"/>
              <a:gd name="T10" fmla="*/ 0 w 751"/>
              <a:gd name="T11" fmla="*/ 134 h 434"/>
              <a:gd name="T12" fmla="*/ 315 w 751"/>
              <a:gd name="T13" fmla="*/ 0 h 4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51"/>
              <a:gd name="T22" fmla="*/ 0 h 434"/>
              <a:gd name="T23" fmla="*/ 751 w 751"/>
              <a:gd name="T24" fmla="*/ 434 h 43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51" h="434">
                <a:moveTo>
                  <a:pt x="315" y="0"/>
                </a:moveTo>
                <a:cubicBezTo>
                  <a:pt x="555" y="0"/>
                  <a:pt x="750" y="194"/>
                  <a:pt x="751" y="434"/>
                </a:cubicBezTo>
                <a:cubicBezTo>
                  <a:pt x="719" y="434"/>
                  <a:pt x="719" y="434"/>
                  <a:pt x="719" y="434"/>
                </a:cubicBezTo>
                <a:cubicBezTo>
                  <a:pt x="718" y="212"/>
                  <a:pt x="537" y="32"/>
                  <a:pt x="315" y="32"/>
                </a:cubicBezTo>
                <a:cubicBezTo>
                  <a:pt x="200" y="32"/>
                  <a:pt x="97" y="79"/>
                  <a:pt x="23" y="156"/>
                </a:cubicBezTo>
                <a:cubicBezTo>
                  <a:pt x="0" y="134"/>
                  <a:pt x="0" y="134"/>
                  <a:pt x="0" y="134"/>
                </a:cubicBezTo>
                <a:cubicBezTo>
                  <a:pt x="80" y="51"/>
                  <a:pt x="191" y="0"/>
                  <a:pt x="315" y="0"/>
                </a:cubicBezTo>
                <a:close/>
              </a:path>
            </a:pathLst>
          </a:cu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88" name="Freeform 48"/>
          <p:cNvSpPr>
            <a:spLocks noChangeArrowheads="1"/>
          </p:cNvSpPr>
          <p:nvPr/>
        </p:nvSpPr>
        <p:spPr bwMode="auto">
          <a:xfrm>
            <a:off x="3153834" y="2163234"/>
            <a:ext cx="3064933" cy="1540933"/>
          </a:xfrm>
          <a:custGeom>
            <a:avLst/>
            <a:gdLst>
              <a:gd name="T0" fmla="*/ 396 w 800"/>
              <a:gd name="T1" fmla="*/ 0 h 402"/>
              <a:gd name="T2" fmla="*/ 800 w 800"/>
              <a:gd name="T3" fmla="*/ 402 h 402"/>
              <a:gd name="T4" fmla="*/ 768 w 800"/>
              <a:gd name="T5" fmla="*/ 402 h 402"/>
              <a:gd name="T6" fmla="*/ 396 w 800"/>
              <a:gd name="T7" fmla="*/ 32 h 402"/>
              <a:gd name="T8" fmla="*/ 32 w 800"/>
              <a:gd name="T9" fmla="*/ 327 h 402"/>
              <a:gd name="T10" fmla="*/ 0 w 800"/>
              <a:gd name="T11" fmla="*/ 323 h 402"/>
              <a:gd name="T12" fmla="*/ 396 w 800"/>
              <a:gd name="T13" fmla="*/ 0 h 4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0"/>
              <a:gd name="T22" fmla="*/ 0 h 402"/>
              <a:gd name="T23" fmla="*/ 800 w 800"/>
              <a:gd name="T24" fmla="*/ 402 h 4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0" h="402">
                <a:moveTo>
                  <a:pt x="396" y="0"/>
                </a:moveTo>
                <a:cubicBezTo>
                  <a:pt x="618" y="0"/>
                  <a:pt x="799" y="180"/>
                  <a:pt x="800" y="402"/>
                </a:cubicBezTo>
                <a:cubicBezTo>
                  <a:pt x="768" y="402"/>
                  <a:pt x="768" y="402"/>
                  <a:pt x="768" y="402"/>
                </a:cubicBezTo>
                <a:cubicBezTo>
                  <a:pt x="767" y="197"/>
                  <a:pt x="601" y="32"/>
                  <a:pt x="396" y="32"/>
                </a:cubicBezTo>
                <a:cubicBezTo>
                  <a:pt x="217" y="32"/>
                  <a:pt x="67" y="158"/>
                  <a:pt x="32" y="327"/>
                </a:cubicBezTo>
                <a:cubicBezTo>
                  <a:pt x="0" y="323"/>
                  <a:pt x="0" y="323"/>
                  <a:pt x="0" y="323"/>
                </a:cubicBezTo>
                <a:cubicBezTo>
                  <a:pt x="37" y="139"/>
                  <a:pt x="200" y="0"/>
                  <a:pt x="396" y="0"/>
                </a:cubicBez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89" name="Freeform 49"/>
          <p:cNvSpPr>
            <a:spLocks noChangeArrowheads="1"/>
          </p:cNvSpPr>
          <p:nvPr/>
        </p:nvSpPr>
        <p:spPr bwMode="auto">
          <a:xfrm>
            <a:off x="3357034" y="2286001"/>
            <a:ext cx="2741084" cy="1418167"/>
          </a:xfrm>
          <a:custGeom>
            <a:avLst/>
            <a:gdLst>
              <a:gd name="T0" fmla="*/ 343 w 715"/>
              <a:gd name="T1" fmla="*/ 0 h 370"/>
              <a:gd name="T2" fmla="*/ 715 w 715"/>
              <a:gd name="T3" fmla="*/ 370 h 370"/>
              <a:gd name="T4" fmla="*/ 683 w 715"/>
              <a:gd name="T5" fmla="*/ 370 h 370"/>
              <a:gd name="T6" fmla="*/ 343 w 715"/>
              <a:gd name="T7" fmla="*/ 32 h 370"/>
              <a:gd name="T8" fmla="*/ 30 w 715"/>
              <a:gd name="T9" fmla="*/ 237 h 370"/>
              <a:gd name="T10" fmla="*/ 0 w 715"/>
              <a:gd name="T11" fmla="*/ 226 h 370"/>
              <a:gd name="T12" fmla="*/ 343 w 715"/>
              <a:gd name="T13" fmla="*/ 0 h 3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15"/>
              <a:gd name="T22" fmla="*/ 0 h 370"/>
              <a:gd name="T23" fmla="*/ 715 w 715"/>
              <a:gd name="T24" fmla="*/ 370 h 3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15" h="370">
                <a:moveTo>
                  <a:pt x="343" y="0"/>
                </a:moveTo>
                <a:cubicBezTo>
                  <a:pt x="548" y="0"/>
                  <a:pt x="714" y="165"/>
                  <a:pt x="715" y="370"/>
                </a:cubicBezTo>
                <a:cubicBezTo>
                  <a:pt x="683" y="370"/>
                  <a:pt x="683" y="370"/>
                  <a:pt x="683" y="370"/>
                </a:cubicBezTo>
                <a:cubicBezTo>
                  <a:pt x="682" y="183"/>
                  <a:pt x="530" y="32"/>
                  <a:pt x="343" y="32"/>
                </a:cubicBezTo>
                <a:cubicBezTo>
                  <a:pt x="203" y="32"/>
                  <a:pt x="82" y="116"/>
                  <a:pt x="30" y="237"/>
                </a:cubicBezTo>
                <a:cubicBezTo>
                  <a:pt x="0" y="226"/>
                  <a:pt x="0" y="226"/>
                  <a:pt x="0" y="226"/>
                </a:cubicBezTo>
                <a:cubicBezTo>
                  <a:pt x="57" y="93"/>
                  <a:pt x="189" y="0"/>
                  <a:pt x="343" y="0"/>
                </a:cubicBezTo>
                <a:close/>
              </a:path>
            </a:pathLst>
          </a:cu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90" name="Freeform 50"/>
          <p:cNvSpPr>
            <a:spLocks noChangeArrowheads="1"/>
          </p:cNvSpPr>
          <p:nvPr/>
        </p:nvSpPr>
        <p:spPr bwMode="auto">
          <a:xfrm>
            <a:off x="3602567" y="2408767"/>
            <a:ext cx="2372784" cy="1295400"/>
          </a:xfrm>
          <a:custGeom>
            <a:avLst/>
            <a:gdLst>
              <a:gd name="T0" fmla="*/ 279 w 619"/>
              <a:gd name="T1" fmla="*/ 0 h 338"/>
              <a:gd name="T2" fmla="*/ 619 w 619"/>
              <a:gd name="T3" fmla="*/ 338 h 338"/>
              <a:gd name="T4" fmla="*/ 587 w 619"/>
              <a:gd name="T5" fmla="*/ 338 h 338"/>
              <a:gd name="T6" fmla="*/ 279 w 619"/>
              <a:gd name="T7" fmla="*/ 32 h 338"/>
              <a:gd name="T8" fmla="*/ 28 w 619"/>
              <a:gd name="T9" fmla="*/ 160 h 338"/>
              <a:gd name="T10" fmla="*/ 0 w 619"/>
              <a:gd name="T11" fmla="*/ 145 h 338"/>
              <a:gd name="T12" fmla="*/ 279 w 619"/>
              <a:gd name="T13" fmla="*/ 0 h 3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19"/>
              <a:gd name="T22" fmla="*/ 0 h 338"/>
              <a:gd name="T23" fmla="*/ 619 w 619"/>
              <a:gd name="T24" fmla="*/ 338 h 3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19" h="338">
                <a:moveTo>
                  <a:pt x="279" y="0"/>
                </a:moveTo>
                <a:cubicBezTo>
                  <a:pt x="466" y="0"/>
                  <a:pt x="618" y="151"/>
                  <a:pt x="619" y="338"/>
                </a:cubicBezTo>
                <a:cubicBezTo>
                  <a:pt x="587" y="338"/>
                  <a:pt x="587" y="338"/>
                  <a:pt x="587" y="338"/>
                </a:cubicBezTo>
                <a:cubicBezTo>
                  <a:pt x="586" y="169"/>
                  <a:pt x="448" y="32"/>
                  <a:pt x="279" y="32"/>
                </a:cubicBezTo>
                <a:cubicBezTo>
                  <a:pt x="176" y="32"/>
                  <a:pt x="84" y="82"/>
                  <a:pt x="28" y="160"/>
                </a:cubicBezTo>
                <a:cubicBezTo>
                  <a:pt x="0" y="145"/>
                  <a:pt x="0" y="145"/>
                  <a:pt x="0" y="145"/>
                </a:cubicBezTo>
                <a:cubicBezTo>
                  <a:pt x="61" y="57"/>
                  <a:pt x="163" y="0"/>
                  <a:pt x="279" y="0"/>
                </a:cubicBez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91" name="Freeform 51"/>
          <p:cNvSpPr>
            <a:spLocks noChangeArrowheads="1"/>
          </p:cNvSpPr>
          <p:nvPr/>
        </p:nvSpPr>
        <p:spPr bwMode="auto">
          <a:xfrm>
            <a:off x="3972984" y="2531534"/>
            <a:ext cx="1879600" cy="1172633"/>
          </a:xfrm>
          <a:custGeom>
            <a:avLst/>
            <a:gdLst>
              <a:gd name="T0" fmla="*/ 182 w 490"/>
              <a:gd name="T1" fmla="*/ 0 h 306"/>
              <a:gd name="T2" fmla="*/ 490 w 490"/>
              <a:gd name="T3" fmla="*/ 306 h 306"/>
              <a:gd name="T4" fmla="*/ 458 w 490"/>
              <a:gd name="T5" fmla="*/ 306 h 306"/>
              <a:gd name="T6" fmla="*/ 182 w 490"/>
              <a:gd name="T7" fmla="*/ 32 h 306"/>
              <a:gd name="T8" fmla="*/ 20 w 490"/>
              <a:gd name="T9" fmla="*/ 84 h 306"/>
              <a:gd name="T10" fmla="*/ 0 w 490"/>
              <a:gd name="T11" fmla="*/ 59 h 306"/>
              <a:gd name="T12" fmla="*/ 182 w 490"/>
              <a:gd name="T13" fmla="*/ 0 h 3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0"/>
              <a:gd name="T22" fmla="*/ 0 h 306"/>
              <a:gd name="T23" fmla="*/ 490 w 490"/>
              <a:gd name="T24" fmla="*/ 306 h 3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0" h="306">
                <a:moveTo>
                  <a:pt x="182" y="0"/>
                </a:moveTo>
                <a:cubicBezTo>
                  <a:pt x="351" y="0"/>
                  <a:pt x="489" y="137"/>
                  <a:pt x="490" y="306"/>
                </a:cubicBezTo>
                <a:cubicBezTo>
                  <a:pt x="458" y="306"/>
                  <a:pt x="458" y="306"/>
                  <a:pt x="458" y="306"/>
                </a:cubicBezTo>
                <a:cubicBezTo>
                  <a:pt x="457" y="154"/>
                  <a:pt x="334" y="32"/>
                  <a:pt x="182" y="32"/>
                </a:cubicBezTo>
                <a:cubicBezTo>
                  <a:pt x="121" y="32"/>
                  <a:pt x="65" y="51"/>
                  <a:pt x="20" y="84"/>
                </a:cubicBezTo>
                <a:cubicBezTo>
                  <a:pt x="0" y="59"/>
                  <a:pt x="0" y="59"/>
                  <a:pt x="0" y="59"/>
                </a:cubicBezTo>
                <a:cubicBezTo>
                  <a:pt x="51" y="22"/>
                  <a:pt x="114" y="0"/>
                  <a:pt x="182" y="0"/>
                </a:cubicBezTo>
                <a:close/>
              </a:path>
            </a:pathLst>
          </a:cu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92" name="Freeform 52"/>
          <p:cNvSpPr>
            <a:spLocks noChangeArrowheads="1"/>
          </p:cNvSpPr>
          <p:nvPr/>
        </p:nvSpPr>
        <p:spPr bwMode="auto">
          <a:xfrm>
            <a:off x="4260851" y="2654300"/>
            <a:ext cx="1468967" cy="1049867"/>
          </a:xfrm>
          <a:custGeom>
            <a:avLst/>
            <a:gdLst>
              <a:gd name="T0" fmla="*/ 107 w 383"/>
              <a:gd name="T1" fmla="*/ 0 h 274"/>
              <a:gd name="T2" fmla="*/ 383 w 383"/>
              <a:gd name="T3" fmla="*/ 274 h 274"/>
              <a:gd name="T4" fmla="*/ 351 w 383"/>
              <a:gd name="T5" fmla="*/ 274 h 274"/>
              <a:gd name="T6" fmla="*/ 107 w 383"/>
              <a:gd name="T7" fmla="*/ 31 h 274"/>
              <a:gd name="T8" fmla="*/ 12 w 383"/>
              <a:gd name="T9" fmla="*/ 50 h 274"/>
              <a:gd name="T10" fmla="*/ 0 w 383"/>
              <a:gd name="T11" fmla="*/ 21 h 274"/>
              <a:gd name="T12" fmla="*/ 107 w 383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3"/>
              <a:gd name="T22" fmla="*/ 0 h 274"/>
              <a:gd name="T23" fmla="*/ 383 w 383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3" h="274">
                <a:moveTo>
                  <a:pt x="107" y="0"/>
                </a:moveTo>
                <a:cubicBezTo>
                  <a:pt x="259" y="0"/>
                  <a:pt x="382" y="122"/>
                  <a:pt x="383" y="274"/>
                </a:cubicBezTo>
                <a:cubicBezTo>
                  <a:pt x="351" y="274"/>
                  <a:pt x="351" y="274"/>
                  <a:pt x="351" y="274"/>
                </a:cubicBezTo>
                <a:cubicBezTo>
                  <a:pt x="350" y="140"/>
                  <a:pt x="241" y="31"/>
                  <a:pt x="107" y="31"/>
                </a:cubicBezTo>
                <a:cubicBezTo>
                  <a:pt x="73" y="31"/>
                  <a:pt x="41" y="38"/>
                  <a:pt x="12" y="50"/>
                </a:cubicBezTo>
                <a:cubicBezTo>
                  <a:pt x="0" y="21"/>
                  <a:pt x="0" y="21"/>
                  <a:pt x="0" y="21"/>
                </a:cubicBezTo>
                <a:cubicBezTo>
                  <a:pt x="33" y="7"/>
                  <a:pt x="69" y="0"/>
                  <a:pt x="107" y="0"/>
                </a:cubicBez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93" name="Freeform 53"/>
          <p:cNvSpPr>
            <a:spLocks noChangeArrowheads="1"/>
          </p:cNvSpPr>
          <p:nvPr/>
        </p:nvSpPr>
        <p:spPr bwMode="auto">
          <a:xfrm>
            <a:off x="4671485" y="2772834"/>
            <a:ext cx="933449" cy="931333"/>
          </a:xfrm>
          <a:custGeom>
            <a:avLst/>
            <a:gdLst>
              <a:gd name="T0" fmla="*/ 0 w 244"/>
              <a:gd name="T1" fmla="*/ 0 h 243"/>
              <a:gd name="T2" fmla="*/ 244 w 244"/>
              <a:gd name="T3" fmla="*/ 243 h 243"/>
              <a:gd name="T4" fmla="*/ 212 w 244"/>
              <a:gd name="T5" fmla="*/ 243 h 243"/>
              <a:gd name="T6" fmla="*/ 0 w 244"/>
              <a:gd name="T7" fmla="*/ 32 h 243"/>
              <a:gd name="T8" fmla="*/ 0 w 244"/>
              <a:gd name="T9" fmla="*/ 0 h 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"/>
              <a:gd name="T16" fmla="*/ 0 h 243"/>
              <a:gd name="T17" fmla="*/ 244 w 244"/>
              <a:gd name="T18" fmla="*/ 243 h 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" h="243">
                <a:moveTo>
                  <a:pt x="0" y="0"/>
                </a:moveTo>
                <a:cubicBezTo>
                  <a:pt x="134" y="0"/>
                  <a:pt x="243" y="109"/>
                  <a:pt x="244" y="243"/>
                </a:cubicBezTo>
                <a:cubicBezTo>
                  <a:pt x="212" y="243"/>
                  <a:pt x="212" y="243"/>
                  <a:pt x="212" y="243"/>
                </a:cubicBezTo>
                <a:cubicBezTo>
                  <a:pt x="211" y="126"/>
                  <a:pt x="116" y="32"/>
                  <a:pt x="0" y="3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94" name="Rectangle 53"/>
          <p:cNvSpPr>
            <a:spLocks noChangeArrowheads="1"/>
          </p:cNvSpPr>
          <p:nvPr/>
        </p:nvSpPr>
        <p:spPr bwMode="auto">
          <a:xfrm>
            <a:off x="5389034" y="5139268"/>
            <a:ext cx="850900" cy="131233"/>
          </a:xfrm>
          <a:prstGeom prst="rect">
            <a:avLst/>
          </a:pr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95" name="TextBox 80"/>
          <p:cNvSpPr>
            <a:spLocks noChangeArrowheads="1"/>
          </p:cNvSpPr>
          <p:nvPr/>
        </p:nvSpPr>
        <p:spPr bwMode="auto">
          <a:xfrm>
            <a:off x="4000232" y="4529667"/>
            <a:ext cx="1281120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133">
                <a:solidFill>
                  <a:srgbClr val="A2B93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sp>
        <p:nvSpPr>
          <p:cNvPr id="142396" name="矩形 1"/>
          <p:cNvSpPr>
            <a:spLocks noChangeArrowheads="1"/>
          </p:cNvSpPr>
          <p:nvPr/>
        </p:nvSpPr>
        <p:spPr bwMode="auto">
          <a:xfrm>
            <a:off x="3854451" y="4893734"/>
            <a:ext cx="1534583" cy="420756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锐普</a:t>
            </a:r>
            <a:r>
              <a:rPr 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是中国第一家精品</a:t>
            </a:r>
            <a:r>
              <a:rPr 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设计机构。</a:t>
            </a:r>
          </a:p>
        </p:txBody>
      </p:sp>
      <p:sp>
        <p:nvSpPr>
          <p:cNvPr id="142397" name="Rectangle 53"/>
          <p:cNvSpPr>
            <a:spLocks noChangeArrowheads="1"/>
          </p:cNvSpPr>
          <p:nvPr/>
        </p:nvSpPr>
        <p:spPr bwMode="auto">
          <a:xfrm>
            <a:off x="5657851" y="1938867"/>
            <a:ext cx="1168400" cy="129117"/>
          </a:xfrm>
          <a:prstGeom prst="rect">
            <a:avLst/>
          </a:pr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398" name="TextBox 83"/>
          <p:cNvSpPr>
            <a:spLocks noChangeArrowheads="1"/>
          </p:cNvSpPr>
          <p:nvPr/>
        </p:nvSpPr>
        <p:spPr bwMode="auto">
          <a:xfrm>
            <a:off x="7035532" y="1333500"/>
            <a:ext cx="1281120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133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sp>
        <p:nvSpPr>
          <p:cNvPr id="142399" name="矩形 1"/>
          <p:cNvSpPr>
            <a:spLocks noChangeArrowheads="1"/>
          </p:cNvSpPr>
          <p:nvPr/>
        </p:nvSpPr>
        <p:spPr bwMode="auto">
          <a:xfrm>
            <a:off x="6889751" y="1699684"/>
            <a:ext cx="1534583" cy="420756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锐普</a:t>
            </a:r>
            <a:r>
              <a:rPr 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是中国第一家精品</a:t>
            </a:r>
            <a:r>
              <a:rPr 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设计机构。</a:t>
            </a:r>
          </a:p>
        </p:txBody>
      </p:sp>
      <p:sp>
        <p:nvSpPr>
          <p:cNvPr id="142400" name="Rectangle 53"/>
          <p:cNvSpPr>
            <a:spLocks noChangeArrowheads="1"/>
          </p:cNvSpPr>
          <p:nvPr/>
        </p:nvSpPr>
        <p:spPr bwMode="auto">
          <a:xfrm>
            <a:off x="2880785" y="2343152"/>
            <a:ext cx="850900" cy="131233"/>
          </a:xfrm>
          <a:prstGeom prst="rect">
            <a:avLst/>
          </a:pr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401" name="TextBox 86"/>
          <p:cNvSpPr>
            <a:spLocks noChangeArrowheads="1"/>
          </p:cNvSpPr>
          <p:nvPr/>
        </p:nvSpPr>
        <p:spPr bwMode="auto">
          <a:xfrm>
            <a:off x="1490924" y="1731433"/>
            <a:ext cx="1281120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133">
                <a:solidFill>
                  <a:srgbClr val="F9B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sp>
        <p:nvSpPr>
          <p:cNvPr id="142402" name="矩形 1"/>
          <p:cNvSpPr>
            <a:spLocks noChangeArrowheads="1"/>
          </p:cNvSpPr>
          <p:nvPr/>
        </p:nvSpPr>
        <p:spPr bwMode="auto">
          <a:xfrm>
            <a:off x="1344085" y="2097618"/>
            <a:ext cx="1534583" cy="420756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锐普</a:t>
            </a:r>
            <a:r>
              <a:rPr 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是中国第一家精品</a:t>
            </a:r>
            <a:r>
              <a:rPr 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设计机构。</a:t>
            </a:r>
          </a:p>
        </p:txBody>
      </p:sp>
      <p:sp>
        <p:nvSpPr>
          <p:cNvPr id="142403" name="Rectangle 53"/>
          <p:cNvSpPr>
            <a:spLocks noChangeArrowheads="1"/>
          </p:cNvSpPr>
          <p:nvPr/>
        </p:nvSpPr>
        <p:spPr bwMode="auto">
          <a:xfrm>
            <a:off x="9391651" y="3780368"/>
            <a:ext cx="584200" cy="131233"/>
          </a:xfrm>
          <a:prstGeom prst="rect">
            <a:avLst/>
          </a:pr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2404" name="TextBox 89"/>
          <p:cNvSpPr>
            <a:spLocks noChangeArrowheads="1"/>
          </p:cNvSpPr>
          <p:nvPr/>
        </p:nvSpPr>
        <p:spPr bwMode="auto">
          <a:xfrm>
            <a:off x="10089883" y="3175000"/>
            <a:ext cx="1281120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133">
                <a:solidFill>
                  <a:srgbClr val="4C606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sp>
        <p:nvSpPr>
          <p:cNvPr id="142405" name="矩形 1"/>
          <p:cNvSpPr>
            <a:spLocks noChangeArrowheads="1"/>
          </p:cNvSpPr>
          <p:nvPr/>
        </p:nvSpPr>
        <p:spPr bwMode="auto">
          <a:xfrm>
            <a:off x="9944100" y="3541184"/>
            <a:ext cx="1534584" cy="420756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锐普</a:t>
            </a:r>
            <a:r>
              <a:rPr 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是中国第一家精品</a:t>
            </a:r>
            <a:r>
              <a:rPr 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设计机构。</a:t>
            </a:r>
          </a:p>
        </p:txBody>
      </p:sp>
    </p:spTree>
    <p:extLst>
      <p:ext uri="{BB962C8B-B14F-4D97-AF65-F5344CB8AC3E}">
        <p14:creationId xmlns:p14="http://schemas.microsoft.com/office/powerpoint/2010/main" val="81386028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01" name="TextBox 44"/>
          <p:cNvSpPr>
            <a:spLocks noChangeArrowheads="1"/>
          </p:cNvSpPr>
          <p:nvPr/>
        </p:nvSpPr>
        <p:spPr bwMode="auto">
          <a:xfrm>
            <a:off x="10305759" y="6396567"/>
            <a:ext cx="184731" cy="23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endParaRPr lang="zh-CN" altLang="zh-CN" sz="933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4402" name="Freeform 5"/>
          <p:cNvSpPr>
            <a:spLocks noChangeArrowheads="1"/>
          </p:cNvSpPr>
          <p:nvPr/>
        </p:nvSpPr>
        <p:spPr bwMode="auto">
          <a:xfrm>
            <a:off x="1598085" y="3412067"/>
            <a:ext cx="2205567" cy="2218267"/>
          </a:xfrm>
          <a:custGeom>
            <a:avLst/>
            <a:gdLst>
              <a:gd name="T0" fmla="*/ 36 w 592"/>
              <a:gd name="T1" fmla="*/ 0 h 595"/>
              <a:gd name="T2" fmla="*/ 0 w 592"/>
              <a:gd name="T3" fmla="*/ 0 h 595"/>
              <a:gd name="T4" fmla="*/ 592 w 592"/>
              <a:gd name="T5" fmla="*/ 595 h 595"/>
              <a:gd name="T6" fmla="*/ 592 w 592"/>
              <a:gd name="T7" fmla="*/ 559 h 595"/>
              <a:gd name="T8" fmla="*/ 36 w 592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2"/>
              <a:gd name="T16" fmla="*/ 0 h 595"/>
              <a:gd name="T17" fmla="*/ 592 w 592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2" h="595">
                <a:moveTo>
                  <a:pt x="3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28"/>
                  <a:pt x="265" y="593"/>
                  <a:pt x="592" y="595"/>
                </a:cubicBezTo>
                <a:cubicBezTo>
                  <a:pt x="592" y="559"/>
                  <a:pt x="592" y="559"/>
                  <a:pt x="592" y="559"/>
                </a:cubicBezTo>
                <a:cubicBezTo>
                  <a:pt x="285" y="558"/>
                  <a:pt x="36" y="308"/>
                  <a:pt x="36" y="0"/>
                </a:cubicBezTo>
                <a:close/>
              </a:path>
            </a:pathLst>
          </a:custGeom>
          <a:solidFill>
            <a:srgbClr val="3D907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03" name="Freeform 6"/>
          <p:cNvSpPr>
            <a:spLocks noChangeArrowheads="1"/>
          </p:cNvSpPr>
          <p:nvPr/>
        </p:nvSpPr>
        <p:spPr bwMode="auto">
          <a:xfrm>
            <a:off x="1773767" y="3818467"/>
            <a:ext cx="2029884" cy="1676400"/>
          </a:xfrm>
          <a:custGeom>
            <a:avLst/>
            <a:gdLst>
              <a:gd name="T0" fmla="*/ 0 w 545"/>
              <a:gd name="T1" fmla="*/ 3 h 450"/>
              <a:gd name="T2" fmla="*/ 545 w 545"/>
              <a:gd name="T3" fmla="*/ 450 h 450"/>
              <a:gd name="T4" fmla="*/ 545 w 545"/>
              <a:gd name="T5" fmla="*/ 414 h 450"/>
              <a:gd name="T6" fmla="*/ 36 w 545"/>
              <a:gd name="T7" fmla="*/ 0 h 450"/>
              <a:gd name="T8" fmla="*/ 0 w 545"/>
              <a:gd name="T9" fmla="*/ 3 h 4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5"/>
              <a:gd name="T16" fmla="*/ 0 h 450"/>
              <a:gd name="T17" fmla="*/ 545 w 545"/>
              <a:gd name="T18" fmla="*/ 450 h 4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5" h="450">
                <a:moveTo>
                  <a:pt x="0" y="3"/>
                </a:moveTo>
                <a:cubicBezTo>
                  <a:pt x="51" y="257"/>
                  <a:pt x="276" y="449"/>
                  <a:pt x="545" y="450"/>
                </a:cubicBezTo>
                <a:cubicBezTo>
                  <a:pt x="545" y="414"/>
                  <a:pt x="545" y="414"/>
                  <a:pt x="545" y="414"/>
                </a:cubicBezTo>
                <a:cubicBezTo>
                  <a:pt x="295" y="413"/>
                  <a:pt x="85" y="236"/>
                  <a:pt x="36" y="0"/>
                </a:cubicBezTo>
                <a:lnTo>
                  <a:pt x="0" y="3"/>
                </a:ln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04" name="Freeform 7"/>
          <p:cNvSpPr>
            <a:spLocks noChangeArrowheads="1"/>
          </p:cNvSpPr>
          <p:nvPr/>
        </p:nvSpPr>
        <p:spPr bwMode="auto">
          <a:xfrm>
            <a:off x="1862667" y="3096685"/>
            <a:ext cx="1940984" cy="2264833"/>
          </a:xfrm>
          <a:custGeom>
            <a:avLst/>
            <a:gdLst>
              <a:gd name="T0" fmla="*/ 0 w 521"/>
              <a:gd name="T1" fmla="*/ 85 h 608"/>
              <a:gd name="T2" fmla="*/ 521 w 521"/>
              <a:gd name="T3" fmla="*/ 608 h 608"/>
              <a:gd name="T4" fmla="*/ 521 w 521"/>
              <a:gd name="T5" fmla="*/ 573 h 608"/>
              <a:gd name="T6" fmla="*/ 36 w 521"/>
              <a:gd name="T7" fmla="*/ 85 h 608"/>
              <a:gd name="T8" fmla="*/ 42 w 521"/>
              <a:gd name="T9" fmla="*/ 5 h 608"/>
              <a:gd name="T10" fmla="*/ 7 w 521"/>
              <a:gd name="T11" fmla="*/ 0 h 608"/>
              <a:gd name="T12" fmla="*/ 0 w 521"/>
              <a:gd name="T13" fmla="*/ 85 h 6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1"/>
              <a:gd name="T22" fmla="*/ 0 h 608"/>
              <a:gd name="T23" fmla="*/ 521 w 521"/>
              <a:gd name="T24" fmla="*/ 608 h 6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1" h="608">
                <a:moveTo>
                  <a:pt x="0" y="85"/>
                </a:moveTo>
                <a:cubicBezTo>
                  <a:pt x="0" y="373"/>
                  <a:pt x="233" y="607"/>
                  <a:pt x="521" y="608"/>
                </a:cubicBezTo>
                <a:cubicBezTo>
                  <a:pt x="521" y="573"/>
                  <a:pt x="521" y="573"/>
                  <a:pt x="521" y="573"/>
                </a:cubicBezTo>
                <a:cubicBezTo>
                  <a:pt x="253" y="571"/>
                  <a:pt x="36" y="354"/>
                  <a:pt x="36" y="85"/>
                </a:cubicBezTo>
                <a:cubicBezTo>
                  <a:pt x="36" y="58"/>
                  <a:pt x="38" y="31"/>
                  <a:pt x="42" y="5"/>
                </a:cubicBezTo>
                <a:cubicBezTo>
                  <a:pt x="7" y="0"/>
                  <a:pt x="7" y="0"/>
                  <a:pt x="7" y="0"/>
                </a:cubicBezTo>
                <a:cubicBezTo>
                  <a:pt x="3" y="28"/>
                  <a:pt x="0" y="56"/>
                  <a:pt x="0" y="85"/>
                </a:cubicBezTo>
                <a:close/>
              </a:path>
            </a:pathLst>
          </a:cu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05" name="Freeform 8"/>
          <p:cNvSpPr>
            <a:spLocks noChangeArrowheads="1"/>
          </p:cNvSpPr>
          <p:nvPr/>
        </p:nvSpPr>
        <p:spPr bwMode="auto">
          <a:xfrm>
            <a:off x="1996018" y="2106084"/>
            <a:ext cx="1807633" cy="3124200"/>
          </a:xfrm>
          <a:custGeom>
            <a:avLst/>
            <a:gdLst>
              <a:gd name="T0" fmla="*/ 0 w 485"/>
              <a:gd name="T1" fmla="*/ 351 h 839"/>
              <a:gd name="T2" fmla="*/ 485 w 485"/>
              <a:gd name="T3" fmla="*/ 839 h 839"/>
              <a:gd name="T4" fmla="*/ 485 w 485"/>
              <a:gd name="T5" fmla="*/ 803 h 839"/>
              <a:gd name="T6" fmla="*/ 36 w 485"/>
              <a:gd name="T7" fmla="*/ 351 h 839"/>
              <a:gd name="T8" fmla="*/ 174 w 485"/>
              <a:gd name="T9" fmla="*/ 25 h 839"/>
              <a:gd name="T10" fmla="*/ 150 w 485"/>
              <a:gd name="T11" fmla="*/ 0 h 839"/>
              <a:gd name="T12" fmla="*/ 0 w 485"/>
              <a:gd name="T13" fmla="*/ 351 h 8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5"/>
              <a:gd name="T22" fmla="*/ 0 h 839"/>
              <a:gd name="T23" fmla="*/ 485 w 485"/>
              <a:gd name="T24" fmla="*/ 839 h 8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5" h="839">
                <a:moveTo>
                  <a:pt x="0" y="351"/>
                </a:moveTo>
                <a:cubicBezTo>
                  <a:pt x="0" y="620"/>
                  <a:pt x="217" y="837"/>
                  <a:pt x="485" y="839"/>
                </a:cubicBezTo>
                <a:cubicBezTo>
                  <a:pt x="485" y="803"/>
                  <a:pt x="485" y="803"/>
                  <a:pt x="485" y="803"/>
                </a:cubicBezTo>
                <a:cubicBezTo>
                  <a:pt x="237" y="802"/>
                  <a:pt x="36" y="600"/>
                  <a:pt x="36" y="351"/>
                </a:cubicBezTo>
                <a:cubicBezTo>
                  <a:pt x="36" y="223"/>
                  <a:pt x="89" y="107"/>
                  <a:pt x="174" y="25"/>
                </a:cubicBezTo>
                <a:cubicBezTo>
                  <a:pt x="150" y="0"/>
                  <a:pt x="150" y="0"/>
                  <a:pt x="150" y="0"/>
                </a:cubicBezTo>
                <a:cubicBezTo>
                  <a:pt x="57" y="88"/>
                  <a:pt x="0" y="213"/>
                  <a:pt x="0" y="351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06" name="Freeform 9"/>
          <p:cNvSpPr>
            <a:spLocks noChangeArrowheads="1"/>
          </p:cNvSpPr>
          <p:nvPr/>
        </p:nvSpPr>
        <p:spPr bwMode="auto">
          <a:xfrm>
            <a:off x="2131485" y="1763184"/>
            <a:ext cx="1672167" cy="3333749"/>
          </a:xfrm>
          <a:custGeom>
            <a:avLst/>
            <a:gdLst>
              <a:gd name="T0" fmla="*/ 0 w 449"/>
              <a:gd name="T1" fmla="*/ 443 h 895"/>
              <a:gd name="T2" fmla="*/ 449 w 449"/>
              <a:gd name="T3" fmla="*/ 895 h 895"/>
              <a:gd name="T4" fmla="*/ 449 w 449"/>
              <a:gd name="T5" fmla="*/ 859 h 895"/>
              <a:gd name="T6" fmla="*/ 35 w 449"/>
              <a:gd name="T7" fmla="*/ 443 h 895"/>
              <a:gd name="T8" fmla="*/ 365 w 449"/>
              <a:gd name="T9" fmla="*/ 36 h 895"/>
              <a:gd name="T10" fmla="*/ 361 w 449"/>
              <a:gd name="T11" fmla="*/ 0 h 895"/>
              <a:gd name="T12" fmla="*/ 0 w 449"/>
              <a:gd name="T13" fmla="*/ 443 h 8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9"/>
              <a:gd name="T22" fmla="*/ 0 h 895"/>
              <a:gd name="T23" fmla="*/ 449 w 449"/>
              <a:gd name="T24" fmla="*/ 895 h 89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9" h="895">
                <a:moveTo>
                  <a:pt x="0" y="443"/>
                </a:moveTo>
                <a:cubicBezTo>
                  <a:pt x="0" y="692"/>
                  <a:pt x="201" y="894"/>
                  <a:pt x="449" y="895"/>
                </a:cubicBezTo>
                <a:cubicBezTo>
                  <a:pt x="449" y="859"/>
                  <a:pt x="449" y="859"/>
                  <a:pt x="449" y="859"/>
                </a:cubicBezTo>
                <a:cubicBezTo>
                  <a:pt x="220" y="858"/>
                  <a:pt x="35" y="672"/>
                  <a:pt x="35" y="443"/>
                </a:cubicBezTo>
                <a:cubicBezTo>
                  <a:pt x="35" y="243"/>
                  <a:pt x="177" y="76"/>
                  <a:pt x="365" y="36"/>
                </a:cubicBezTo>
                <a:cubicBezTo>
                  <a:pt x="361" y="0"/>
                  <a:pt x="361" y="0"/>
                  <a:pt x="361" y="0"/>
                </a:cubicBezTo>
                <a:cubicBezTo>
                  <a:pt x="155" y="42"/>
                  <a:pt x="0" y="224"/>
                  <a:pt x="0" y="443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07" name="Freeform 10"/>
          <p:cNvSpPr>
            <a:spLocks noChangeArrowheads="1"/>
          </p:cNvSpPr>
          <p:nvPr/>
        </p:nvSpPr>
        <p:spPr bwMode="auto">
          <a:xfrm>
            <a:off x="2260600" y="1985434"/>
            <a:ext cx="1543051" cy="2978151"/>
          </a:xfrm>
          <a:custGeom>
            <a:avLst/>
            <a:gdLst>
              <a:gd name="T0" fmla="*/ 0 w 414"/>
              <a:gd name="T1" fmla="*/ 383 h 799"/>
              <a:gd name="T2" fmla="*/ 414 w 414"/>
              <a:gd name="T3" fmla="*/ 799 h 799"/>
              <a:gd name="T4" fmla="*/ 414 w 414"/>
              <a:gd name="T5" fmla="*/ 764 h 799"/>
              <a:gd name="T6" fmla="*/ 36 w 414"/>
              <a:gd name="T7" fmla="*/ 383 h 799"/>
              <a:gd name="T8" fmla="*/ 266 w 414"/>
              <a:gd name="T9" fmla="*/ 34 h 799"/>
              <a:gd name="T10" fmla="*/ 253 w 414"/>
              <a:gd name="T11" fmla="*/ 0 h 799"/>
              <a:gd name="T12" fmla="*/ 0 w 414"/>
              <a:gd name="T13" fmla="*/ 383 h 7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14"/>
              <a:gd name="T22" fmla="*/ 0 h 799"/>
              <a:gd name="T23" fmla="*/ 414 w 414"/>
              <a:gd name="T24" fmla="*/ 799 h 7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14" h="799">
                <a:moveTo>
                  <a:pt x="0" y="383"/>
                </a:moveTo>
                <a:cubicBezTo>
                  <a:pt x="0" y="612"/>
                  <a:pt x="185" y="798"/>
                  <a:pt x="414" y="799"/>
                </a:cubicBezTo>
                <a:cubicBezTo>
                  <a:pt x="414" y="764"/>
                  <a:pt x="414" y="764"/>
                  <a:pt x="414" y="764"/>
                </a:cubicBezTo>
                <a:cubicBezTo>
                  <a:pt x="205" y="762"/>
                  <a:pt x="36" y="592"/>
                  <a:pt x="36" y="383"/>
                </a:cubicBezTo>
                <a:cubicBezTo>
                  <a:pt x="36" y="226"/>
                  <a:pt x="131" y="92"/>
                  <a:pt x="266" y="34"/>
                </a:cubicBezTo>
                <a:cubicBezTo>
                  <a:pt x="253" y="0"/>
                  <a:pt x="253" y="0"/>
                  <a:pt x="253" y="0"/>
                </a:cubicBezTo>
                <a:cubicBezTo>
                  <a:pt x="104" y="64"/>
                  <a:pt x="0" y="211"/>
                  <a:pt x="0" y="383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08" name="Freeform 11"/>
          <p:cNvSpPr>
            <a:spLocks noChangeArrowheads="1"/>
          </p:cNvSpPr>
          <p:nvPr/>
        </p:nvSpPr>
        <p:spPr bwMode="auto">
          <a:xfrm>
            <a:off x="2396067" y="2250018"/>
            <a:ext cx="1407584" cy="2582333"/>
          </a:xfrm>
          <a:custGeom>
            <a:avLst/>
            <a:gdLst>
              <a:gd name="T0" fmla="*/ 0 w 378"/>
              <a:gd name="T1" fmla="*/ 312 h 693"/>
              <a:gd name="T2" fmla="*/ 378 w 378"/>
              <a:gd name="T3" fmla="*/ 693 h 693"/>
              <a:gd name="T4" fmla="*/ 378 w 378"/>
              <a:gd name="T5" fmla="*/ 657 h 693"/>
              <a:gd name="T6" fmla="*/ 36 w 378"/>
              <a:gd name="T7" fmla="*/ 312 h 693"/>
              <a:gd name="T8" fmla="*/ 180 w 378"/>
              <a:gd name="T9" fmla="*/ 32 h 693"/>
              <a:gd name="T10" fmla="*/ 163 w 378"/>
              <a:gd name="T11" fmla="*/ 0 h 693"/>
              <a:gd name="T12" fmla="*/ 0 w 378"/>
              <a:gd name="T13" fmla="*/ 312 h 6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8"/>
              <a:gd name="T22" fmla="*/ 0 h 693"/>
              <a:gd name="T23" fmla="*/ 378 w 378"/>
              <a:gd name="T24" fmla="*/ 693 h 6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8" h="693">
                <a:moveTo>
                  <a:pt x="0" y="312"/>
                </a:moveTo>
                <a:cubicBezTo>
                  <a:pt x="0" y="521"/>
                  <a:pt x="169" y="691"/>
                  <a:pt x="378" y="693"/>
                </a:cubicBezTo>
                <a:cubicBezTo>
                  <a:pt x="378" y="657"/>
                  <a:pt x="378" y="657"/>
                  <a:pt x="378" y="657"/>
                </a:cubicBezTo>
                <a:cubicBezTo>
                  <a:pt x="189" y="656"/>
                  <a:pt x="36" y="502"/>
                  <a:pt x="36" y="312"/>
                </a:cubicBezTo>
                <a:cubicBezTo>
                  <a:pt x="36" y="197"/>
                  <a:pt x="92" y="94"/>
                  <a:pt x="180" y="32"/>
                </a:cubicBezTo>
                <a:cubicBezTo>
                  <a:pt x="163" y="0"/>
                  <a:pt x="163" y="0"/>
                  <a:pt x="163" y="0"/>
                </a:cubicBezTo>
                <a:cubicBezTo>
                  <a:pt x="64" y="69"/>
                  <a:pt x="0" y="183"/>
                  <a:pt x="0" y="312"/>
                </a:cubicBezTo>
                <a:close/>
              </a:path>
            </a:pathLst>
          </a:cu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09" name="Freeform 12"/>
          <p:cNvSpPr>
            <a:spLocks noChangeArrowheads="1"/>
          </p:cNvSpPr>
          <p:nvPr/>
        </p:nvSpPr>
        <p:spPr bwMode="auto">
          <a:xfrm>
            <a:off x="2529418" y="2656418"/>
            <a:ext cx="1274233" cy="2042583"/>
          </a:xfrm>
          <a:custGeom>
            <a:avLst/>
            <a:gdLst>
              <a:gd name="T0" fmla="*/ 0 w 342"/>
              <a:gd name="T1" fmla="*/ 203 h 548"/>
              <a:gd name="T2" fmla="*/ 342 w 342"/>
              <a:gd name="T3" fmla="*/ 548 h 548"/>
              <a:gd name="T4" fmla="*/ 342 w 342"/>
              <a:gd name="T5" fmla="*/ 512 h 548"/>
              <a:gd name="T6" fmla="*/ 35 w 342"/>
              <a:gd name="T7" fmla="*/ 203 h 548"/>
              <a:gd name="T8" fmla="*/ 94 w 342"/>
              <a:gd name="T9" fmla="*/ 22 h 548"/>
              <a:gd name="T10" fmla="*/ 66 w 342"/>
              <a:gd name="T11" fmla="*/ 0 h 548"/>
              <a:gd name="T12" fmla="*/ 0 w 342"/>
              <a:gd name="T13" fmla="*/ 203 h 5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2"/>
              <a:gd name="T22" fmla="*/ 0 h 548"/>
              <a:gd name="T23" fmla="*/ 342 w 342"/>
              <a:gd name="T24" fmla="*/ 548 h 5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2" h="548">
                <a:moveTo>
                  <a:pt x="0" y="203"/>
                </a:moveTo>
                <a:cubicBezTo>
                  <a:pt x="0" y="393"/>
                  <a:pt x="153" y="547"/>
                  <a:pt x="342" y="548"/>
                </a:cubicBezTo>
                <a:cubicBezTo>
                  <a:pt x="342" y="512"/>
                  <a:pt x="342" y="512"/>
                  <a:pt x="342" y="512"/>
                </a:cubicBezTo>
                <a:cubicBezTo>
                  <a:pt x="173" y="511"/>
                  <a:pt x="35" y="373"/>
                  <a:pt x="35" y="203"/>
                </a:cubicBezTo>
                <a:cubicBezTo>
                  <a:pt x="35" y="135"/>
                  <a:pt x="57" y="73"/>
                  <a:pt x="94" y="22"/>
                </a:cubicBezTo>
                <a:cubicBezTo>
                  <a:pt x="66" y="0"/>
                  <a:pt x="66" y="0"/>
                  <a:pt x="66" y="0"/>
                </a:cubicBezTo>
                <a:cubicBezTo>
                  <a:pt x="24" y="57"/>
                  <a:pt x="0" y="127"/>
                  <a:pt x="0" y="203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10" name="Freeform 13"/>
          <p:cNvSpPr>
            <a:spLocks noChangeArrowheads="1"/>
          </p:cNvSpPr>
          <p:nvPr/>
        </p:nvSpPr>
        <p:spPr bwMode="auto">
          <a:xfrm>
            <a:off x="2658534" y="2965451"/>
            <a:ext cx="1145117" cy="1598083"/>
          </a:xfrm>
          <a:custGeom>
            <a:avLst/>
            <a:gdLst>
              <a:gd name="T0" fmla="*/ 0 w 307"/>
              <a:gd name="T1" fmla="*/ 120 h 429"/>
              <a:gd name="T2" fmla="*/ 307 w 307"/>
              <a:gd name="T3" fmla="*/ 429 h 429"/>
              <a:gd name="T4" fmla="*/ 307 w 307"/>
              <a:gd name="T5" fmla="*/ 393 h 429"/>
              <a:gd name="T6" fmla="*/ 36 w 307"/>
              <a:gd name="T7" fmla="*/ 120 h 429"/>
              <a:gd name="T8" fmla="*/ 57 w 307"/>
              <a:gd name="T9" fmla="*/ 14 h 429"/>
              <a:gd name="T10" fmla="*/ 25 w 307"/>
              <a:gd name="T11" fmla="*/ 0 h 429"/>
              <a:gd name="T12" fmla="*/ 0 w 307"/>
              <a:gd name="T13" fmla="*/ 120 h 4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7"/>
              <a:gd name="T22" fmla="*/ 0 h 429"/>
              <a:gd name="T23" fmla="*/ 307 w 307"/>
              <a:gd name="T24" fmla="*/ 429 h 4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7" h="429">
                <a:moveTo>
                  <a:pt x="0" y="120"/>
                </a:moveTo>
                <a:cubicBezTo>
                  <a:pt x="0" y="290"/>
                  <a:pt x="138" y="428"/>
                  <a:pt x="307" y="429"/>
                </a:cubicBezTo>
                <a:cubicBezTo>
                  <a:pt x="307" y="393"/>
                  <a:pt x="307" y="393"/>
                  <a:pt x="307" y="393"/>
                </a:cubicBezTo>
                <a:cubicBezTo>
                  <a:pt x="157" y="392"/>
                  <a:pt x="36" y="270"/>
                  <a:pt x="36" y="120"/>
                </a:cubicBezTo>
                <a:cubicBezTo>
                  <a:pt x="36" y="83"/>
                  <a:pt x="44" y="47"/>
                  <a:pt x="57" y="14"/>
                </a:cubicBezTo>
                <a:cubicBezTo>
                  <a:pt x="25" y="0"/>
                  <a:pt x="25" y="0"/>
                  <a:pt x="25" y="0"/>
                </a:cubicBezTo>
                <a:cubicBezTo>
                  <a:pt x="9" y="37"/>
                  <a:pt x="0" y="78"/>
                  <a:pt x="0" y="120"/>
                </a:cubicBez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11" name="Freeform 14"/>
          <p:cNvSpPr>
            <a:spLocks noChangeArrowheads="1"/>
          </p:cNvSpPr>
          <p:nvPr/>
        </p:nvSpPr>
        <p:spPr bwMode="auto">
          <a:xfrm>
            <a:off x="2794000" y="3412067"/>
            <a:ext cx="1009651" cy="1018117"/>
          </a:xfrm>
          <a:custGeom>
            <a:avLst/>
            <a:gdLst>
              <a:gd name="T0" fmla="*/ 0 w 271"/>
              <a:gd name="T1" fmla="*/ 0 h 273"/>
              <a:gd name="T2" fmla="*/ 271 w 271"/>
              <a:gd name="T3" fmla="*/ 273 h 273"/>
              <a:gd name="T4" fmla="*/ 271 w 271"/>
              <a:gd name="T5" fmla="*/ 238 h 273"/>
              <a:gd name="T6" fmla="*/ 36 w 271"/>
              <a:gd name="T7" fmla="*/ 0 h 273"/>
              <a:gd name="T8" fmla="*/ 0 w 271"/>
              <a:gd name="T9" fmla="*/ 0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1"/>
              <a:gd name="T16" fmla="*/ 0 h 273"/>
              <a:gd name="T17" fmla="*/ 271 w 271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1" h="273">
                <a:moveTo>
                  <a:pt x="0" y="0"/>
                </a:moveTo>
                <a:cubicBezTo>
                  <a:pt x="0" y="150"/>
                  <a:pt x="121" y="272"/>
                  <a:pt x="271" y="273"/>
                </a:cubicBezTo>
                <a:cubicBezTo>
                  <a:pt x="271" y="238"/>
                  <a:pt x="271" y="238"/>
                  <a:pt x="271" y="238"/>
                </a:cubicBezTo>
                <a:cubicBezTo>
                  <a:pt x="141" y="236"/>
                  <a:pt x="36" y="131"/>
                  <a:pt x="3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12" name="Freeform 15"/>
          <p:cNvSpPr>
            <a:spLocks noChangeArrowheads="1"/>
          </p:cNvSpPr>
          <p:nvPr/>
        </p:nvSpPr>
        <p:spPr bwMode="auto">
          <a:xfrm>
            <a:off x="8953500" y="2396067"/>
            <a:ext cx="1642533" cy="1651000"/>
          </a:xfrm>
          <a:custGeom>
            <a:avLst/>
            <a:gdLst>
              <a:gd name="T0" fmla="*/ 415 w 441"/>
              <a:gd name="T1" fmla="*/ 0 h 443"/>
              <a:gd name="T2" fmla="*/ 441 w 441"/>
              <a:gd name="T3" fmla="*/ 0 h 443"/>
              <a:gd name="T4" fmla="*/ 0 w 441"/>
              <a:gd name="T5" fmla="*/ 443 h 443"/>
              <a:gd name="T6" fmla="*/ 0 w 441"/>
              <a:gd name="T7" fmla="*/ 417 h 443"/>
              <a:gd name="T8" fmla="*/ 415 w 441"/>
              <a:gd name="T9" fmla="*/ 0 h 4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1"/>
              <a:gd name="T16" fmla="*/ 0 h 443"/>
              <a:gd name="T17" fmla="*/ 441 w 441"/>
              <a:gd name="T18" fmla="*/ 443 h 4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1" h="443">
                <a:moveTo>
                  <a:pt x="415" y="0"/>
                </a:moveTo>
                <a:cubicBezTo>
                  <a:pt x="441" y="0"/>
                  <a:pt x="441" y="0"/>
                  <a:pt x="441" y="0"/>
                </a:cubicBezTo>
                <a:cubicBezTo>
                  <a:pt x="441" y="244"/>
                  <a:pt x="244" y="442"/>
                  <a:pt x="0" y="443"/>
                </a:cubicBezTo>
                <a:cubicBezTo>
                  <a:pt x="0" y="417"/>
                  <a:pt x="0" y="417"/>
                  <a:pt x="0" y="417"/>
                </a:cubicBezTo>
                <a:cubicBezTo>
                  <a:pt x="229" y="416"/>
                  <a:pt x="415" y="230"/>
                  <a:pt x="415" y="0"/>
                </a:cubicBez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13" name="Freeform 16"/>
          <p:cNvSpPr>
            <a:spLocks noChangeArrowheads="1"/>
          </p:cNvSpPr>
          <p:nvPr/>
        </p:nvSpPr>
        <p:spPr bwMode="auto">
          <a:xfrm>
            <a:off x="8953501" y="2698751"/>
            <a:ext cx="1511300" cy="1250949"/>
          </a:xfrm>
          <a:custGeom>
            <a:avLst/>
            <a:gdLst>
              <a:gd name="T0" fmla="*/ 406 w 406"/>
              <a:gd name="T1" fmla="*/ 2 h 336"/>
              <a:gd name="T2" fmla="*/ 0 w 406"/>
              <a:gd name="T3" fmla="*/ 336 h 336"/>
              <a:gd name="T4" fmla="*/ 0 w 406"/>
              <a:gd name="T5" fmla="*/ 309 h 336"/>
              <a:gd name="T6" fmla="*/ 379 w 406"/>
              <a:gd name="T7" fmla="*/ 0 h 336"/>
              <a:gd name="T8" fmla="*/ 406 w 406"/>
              <a:gd name="T9" fmla="*/ 2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"/>
              <a:gd name="T16" fmla="*/ 0 h 336"/>
              <a:gd name="T17" fmla="*/ 406 w 40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" h="336">
                <a:moveTo>
                  <a:pt x="406" y="2"/>
                </a:moveTo>
                <a:cubicBezTo>
                  <a:pt x="368" y="192"/>
                  <a:pt x="200" y="335"/>
                  <a:pt x="0" y="336"/>
                </a:cubicBezTo>
                <a:cubicBezTo>
                  <a:pt x="0" y="309"/>
                  <a:pt x="0" y="309"/>
                  <a:pt x="0" y="309"/>
                </a:cubicBezTo>
                <a:cubicBezTo>
                  <a:pt x="186" y="308"/>
                  <a:pt x="342" y="176"/>
                  <a:pt x="379" y="0"/>
                </a:cubicBezTo>
                <a:lnTo>
                  <a:pt x="406" y="2"/>
                </a:ln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14" name="Freeform 17"/>
          <p:cNvSpPr>
            <a:spLocks noChangeArrowheads="1"/>
          </p:cNvSpPr>
          <p:nvPr/>
        </p:nvSpPr>
        <p:spPr bwMode="auto">
          <a:xfrm>
            <a:off x="8953501" y="2161118"/>
            <a:ext cx="1445684" cy="1686983"/>
          </a:xfrm>
          <a:custGeom>
            <a:avLst/>
            <a:gdLst>
              <a:gd name="T0" fmla="*/ 388 w 388"/>
              <a:gd name="T1" fmla="*/ 63 h 453"/>
              <a:gd name="T2" fmla="*/ 0 w 388"/>
              <a:gd name="T3" fmla="*/ 453 h 453"/>
              <a:gd name="T4" fmla="*/ 0 w 388"/>
              <a:gd name="T5" fmla="*/ 427 h 453"/>
              <a:gd name="T6" fmla="*/ 361 w 388"/>
              <a:gd name="T7" fmla="*/ 63 h 453"/>
              <a:gd name="T8" fmla="*/ 356 w 388"/>
              <a:gd name="T9" fmla="*/ 4 h 453"/>
              <a:gd name="T10" fmla="*/ 383 w 388"/>
              <a:gd name="T11" fmla="*/ 0 h 453"/>
              <a:gd name="T12" fmla="*/ 388 w 388"/>
              <a:gd name="T13" fmla="*/ 63 h 4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8"/>
              <a:gd name="T22" fmla="*/ 0 h 453"/>
              <a:gd name="T23" fmla="*/ 388 w 388"/>
              <a:gd name="T24" fmla="*/ 453 h 45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8" h="453">
                <a:moveTo>
                  <a:pt x="388" y="63"/>
                </a:moveTo>
                <a:cubicBezTo>
                  <a:pt x="388" y="278"/>
                  <a:pt x="214" y="452"/>
                  <a:pt x="0" y="453"/>
                </a:cubicBezTo>
                <a:cubicBezTo>
                  <a:pt x="0" y="427"/>
                  <a:pt x="0" y="427"/>
                  <a:pt x="0" y="427"/>
                </a:cubicBezTo>
                <a:cubicBezTo>
                  <a:pt x="199" y="426"/>
                  <a:pt x="361" y="263"/>
                  <a:pt x="361" y="63"/>
                </a:cubicBezTo>
                <a:cubicBezTo>
                  <a:pt x="361" y="43"/>
                  <a:pt x="360" y="23"/>
                  <a:pt x="356" y="4"/>
                </a:cubicBezTo>
                <a:cubicBezTo>
                  <a:pt x="383" y="0"/>
                  <a:pt x="383" y="0"/>
                  <a:pt x="383" y="0"/>
                </a:cubicBezTo>
                <a:cubicBezTo>
                  <a:pt x="386" y="20"/>
                  <a:pt x="388" y="42"/>
                  <a:pt x="388" y="63"/>
                </a:cubicBezTo>
                <a:close/>
              </a:path>
            </a:pathLst>
          </a:cu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15" name="Freeform 18"/>
          <p:cNvSpPr>
            <a:spLocks noChangeArrowheads="1"/>
          </p:cNvSpPr>
          <p:nvPr/>
        </p:nvSpPr>
        <p:spPr bwMode="auto">
          <a:xfrm>
            <a:off x="8953501" y="1420285"/>
            <a:ext cx="1344084" cy="2332567"/>
          </a:xfrm>
          <a:custGeom>
            <a:avLst/>
            <a:gdLst>
              <a:gd name="T0" fmla="*/ 361 w 361"/>
              <a:gd name="T1" fmla="*/ 262 h 626"/>
              <a:gd name="T2" fmla="*/ 0 w 361"/>
              <a:gd name="T3" fmla="*/ 626 h 626"/>
              <a:gd name="T4" fmla="*/ 0 w 361"/>
              <a:gd name="T5" fmla="*/ 599 h 626"/>
              <a:gd name="T6" fmla="*/ 335 w 361"/>
              <a:gd name="T7" fmla="*/ 262 h 626"/>
              <a:gd name="T8" fmla="*/ 231 w 361"/>
              <a:gd name="T9" fmla="*/ 19 h 626"/>
              <a:gd name="T10" fmla="*/ 250 w 361"/>
              <a:gd name="T11" fmla="*/ 0 h 626"/>
              <a:gd name="T12" fmla="*/ 361 w 361"/>
              <a:gd name="T13" fmla="*/ 262 h 6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1"/>
              <a:gd name="T22" fmla="*/ 0 h 626"/>
              <a:gd name="T23" fmla="*/ 361 w 361"/>
              <a:gd name="T24" fmla="*/ 626 h 62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1" h="626">
                <a:moveTo>
                  <a:pt x="361" y="262"/>
                </a:moveTo>
                <a:cubicBezTo>
                  <a:pt x="361" y="462"/>
                  <a:pt x="199" y="625"/>
                  <a:pt x="0" y="626"/>
                </a:cubicBezTo>
                <a:cubicBezTo>
                  <a:pt x="0" y="599"/>
                  <a:pt x="0" y="599"/>
                  <a:pt x="0" y="599"/>
                </a:cubicBezTo>
                <a:cubicBezTo>
                  <a:pt x="185" y="598"/>
                  <a:pt x="335" y="448"/>
                  <a:pt x="335" y="262"/>
                </a:cubicBezTo>
                <a:cubicBezTo>
                  <a:pt x="335" y="167"/>
                  <a:pt x="295" y="81"/>
                  <a:pt x="231" y="19"/>
                </a:cubicBezTo>
                <a:cubicBezTo>
                  <a:pt x="250" y="0"/>
                  <a:pt x="250" y="0"/>
                  <a:pt x="250" y="0"/>
                </a:cubicBezTo>
                <a:cubicBezTo>
                  <a:pt x="318" y="66"/>
                  <a:pt x="361" y="159"/>
                  <a:pt x="361" y="262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16" name="Freeform 19"/>
          <p:cNvSpPr>
            <a:spLocks noChangeArrowheads="1"/>
          </p:cNvSpPr>
          <p:nvPr/>
        </p:nvSpPr>
        <p:spPr bwMode="auto">
          <a:xfrm>
            <a:off x="8953500" y="1166285"/>
            <a:ext cx="1246717" cy="2484967"/>
          </a:xfrm>
          <a:custGeom>
            <a:avLst/>
            <a:gdLst>
              <a:gd name="T0" fmla="*/ 335 w 335"/>
              <a:gd name="T1" fmla="*/ 330 h 667"/>
              <a:gd name="T2" fmla="*/ 0 w 335"/>
              <a:gd name="T3" fmla="*/ 667 h 667"/>
              <a:gd name="T4" fmla="*/ 0 w 335"/>
              <a:gd name="T5" fmla="*/ 640 h 667"/>
              <a:gd name="T6" fmla="*/ 308 w 335"/>
              <a:gd name="T7" fmla="*/ 330 h 667"/>
              <a:gd name="T8" fmla="*/ 62 w 335"/>
              <a:gd name="T9" fmla="*/ 27 h 667"/>
              <a:gd name="T10" fmla="*/ 65 w 335"/>
              <a:gd name="T11" fmla="*/ 0 h 667"/>
              <a:gd name="T12" fmla="*/ 335 w 335"/>
              <a:gd name="T13" fmla="*/ 330 h 6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5"/>
              <a:gd name="T22" fmla="*/ 0 h 667"/>
              <a:gd name="T23" fmla="*/ 335 w 335"/>
              <a:gd name="T24" fmla="*/ 667 h 66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5" h="667">
                <a:moveTo>
                  <a:pt x="335" y="330"/>
                </a:moveTo>
                <a:cubicBezTo>
                  <a:pt x="335" y="516"/>
                  <a:pt x="185" y="666"/>
                  <a:pt x="0" y="667"/>
                </a:cubicBezTo>
                <a:cubicBezTo>
                  <a:pt x="0" y="640"/>
                  <a:pt x="0" y="640"/>
                  <a:pt x="0" y="640"/>
                </a:cubicBezTo>
                <a:cubicBezTo>
                  <a:pt x="170" y="639"/>
                  <a:pt x="308" y="501"/>
                  <a:pt x="308" y="330"/>
                </a:cubicBezTo>
                <a:cubicBezTo>
                  <a:pt x="308" y="181"/>
                  <a:pt x="203" y="56"/>
                  <a:pt x="62" y="27"/>
                </a:cubicBezTo>
                <a:cubicBezTo>
                  <a:pt x="65" y="0"/>
                  <a:pt x="65" y="0"/>
                  <a:pt x="65" y="0"/>
                </a:cubicBezTo>
                <a:cubicBezTo>
                  <a:pt x="219" y="31"/>
                  <a:pt x="335" y="167"/>
                  <a:pt x="335" y="33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17" name="Freeform 20"/>
          <p:cNvSpPr>
            <a:spLocks noChangeArrowheads="1"/>
          </p:cNvSpPr>
          <p:nvPr/>
        </p:nvSpPr>
        <p:spPr bwMode="auto">
          <a:xfrm>
            <a:off x="8953501" y="1333500"/>
            <a:ext cx="1147233" cy="2218267"/>
          </a:xfrm>
          <a:custGeom>
            <a:avLst/>
            <a:gdLst>
              <a:gd name="T0" fmla="*/ 308 w 308"/>
              <a:gd name="T1" fmla="*/ 285 h 595"/>
              <a:gd name="T2" fmla="*/ 0 w 308"/>
              <a:gd name="T3" fmla="*/ 595 h 595"/>
              <a:gd name="T4" fmla="*/ 0 w 308"/>
              <a:gd name="T5" fmla="*/ 569 h 595"/>
              <a:gd name="T6" fmla="*/ 281 w 308"/>
              <a:gd name="T7" fmla="*/ 285 h 595"/>
              <a:gd name="T8" fmla="*/ 110 w 308"/>
              <a:gd name="T9" fmla="*/ 25 h 595"/>
              <a:gd name="T10" fmla="*/ 120 w 308"/>
              <a:gd name="T11" fmla="*/ 0 h 595"/>
              <a:gd name="T12" fmla="*/ 308 w 308"/>
              <a:gd name="T13" fmla="*/ 285 h 5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8"/>
              <a:gd name="T22" fmla="*/ 0 h 595"/>
              <a:gd name="T23" fmla="*/ 308 w 308"/>
              <a:gd name="T24" fmla="*/ 595 h 59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8" h="595">
                <a:moveTo>
                  <a:pt x="308" y="285"/>
                </a:moveTo>
                <a:cubicBezTo>
                  <a:pt x="308" y="456"/>
                  <a:pt x="170" y="594"/>
                  <a:pt x="0" y="595"/>
                </a:cubicBezTo>
                <a:cubicBezTo>
                  <a:pt x="0" y="569"/>
                  <a:pt x="0" y="569"/>
                  <a:pt x="0" y="569"/>
                </a:cubicBezTo>
                <a:cubicBezTo>
                  <a:pt x="155" y="568"/>
                  <a:pt x="281" y="441"/>
                  <a:pt x="281" y="285"/>
                </a:cubicBezTo>
                <a:cubicBezTo>
                  <a:pt x="281" y="168"/>
                  <a:pt x="211" y="68"/>
                  <a:pt x="110" y="25"/>
                </a:cubicBezTo>
                <a:cubicBezTo>
                  <a:pt x="120" y="0"/>
                  <a:pt x="120" y="0"/>
                  <a:pt x="120" y="0"/>
                </a:cubicBezTo>
                <a:cubicBezTo>
                  <a:pt x="230" y="47"/>
                  <a:pt x="308" y="157"/>
                  <a:pt x="308" y="285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18" name="Freeform 21"/>
          <p:cNvSpPr>
            <a:spLocks noChangeArrowheads="1"/>
          </p:cNvSpPr>
          <p:nvPr/>
        </p:nvSpPr>
        <p:spPr bwMode="auto">
          <a:xfrm>
            <a:off x="8953501" y="1532467"/>
            <a:ext cx="1045633" cy="1921933"/>
          </a:xfrm>
          <a:custGeom>
            <a:avLst/>
            <a:gdLst>
              <a:gd name="T0" fmla="*/ 281 w 281"/>
              <a:gd name="T1" fmla="*/ 232 h 516"/>
              <a:gd name="T2" fmla="*/ 0 w 281"/>
              <a:gd name="T3" fmla="*/ 516 h 516"/>
              <a:gd name="T4" fmla="*/ 0 w 281"/>
              <a:gd name="T5" fmla="*/ 489 h 516"/>
              <a:gd name="T6" fmla="*/ 255 w 281"/>
              <a:gd name="T7" fmla="*/ 232 h 516"/>
              <a:gd name="T8" fmla="*/ 148 w 281"/>
              <a:gd name="T9" fmla="*/ 23 h 516"/>
              <a:gd name="T10" fmla="*/ 160 w 281"/>
              <a:gd name="T11" fmla="*/ 0 h 516"/>
              <a:gd name="T12" fmla="*/ 281 w 281"/>
              <a:gd name="T13" fmla="*/ 232 h 5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1"/>
              <a:gd name="T22" fmla="*/ 0 h 516"/>
              <a:gd name="T23" fmla="*/ 281 w 281"/>
              <a:gd name="T24" fmla="*/ 516 h 5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1" h="516">
                <a:moveTo>
                  <a:pt x="281" y="232"/>
                </a:moveTo>
                <a:cubicBezTo>
                  <a:pt x="281" y="388"/>
                  <a:pt x="155" y="515"/>
                  <a:pt x="0" y="516"/>
                </a:cubicBezTo>
                <a:cubicBezTo>
                  <a:pt x="0" y="489"/>
                  <a:pt x="0" y="489"/>
                  <a:pt x="0" y="489"/>
                </a:cubicBezTo>
                <a:cubicBezTo>
                  <a:pt x="141" y="488"/>
                  <a:pt x="255" y="373"/>
                  <a:pt x="255" y="232"/>
                </a:cubicBezTo>
                <a:cubicBezTo>
                  <a:pt x="255" y="146"/>
                  <a:pt x="213" y="70"/>
                  <a:pt x="148" y="23"/>
                </a:cubicBezTo>
                <a:cubicBezTo>
                  <a:pt x="160" y="0"/>
                  <a:pt x="160" y="0"/>
                  <a:pt x="160" y="0"/>
                </a:cubicBezTo>
                <a:cubicBezTo>
                  <a:pt x="234" y="51"/>
                  <a:pt x="281" y="136"/>
                  <a:pt x="281" y="232"/>
                </a:cubicBezTo>
                <a:close/>
              </a:path>
            </a:pathLst>
          </a:cu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19" name="Freeform 22"/>
          <p:cNvSpPr>
            <a:spLocks noChangeArrowheads="1"/>
          </p:cNvSpPr>
          <p:nvPr/>
        </p:nvSpPr>
        <p:spPr bwMode="auto">
          <a:xfrm>
            <a:off x="8953500" y="1833034"/>
            <a:ext cx="950384" cy="1519767"/>
          </a:xfrm>
          <a:custGeom>
            <a:avLst/>
            <a:gdLst>
              <a:gd name="T0" fmla="*/ 255 w 255"/>
              <a:gd name="T1" fmla="*/ 151 h 408"/>
              <a:gd name="T2" fmla="*/ 0 w 255"/>
              <a:gd name="T3" fmla="*/ 408 h 408"/>
              <a:gd name="T4" fmla="*/ 0 w 255"/>
              <a:gd name="T5" fmla="*/ 381 h 408"/>
              <a:gd name="T6" fmla="*/ 228 w 255"/>
              <a:gd name="T7" fmla="*/ 151 h 408"/>
              <a:gd name="T8" fmla="*/ 185 w 255"/>
              <a:gd name="T9" fmla="*/ 16 h 408"/>
              <a:gd name="T10" fmla="*/ 205 w 255"/>
              <a:gd name="T11" fmla="*/ 0 h 408"/>
              <a:gd name="T12" fmla="*/ 255 w 255"/>
              <a:gd name="T13" fmla="*/ 151 h 4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5"/>
              <a:gd name="T22" fmla="*/ 0 h 408"/>
              <a:gd name="T23" fmla="*/ 255 w 255"/>
              <a:gd name="T24" fmla="*/ 408 h 4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5" h="408">
                <a:moveTo>
                  <a:pt x="255" y="151"/>
                </a:moveTo>
                <a:cubicBezTo>
                  <a:pt x="255" y="292"/>
                  <a:pt x="141" y="407"/>
                  <a:pt x="0" y="408"/>
                </a:cubicBezTo>
                <a:cubicBezTo>
                  <a:pt x="0" y="381"/>
                  <a:pt x="0" y="381"/>
                  <a:pt x="0" y="381"/>
                </a:cubicBezTo>
                <a:cubicBezTo>
                  <a:pt x="126" y="380"/>
                  <a:pt x="228" y="278"/>
                  <a:pt x="228" y="151"/>
                </a:cubicBezTo>
                <a:cubicBezTo>
                  <a:pt x="228" y="101"/>
                  <a:pt x="212" y="54"/>
                  <a:pt x="185" y="16"/>
                </a:cubicBezTo>
                <a:cubicBezTo>
                  <a:pt x="205" y="0"/>
                  <a:pt x="205" y="0"/>
                  <a:pt x="205" y="0"/>
                </a:cubicBezTo>
                <a:cubicBezTo>
                  <a:pt x="236" y="42"/>
                  <a:pt x="255" y="94"/>
                  <a:pt x="255" y="151"/>
                </a:cubicBez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20" name="Freeform 23"/>
          <p:cNvSpPr>
            <a:spLocks noChangeArrowheads="1"/>
          </p:cNvSpPr>
          <p:nvPr/>
        </p:nvSpPr>
        <p:spPr bwMode="auto">
          <a:xfrm>
            <a:off x="8953500" y="2063751"/>
            <a:ext cx="848784" cy="1189567"/>
          </a:xfrm>
          <a:custGeom>
            <a:avLst/>
            <a:gdLst>
              <a:gd name="T0" fmla="*/ 228 w 228"/>
              <a:gd name="T1" fmla="*/ 89 h 319"/>
              <a:gd name="T2" fmla="*/ 0 w 228"/>
              <a:gd name="T3" fmla="*/ 319 h 319"/>
              <a:gd name="T4" fmla="*/ 0 w 228"/>
              <a:gd name="T5" fmla="*/ 293 h 319"/>
              <a:gd name="T6" fmla="*/ 202 w 228"/>
              <a:gd name="T7" fmla="*/ 89 h 319"/>
              <a:gd name="T8" fmla="*/ 186 w 228"/>
              <a:gd name="T9" fmla="*/ 10 h 319"/>
              <a:gd name="T10" fmla="*/ 210 w 228"/>
              <a:gd name="T11" fmla="*/ 0 h 319"/>
              <a:gd name="T12" fmla="*/ 228 w 228"/>
              <a:gd name="T13" fmla="*/ 89 h 3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8"/>
              <a:gd name="T22" fmla="*/ 0 h 319"/>
              <a:gd name="T23" fmla="*/ 228 w 228"/>
              <a:gd name="T24" fmla="*/ 319 h 3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8" h="319">
                <a:moveTo>
                  <a:pt x="228" y="89"/>
                </a:moveTo>
                <a:cubicBezTo>
                  <a:pt x="228" y="216"/>
                  <a:pt x="126" y="318"/>
                  <a:pt x="0" y="319"/>
                </a:cubicBezTo>
                <a:cubicBezTo>
                  <a:pt x="0" y="293"/>
                  <a:pt x="0" y="293"/>
                  <a:pt x="0" y="293"/>
                </a:cubicBezTo>
                <a:cubicBezTo>
                  <a:pt x="111" y="292"/>
                  <a:pt x="202" y="201"/>
                  <a:pt x="202" y="89"/>
                </a:cubicBezTo>
                <a:cubicBezTo>
                  <a:pt x="202" y="61"/>
                  <a:pt x="196" y="35"/>
                  <a:pt x="186" y="10"/>
                </a:cubicBezTo>
                <a:cubicBezTo>
                  <a:pt x="210" y="0"/>
                  <a:pt x="210" y="0"/>
                  <a:pt x="210" y="0"/>
                </a:cubicBezTo>
                <a:cubicBezTo>
                  <a:pt x="222" y="27"/>
                  <a:pt x="228" y="57"/>
                  <a:pt x="228" y="89"/>
                </a:cubicBezTo>
                <a:close/>
              </a:path>
            </a:pathLst>
          </a:custGeom>
          <a:solidFill>
            <a:srgbClr val="3D907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21" name="Freeform 24"/>
          <p:cNvSpPr>
            <a:spLocks noChangeArrowheads="1"/>
          </p:cNvSpPr>
          <p:nvPr/>
        </p:nvSpPr>
        <p:spPr bwMode="auto">
          <a:xfrm>
            <a:off x="8953501" y="2396067"/>
            <a:ext cx="751417" cy="759884"/>
          </a:xfrm>
          <a:custGeom>
            <a:avLst/>
            <a:gdLst>
              <a:gd name="T0" fmla="*/ 202 w 202"/>
              <a:gd name="T1" fmla="*/ 0 h 204"/>
              <a:gd name="T2" fmla="*/ 0 w 202"/>
              <a:gd name="T3" fmla="*/ 204 h 204"/>
              <a:gd name="T4" fmla="*/ 0 w 202"/>
              <a:gd name="T5" fmla="*/ 177 h 204"/>
              <a:gd name="T6" fmla="*/ 175 w 202"/>
              <a:gd name="T7" fmla="*/ 0 h 204"/>
              <a:gd name="T8" fmla="*/ 202 w 202"/>
              <a:gd name="T9" fmla="*/ 0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"/>
              <a:gd name="T16" fmla="*/ 0 h 204"/>
              <a:gd name="T17" fmla="*/ 202 w 202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" h="204">
                <a:moveTo>
                  <a:pt x="202" y="0"/>
                </a:moveTo>
                <a:cubicBezTo>
                  <a:pt x="202" y="112"/>
                  <a:pt x="111" y="203"/>
                  <a:pt x="0" y="204"/>
                </a:cubicBezTo>
                <a:cubicBezTo>
                  <a:pt x="0" y="177"/>
                  <a:pt x="0" y="177"/>
                  <a:pt x="0" y="177"/>
                </a:cubicBezTo>
                <a:cubicBezTo>
                  <a:pt x="97" y="176"/>
                  <a:pt x="175" y="97"/>
                  <a:pt x="175" y="0"/>
                </a:cubicBezTo>
                <a:lnTo>
                  <a:pt x="202" y="0"/>
                </a:lnTo>
                <a:close/>
              </a:path>
            </a:pathLst>
          </a:custGeom>
          <a:solidFill>
            <a:srgbClr val="D8D8D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44422" name="TextBox 214"/>
          <p:cNvSpPr>
            <a:spLocks noChangeArrowheads="1"/>
          </p:cNvSpPr>
          <p:nvPr/>
        </p:nvSpPr>
        <p:spPr bwMode="auto">
          <a:xfrm>
            <a:off x="7586057" y="3045884"/>
            <a:ext cx="135485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11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锐意进取 普及精品</a:t>
            </a:r>
          </a:p>
        </p:txBody>
      </p:sp>
      <p:sp>
        <p:nvSpPr>
          <p:cNvPr id="144423" name="TextBox 215"/>
          <p:cNvSpPr>
            <a:spLocks noChangeArrowheads="1"/>
          </p:cNvSpPr>
          <p:nvPr/>
        </p:nvSpPr>
        <p:spPr bwMode="auto">
          <a:xfrm>
            <a:off x="7909863" y="3236384"/>
            <a:ext cx="103105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11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上海锐普广告</a:t>
            </a:r>
          </a:p>
        </p:txBody>
      </p:sp>
      <p:sp>
        <p:nvSpPr>
          <p:cNvPr id="144424" name="TextBox 216"/>
          <p:cNvSpPr>
            <a:spLocks noChangeArrowheads="1"/>
          </p:cNvSpPr>
          <p:nvPr/>
        </p:nvSpPr>
        <p:spPr bwMode="auto">
          <a:xfrm>
            <a:off x="8220846" y="3426884"/>
            <a:ext cx="72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11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锐普</a:t>
            </a:r>
            <a:r>
              <a:rPr lang="en-US" sz="11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PPT</a:t>
            </a:r>
            <a:endParaRPr lang="zh-CN" altLang="en-US" sz="110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4425" name="TextBox 217"/>
          <p:cNvSpPr>
            <a:spLocks noChangeArrowheads="1"/>
          </p:cNvSpPr>
          <p:nvPr/>
        </p:nvSpPr>
        <p:spPr bwMode="auto">
          <a:xfrm>
            <a:off x="7586057" y="3642784"/>
            <a:ext cx="135485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11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锐意进取 普及精品</a:t>
            </a:r>
            <a:endParaRPr lang="zh-CN" altLang="en-US"/>
          </a:p>
        </p:txBody>
      </p:sp>
      <p:sp>
        <p:nvSpPr>
          <p:cNvPr id="144426" name="TextBox 218"/>
          <p:cNvSpPr>
            <a:spLocks noChangeArrowheads="1"/>
          </p:cNvSpPr>
          <p:nvPr/>
        </p:nvSpPr>
        <p:spPr bwMode="auto">
          <a:xfrm>
            <a:off x="8220846" y="3833284"/>
            <a:ext cx="72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11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锐普</a:t>
            </a:r>
            <a:r>
              <a:rPr lang="en-US" sz="11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PPT</a:t>
            </a:r>
            <a:endParaRPr lang="zh-CN" altLang="en-US" sz="110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4427" name="TextBox 219"/>
          <p:cNvSpPr>
            <a:spLocks noChangeArrowheads="1"/>
          </p:cNvSpPr>
          <p:nvPr/>
        </p:nvSpPr>
        <p:spPr bwMode="auto">
          <a:xfrm>
            <a:off x="3873500" y="4305300"/>
            <a:ext cx="2165978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67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锐意进取 普及精品</a:t>
            </a:r>
          </a:p>
        </p:txBody>
      </p:sp>
      <p:sp>
        <p:nvSpPr>
          <p:cNvPr id="144428" name="TextBox 220"/>
          <p:cNvSpPr>
            <a:spLocks noChangeArrowheads="1"/>
          </p:cNvSpPr>
          <p:nvPr/>
        </p:nvSpPr>
        <p:spPr bwMode="auto">
          <a:xfrm>
            <a:off x="3873501" y="4561417"/>
            <a:ext cx="1617751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67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上海锐普广告</a:t>
            </a:r>
          </a:p>
        </p:txBody>
      </p:sp>
      <p:sp>
        <p:nvSpPr>
          <p:cNvPr id="144429" name="TextBox 221"/>
          <p:cNvSpPr>
            <a:spLocks noChangeArrowheads="1"/>
          </p:cNvSpPr>
          <p:nvPr/>
        </p:nvSpPr>
        <p:spPr bwMode="auto">
          <a:xfrm>
            <a:off x="3873500" y="4830233"/>
            <a:ext cx="109196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67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锐普</a:t>
            </a:r>
            <a:r>
              <a:rPr lang="en-US" sz="1867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PPT</a:t>
            </a:r>
            <a:endParaRPr lang="zh-CN" altLang="en-US" sz="1867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4430" name="TextBox 222"/>
          <p:cNvSpPr>
            <a:spLocks noChangeArrowheads="1"/>
          </p:cNvSpPr>
          <p:nvPr/>
        </p:nvSpPr>
        <p:spPr bwMode="auto">
          <a:xfrm>
            <a:off x="3873500" y="5063067"/>
            <a:ext cx="2165978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67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锐意进取 普及精品</a:t>
            </a:r>
            <a:endParaRPr lang="zh-CN" altLang="en-US" sz="2400"/>
          </a:p>
        </p:txBody>
      </p:sp>
      <p:sp>
        <p:nvSpPr>
          <p:cNvPr id="144431" name="TextBox 223"/>
          <p:cNvSpPr>
            <a:spLocks noChangeArrowheads="1"/>
          </p:cNvSpPr>
          <p:nvPr/>
        </p:nvSpPr>
        <p:spPr bwMode="auto">
          <a:xfrm>
            <a:off x="3873500" y="5350933"/>
            <a:ext cx="109196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67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锐普</a:t>
            </a:r>
            <a:r>
              <a:rPr lang="en-US" sz="1867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PPT</a:t>
            </a:r>
            <a:endParaRPr lang="zh-CN" altLang="en-US" sz="1867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4432" name="TextBox 682"/>
          <p:cNvSpPr>
            <a:spLocks noChangeArrowheads="1"/>
          </p:cNvSpPr>
          <p:nvPr/>
        </p:nvSpPr>
        <p:spPr bwMode="auto">
          <a:xfrm>
            <a:off x="3790951" y="3477685"/>
            <a:ext cx="1430200" cy="9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333">
                <a:solidFill>
                  <a:srgbClr val="F83003"/>
                </a:solidFill>
                <a:latin typeface="方正中等线简体" pitchFamily="65" charset="-122"/>
                <a:ea typeface="方正中等线简体" pitchFamily="65" charset="-122"/>
              </a:rPr>
              <a:t>65</a:t>
            </a:r>
            <a:r>
              <a:rPr lang="en-US" sz="4267">
                <a:solidFill>
                  <a:srgbClr val="F83003"/>
                </a:solidFill>
                <a:latin typeface="方正中等线简体" pitchFamily="65" charset="-122"/>
                <a:ea typeface="方正中等线简体" pitchFamily="65" charset="-122"/>
              </a:rPr>
              <a:t>%</a:t>
            </a:r>
            <a:endParaRPr lang="zh-CN" altLang="en-US" sz="4267">
              <a:solidFill>
                <a:srgbClr val="F83003"/>
              </a:solidFill>
              <a:latin typeface="方正中等线简体" pitchFamily="65" charset="-122"/>
              <a:ea typeface="方正中等线简体" pitchFamily="65" charset="-122"/>
            </a:endParaRPr>
          </a:p>
        </p:txBody>
      </p:sp>
      <p:sp>
        <p:nvSpPr>
          <p:cNvPr id="144433" name="TextBox 682"/>
          <p:cNvSpPr>
            <a:spLocks noChangeArrowheads="1"/>
          </p:cNvSpPr>
          <p:nvPr/>
        </p:nvSpPr>
        <p:spPr bwMode="auto">
          <a:xfrm>
            <a:off x="7952318" y="2406651"/>
            <a:ext cx="1019831" cy="66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733">
                <a:solidFill>
                  <a:srgbClr val="A2B932"/>
                </a:solidFill>
                <a:latin typeface="方正中等线简体" pitchFamily="65" charset="-122"/>
                <a:ea typeface="方正中等线简体" pitchFamily="65" charset="-122"/>
              </a:rPr>
              <a:t>42</a:t>
            </a:r>
            <a:r>
              <a:rPr lang="en-US" sz="2667">
                <a:solidFill>
                  <a:srgbClr val="A2B932"/>
                </a:solidFill>
                <a:latin typeface="方正中等线简体" pitchFamily="65" charset="-122"/>
                <a:ea typeface="方正中等线简体" pitchFamily="65" charset="-122"/>
              </a:rPr>
              <a:t>%</a:t>
            </a:r>
            <a:endParaRPr lang="zh-CN" altLang="en-US" sz="2667">
              <a:solidFill>
                <a:srgbClr val="A2B932"/>
              </a:solidFill>
              <a:latin typeface="方正中等线简体" pitchFamily="65" charset="-122"/>
              <a:ea typeface="方正中等线简体" pitchFamily="65" charset="-122"/>
            </a:endParaRPr>
          </a:p>
        </p:txBody>
      </p:sp>
      <p:sp>
        <p:nvSpPr>
          <p:cNvPr id="144434" name="Freeform 7"/>
          <p:cNvSpPr>
            <a:spLocks noEditPoints="1" noChangeArrowheads="1"/>
          </p:cNvSpPr>
          <p:nvPr/>
        </p:nvSpPr>
        <p:spPr bwMode="auto">
          <a:xfrm>
            <a:off x="5405967" y="1394884"/>
            <a:ext cx="1380067" cy="1380067"/>
          </a:xfrm>
          <a:custGeom>
            <a:avLst/>
            <a:gdLst>
              <a:gd name="T0" fmla="*/ 138 w 276"/>
              <a:gd name="T1" fmla="*/ 0 h 276"/>
              <a:gd name="T2" fmla="*/ 236 w 276"/>
              <a:gd name="T3" fmla="*/ 41 h 276"/>
              <a:gd name="T4" fmla="*/ 276 w 276"/>
              <a:gd name="T5" fmla="*/ 138 h 276"/>
              <a:gd name="T6" fmla="*/ 236 w 276"/>
              <a:gd name="T7" fmla="*/ 236 h 276"/>
              <a:gd name="T8" fmla="*/ 138 w 276"/>
              <a:gd name="T9" fmla="*/ 276 h 276"/>
              <a:gd name="T10" fmla="*/ 41 w 276"/>
              <a:gd name="T11" fmla="*/ 236 h 276"/>
              <a:gd name="T12" fmla="*/ 0 w 276"/>
              <a:gd name="T13" fmla="*/ 138 h 276"/>
              <a:gd name="T14" fmla="*/ 41 w 276"/>
              <a:gd name="T15" fmla="*/ 41 h 276"/>
              <a:gd name="T16" fmla="*/ 138 w 276"/>
              <a:gd name="T17" fmla="*/ 0 h 276"/>
              <a:gd name="T18" fmla="*/ 156 w 276"/>
              <a:gd name="T19" fmla="*/ 133 h 276"/>
              <a:gd name="T20" fmla="*/ 153 w 276"/>
              <a:gd name="T21" fmla="*/ 128 h 276"/>
              <a:gd name="T22" fmla="*/ 194 w 276"/>
              <a:gd name="T23" fmla="*/ 67 h 276"/>
              <a:gd name="T24" fmla="*/ 185 w 276"/>
              <a:gd name="T25" fmla="*/ 60 h 276"/>
              <a:gd name="T26" fmla="*/ 141 w 276"/>
              <a:gd name="T27" fmla="*/ 121 h 276"/>
              <a:gd name="T28" fmla="*/ 129 w 276"/>
              <a:gd name="T29" fmla="*/ 123 h 276"/>
              <a:gd name="T30" fmla="*/ 119 w 276"/>
              <a:gd name="T31" fmla="*/ 149 h 276"/>
              <a:gd name="T32" fmla="*/ 145 w 276"/>
              <a:gd name="T33" fmla="*/ 160 h 276"/>
              <a:gd name="T34" fmla="*/ 149 w 276"/>
              <a:gd name="T35" fmla="*/ 158 h 276"/>
              <a:gd name="T36" fmla="*/ 198 w 276"/>
              <a:gd name="T37" fmla="*/ 173 h 276"/>
              <a:gd name="T38" fmla="*/ 202 w 276"/>
              <a:gd name="T39" fmla="*/ 160 h 276"/>
              <a:gd name="T40" fmla="*/ 157 w 276"/>
              <a:gd name="T41" fmla="*/ 142 h 276"/>
              <a:gd name="T42" fmla="*/ 156 w 276"/>
              <a:gd name="T43" fmla="*/ 133 h 276"/>
              <a:gd name="T44" fmla="*/ 210 w 276"/>
              <a:gd name="T45" fmla="*/ 67 h 276"/>
              <a:gd name="T46" fmla="*/ 138 w 276"/>
              <a:gd name="T47" fmla="*/ 38 h 276"/>
              <a:gd name="T48" fmla="*/ 67 w 276"/>
              <a:gd name="T49" fmla="*/ 67 h 276"/>
              <a:gd name="T50" fmla="*/ 38 w 276"/>
              <a:gd name="T51" fmla="*/ 138 h 276"/>
              <a:gd name="T52" fmla="*/ 67 w 276"/>
              <a:gd name="T53" fmla="*/ 210 h 276"/>
              <a:gd name="T54" fmla="*/ 138 w 276"/>
              <a:gd name="T55" fmla="*/ 239 h 276"/>
              <a:gd name="T56" fmla="*/ 210 w 276"/>
              <a:gd name="T57" fmla="*/ 210 h 276"/>
              <a:gd name="T58" fmla="*/ 239 w 276"/>
              <a:gd name="T59" fmla="*/ 138 h 276"/>
              <a:gd name="T60" fmla="*/ 210 w 276"/>
              <a:gd name="T61" fmla="*/ 67 h 27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76"/>
              <a:gd name="T94" fmla="*/ 0 h 276"/>
              <a:gd name="T95" fmla="*/ 276 w 276"/>
              <a:gd name="T96" fmla="*/ 276 h 27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76" h="276">
                <a:moveTo>
                  <a:pt x="138" y="0"/>
                </a:moveTo>
                <a:cubicBezTo>
                  <a:pt x="176" y="0"/>
                  <a:pt x="211" y="16"/>
                  <a:pt x="236" y="41"/>
                </a:cubicBezTo>
                <a:cubicBezTo>
                  <a:pt x="261" y="66"/>
                  <a:pt x="276" y="100"/>
                  <a:pt x="276" y="138"/>
                </a:cubicBezTo>
                <a:cubicBezTo>
                  <a:pt x="276" y="176"/>
                  <a:pt x="261" y="211"/>
                  <a:pt x="236" y="236"/>
                </a:cubicBezTo>
                <a:cubicBezTo>
                  <a:pt x="211" y="261"/>
                  <a:pt x="176" y="276"/>
                  <a:pt x="138" y="276"/>
                </a:cubicBezTo>
                <a:cubicBezTo>
                  <a:pt x="100" y="276"/>
                  <a:pt x="66" y="261"/>
                  <a:pt x="41" y="236"/>
                </a:cubicBezTo>
                <a:cubicBezTo>
                  <a:pt x="16" y="211"/>
                  <a:pt x="0" y="176"/>
                  <a:pt x="0" y="138"/>
                </a:cubicBezTo>
                <a:cubicBezTo>
                  <a:pt x="0" y="100"/>
                  <a:pt x="16" y="66"/>
                  <a:pt x="41" y="41"/>
                </a:cubicBezTo>
                <a:cubicBezTo>
                  <a:pt x="66" y="16"/>
                  <a:pt x="100" y="0"/>
                  <a:pt x="138" y="0"/>
                </a:cubicBezTo>
                <a:close/>
                <a:moveTo>
                  <a:pt x="156" y="133"/>
                </a:moveTo>
                <a:cubicBezTo>
                  <a:pt x="155" y="131"/>
                  <a:pt x="154" y="129"/>
                  <a:pt x="153" y="128"/>
                </a:cubicBezTo>
                <a:cubicBezTo>
                  <a:pt x="168" y="109"/>
                  <a:pt x="182" y="89"/>
                  <a:pt x="194" y="67"/>
                </a:cubicBezTo>
                <a:cubicBezTo>
                  <a:pt x="191" y="65"/>
                  <a:pt x="188" y="63"/>
                  <a:pt x="185" y="60"/>
                </a:cubicBezTo>
                <a:cubicBezTo>
                  <a:pt x="168" y="79"/>
                  <a:pt x="153" y="100"/>
                  <a:pt x="141" y="121"/>
                </a:cubicBezTo>
                <a:cubicBezTo>
                  <a:pt x="137" y="121"/>
                  <a:pt x="133" y="121"/>
                  <a:pt x="129" y="123"/>
                </a:cubicBezTo>
                <a:cubicBezTo>
                  <a:pt x="119" y="127"/>
                  <a:pt x="114" y="139"/>
                  <a:pt x="119" y="149"/>
                </a:cubicBezTo>
                <a:cubicBezTo>
                  <a:pt x="123" y="160"/>
                  <a:pt x="135" y="164"/>
                  <a:pt x="145" y="160"/>
                </a:cubicBezTo>
                <a:cubicBezTo>
                  <a:pt x="147" y="159"/>
                  <a:pt x="148" y="158"/>
                  <a:pt x="149" y="158"/>
                </a:cubicBezTo>
                <a:cubicBezTo>
                  <a:pt x="164" y="164"/>
                  <a:pt x="180" y="170"/>
                  <a:pt x="198" y="173"/>
                </a:cubicBezTo>
                <a:cubicBezTo>
                  <a:pt x="199" y="168"/>
                  <a:pt x="201" y="164"/>
                  <a:pt x="202" y="160"/>
                </a:cubicBezTo>
                <a:cubicBezTo>
                  <a:pt x="188" y="152"/>
                  <a:pt x="173" y="146"/>
                  <a:pt x="157" y="142"/>
                </a:cubicBezTo>
                <a:cubicBezTo>
                  <a:pt x="158" y="139"/>
                  <a:pt x="157" y="136"/>
                  <a:pt x="156" y="133"/>
                </a:cubicBezTo>
                <a:close/>
                <a:moveTo>
                  <a:pt x="210" y="67"/>
                </a:moveTo>
                <a:cubicBezTo>
                  <a:pt x="191" y="49"/>
                  <a:pt x="166" y="38"/>
                  <a:pt x="138" y="38"/>
                </a:cubicBezTo>
                <a:cubicBezTo>
                  <a:pt x="111" y="38"/>
                  <a:pt x="85" y="49"/>
                  <a:pt x="67" y="67"/>
                </a:cubicBezTo>
                <a:cubicBezTo>
                  <a:pt x="49" y="85"/>
                  <a:pt x="38" y="111"/>
                  <a:pt x="38" y="138"/>
                </a:cubicBezTo>
                <a:cubicBezTo>
                  <a:pt x="38" y="166"/>
                  <a:pt x="49" y="191"/>
                  <a:pt x="67" y="210"/>
                </a:cubicBezTo>
                <a:cubicBezTo>
                  <a:pt x="85" y="228"/>
                  <a:pt x="111" y="239"/>
                  <a:pt x="138" y="239"/>
                </a:cubicBezTo>
                <a:cubicBezTo>
                  <a:pt x="166" y="239"/>
                  <a:pt x="191" y="228"/>
                  <a:pt x="210" y="210"/>
                </a:cubicBezTo>
                <a:cubicBezTo>
                  <a:pt x="228" y="191"/>
                  <a:pt x="239" y="166"/>
                  <a:pt x="239" y="138"/>
                </a:cubicBezTo>
                <a:cubicBezTo>
                  <a:pt x="239" y="111"/>
                  <a:pt x="228" y="85"/>
                  <a:pt x="210" y="67"/>
                </a:cubicBezTo>
                <a:close/>
              </a:path>
            </a:pathLst>
          </a:custGeom>
          <a:solidFill>
            <a:srgbClr val="BFBFBF"/>
          </a:solidFill>
          <a:ln w="12" cap="flat" cmpd="sng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77213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50">
            <a:extLst>
              <a:ext uri="{FF2B5EF4-FFF2-40B4-BE49-F238E27FC236}">
                <a16:creationId xmlns:a16="http://schemas.microsoft.com/office/drawing/2014/main" id="{2AA0B180-4BF2-47C3-B040-6C555F40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7154" y="3690163"/>
            <a:ext cx="1246096" cy="701922"/>
          </a:xfrm>
          <a:custGeom>
            <a:avLst/>
            <a:gdLst>
              <a:gd name="T0" fmla="*/ 813 w 813"/>
              <a:gd name="T1" fmla="*/ 406 h 406"/>
              <a:gd name="T2" fmla="*/ 724 w 813"/>
              <a:gd name="T3" fmla="*/ 406 h 406"/>
              <a:gd name="T4" fmla="*/ 406 w 813"/>
              <a:gd name="T5" fmla="*/ 89 h 406"/>
              <a:gd name="T6" fmla="*/ 89 w 813"/>
              <a:gd name="T7" fmla="*/ 406 h 406"/>
              <a:gd name="T8" fmla="*/ 0 w 813"/>
              <a:gd name="T9" fmla="*/ 406 h 406"/>
              <a:gd name="T10" fmla="*/ 406 w 813"/>
              <a:gd name="T11" fmla="*/ 0 h 406"/>
              <a:gd name="T12" fmla="*/ 813 w 813"/>
              <a:gd name="T13" fmla="*/ 406 h 4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3"/>
              <a:gd name="T22" fmla="*/ 0 h 406"/>
              <a:gd name="T23" fmla="*/ 813 w 813"/>
              <a:gd name="T24" fmla="*/ 406 h 4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3" h="406">
                <a:moveTo>
                  <a:pt x="813" y="406"/>
                </a:moveTo>
                <a:cubicBezTo>
                  <a:pt x="724" y="406"/>
                  <a:pt x="724" y="406"/>
                  <a:pt x="724" y="406"/>
                </a:cubicBezTo>
                <a:cubicBezTo>
                  <a:pt x="724" y="231"/>
                  <a:pt x="581" y="89"/>
                  <a:pt x="406" y="89"/>
                </a:cubicBezTo>
                <a:cubicBezTo>
                  <a:pt x="231" y="89"/>
                  <a:pt x="89" y="231"/>
                  <a:pt x="89" y="406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2"/>
                  <a:pt x="182" y="0"/>
                  <a:pt x="406" y="0"/>
                </a:cubicBezTo>
                <a:cubicBezTo>
                  <a:pt x="631" y="0"/>
                  <a:pt x="813" y="182"/>
                  <a:pt x="813" y="406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Freeform 151">
            <a:extLst>
              <a:ext uri="{FF2B5EF4-FFF2-40B4-BE49-F238E27FC236}">
                <a16:creationId xmlns:a16="http://schemas.microsoft.com/office/drawing/2014/main" id="{00E68544-3FEA-48C9-AA93-D6D0DE05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02" y="3497665"/>
            <a:ext cx="1586000" cy="894420"/>
          </a:xfrm>
          <a:custGeom>
            <a:avLst/>
            <a:gdLst>
              <a:gd name="T0" fmla="*/ 1035 w 1035"/>
              <a:gd name="T1" fmla="*/ 517 h 517"/>
              <a:gd name="T2" fmla="*/ 945 w 1035"/>
              <a:gd name="T3" fmla="*/ 517 h 517"/>
              <a:gd name="T4" fmla="*/ 517 w 1035"/>
              <a:gd name="T5" fmla="*/ 90 h 517"/>
              <a:gd name="T6" fmla="*/ 89 w 1035"/>
              <a:gd name="T7" fmla="*/ 517 h 517"/>
              <a:gd name="T8" fmla="*/ 0 w 1035"/>
              <a:gd name="T9" fmla="*/ 517 h 517"/>
              <a:gd name="T10" fmla="*/ 517 w 1035"/>
              <a:gd name="T11" fmla="*/ 0 h 517"/>
              <a:gd name="T12" fmla="*/ 1035 w 1035"/>
              <a:gd name="T13" fmla="*/ 517 h 5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35"/>
              <a:gd name="T22" fmla="*/ 0 h 517"/>
              <a:gd name="T23" fmla="*/ 1035 w 1035"/>
              <a:gd name="T24" fmla="*/ 517 h 5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35" h="517">
                <a:moveTo>
                  <a:pt x="1035" y="517"/>
                </a:moveTo>
                <a:cubicBezTo>
                  <a:pt x="945" y="517"/>
                  <a:pt x="945" y="517"/>
                  <a:pt x="945" y="517"/>
                </a:cubicBezTo>
                <a:cubicBezTo>
                  <a:pt x="945" y="282"/>
                  <a:pt x="753" y="90"/>
                  <a:pt x="517" y="90"/>
                </a:cubicBezTo>
                <a:cubicBezTo>
                  <a:pt x="281" y="90"/>
                  <a:pt x="89" y="282"/>
                  <a:pt x="89" y="517"/>
                </a:cubicBezTo>
                <a:cubicBezTo>
                  <a:pt x="0" y="517"/>
                  <a:pt x="0" y="517"/>
                  <a:pt x="0" y="517"/>
                </a:cubicBezTo>
                <a:cubicBezTo>
                  <a:pt x="0" y="232"/>
                  <a:pt x="232" y="0"/>
                  <a:pt x="517" y="0"/>
                </a:cubicBezTo>
                <a:cubicBezTo>
                  <a:pt x="803" y="0"/>
                  <a:pt x="1035" y="232"/>
                  <a:pt x="1035" y="517"/>
                </a:cubicBezTo>
                <a:close/>
              </a:path>
            </a:pathLst>
          </a:cu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7" name="Freeform 152">
            <a:extLst>
              <a:ext uri="{FF2B5EF4-FFF2-40B4-BE49-F238E27FC236}">
                <a16:creationId xmlns:a16="http://schemas.microsoft.com/office/drawing/2014/main" id="{9E3B93BD-CD8B-475B-9DCB-79B5A42EC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467" y="3297115"/>
            <a:ext cx="1941471" cy="1094969"/>
          </a:xfrm>
          <a:custGeom>
            <a:avLst/>
            <a:gdLst>
              <a:gd name="T0" fmla="*/ 1267 w 1267"/>
              <a:gd name="T1" fmla="*/ 633 h 633"/>
              <a:gd name="T2" fmla="*/ 1178 w 1267"/>
              <a:gd name="T3" fmla="*/ 633 h 633"/>
              <a:gd name="T4" fmla="*/ 633 w 1267"/>
              <a:gd name="T5" fmla="*/ 89 h 633"/>
              <a:gd name="T6" fmla="*/ 89 w 1267"/>
              <a:gd name="T7" fmla="*/ 633 h 633"/>
              <a:gd name="T8" fmla="*/ 0 w 1267"/>
              <a:gd name="T9" fmla="*/ 633 h 633"/>
              <a:gd name="T10" fmla="*/ 633 w 1267"/>
              <a:gd name="T11" fmla="*/ 0 h 633"/>
              <a:gd name="T12" fmla="*/ 1267 w 1267"/>
              <a:gd name="T13" fmla="*/ 633 h 6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7"/>
              <a:gd name="T22" fmla="*/ 0 h 633"/>
              <a:gd name="T23" fmla="*/ 1267 w 1267"/>
              <a:gd name="T24" fmla="*/ 633 h 6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7" h="633">
                <a:moveTo>
                  <a:pt x="1267" y="633"/>
                </a:moveTo>
                <a:cubicBezTo>
                  <a:pt x="1178" y="633"/>
                  <a:pt x="1178" y="633"/>
                  <a:pt x="1178" y="633"/>
                </a:cubicBezTo>
                <a:cubicBezTo>
                  <a:pt x="1178" y="333"/>
                  <a:pt x="934" y="89"/>
                  <a:pt x="633" y="89"/>
                </a:cubicBezTo>
                <a:cubicBezTo>
                  <a:pt x="333" y="89"/>
                  <a:pt x="89" y="333"/>
                  <a:pt x="89" y="633"/>
                </a:cubicBezTo>
                <a:cubicBezTo>
                  <a:pt x="0" y="633"/>
                  <a:pt x="0" y="633"/>
                  <a:pt x="0" y="633"/>
                </a:cubicBezTo>
                <a:cubicBezTo>
                  <a:pt x="0" y="284"/>
                  <a:pt x="284" y="0"/>
                  <a:pt x="633" y="0"/>
                </a:cubicBezTo>
                <a:cubicBezTo>
                  <a:pt x="983" y="0"/>
                  <a:pt x="1267" y="284"/>
                  <a:pt x="1267" y="633"/>
                </a:cubicBez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" name="Freeform 153">
            <a:extLst>
              <a:ext uri="{FF2B5EF4-FFF2-40B4-BE49-F238E27FC236}">
                <a16:creationId xmlns:a16="http://schemas.microsoft.com/office/drawing/2014/main" id="{BC1222AC-DA58-4403-B67A-8899E46D4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051" y="3883391"/>
            <a:ext cx="902301" cy="508693"/>
          </a:xfrm>
          <a:custGeom>
            <a:avLst/>
            <a:gdLst>
              <a:gd name="T0" fmla="*/ 589 w 589"/>
              <a:gd name="T1" fmla="*/ 294 h 294"/>
              <a:gd name="T2" fmla="*/ 500 w 589"/>
              <a:gd name="T3" fmla="*/ 294 h 294"/>
              <a:gd name="T4" fmla="*/ 294 w 589"/>
              <a:gd name="T5" fmla="*/ 89 h 294"/>
              <a:gd name="T6" fmla="*/ 89 w 589"/>
              <a:gd name="T7" fmla="*/ 294 h 294"/>
              <a:gd name="T8" fmla="*/ 0 w 589"/>
              <a:gd name="T9" fmla="*/ 294 h 294"/>
              <a:gd name="T10" fmla="*/ 294 w 589"/>
              <a:gd name="T11" fmla="*/ 0 h 294"/>
              <a:gd name="T12" fmla="*/ 589 w 589"/>
              <a:gd name="T13" fmla="*/ 294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9"/>
              <a:gd name="T22" fmla="*/ 0 h 294"/>
              <a:gd name="T23" fmla="*/ 589 w 589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9" h="294">
                <a:moveTo>
                  <a:pt x="589" y="294"/>
                </a:moveTo>
                <a:cubicBezTo>
                  <a:pt x="500" y="294"/>
                  <a:pt x="500" y="294"/>
                  <a:pt x="500" y="294"/>
                </a:cubicBezTo>
                <a:cubicBezTo>
                  <a:pt x="500" y="181"/>
                  <a:pt x="408" y="89"/>
                  <a:pt x="294" y="89"/>
                </a:cubicBezTo>
                <a:cubicBezTo>
                  <a:pt x="181" y="89"/>
                  <a:pt x="89" y="181"/>
                  <a:pt x="89" y="294"/>
                </a:cubicBezTo>
                <a:cubicBezTo>
                  <a:pt x="0" y="294"/>
                  <a:pt x="0" y="294"/>
                  <a:pt x="0" y="294"/>
                </a:cubicBezTo>
                <a:cubicBezTo>
                  <a:pt x="0" y="132"/>
                  <a:pt x="132" y="0"/>
                  <a:pt x="294" y="0"/>
                </a:cubicBezTo>
                <a:cubicBezTo>
                  <a:pt x="457" y="0"/>
                  <a:pt x="589" y="132"/>
                  <a:pt x="589" y="294"/>
                </a:cubicBezTo>
                <a:close/>
              </a:path>
            </a:pathLst>
          </a:cu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83857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57B4CCC3-D936-43B8-A02E-49A62AC07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b="1" dirty="0">
                <a:solidFill>
                  <a:schemeClr val="accent1"/>
                </a:solidFill>
              </a:rPr>
              <a:t>SHA256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638B9A51-8BB5-4B82-9A0F-E57879928B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安全散列算法的一种，是一种能将任意长度的消息映射成一个固定长度散列值（又称消息摘要）的算法。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734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F47A69E-5019-40D0-8221-9A6BBDA15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7" y="193372"/>
            <a:ext cx="10515600" cy="1036638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</a:rPr>
              <a:t>彩虹表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525F0D9-F4E3-4441-B95E-7696C3A07622}"/>
              </a:ext>
            </a:extLst>
          </p:cNvPr>
          <p:cNvSpPr txBox="1">
            <a:spLocks noChangeArrowheads="1"/>
          </p:cNvSpPr>
          <p:nvPr/>
        </p:nvSpPr>
        <p:spPr>
          <a:xfrm>
            <a:off x="561974" y="1181978"/>
            <a:ext cx="10791825" cy="4730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彩虹表是一个用于加密散列函数逆运算的预先计算好的表, 为破解密码的散列值</a:t>
            </a:r>
          </a:p>
          <a:p>
            <a:r>
              <a:rPr lang="zh-CN" altLang="en-US" dirty="0"/>
              <a:t>假设我们有一个密文散列函数H和密码P。传统的做法是把H(X)的所有输出穷举，查找H(X[y])==H(P)，得出P==X[y]。</a:t>
            </a:r>
          </a:p>
          <a:p>
            <a:r>
              <a:rPr lang="zh-CN" altLang="en-US" dirty="0"/>
              <a:t>而"散列链"是为了降低传统做法空间要求的技术。定义一系列衰减函数 R（</a:t>
            </a:r>
            <a:r>
              <a:rPr lang="en-US" altLang="zh-CN" dirty="0"/>
              <a:t>R1</a:t>
            </a:r>
            <a:r>
              <a:rPr lang="zh-CN" altLang="en-US" dirty="0"/>
              <a:t>、</a:t>
            </a:r>
            <a:r>
              <a:rPr lang="en-US" altLang="zh-CN" dirty="0"/>
              <a:t>R2</a:t>
            </a:r>
            <a:r>
              <a:rPr lang="zh-CN" altLang="en-US" dirty="0"/>
              <a:t>、</a:t>
            </a:r>
            <a:r>
              <a:rPr lang="en-US" altLang="zh-CN" dirty="0"/>
              <a:t>R3....</a:t>
            </a:r>
            <a:r>
              <a:rPr lang="zh-CN" altLang="en-US" dirty="0"/>
              <a:t>） 把散列值变换成另一字符串。通过交替运算H函数和R函数，形成交替的密码和散列值链条。</a:t>
            </a:r>
          </a:p>
          <a:p>
            <a:r>
              <a:rPr lang="zh-CN" altLang="en-US" dirty="0"/>
              <a:t>选择一组随机的初始密码，每一个密码计算一个固定长度K的链，并只存储每一个链的第一个和最后一个，就生成了一个表。</a:t>
            </a:r>
          </a:p>
        </p:txBody>
      </p:sp>
      <p:pic>
        <p:nvPicPr>
          <p:cNvPr id="5" name="Picture 6" descr="https://upload.wikimedia.org/wikipedia/commons/thumb/7/78/Rainbow_table1.svg/550px-Rainbow_table1.svg.png">
            <a:extLst>
              <a:ext uri="{FF2B5EF4-FFF2-40B4-BE49-F238E27FC236}">
                <a16:creationId xmlns:a16="http://schemas.microsoft.com/office/drawing/2014/main" id="{4DAF310E-5086-4565-8D1F-E2FED3A7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254" y="5106988"/>
            <a:ext cx="4541837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reeform 150">
            <a:extLst>
              <a:ext uri="{FF2B5EF4-FFF2-40B4-BE49-F238E27FC236}">
                <a16:creationId xmlns:a16="http://schemas.microsoft.com/office/drawing/2014/main" id="{224E719F-D34A-4EC4-9847-92CBF8B24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9016" y="498555"/>
            <a:ext cx="1246096" cy="701922"/>
          </a:xfrm>
          <a:custGeom>
            <a:avLst/>
            <a:gdLst>
              <a:gd name="T0" fmla="*/ 813 w 813"/>
              <a:gd name="T1" fmla="*/ 406 h 406"/>
              <a:gd name="T2" fmla="*/ 724 w 813"/>
              <a:gd name="T3" fmla="*/ 406 h 406"/>
              <a:gd name="T4" fmla="*/ 406 w 813"/>
              <a:gd name="T5" fmla="*/ 89 h 406"/>
              <a:gd name="T6" fmla="*/ 89 w 813"/>
              <a:gd name="T7" fmla="*/ 406 h 406"/>
              <a:gd name="T8" fmla="*/ 0 w 813"/>
              <a:gd name="T9" fmla="*/ 406 h 406"/>
              <a:gd name="T10" fmla="*/ 406 w 813"/>
              <a:gd name="T11" fmla="*/ 0 h 406"/>
              <a:gd name="T12" fmla="*/ 813 w 813"/>
              <a:gd name="T13" fmla="*/ 406 h 4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3"/>
              <a:gd name="T22" fmla="*/ 0 h 406"/>
              <a:gd name="T23" fmla="*/ 813 w 813"/>
              <a:gd name="T24" fmla="*/ 406 h 4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3" h="406">
                <a:moveTo>
                  <a:pt x="813" y="406"/>
                </a:moveTo>
                <a:cubicBezTo>
                  <a:pt x="724" y="406"/>
                  <a:pt x="724" y="406"/>
                  <a:pt x="724" y="406"/>
                </a:cubicBezTo>
                <a:cubicBezTo>
                  <a:pt x="724" y="231"/>
                  <a:pt x="581" y="89"/>
                  <a:pt x="406" y="89"/>
                </a:cubicBezTo>
                <a:cubicBezTo>
                  <a:pt x="231" y="89"/>
                  <a:pt x="89" y="231"/>
                  <a:pt x="89" y="406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2"/>
                  <a:pt x="182" y="0"/>
                  <a:pt x="406" y="0"/>
                </a:cubicBezTo>
                <a:cubicBezTo>
                  <a:pt x="631" y="0"/>
                  <a:pt x="813" y="182"/>
                  <a:pt x="813" y="406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24" name="Freeform 151">
            <a:extLst>
              <a:ext uri="{FF2B5EF4-FFF2-40B4-BE49-F238E27FC236}">
                <a16:creationId xmlns:a16="http://schemas.microsoft.com/office/drawing/2014/main" id="{6B89A2EC-CB91-4F17-BF89-D0777806D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064" y="306057"/>
            <a:ext cx="1586000" cy="894420"/>
          </a:xfrm>
          <a:custGeom>
            <a:avLst/>
            <a:gdLst>
              <a:gd name="T0" fmla="*/ 1035 w 1035"/>
              <a:gd name="T1" fmla="*/ 517 h 517"/>
              <a:gd name="T2" fmla="*/ 945 w 1035"/>
              <a:gd name="T3" fmla="*/ 517 h 517"/>
              <a:gd name="T4" fmla="*/ 517 w 1035"/>
              <a:gd name="T5" fmla="*/ 90 h 517"/>
              <a:gd name="T6" fmla="*/ 89 w 1035"/>
              <a:gd name="T7" fmla="*/ 517 h 517"/>
              <a:gd name="T8" fmla="*/ 0 w 1035"/>
              <a:gd name="T9" fmla="*/ 517 h 517"/>
              <a:gd name="T10" fmla="*/ 517 w 1035"/>
              <a:gd name="T11" fmla="*/ 0 h 517"/>
              <a:gd name="T12" fmla="*/ 1035 w 1035"/>
              <a:gd name="T13" fmla="*/ 517 h 5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35"/>
              <a:gd name="T22" fmla="*/ 0 h 517"/>
              <a:gd name="T23" fmla="*/ 1035 w 1035"/>
              <a:gd name="T24" fmla="*/ 517 h 5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35" h="517">
                <a:moveTo>
                  <a:pt x="1035" y="517"/>
                </a:moveTo>
                <a:cubicBezTo>
                  <a:pt x="945" y="517"/>
                  <a:pt x="945" y="517"/>
                  <a:pt x="945" y="517"/>
                </a:cubicBezTo>
                <a:cubicBezTo>
                  <a:pt x="945" y="282"/>
                  <a:pt x="753" y="90"/>
                  <a:pt x="517" y="90"/>
                </a:cubicBezTo>
                <a:cubicBezTo>
                  <a:pt x="281" y="90"/>
                  <a:pt x="89" y="282"/>
                  <a:pt x="89" y="517"/>
                </a:cubicBezTo>
                <a:cubicBezTo>
                  <a:pt x="0" y="517"/>
                  <a:pt x="0" y="517"/>
                  <a:pt x="0" y="517"/>
                </a:cubicBezTo>
                <a:cubicBezTo>
                  <a:pt x="0" y="232"/>
                  <a:pt x="232" y="0"/>
                  <a:pt x="517" y="0"/>
                </a:cubicBezTo>
                <a:cubicBezTo>
                  <a:pt x="803" y="0"/>
                  <a:pt x="1035" y="232"/>
                  <a:pt x="1035" y="517"/>
                </a:cubicBezTo>
                <a:close/>
              </a:path>
            </a:pathLst>
          </a:cu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25" name="Freeform 152">
            <a:extLst>
              <a:ext uri="{FF2B5EF4-FFF2-40B4-BE49-F238E27FC236}">
                <a16:creationId xmlns:a16="http://schemas.microsoft.com/office/drawing/2014/main" id="{09D4506B-AF6D-46F9-A585-35C456A68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1329" y="105507"/>
            <a:ext cx="1941471" cy="1094969"/>
          </a:xfrm>
          <a:custGeom>
            <a:avLst/>
            <a:gdLst>
              <a:gd name="T0" fmla="*/ 1267 w 1267"/>
              <a:gd name="T1" fmla="*/ 633 h 633"/>
              <a:gd name="T2" fmla="*/ 1178 w 1267"/>
              <a:gd name="T3" fmla="*/ 633 h 633"/>
              <a:gd name="T4" fmla="*/ 633 w 1267"/>
              <a:gd name="T5" fmla="*/ 89 h 633"/>
              <a:gd name="T6" fmla="*/ 89 w 1267"/>
              <a:gd name="T7" fmla="*/ 633 h 633"/>
              <a:gd name="T8" fmla="*/ 0 w 1267"/>
              <a:gd name="T9" fmla="*/ 633 h 633"/>
              <a:gd name="T10" fmla="*/ 633 w 1267"/>
              <a:gd name="T11" fmla="*/ 0 h 633"/>
              <a:gd name="T12" fmla="*/ 1267 w 1267"/>
              <a:gd name="T13" fmla="*/ 633 h 6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7"/>
              <a:gd name="T22" fmla="*/ 0 h 633"/>
              <a:gd name="T23" fmla="*/ 1267 w 1267"/>
              <a:gd name="T24" fmla="*/ 633 h 6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7" h="633">
                <a:moveTo>
                  <a:pt x="1267" y="633"/>
                </a:moveTo>
                <a:cubicBezTo>
                  <a:pt x="1178" y="633"/>
                  <a:pt x="1178" y="633"/>
                  <a:pt x="1178" y="633"/>
                </a:cubicBezTo>
                <a:cubicBezTo>
                  <a:pt x="1178" y="333"/>
                  <a:pt x="934" y="89"/>
                  <a:pt x="633" y="89"/>
                </a:cubicBezTo>
                <a:cubicBezTo>
                  <a:pt x="333" y="89"/>
                  <a:pt x="89" y="333"/>
                  <a:pt x="89" y="633"/>
                </a:cubicBezTo>
                <a:cubicBezTo>
                  <a:pt x="0" y="633"/>
                  <a:pt x="0" y="633"/>
                  <a:pt x="0" y="633"/>
                </a:cubicBezTo>
                <a:cubicBezTo>
                  <a:pt x="0" y="284"/>
                  <a:pt x="284" y="0"/>
                  <a:pt x="633" y="0"/>
                </a:cubicBezTo>
                <a:cubicBezTo>
                  <a:pt x="983" y="0"/>
                  <a:pt x="1267" y="284"/>
                  <a:pt x="1267" y="633"/>
                </a:cubicBez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26" name="Freeform 153">
            <a:extLst>
              <a:ext uri="{FF2B5EF4-FFF2-40B4-BE49-F238E27FC236}">
                <a16:creationId xmlns:a16="http://schemas.microsoft.com/office/drawing/2014/main" id="{84D917ED-38E5-4933-9FAB-02E88253E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0913" y="691783"/>
            <a:ext cx="902301" cy="508693"/>
          </a:xfrm>
          <a:custGeom>
            <a:avLst/>
            <a:gdLst>
              <a:gd name="T0" fmla="*/ 589 w 589"/>
              <a:gd name="T1" fmla="*/ 294 h 294"/>
              <a:gd name="T2" fmla="*/ 500 w 589"/>
              <a:gd name="T3" fmla="*/ 294 h 294"/>
              <a:gd name="T4" fmla="*/ 294 w 589"/>
              <a:gd name="T5" fmla="*/ 89 h 294"/>
              <a:gd name="T6" fmla="*/ 89 w 589"/>
              <a:gd name="T7" fmla="*/ 294 h 294"/>
              <a:gd name="T8" fmla="*/ 0 w 589"/>
              <a:gd name="T9" fmla="*/ 294 h 294"/>
              <a:gd name="T10" fmla="*/ 294 w 589"/>
              <a:gd name="T11" fmla="*/ 0 h 294"/>
              <a:gd name="T12" fmla="*/ 589 w 589"/>
              <a:gd name="T13" fmla="*/ 294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9"/>
              <a:gd name="T22" fmla="*/ 0 h 294"/>
              <a:gd name="T23" fmla="*/ 589 w 589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9" h="294">
                <a:moveTo>
                  <a:pt x="589" y="294"/>
                </a:moveTo>
                <a:cubicBezTo>
                  <a:pt x="500" y="294"/>
                  <a:pt x="500" y="294"/>
                  <a:pt x="500" y="294"/>
                </a:cubicBezTo>
                <a:cubicBezTo>
                  <a:pt x="500" y="181"/>
                  <a:pt x="408" y="89"/>
                  <a:pt x="294" y="89"/>
                </a:cubicBezTo>
                <a:cubicBezTo>
                  <a:pt x="181" y="89"/>
                  <a:pt x="89" y="181"/>
                  <a:pt x="89" y="294"/>
                </a:cubicBezTo>
                <a:cubicBezTo>
                  <a:pt x="0" y="294"/>
                  <a:pt x="0" y="294"/>
                  <a:pt x="0" y="294"/>
                </a:cubicBezTo>
                <a:cubicBezTo>
                  <a:pt x="0" y="132"/>
                  <a:pt x="132" y="0"/>
                  <a:pt x="294" y="0"/>
                </a:cubicBezTo>
                <a:cubicBezTo>
                  <a:pt x="457" y="0"/>
                  <a:pt x="589" y="132"/>
                  <a:pt x="589" y="294"/>
                </a:cubicBezTo>
                <a:close/>
              </a:path>
            </a:pathLst>
          </a:cu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28029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D4C1F847-17B1-452F-8156-D6662D82E3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>
                <a:sym typeface="黑体" panose="02010609060101010101" pitchFamily="49" charset="-122"/>
              </a:rPr>
              <a:t>例如:假设密码是6个小写字母，散列值为32位长：</a:t>
            </a:r>
            <a:endParaRPr lang="en-US" altLang="zh-CN" dirty="0">
              <a:sym typeface="黑体" panose="02010609060101010101" pitchFamily="49" charset="-122"/>
            </a:endParaRP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>
                <a:sym typeface="黑体" panose="02010609060101010101" pitchFamily="49" charset="-122"/>
              </a:rPr>
              <a:t>  aaaaaa     ---&gt;   281DAF40    ---&gt;    sgfnyd    ---&gt;    920ECF10   ---&gt;  kiebgt</a:t>
            </a:r>
            <a:endParaRPr lang="zh-CN" altLang="en-US" dirty="0"/>
          </a:p>
          <a:p>
            <a:pPr eaLnBrk="1" hangingPunct="1"/>
            <a:r>
              <a:rPr lang="zh-CN" altLang="en-US" dirty="0">
                <a:sym typeface="黑体" panose="02010609060101010101" pitchFamily="49" charset="-122"/>
              </a:rPr>
              <a:t>     </a:t>
            </a:r>
            <a:r>
              <a:rPr lang="zh-CN" altLang="en-US" sz="1600" dirty="0">
                <a:sym typeface="黑体" panose="02010609060101010101" pitchFamily="49" charset="-122"/>
              </a:rPr>
              <a:t>起始点</a:t>
            </a:r>
            <a:r>
              <a:rPr lang="zh-CN" altLang="en-US" dirty="0">
                <a:sym typeface="黑体" panose="02010609060101010101" pitchFamily="49" charset="-122"/>
              </a:rPr>
              <a:t>         H                          R</a:t>
            </a:r>
            <a:r>
              <a:rPr lang="en-US" altLang="zh-CN" dirty="0">
                <a:sym typeface="黑体" panose="02010609060101010101" pitchFamily="49" charset="-122"/>
              </a:rPr>
              <a:t>1</a:t>
            </a:r>
            <a:r>
              <a:rPr lang="zh-CN" altLang="en-US" dirty="0">
                <a:sym typeface="黑体" panose="02010609060101010101" pitchFamily="49" charset="-122"/>
              </a:rPr>
              <a:t>                    H                           R</a:t>
            </a:r>
            <a:r>
              <a:rPr lang="en-US" altLang="zh-CN" dirty="0">
                <a:sym typeface="黑体" panose="02010609060101010101" pitchFamily="49" charset="-122"/>
              </a:rPr>
              <a:t>2</a:t>
            </a:r>
            <a:r>
              <a:rPr lang="zh-CN" altLang="en-US" dirty="0">
                <a:sym typeface="黑体" panose="02010609060101010101" pitchFamily="49" charset="-122"/>
              </a:rPr>
              <a:t>    </a:t>
            </a:r>
            <a:r>
              <a:rPr lang="zh-CN" altLang="en-US" sz="1800" dirty="0">
                <a:sym typeface="黑体" panose="02010609060101010101" pitchFamily="49" charset="-122"/>
              </a:rPr>
              <a:t>末节点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假如给定一个散列值h ，我们要反运算，计算出一个链，以对h应用R开始，然后H，然后R，一直继续。如果在该运算过程中的任何点（每次应用R后），我们发现该点的值的匹配我们生成的表中的一个末点，那么我们就得到了相应的始点，用这个始点来重新计算链。这条链会有不错的几率包含值h，而如果确实包含，链中h前面紧接的值就是我们所寻求的密码p。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F6FFCA75-D2B4-43E9-8D5A-73EE65A30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1800225"/>
            <a:ext cx="6088062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95AA1F4-CC68-4311-9ACC-4D196423E863}"/>
              </a:ext>
            </a:extLst>
          </p:cNvPr>
          <p:cNvSpPr txBox="1">
            <a:spLocks noChangeArrowheads="1"/>
          </p:cNvSpPr>
          <p:nvPr/>
        </p:nvSpPr>
        <p:spPr>
          <a:xfrm>
            <a:off x="700087" y="193372"/>
            <a:ext cx="10515600" cy="103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</a:rPr>
              <a:t>彩虹表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94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D83BEA0-9BC2-4942-BEFE-5BA822FB927A}"/>
              </a:ext>
            </a:extLst>
          </p:cNvPr>
          <p:cNvSpPr/>
          <p:nvPr/>
        </p:nvSpPr>
        <p:spPr>
          <a:xfrm>
            <a:off x="601663" y="917575"/>
            <a:ext cx="187960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solidFill>
                  <a:schemeClr val="tx2"/>
                </a:solidFill>
              </a:rPr>
              <a:t>索引空间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194D43-CAD0-4DF6-B0D0-0A083AF38643}"/>
              </a:ext>
            </a:extLst>
          </p:cNvPr>
          <p:cNvSpPr/>
          <p:nvPr/>
        </p:nvSpPr>
        <p:spPr>
          <a:xfrm>
            <a:off x="601663" y="2779713"/>
            <a:ext cx="187960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solidFill>
                  <a:schemeClr val="tx2"/>
                </a:solidFill>
              </a:rPr>
              <a:t>明文空间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D6A18E-A025-4803-9224-FEF442B12A92}"/>
              </a:ext>
            </a:extLst>
          </p:cNvPr>
          <p:cNvSpPr/>
          <p:nvPr/>
        </p:nvSpPr>
        <p:spPr>
          <a:xfrm>
            <a:off x="601663" y="4643438"/>
            <a:ext cx="187960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solidFill>
                  <a:schemeClr val="tx2"/>
                </a:solidFill>
              </a:rPr>
              <a:t>密文空间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9BDBA47-3DA4-4C04-BCB8-2602CC598F75}"/>
              </a:ext>
            </a:extLst>
          </p:cNvPr>
          <p:cNvCxnSpPr/>
          <p:nvPr/>
        </p:nvCxnSpPr>
        <p:spPr>
          <a:xfrm>
            <a:off x="1050925" y="1377950"/>
            <a:ext cx="0" cy="1376363"/>
          </a:xfrm>
          <a:prstGeom prst="straightConnector1">
            <a:avLst/>
          </a:prstGeom>
          <a:ln w="31750" cmpd="sng">
            <a:solidFill>
              <a:schemeClr val="accent6"/>
            </a:solidFill>
            <a:prstDash val="soli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7D439E2-77D6-4C2E-9CCA-33A9FD101B53}"/>
              </a:ext>
            </a:extLst>
          </p:cNvPr>
          <p:cNvCxnSpPr/>
          <p:nvPr/>
        </p:nvCxnSpPr>
        <p:spPr>
          <a:xfrm>
            <a:off x="1473200" y="1377950"/>
            <a:ext cx="0" cy="1376363"/>
          </a:xfrm>
          <a:prstGeom prst="straightConnector1">
            <a:avLst/>
          </a:prstGeom>
          <a:ln w="31750" cmpd="sng">
            <a:solidFill>
              <a:schemeClr val="accent6"/>
            </a:solidFill>
            <a:prstDash val="soli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F98CC81-1F5B-4718-883E-CC04FDF4D38F}"/>
              </a:ext>
            </a:extLst>
          </p:cNvPr>
          <p:cNvCxnSpPr/>
          <p:nvPr/>
        </p:nvCxnSpPr>
        <p:spPr>
          <a:xfrm>
            <a:off x="1917700" y="1377950"/>
            <a:ext cx="0" cy="1376363"/>
          </a:xfrm>
          <a:prstGeom prst="straightConnector1">
            <a:avLst/>
          </a:prstGeom>
          <a:ln w="31750" cmpd="sng">
            <a:solidFill>
              <a:schemeClr val="accent6"/>
            </a:solidFill>
            <a:prstDash val="soli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A39C2A2-BBBE-4E21-90BD-C1AEB4B2E017}"/>
              </a:ext>
            </a:extLst>
          </p:cNvPr>
          <p:cNvCxnSpPr/>
          <p:nvPr/>
        </p:nvCxnSpPr>
        <p:spPr>
          <a:xfrm flipH="1">
            <a:off x="1076325" y="3286125"/>
            <a:ext cx="793750" cy="1336675"/>
          </a:xfrm>
          <a:prstGeom prst="straightConnector1">
            <a:avLst/>
          </a:prstGeom>
          <a:ln w="31750" cmpd="sng">
            <a:solidFill>
              <a:schemeClr val="accent6"/>
            </a:solidFill>
            <a:prstDash val="soli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73AFDD-F449-4CFF-8DE7-E85FA0557B8C}"/>
              </a:ext>
            </a:extLst>
          </p:cNvPr>
          <p:cNvCxnSpPr>
            <a:endCxn id="7" idx="0"/>
          </p:cNvCxnSpPr>
          <p:nvPr/>
        </p:nvCxnSpPr>
        <p:spPr>
          <a:xfrm>
            <a:off x="1050925" y="3240088"/>
            <a:ext cx="490538" cy="1403350"/>
          </a:xfrm>
          <a:prstGeom prst="straightConnector1">
            <a:avLst/>
          </a:prstGeom>
          <a:ln w="31750" cmpd="sng">
            <a:solidFill>
              <a:schemeClr val="accent6"/>
            </a:solidFill>
            <a:prstDash val="soli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7594840-1C01-43F2-840E-A559F9BDF63D}"/>
              </a:ext>
            </a:extLst>
          </p:cNvPr>
          <p:cNvCxnSpPr>
            <a:endCxn id="7" idx="0"/>
          </p:cNvCxnSpPr>
          <p:nvPr/>
        </p:nvCxnSpPr>
        <p:spPr>
          <a:xfrm>
            <a:off x="1473200" y="3225800"/>
            <a:ext cx="527050" cy="1427163"/>
          </a:xfrm>
          <a:prstGeom prst="straightConnector1">
            <a:avLst/>
          </a:prstGeom>
          <a:ln w="31750" cmpd="sng">
            <a:solidFill>
              <a:schemeClr val="accent6"/>
            </a:solidFill>
            <a:prstDash val="soli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D66154E-1FF6-439C-AFD4-33D8FB0DAA56}"/>
              </a:ext>
            </a:extLst>
          </p:cNvPr>
          <p:cNvSpPr/>
          <p:nvPr/>
        </p:nvSpPr>
        <p:spPr>
          <a:xfrm>
            <a:off x="3176588" y="1630363"/>
            <a:ext cx="998537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noProof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索引</a:t>
            </a:r>
            <a:endParaRPr lang="zh-CN" altLang="en-US" sz="3200" b="1" noProof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A0BF73-41F7-4C47-835B-8FBADFD79CDE}"/>
              </a:ext>
            </a:extLst>
          </p:cNvPr>
          <p:cNvSpPr/>
          <p:nvPr/>
        </p:nvSpPr>
        <p:spPr>
          <a:xfrm>
            <a:off x="8564563" y="1630363"/>
            <a:ext cx="1000125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noProof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索引</a:t>
            </a:r>
            <a:endParaRPr lang="zh-CN" altLang="en-US" sz="3200" b="1" noProof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1E7042A-AD3E-4643-877E-6F58AE85BFEF}"/>
              </a:ext>
            </a:extLst>
          </p:cNvPr>
          <p:cNvSpPr/>
          <p:nvPr/>
        </p:nvSpPr>
        <p:spPr>
          <a:xfrm>
            <a:off x="5870575" y="1630363"/>
            <a:ext cx="1000125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noProof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索引</a:t>
            </a:r>
            <a:endParaRPr lang="zh-CN" altLang="en-US" sz="3200" b="1" noProof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BC1E9F3-3E05-41D0-BB36-B10624076D48}"/>
              </a:ext>
            </a:extLst>
          </p:cNvPr>
          <p:cNvSpPr/>
          <p:nvPr/>
        </p:nvSpPr>
        <p:spPr>
          <a:xfrm>
            <a:off x="11114088" y="1630363"/>
            <a:ext cx="998537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noProof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索引</a:t>
            </a:r>
            <a:endParaRPr lang="zh-CN" altLang="en-US" sz="3200" b="1" noProof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ABEF6B8-CF5D-494D-B30B-A2A9754CB061}"/>
              </a:ext>
            </a:extLst>
          </p:cNvPr>
          <p:cNvSpPr/>
          <p:nvPr/>
        </p:nvSpPr>
        <p:spPr>
          <a:xfrm>
            <a:off x="3833813" y="3649663"/>
            <a:ext cx="1000125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noProof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明文</a:t>
            </a:r>
            <a:endParaRPr lang="zh-CN" altLang="en-US" sz="3200" b="1" noProof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7891A9B-F96E-4088-893D-A200841350A4}"/>
              </a:ext>
            </a:extLst>
          </p:cNvPr>
          <p:cNvSpPr/>
          <p:nvPr/>
        </p:nvSpPr>
        <p:spPr>
          <a:xfrm>
            <a:off x="5197475" y="3649663"/>
            <a:ext cx="1000125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noProof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密文</a:t>
            </a:r>
            <a:endParaRPr lang="zh-CN" altLang="en-US" sz="3200" b="1" noProof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EBD3BAE-AC25-43E4-834E-BD804FACCA49}"/>
              </a:ext>
            </a:extLst>
          </p:cNvPr>
          <p:cNvCxnSpPr>
            <a:endCxn id="7" idx="0"/>
          </p:cNvCxnSpPr>
          <p:nvPr/>
        </p:nvCxnSpPr>
        <p:spPr>
          <a:xfrm>
            <a:off x="3625850" y="2209800"/>
            <a:ext cx="490538" cy="1401763"/>
          </a:xfrm>
          <a:prstGeom prst="straightConnector1">
            <a:avLst/>
          </a:prstGeom>
          <a:ln w="31750" cmpd="sng">
            <a:solidFill>
              <a:schemeClr val="accent6"/>
            </a:solidFill>
            <a:prstDash val="soli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D65E9D6-01E9-43E7-8E72-B08627335941}"/>
              </a:ext>
            </a:extLst>
          </p:cNvPr>
          <p:cNvCxnSpPr>
            <a:endCxn id="7" idx="0"/>
          </p:cNvCxnSpPr>
          <p:nvPr/>
        </p:nvCxnSpPr>
        <p:spPr>
          <a:xfrm>
            <a:off x="6378575" y="2209800"/>
            <a:ext cx="492125" cy="1401763"/>
          </a:xfrm>
          <a:prstGeom prst="straightConnector1">
            <a:avLst/>
          </a:prstGeom>
          <a:ln w="31750" cmpd="sng">
            <a:solidFill>
              <a:schemeClr val="accent6"/>
            </a:solidFill>
            <a:prstDash val="soli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B06256-56B8-432A-A5F8-512C38B02AEE}"/>
              </a:ext>
            </a:extLst>
          </p:cNvPr>
          <p:cNvCxnSpPr>
            <a:endCxn id="7" idx="0"/>
          </p:cNvCxnSpPr>
          <p:nvPr/>
        </p:nvCxnSpPr>
        <p:spPr>
          <a:xfrm>
            <a:off x="9074150" y="2209800"/>
            <a:ext cx="490538" cy="1401763"/>
          </a:xfrm>
          <a:prstGeom prst="straightConnector1">
            <a:avLst/>
          </a:prstGeom>
          <a:ln w="31750" cmpd="sng">
            <a:solidFill>
              <a:schemeClr val="accent6"/>
            </a:solidFill>
            <a:prstDash val="soli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EF54042-1C93-4ED4-9E64-03358838228E}"/>
              </a:ext>
            </a:extLst>
          </p:cNvPr>
          <p:cNvCxnSpPr>
            <a:endCxn id="7" idx="0"/>
          </p:cNvCxnSpPr>
          <p:nvPr/>
        </p:nvCxnSpPr>
        <p:spPr>
          <a:xfrm flipV="1">
            <a:off x="5870575" y="2209800"/>
            <a:ext cx="485775" cy="1393825"/>
          </a:xfrm>
          <a:prstGeom prst="straightConnector1">
            <a:avLst/>
          </a:prstGeom>
          <a:ln w="31750" cmpd="sng">
            <a:solidFill>
              <a:schemeClr val="accent6"/>
            </a:solidFill>
            <a:prstDash val="soli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D357863-CF5A-46BD-BEA3-63F291E442E1}"/>
              </a:ext>
            </a:extLst>
          </p:cNvPr>
          <p:cNvCxnSpPr>
            <a:endCxn id="7" idx="0"/>
          </p:cNvCxnSpPr>
          <p:nvPr/>
        </p:nvCxnSpPr>
        <p:spPr>
          <a:xfrm flipV="1">
            <a:off x="8564563" y="2209800"/>
            <a:ext cx="485775" cy="1393825"/>
          </a:xfrm>
          <a:prstGeom prst="straightConnector1">
            <a:avLst/>
          </a:prstGeom>
          <a:ln w="31750" cmpd="sng">
            <a:solidFill>
              <a:schemeClr val="accent6"/>
            </a:solidFill>
            <a:prstDash val="soli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D2E0529-AED7-443B-BFB4-2FEBCD8B0E3A}"/>
              </a:ext>
            </a:extLst>
          </p:cNvPr>
          <p:cNvCxnSpPr>
            <a:endCxn id="7" idx="0"/>
          </p:cNvCxnSpPr>
          <p:nvPr/>
        </p:nvCxnSpPr>
        <p:spPr>
          <a:xfrm flipV="1">
            <a:off x="11114088" y="2209800"/>
            <a:ext cx="485775" cy="1393825"/>
          </a:xfrm>
          <a:prstGeom prst="straightConnector1">
            <a:avLst/>
          </a:prstGeom>
          <a:ln w="31750" cmpd="sng">
            <a:solidFill>
              <a:schemeClr val="accent6"/>
            </a:solidFill>
            <a:prstDash val="soli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994532-B5BA-4B70-83B1-D187D5C3449C}"/>
              </a:ext>
            </a:extLst>
          </p:cNvPr>
          <p:cNvCxnSpPr>
            <a:endCxn id="7" idx="0"/>
          </p:cNvCxnSpPr>
          <p:nvPr/>
        </p:nvCxnSpPr>
        <p:spPr>
          <a:xfrm>
            <a:off x="4778375" y="3938588"/>
            <a:ext cx="509588" cy="4762"/>
          </a:xfrm>
          <a:prstGeom prst="straightConnector1">
            <a:avLst/>
          </a:prstGeom>
          <a:ln w="31750" cmpd="sng">
            <a:solidFill>
              <a:schemeClr val="accent6"/>
            </a:solidFill>
            <a:prstDash val="soli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C50A8173-B665-44FD-8A9A-975B7A9FDE39}"/>
              </a:ext>
            </a:extLst>
          </p:cNvPr>
          <p:cNvSpPr/>
          <p:nvPr/>
        </p:nvSpPr>
        <p:spPr>
          <a:xfrm>
            <a:off x="6594475" y="3649663"/>
            <a:ext cx="998538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noProof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明文</a:t>
            </a:r>
            <a:endParaRPr lang="zh-CN" altLang="en-US" sz="3200" b="1" noProof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9427396-363F-40C6-A670-FA69BE80D283}"/>
              </a:ext>
            </a:extLst>
          </p:cNvPr>
          <p:cNvSpPr/>
          <p:nvPr/>
        </p:nvSpPr>
        <p:spPr>
          <a:xfrm>
            <a:off x="7918450" y="3665538"/>
            <a:ext cx="1000125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noProof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密文</a:t>
            </a:r>
            <a:endParaRPr lang="zh-CN" altLang="en-US" sz="3200" b="1" noProof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0742941-9210-4826-A8A3-C01FD1404879}"/>
              </a:ext>
            </a:extLst>
          </p:cNvPr>
          <p:cNvCxnSpPr>
            <a:endCxn id="7" idx="0"/>
          </p:cNvCxnSpPr>
          <p:nvPr/>
        </p:nvCxnSpPr>
        <p:spPr>
          <a:xfrm>
            <a:off x="7499350" y="3952875"/>
            <a:ext cx="509588" cy="4763"/>
          </a:xfrm>
          <a:prstGeom prst="straightConnector1">
            <a:avLst/>
          </a:prstGeom>
          <a:ln w="31750" cmpd="sng">
            <a:solidFill>
              <a:schemeClr val="accent6"/>
            </a:solidFill>
            <a:prstDash val="soli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6F63DF62-E10F-4299-8FD7-A63108F220BD}"/>
              </a:ext>
            </a:extLst>
          </p:cNvPr>
          <p:cNvSpPr/>
          <p:nvPr/>
        </p:nvSpPr>
        <p:spPr>
          <a:xfrm>
            <a:off x="9864725" y="3533775"/>
            <a:ext cx="1017588" cy="5826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+mn-ea"/>
              </a:rPr>
              <a:t>...  ...</a:t>
            </a:r>
            <a:endParaRPr lang="en-US" altLang="zh-CN" sz="32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50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8A6D91EC-E53B-4486-94BE-AB59120C5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并行编程（</a:t>
            </a:r>
            <a:r>
              <a:rPr lang="en-US" altLang="zh-CN"/>
              <a:t>CUDA/OpenCL</a:t>
            </a:r>
            <a:r>
              <a:rPr lang="zh-CN" altLang="en-US"/>
              <a:t>编程）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A2C58626-769D-4A5A-8369-4A6365CA79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根据彩虹表的特点，结合</a:t>
            </a:r>
            <a:r>
              <a:rPr lang="en-US" altLang="zh-CN"/>
              <a:t>GPU</a:t>
            </a:r>
            <a:r>
              <a:rPr lang="zh-CN" altLang="en-US"/>
              <a:t>近年性能的飞速发展，通过使用</a:t>
            </a:r>
            <a:r>
              <a:rPr lang="en-US" altLang="zh-CN"/>
              <a:t>CUDA/OpenCL</a:t>
            </a:r>
            <a:r>
              <a:rPr lang="zh-CN" altLang="en-US"/>
              <a:t>并行编程语言加速彩虹表破解</a:t>
            </a:r>
            <a:r>
              <a:rPr lang="en-US" altLang="zh-CN"/>
              <a:t>SHA256</a:t>
            </a:r>
            <a:r>
              <a:rPr lang="zh-CN" altLang="en-US"/>
              <a:t>算法成为最佳选择。</a:t>
            </a:r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96B53AE6-2785-49EC-BCC2-CEB1C18ED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2911475"/>
            <a:ext cx="5888037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778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TextBox 44"/>
          <p:cNvSpPr>
            <a:spLocks noChangeArrowheads="1"/>
          </p:cNvSpPr>
          <p:nvPr/>
        </p:nvSpPr>
        <p:spPr bwMode="auto">
          <a:xfrm>
            <a:off x="10305759" y="6396567"/>
            <a:ext cx="184731" cy="23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endParaRPr lang="zh-CN" altLang="zh-CN" sz="933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5138" name="Rectangle 5"/>
          <p:cNvSpPr>
            <a:spLocks noChangeArrowheads="1"/>
          </p:cNvSpPr>
          <p:nvPr/>
        </p:nvSpPr>
        <p:spPr bwMode="auto">
          <a:xfrm>
            <a:off x="3215218" y="1727200"/>
            <a:ext cx="2366433" cy="423333"/>
          </a:xfrm>
          <a:prstGeom prst="rect">
            <a:avLst/>
          </a:pr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39" name="Rectangle 6"/>
          <p:cNvSpPr>
            <a:spLocks noChangeArrowheads="1"/>
          </p:cNvSpPr>
          <p:nvPr/>
        </p:nvSpPr>
        <p:spPr bwMode="auto">
          <a:xfrm>
            <a:off x="3215218" y="2209800"/>
            <a:ext cx="2366433" cy="702733"/>
          </a:xfrm>
          <a:prstGeom prst="rect">
            <a:avLst/>
          </a:pr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40" name="Rectangle 7"/>
          <p:cNvSpPr>
            <a:spLocks noChangeArrowheads="1"/>
          </p:cNvSpPr>
          <p:nvPr/>
        </p:nvSpPr>
        <p:spPr bwMode="auto">
          <a:xfrm>
            <a:off x="3215218" y="2967567"/>
            <a:ext cx="2366433" cy="419100"/>
          </a:xfrm>
          <a:prstGeom prst="rect">
            <a:avLst/>
          </a:pr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41" name="Rectangle 8"/>
          <p:cNvSpPr>
            <a:spLocks noChangeArrowheads="1"/>
          </p:cNvSpPr>
          <p:nvPr/>
        </p:nvSpPr>
        <p:spPr bwMode="auto">
          <a:xfrm>
            <a:off x="3215218" y="3441700"/>
            <a:ext cx="2366433" cy="425451"/>
          </a:xfrm>
          <a:prstGeom prst="rect">
            <a:avLst/>
          </a:pr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42" name="Rectangle 9"/>
          <p:cNvSpPr>
            <a:spLocks noChangeArrowheads="1"/>
          </p:cNvSpPr>
          <p:nvPr/>
        </p:nvSpPr>
        <p:spPr bwMode="auto">
          <a:xfrm>
            <a:off x="3215218" y="3915834"/>
            <a:ext cx="2366433" cy="575733"/>
          </a:xfrm>
          <a:prstGeom prst="rect">
            <a:avLst/>
          </a:pr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43" name="Rectangle 10"/>
          <p:cNvSpPr>
            <a:spLocks noChangeArrowheads="1"/>
          </p:cNvSpPr>
          <p:nvPr/>
        </p:nvSpPr>
        <p:spPr bwMode="auto">
          <a:xfrm>
            <a:off x="3215218" y="4546600"/>
            <a:ext cx="2366433" cy="425451"/>
          </a:xfrm>
          <a:prstGeom prst="rect">
            <a:avLst/>
          </a:pr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44" name="Rectangle 11"/>
          <p:cNvSpPr>
            <a:spLocks noChangeArrowheads="1"/>
          </p:cNvSpPr>
          <p:nvPr/>
        </p:nvSpPr>
        <p:spPr bwMode="auto">
          <a:xfrm>
            <a:off x="3215218" y="5020734"/>
            <a:ext cx="2366433" cy="423333"/>
          </a:xfrm>
          <a:prstGeom prst="rect">
            <a:avLst/>
          </a:pr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45" name="Freeform 37"/>
          <p:cNvSpPr>
            <a:spLocks noChangeArrowheads="1"/>
          </p:cNvSpPr>
          <p:nvPr/>
        </p:nvSpPr>
        <p:spPr bwMode="auto">
          <a:xfrm>
            <a:off x="5556251" y="2578101"/>
            <a:ext cx="2590800" cy="1090084"/>
          </a:xfrm>
          <a:custGeom>
            <a:avLst/>
            <a:gdLst>
              <a:gd name="T0" fmla="*/ 0 w 518"/>
              <a:gd name="T1" fmla="*/ 0 h 218"/>
              <a:gd name="T2" fmla="*/ 518 w 518"/>
              <a:gd name="T3" fmla="*/ 211 h 218"/>
              <a:gd name="T4" fmla="*/ 0 60000 65536"/>
              <a:gd name="T5" fmla="*/ 0 60000 65536"/>
              <a:gd name="T6" fmla="*/ 0 w 518"/>
              <a:gd name="T7" fmla="*/ 0 h 218"/>
              <a:gd name="T8" fmla="*/ 518 w 518"/>
              <a:gd name="T9" fmla="*/ 218 h 2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8" h="218">
                <a:moveTo>
                  <a:pt x="0" y="0"/>
                </a:moveTo>
                <a:cubicBezTo>
                  <a:pt x="411" y="0"/>
                  <a:pt x="260" y="218"/>
                  <a:pt x="518" y="211"/>
                </a:cubicBezTo>
              </a:path>
            </a:pathLst>
          </a:custGeom>
          <a:noFill/>
          <a:ln w="14" cap="flat" cmpd="sng">
            <a:solidFill>
              <a:srgbClr val="EBAC0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46" name="Freeform 38"/>
          <p:cNvSpPr>
            <a:spLocks noChangeArrowheads="1"/>
          </p:cNvSpPr>
          <p:nvPr/>
        </p:nvSpPr>
        <p:spPr bwMode="auto">
          <a:xfrm>
            <a:off x="5556251" y="3175000"/>
            <a:ext cx="2590800" cy="474133"/>
          </a:xfrm>
          <a:custGeom>
            <a:avLst/>
            <a:gdLst>
              <a:gd name="T0" fmla="*/ 0 w 518"/>
              <a:gd name="T1" fmla="*/ 0 h 95"/>
              <a:gd name="T2" fmla="*/ 518 w 518"/>
              <a:gd name="T3" fmla="*/ 92 h 95"/>
              <a:gd name="T4" fmla="*/ 0 60000 65536"/>
              <a:gd name="T5" fmla="*/ 0 60000 65536"/>
              <a:gd name="T6" fmla="*/ 0 w 518"/>
              <a:gd name="T7" fmla="*/ 0 h 95"/>
              <a:gd name="T8" fmla="*/ 518 w 518"/>
              <a:gd name="T9" fmla="*/ 95 h 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8" h="95">
                <a:moveTo>
                  <a:pt x="0" y="0"/>
                </a:moveTo>
                <a:cubicBezTo>
                  <a:pt x="411" y="0"/>
                  <a:pt x="260" y="95"/>
                  <a:pt x="518" y="92"/>
                </a:cubicBezTo>
              </a:path>
            </a:pathLst>
          </a:custGeom>
          <a:noFill/>
          <a:ln w="14" cap="flat" cmpd="sng">
            <a:solidFill>
              <a:srgbClr val="A2B93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47" name="Freeform 39"/>
          <p:cNvSpPr>
            <a:spLocks noChangeArrowheads="1"/>
          </p:cNvSpPr>
          <p:nvPr/>
        </p:nvSpPr>
        <p:spPr bwMode="auto">
          <a:xfrm>
            <a:off x="5556251" y="1930401"/>
            <a:ext cx="2590800" cy="1756833"/>
          </a:xfrm>
          <a:custGeom>
            <a:avLst/>
            <a:gdLst>
              <a:gd name="T0" fmla="*/ 0 w 518"/>
              <a:gd name="T1" fmla="*/ 0 h 351"/>
              <a:gd name="T2" fmla="*/ 518 w 518"/>
              <a:gd name="T3" fmla="*/ 340 h 351"/>
              <a:gd name="T4" fmla="*/ 0 60000 65536"/>
              <a:gd name="T5" fmla="*/ 0 60000 65536"/>
              <a:gd name="T6" fmla="*/ 0 w 518"/>
              <a:gd name="T7" fmla="*/ 0 h 351"/>
              <a:gd name="T8" fmla="*/ 518 w 518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8" h="351">
                <a:moveTo>
                  <a:pt x="0" y="0"/>
                </a:moveTo>
                <a:cubicBezTo>
                  <a:pt x="411" y="0"/>
                  <a:pt x="260" y="351"/>
                  <a:pt x="518" y="340"/>
                </a:cubicBezTo>
              </a:path>
            </a:pathLst>
          </a:custGeom>
          <a:noFill/>
          <a:ln w="14" cap="flat" cmpd="sng">
            <a:solidFill>
              <a:srgbClr val="F83003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48" name="Freeform 40"/>
          <p:cNvSpPr>
            <a:spLocks noChangeArrowheads="1"/>
          </p:cNvSpPr>
          <p:nvPr/>
        </p:nvSpPr>
        <p:spPr bwMode="auto">
          <a:xfrm>
            <a:off x="5556251" y="3615268"/>
            <a:ext cx="2590800" cy="1172633"/>
          </a:xfrm>
          <a:custGeom>
            <a:avLst/>
            <a:gdLst>
              <a:gd name="T0" fmla="*/ 0 w 518"/>
              <a:gd name="T1" fmla="*/ 234 h 234"/>
              <a:gd name="T2" fmla="*/ 518 w 518"/>
              <a:gd name="T3" fmla="*/ 7 h 234"/>
              <a:gd name="T4" fmla="*/ 0 60000 65536"/>
              <a:gd name="T5" fmla="*/ 0 60000 65536"/>
              <a:gd name="T6" fmla="*/ 0 w 518"/>
              <a:gd name="T7" fmla="*/ 0 h 234"/>
              <a:gd name="T8" fmla="*/ 518 w 518"/>
              <a:gd name="T9" fmla="*/ 234 h 2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8" h="234">
                <a:moveTo>
                  <a:pt x="0" y="234"/>
                </a:moveTo>
                <a:cubicBezTo>
                  <a:pt x="411" y="234"/>
                  <a:pt x="260" y="0"/>
                  <a:pt x="518" y="7"/>
                </a:cubicBezTo>
              </a:path>
            </a:pathLst>
          </a:custGeom>
          <a:noFill/>
          <a:ln w="14" cap="flat" cmpd="sng">
            <a:solidFill>
              <a:srgbClr val="EBAC0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49" name="Freeform 41"/>
          <p:cNvSpPr>
            <a:spLocks noChangeArrowheads="1"/>
          </p:cNvSpPr>
          <p:nvPr/>
        </p:nvSpPr>
        <p:spPr bwMode="auto">
          <a:xfrm>
            <a:off x="5556251" y="3632200"/>
            <a:ext cx="2590800" cy="584200"/>
          </a:xfrm>
          <a:custGeom>
            <a:avLst/>
            <a:gdLst>
              <a:gd name="T0" fmla="*/ 0 w 518"/>
              <a:gd name="T1" fmla="*/ 117 h 117"/>
              <a:gd name="T2" fmla="*/ 518 w 518"/>
              <a:gd name="T3" fmla="*/ 4 h 117"/>
              <a:gd name="T4" fmla="*/ 0 60000 65536"/>
              <a:gd name="T5" fmla="*/ 0 60000 65536"/>
              <a:gd name="T6" fmla="*/ 0 w 518"/>
              <a:gd name="T7" fmla="*/ 0 h 117"/>
              <a:gd name="T8" fmla="*/ 518 w 518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8" h="117">
                <a:moveTo>
                  <a:pt x="0" y="117"/>
                </a:moveTo>
                <a:cubicBezTo>
                  <a:pt x="411" y="117"/>
                  <a:pt x="260" y="0"/>
                  <a:pt x="518" y="4"/>
                </a:cubicBezTo>
              </a:path>
            </a:pathLst>
          </a:custGeom>
          <a:noFill/>
          <a:ln w="14" cap="flat" cmpd="sng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50" name="Freeform 42"/>
          <p:cNvSpPr>
            <a:spLocks noChangeArrowheads="1"/>
          </p:cNvSpPr>
          <p:nvPr/>
        </p:nvSpPr>
        <p:spPr bwMode="auto">
          <a:xfrm>
            <a:off x="5556251" y="3606800"/>
            <a:ext cx="2590800" cy="1634067"/>
          </a:xfrm>
          <a:custGeom>
            <a:avLst/>
            <a:gdLst>
              <a:gd name="T0" fmla="*/ 0 w 518"/>
              <a:gd name="T1" fmla="*/ 327 h 327"/>
              <a:gd name="T2" fmla="*/ 518 w 518"/>
              <a:gd name="T3" fmla="*/ 10 h 327"/>
              <a:gd name="T4" fmla="*/ 0 60000 65536"/>
              <a:gd name="T5" fmla="*/ 0 60000 65536"/>
              <a:gd name="T6" fmla="*/ 0 w 518"/>
              <a:gd name="T7" fmla="*/ 0 h 327"/>
              <a:gd name="T8" fmla="*/ 518 w 518"/>
              <a:gd name="T9" fmla="*/ 327 h 32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8" h="327">
                <a:moveTo>
                  <a:pt x="0" y="327"/>
                </a:moveTo>
                <a:cubicBezTo>
                  <a:pt x="411" y="327"/>
                  <a:pt x="260" y="0"/>
                  <a:pt x="518" y="10"/>
                </a:cubicBezTo>
              </a:path>
            </a:pathLst>
          </a:custGeom>
          <a:noFill/>
          <a:ln w="14" cap="flat" cmpd="sng">
            <a:solidFill>
              <a:srgbClr val="A2B93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51" name="Line 43"/>
          <p:cNvSpPr>
            <a:spLocks noChangeShapeType="1"/>
          </p:cNvSpPr>
          <p:nvPr/>
        </p:nvSpPr>
        <p:spPr bwMode="auto">
          <a:xfrm>
            <a:off x="5496984" y="3649134"/>
            <a:ext cx="2650067" cy="2117"/>
          </a:xfrm>
          <a:prstGeom prst="line">
            <a:avLst/>
          </a:prstGeom>
          <a:noFill/>
          <a:ln w="14" cap="flat" cmpd="sng">
            <a:solidFill>
              <a:srgbClr val="245647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5152" name="组合 2"/>
          <p:cNvGrpSpPr>
            <a:grpSpLocks/>
          </p:cNvGrpSpPr>
          <p:nvPr/>
        </p:nvGrpSpPr>
        <p:grpSpPr bwMode="auto">
          <a:xfrm>
            <a:off x="3657600" y="1847851"/>
            <a:ext cx="186267" cy="184149"/>
            <a:chOff x="0" y="0"/>
            <a:chExt cx="138113" cy="138113"/>
          </a:xfrm>
        </p:grpSpPr>
        <p:sp>
          <p:nvSpPr>
            <p:cNvPr id="5153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54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55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56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</p:grpSp>
      <p:sp>
        <p:nvSpPr>
          <p:cNvPr id="5157" name="Freeform 227"/>
          <p:cNvSpPr>
            <a:spLocks noChangeArrowheads="1"/>
          </p:cNvSpPr>
          <p:nvPr/>
        </p:nvSpPr>
        <p:spPr bwMode="auto">
          <a:xfrm>
            <a:off x="7986185" y="3526367"/>
            <a:ext cx="325967" cy="249767"/>
          </a:xfrm>
          <a:custGeom>
            <a:avLst/>
            <a:gdLst>
              <a:gd name="T0" fmla="*/ 0 w 154"/>
              <a:gd name="T1" fmla="*/ 0 h 118"/>
              <a:gd name="T2" fmla="*/ 154 w 154"/>
              <a:gd name="T3" fmla="*/ 59 h 118"/>
              <a:gd name="T4" fmla="*/ 0 w 154"/>
              <a:gd name="T5" fmla="*/ 118 h 118"/>
              <a:gd name="T6" fmla="*/ 0 w 154"/>
              <a:gd name="T7" fmla="*/ 0 h 118"/>
              <a:gd name="T8" fmla="*/ 0 60000 65536"/>
              <a:gd name="T9" fmla="*/ 0 60000 65536"/>
              <a:gd name="T10" fmla="*/ 0 60000 65536"/>
              <a:gd name="T11" fmla="*/ 0 60000 65536"/>
              <a:gd name="T12" fmla="*/ 0 w 154"/>
              <a:gd name="T13" fmla="*/ 0 h 118"/>
              <a:gd name="T14" fmla="*/ 154 w 154"/>
              <a:gd name="T15" fmla="*/ 118 h 1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" h="118">
                <a:moveTo>
                  <a:pt x="0" y="0"/>
                </a:moveTo>
                <a:lnTo>
                  <a:pt x="154" y="59"/>
                </a:lnTo>
                <a:lnTo>
                  <a:pt x="0" y="118"/>
                </a:lnTo>
                <a:lnTo>
                  <a:pt x="0" y="0"/>
                </a:lnTo>
                <a:close/>
              </a:path>
            </a:pathLst>
          </a:custGeom>
          <a:solidFill>
            <a:srgbClr val="403B3B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58" name="TextBox 254"/>
          <p:cNvSpPr>
            <a:spLocks noChangeArrowheads="1"/>
          </p:cNvSpPr>
          <p:nvPr/>
        </p:nvSpPr>
        <p:spPr bwMode="auto">
          <a:xfrm>
            <a:off x="3841751" y="1749040"/>
            <a:ext cx="114005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 dirty="0"/>
          </a:p>
        </p:txBody>
      </p:sp>
      <p:grpSp>
        <p:nvGrpSpPr>
          <p:cNvPr id="5159" name="组合 256"/>
          <p:cNvGrpSpPr>
            <a:grpSpLocks/>
          </p:cNvGrpSpPr>
          <p:nvPr/>
        </p:nvGrpSpPr>
        <p:grpSpPr bwMode="auto">
          <a:xfrm>
            <a:off x="3657600" y="2459567"/>
            <a:ext cx="186267" cy="184151"/>
            <a:chOff x="0" y="0"/>
            <a:chExt cx="138113" cy="138113"/>
          </a:xfrm>
        </p:grpSpPr>
        <p:sp>
          <p:nvSpPr>
            <p:cNvPr id="5160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61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62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63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</p:grpSp>
      <p:sp>
        <p:nvSpPr>
          <p:cNvPr id="5164" name="TextBox 261"/>
          <p:cNvSpPr>
            <a:spLocks noChangeArrowheads="1"/>
          </p:cNvSpPr>
          <p:nvPr/>
        </p:nvSpPr>
        <p:spPr bwMode="auto">
          <a:xfrm>
            <a:off x="3841751" y="2360756"/>
            <a:ext cx="114005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867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grpSp>
        <p:nvGrpSpPr>
          <p:cNvPr id="5165" name="组合 262"/>
          <p:cNvGrpSpPr>
            <a:grpSpLocks/>
          </p:cNvGrpSpPr>
          <p:nvPr/>
        </p:nvGrpSpPr>
        <p:grpSpPr bwMode="auto">
          <a:xfrm>
            <a:off x="3657600" y="3083984"/>
            <a:ext cx="186267" cy="184149"/>
            <a:chOff x="0" y="0"/>
            <a:chExt cx="138113" cy="138113"/>
          </a:xfrm>
        </p:grpSpPr>
        <p:sp>
          <p:nvSpPr>
            <p:cNvPr id="5166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67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68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69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</p:grpSp>
      <p:sp>
        <p:nvSpPr>
          <p:cNvPr id="5170" name="TextBox 267"/>
          <p:cNvSpPr>
            <a:spLocks noChangeArrowheads="1"/>
          </p:cNvSpPr>
          <p:nvPr/>
        </p:nvSpPr>
        <p:spPr bwMode="auto">
          <a:xfrm>
            <a:off x="3841751" y="2987289"/>
            <a:ext cx="114005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867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grpSp>
        <p:nvGrpSpPr>
          <p:cNvPr id="5171" name="组合 268"/>
          <p:cNvGrpSpPr>
            <a:grpSpLocks/>
          </p:cNvGrpSpPr>
          <p:nvPr/>
        </p:nvGrpSpPr>
        <p:grpSpPr bwMode="auto">
          <a:xfrm>
            <a:off x="3657600" y="3566584"/>
            <a:ext cx="186267" cy="184149"/>
            <a:chOff x="0" y="0"/>
            <a:chExt cx="138113" cy="138113"/>
          </a:xfrm>
        </p:grpSpPr>
        <p:sp>
          <p:nvSpPr>
            <p:cNvPr id="5172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73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74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75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</p:grpSp>
      <p:sp>
        <p:nvSpPr>
          <p:cNvPr id="5176" name="TextBox 273"/>
          <p:cNvSpPr>
            <a:spLocks noChangeArrowheads="1"/>
          </p:cNvSpPr>
          <p:nvPr/>
        </p:nvSpPr>
        <p:spPr bwMode="auto">
          <a:xfrm>
            <a:off x="3841751" y="3469889"/>
            <a:ext cx="114005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867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grpSp>
        <p:nvGrpSpPr>
          <p:cNvPr id="5177" name="组合 274"/>
          <p:cNvGrpSpPr>
            <a:grpSpLocks/>
          </p:cNvGrpSpPr>
          <p:nvPr/>
        </p:nvGrpSpPr>
        <p:grpSpPr bwMode="auto">
          <a:xfrm>
            <a:off x="3657600" y="4110567"/>
            <a:ext cx="186267" cy="186267"/>
            <a:chOff x="0" y="0"/>
            <a:chExt cx="138113" cy="138113"/>
          </a:xfrm>
        </p:grpSpPr>
        <p:sp>
          <p:nvSpPr>
            <p:cNvPr id="5178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79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80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81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</p:grpSp>
      <p:sp>
        <p:nvSpPr>
          <p:cNvPr id="5182" name="TextBox 279"/>
          <p:cNvSpPr>
            <a:spLocks noChangeArrowheads="1"/>
          </p:cNvSpPr>
          <p:nvPr/>
        </p:nvSpPr>
        <p:spPr bwMode="auto">
          <a:xfrm>
            <a:off x="3841751" y="4013873"/>
            <a:ext cx="114005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867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grpSp>
        <p:nvGrpSpPr>
          <p:cNvPr id="5183" name="组合 280"/>
          <p:cNvGrpSpPr>
            <a:grpSpLocks/>
          </p:cNvGrpSpPr>
          <p:nvPr/>
        </p:nvGrpSpPr>
        <p:grpSpPr bwMode="auto">
          <a:xfrm>
            <a:off x="3657600" y="4665133"/>
            <a:ext cx="186267" cy="186267"/>
            <a:chOff x="0" y="0"/>
            <a:chExt cx="138113" cy="138113"/>
          </a:xfrm>
        </p:grpSpPr>
        <p:sp>
          <p:nvSpPr>
            <p:cNvPr id="5184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85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86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87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</p:grpSp>
      <p:sp>
        <p:nvSpPr>
          <p:cNvPr id="5188" name="TextBox 285"/>
          <p:cNvSpPr>
            <a:spLocks noChangeArrowheads="1"/>
          </p:cNvSpPr>
          <p:nvPr/>
        </p:nvSpPr>
        <p:spPr bwMode="auto">
          <a:xfrm>
            <a:off x="3841751" y="4568440"/>
            <a:ext cx="114005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867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grpSp>
        <p:nvGrpSpPr>
          <p:cNvPr id="5189" name="组合 286"/>
          <p:cNvGrpSpPr>
            <a:grpSpLocks/>
          </p:cNvGrpSpPr>
          <p:nvPr/>
        </p:nvGrpSpPr>
        <p:grpSpPr bwMode="auto">
          <a:xfrm>
            <a:off x="3657600" y="5135034"/>
            <a:ext cx="186267" cy="184151"/>
            <a:chOff x="0" y="0"/>
            <a:chExt cx="138113" cy="138113"/>
          </a:xfrm>
        </p:grpSpPr>
        <p:sp>
          <p:nvSpPr>
            <p:cNvPr id="5190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91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92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5193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sym typeface="宋体" pitchFamily="2" charset="-122"/>
              </a:endParaRPr>
            </a:p>
          </p:txBody>
        </p:sp>
      </p:grpSp>
      <p:sp>
        <p:nvSpPr>
          <p:cNvPr id="5194" name="TextBox 291"/>
          <p:cNvSpPr>
            <a:spLocks noChangeArrowheads="1"/>
          </p:cNvSpPr>
          <p:nvPr/>
        </p:nvSpPr>
        <p:spPr bwMode="auto">
          <a:xfrm>
            <a:off x="3841751" y="5036223"/>
            <a:ext cx="114005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867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sp>
        <p:nvSpPr>
          <p:cNvPr id="5195" name="TextBox 292"/>
          <p:cNvSpPr>
            <a:spLocks noChangeArrowheads="1"/>
          </p:cNvSpPr>
          <p:nvPr/>
        </p:nvSpPr>
        <p:spPr bwMode="auto">
          <a:xfrm>
            <a:off x="8669867" y="1862667"/>
            <a:ext cx="2101857" cy="66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733" dirty="0">
                <a:solidFill>
                  <a:srgbClr val="3D9077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 dirty="0"/>
          </a:p>
        </p:txBody>
      </p:sp>
      <p:sp>
        <p:nvSpPr>
          <p:cNvPr id="5196" name="矩形 1"/>
          <p:cNvSpPr>
            <a:spLocks noChangeArrowheads="1"/>
          </p:cNvSpPr>
          <p:nvPr/>
        </p:nvSpPr>
        <p:spPr bwMode="auto">
          <a:xfrm>
            <a:off x="8242300" y="2582334"/>
            <a:ext cx="3151717" cy="1938608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333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上海锐普广告有限公司是中国第一家精品</a:t>
            </a:r>
            <a:r>
              <a:rPr lang="en-US" sz="1333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333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设计机构。拥有国内顶尖的</a:t>
            </a:r>
            <a:r>
              <a:rPr lang="en-US" sz="1333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333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制作技术、顶级的</a:t>
            </a:r>
            <a:r>
              <a:rPr lang="en-US" sz="1333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333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设计团队， 坚持精益求精、拒绝平庸的做事精神，帮助您实现美观、精致、严谨、动感的</a:t>
            </a:r>
            <a:r>
              <a:rPr lang="en-US" sz="1333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333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展示效果，让您的</a:t>
            </a:r>
            <a:r>
              <a:rPr lang="en-US" sz="1333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333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创造卓越价值。</a:t>
            </a:r>
          </a:p>
        </p:txBody>
      </p:sp>
      <p:sp>
        <p:nvSpPr>
          <p:cNvPr id="5197" name="矩形 1"/>
          <p:cNvSpPr>
            <a:spLocks noChangeArrowheads="1"/>
          </p:cNvSpPr>
          <p:nvPr/>
        </p:nvSpPr>
        <p:spPr bwMode="auto">
          <a:xfrm>
            <a:off x="1113367" y="1714500"/>
            <a:ext cx="2091267" cy="420756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锐普，中国专业</a:t>
            </a:r>
            <a:r>
              <a:rPr 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设计领跑者，用卓越</a:t>
            </a:r>
            <a:r>
              <a:rPr 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为您创造价值。</a:t>
            </a:r>
          </a:p>
        </p:txBody>
      </p:sp>
      <p:sp>
        <p:nvSpPr>
          <p:cNvPr id="5198" name="矩形 1"/>
          <p:cNvSpPr>
            <a:spLocks noChangeArrowheads="1"/>
          </p:cNvSpPr>
          <p:nvPr/>
        </p:nvSpPr>
        <p:spPr bwMode="auto">
          <a:xfrm>
            <a:off x="1113367" y="2298700"/>
            <a:ext cx="2091267" cy="420756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锐普，中国专业</a:t>
            </a:r>
            <a:r>
              <a:rPr 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设计领跑者，用卓越</a:t>
            </a:r>
            <a:r>
              <a:rPr 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为您创造价值。</a:t>
            </a:r>
          </a:p>
        </p:txBody>
      </p:sp>
      <p:sp>
        <p:nvSpPr>
          <p:cNvPr id="5199" name="矩形 1"/>
          <p:cNvSpPr>
            <a:spLocks noChangeArrowheads="1"/>
          </p:cNvSpPr>
          <p:nvPr/>
        </p:nvSpPr>
        <p:spPr bwMode="auto">
          <a:xfrm>
            <a:off x="1113367" y="2959100"/>
            <a:ext cx="2091267" cy="420756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锐普，中国专业</a:t>
            </a:r>
            <a:r>
              <a:rPr 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设计领跑者，用卓越</a:t>
            </a:r>
            <a:r>
              <a:rPr 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为您创造价值。</a:t>
            </a:r>
          </a:p>
        </p:txBody>
      </p:sp>
      <p:sp>
        <p:nvSpPr>
          <p:cNvPr id="5200" name="矩形 1"/>
          <p:cNvSpPr>
            <a:spLocks noChangeArrowheads="1"/>
          </p:cNvSpPr>
          <p:nvPr/>
        </p:nvSpPr>
        <p:spPr bwMode="auto">
          <a:xfrm>
            <a:off x="1113367" y="3416300"/>
            <a:ext cx="2091267" cy="420756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067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锐普，中国专业</a:t>
            </a:r>
            <a:r>
              <a:rPr lang="en-US" sz="1067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设计领跑者，用卓越</a:t>
            </a:r>
            <a:r>
              <a:rPr lang="en-US" sz="1067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为您创造价值。</a:t>
            </a:r>
          </a:p>
        </p:txBody>
      </p:sp>
      <p:sp>
        <p:nvSpPr>
          <p:cNvPr id="5201" name="矩形 1"/>
          <p:cNvSpPr>
            <a:spLocks noChangeArrowheads="1"/>
          </p:cNvSpPr>
          <p:nvPr/>
        </p:nvSpPr>
        <p:spPr bwMode="auto">
          <a:xfrm>
            <a:off x="1113367" y="3962400"/>
            <a:ext cx="2091267" cy="420756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067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锐普，中国专业</a:t>
            </a:r>
            <a:r>
              <a:rPr lang="en-US" sz="1067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设计领跑者，用卓越</a:t>
            </a:r>
            <a:r>
              <a:rPr lang="en-US" sz="1067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为您创造价值。</a:t>
            </a:r>
          </a:p>
        </p:txBody>
      </p:sp>
      <p:sp>
        <p:nvSpPr>
          <p:cNvPr id="5202" name="矩形 1"/>
          <p:cNvSpPr>
            <a:spLocks noChangeArrowheads="1"/>
          </p:cNvSpPr>
          <p:nvPr/>
        </p:nvSpPr>
        <p:spPr bwMode="auto">
          <a:xfrm>
            <a:off x="1113367" y="4508500"/>
            <a:ext cx="2091267" cy="420756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锐普，中国专业</a:t>
            </a:r>
            <a:r>
              <a:rPr 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设计领跑者，用卓越</a:t>
            </a:r>
            <a:r>
              <a:rPr 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为您创造价值。</a:t>
            </a:r>
          </a:p>
        </p:txBody>
      </p:sp>
      <p:sp>
        <p:nvSpPr>
          <p:cNvPr id="5203" name="矩形 1"/>
          <p:cNvSpPr>
            <a:spLocks noChangeArrowheads="1"/>
          </p:cNvSpPr>
          <p:nvPr/>
        </p:nvSpPr>
        <p:spPr bwMode="auto">
          <a:xfrm>
            <a:off x="1113367" y="5003800"/>
            <a:ext cx="2091267" cy="420756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锐普，中国专业</a:t>
            </a:r>
            <a:r>
              <a:rPr 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设计领跑者，用卓越</a:t>
            </a:r>
            <a:r>
              <a:rPr 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067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为您创造价值。</a:t>
            </a:r>
          </a:p>
        </p:txBody>
      </p:sp>
      <p:sp>
        <p:nvSpPr>
          <p:cNvPr id="5204" name="直接连接符 302"/>
          <p:cNvSpPr>
            <a:spLocks noChangeShapeType="1"/>
          </p:cNvSpPr>
          <p:nvPr/>
        </p:nvSpPr>
        <p:spPr bwMode="auto">
          <a:xfrm>
            <a:off x="8276167" y="2554818"/>
            <a:ext cx="3124200" cy="2116"/>
          </a:xfrm>
          <a:prstGeom prst="line">
            <a:avLst/>
          </a:prstGeom>
          <a:noFill/>
          <a:ln w="12700" cap="flat" cmpd="sng">
            <a:solidFill>
              <a:srgbClr val="7F7F7F"/>
            </a:solidFill>
            <a:bevel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239245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3" name="TextBox 44"/>
          <p:cNvSpPr>
            <a:spLocks noChangeArrowheads="1"/>
          </p:cNvSpPr>
          <p:nvPr/>
        </p:nvSpPr>
        <p:spPr bwMode="auto">
          <a:xfrm>
            <a:off x="10305759" y="6396567"/>
            <a:ext cx="184731" cy="23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endParaRPr lang="zh-CN" altLang="zh-CN" sz="933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55314" name="AutoShape 3"/>
          <p:cNvSpPr>
            <a:spLocks noChangeAspect="1" noChangeArrowheads="1" noTextEdit="1"/>
          </p:cNvSpPr>
          <p:nvPr/>
        </p:nvSpPr>
        <p:spPr bwMode="auto">
          <a:xfrm>
            <a:off x="810685" y="1123951"/>
            <a:ext cx="5228167" cy="4610100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15" name="Freeform 5"/>
          <p:cNvSpPr>
            <a:spLocks noEditPoints="1" noChangeArrowheads="1"/>
          </p:cNvSpPr>
          <p:nvPr/>
        </p:nvSpPr>
        <p:spPr bwMode="auto">
          <a:xfrm>
            <a:off x="4982633" y="5018617"/>
            <a:ext cx="755651" cy="711200"/>
          </a:xfrm>
          <a:custGeom>
            <a:avLst/>
            <a:gdLst>
              <a:gd name="T0" fmla="*/ 142 w 173"/>
              <a:gd name="T1" fmla="*/ 136 h 163"/>
              <a:gd name="T2" fmla="*/ 134 w 173"/>
              <a:gd name="T3" fmla="*/ 64 h 163"/>
              <a:gd name="T4" fmla="*/ 149 w 173"/>
              <a:gd name="T5" fmla="*/ 31 h 163"/>
              <a:gd name="T6" fmla="*/ 156 w 173"/>
              <a:gd name="T7" fmla="*/ 56 h 163"/>
              <a:gd name="T8" fmla="*/ 161 w 173"/>
              <a:gd name="T9" fmla="*/ 91 h 163"/>
              <a:gd name="T10" fmla="*/ 144 w 173"/>
              <a:gd name="T11" fmla="*/ 150 h 163"/>
              <a:gd name="T12" fmla="*/ 125 w 173"/>
              <a:gd name="T13" fmla="*/ 125 h 163"/>
              <a:gd name="T14" fmla="*/ 131 w 173"/>
              <a:gd name="T15" fmla="*/ 138 h 163"/>
              <a:gd name="T16" fmla="*/ 127 w 173"/>
              <a:gd name="T17" fmla="*/ 144 h 163"/>
              <a:gd name="T18" fmla="*/ 131 w 173"/>
              <a:gd name="T19" fmla="*/ 134 h 163"/>
              <a:gd name="T20" fmla="*/ 125 w 173"/>
              <a:gd name="T21" fmla="*/ 122 h 163"/>
              <a:gd name="T22" fmla="*/ 125 w 173"/>
              <a:gd name="T23" fmla="*/ 137 h 163"/>
              <a:gd name="T24" fmla="*/ 121 w 173"/>
              <a:gd name="T25" fmla="*/ 145 h 163"/>
              <a:gd name="T26" fmla="*/ 125 w 173"/>
              <a:gd name="T27" fmla="*/ 160 h 163"/>
              <a:gd name="T28" fmla="*/ 111 w 173"/>
              <a:gd name="T29" fmla="*/ 126 h 163"/>
              <a:gd name="T30" fmla="*/ 110 w 173"/>
              <a:gd name="T31" fmla="*/ 131 h 163"/>
              <a:gd name="T32" fmla="*/ 121 w 173"/>
              <a:gd name="T33" fmla="*/ 156 h 163"/>
              <a:gd name="T34" fmla="*/ 112 w 173"/>
              <a:gd name="T35" fmla="*/ 155 h 163"/>
              <a:gd name="T36" fmla="*/ 104 w 173"/>
              <a:gd name="T37" fmla="*/ 113 h 163"/>
              <a:gd name="T38" fmla="*/ 110 w 173"/>
              <a:gd name="T39" fmla="*/ 142 h 163"/>
              <a:gd name="T40" fmla="*/ 104 w 173"/>
              <a:gd name="T41" fmla="*/ 151 h 163"/>
              <a:gd name="T42" fmla="*/ 104 w 173"/>
              <a:gd name="T43" fmla="*/ 113 h 163"/>
              <a:gd name="T44" fmla="*/ 102 w 173"/>
              <a:gd name="T45" fmla="*/ 134 h 163"/>
              <a:gd name="T46" fmla="*/ 104 w 173"/>
              <a:gd name="T47" fmla="*/ 126 h 163"/>
              <a:gd name="T48" fmla="*/ 97 w 173"/>
              <a:gd name="T49" fmla="*/ 26 h 163"/>
              <a:gd name="T50" fmla="*/ 94 w 173"/>
              <a:gd name="T51" fmla="*/ 109 h 163"/>
              <a:gd name="T52" fmla="*/ 78 w 173"/>
              <a:gd name="T53" fmla="*/ 133 h 163"/>
              <a:gd name="T54" fmla="*/ 78 w 173"/>
              <a:gd name="T55" fmla="*/ 116 h 163"/>
              <a:gd name="T56" fmla="*/ 78 w 173"/>
              <a:gd name="T57" fmla="*/ 52 h 163"/>
              <a:gd name="T58" fmla="*/ 78 w 173"/>
              <a:gd name="T59" fmla="*/ 18 h 163"/>
              <a:gd name="T60" fmla="*/ 74 w 173"/>
              <a:gd name="T61" fmla="*/ 50 h 163"/>
              <a:gd name="T62" fmla="*/ 77 w 173"/>
              <a:gd name="T63" fmla="*/ 122 h 163"/>
              <a:gd name="T64" fmla="*/ 78 w 173"/>
              <a:gd name="T65" fmla="*/ 114 h 163"/>
              <a:gd name="T66" fmla="*/ 74 w 173"/>
              <a:gd name="T67" fmla="*/ 140 h 163"/>
              <a:gd name="T68" fmla="*/ 63 w 173"/>
              <a:gd name="T69" fmla="*/ 11 h 163"/>
              <a:gd name="T70" fmla="*/ 74 w 173"/>
              <a:gd name="T71" fmla="*/ 114 h 163"/>
              <a:gd name="T72" fmla="*/ 74 w 173"/>
              <a:gd name="T73" fmla="*/ 131 h 163"/>
              <a:gd name="T74" fmla="*/ 62 w 173"/>
              <a:gd name="T75" fmla="*/ 131 h 163"/>
              <a:gd name="T76" fmla="*/ 68 w 173"/>
              <a:gd name="T77" fmla="*/ 118 h 163"/>
              <a:gd name="T78" fmla="*/ 62 w 173"/>
              <a:gd name="T79" fmla="*/ 94 h 163"/>
              <a:gd name="T80" fmla="*/ 62 w 173"/>
              <a:gd name="T81" fmla="*/ 45 h 163"/>
              <a:gd name="T82" fmla="*/ 57 w 173"/>
              <a:gd name="T83" fmla="*/ 107 h 163"/>
              <a:gd name="T84" fmla="*/ 62 w 173"/>
              <a:gd name="T85" fmla="*/ 130 h 163"/>
              <a:gd name="T86" fmla="*/ 51 w 173"/>
              <a:gd name="T87" fmla="*/ 121 h 163"/>
              <a:gd name="T88" fmla="*/ 58 w 173"/>
              <a:gd name="T89" fmla="*/ 0 h 163"/>
              <a:gd name="T90" fmla="*/ 34 w 173"/>
              <a:gd name="T91" fmla="*/ 117 h 163"/>
              <a:gd name="T92" fmla="*/ 34 w 173"/>
              <a:gd name="T93" fmla="*/ 93 h 163"/>
              <a:gd name="T94" fmla="*/ 44 w 173"/>
              <a:gd name="T95" fmla="*/ 31 h 163"/>
              <a:gd name="T96" fmla="*/ 24 w 173"/>
              <a:gd name="T97" fmla="*/ 43 h 163"/>
              <a:gd name="T98" fmla="*/ 25 w 173"/>
              <a:gd name="T99" fmla="*/ 92 h 163"/>
              <a:gd name="T100" fmla="*/ 34 w 173"/>
              <a:gd name="T101" fmla="*/ 110 h 163"/>
              <a:gd name="T102" fmla="*/ 23 w 173"/>
              <a:gd name="T103" fmla="*/ 99 h 163"/>
              <a:gd name="T104" fmla="*/ 23 w 173"/>
              <a:gd name="T105" fmla="*/ 118 h 163"/>
              <a:gd name="T106" fmla="*/ 15 w 173"/>
              <a:gd name="T107" fmla="*/ 90 h 163"/>
              <a:gd name="T108" fmla="*/ 8 w 173"/>
              <a:gd name="T109" fmla="*/ 105 h 163"/>
              <a:gd name="T110" fmla="*/ 23 w 173"/>
              <a:gd name="T111" fmla="*/ 107 h 163"/>
              <a:gd name="T112" fmla="*/ 16 w 173"/>
              <a:gd name="T113" fmla="*/ 116 h 163"/>
              <a:gd name="T114" fmla="*/ 23 w 173"/>
              <a:gd name="T115" fmla="*/ 42 h 163"/>
              <a:gd name="T116" fmla="*/ 20 w 173"/>
              <a:gd name="T117" fmla="*/ 41 h 16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73"/>
              <a:gd name="T178" fmla="*/ 0 h 163"/>
              <a:gd name="T179" fmla="*/ 173 w 173"/>
              <a:gd name="T180" fmla="*/ 163 h 16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73" h="163">
                <a:moveTo>
                  <a:pt x="131" y="162"/>
                </a:moveTo>
                <a:cubicBezTo>
                  <a:pt x="131" y="158"/>
                  <a:pt x="131" y="158"/>
                  <a:pt x="131" y="158"/>
                </a:cubicBezTo>
                <a:cubicBezTo>
                  <a:pt x="132" y="158"/>
                  <a:pt x="133" y="157"/>
                  <a:pt x="134" y="157"/>
                </a:cubicBezTo>
                <a:cubicBezTo>
                  <a:pt x="131" y="151"/>
                  <a:pt x="131" y="151"/>
                  <a:pt x="131" y="151"/>
                </a:cubicBezTo>
                <a:cubicBezTo>
                  <a:pt x="131" y="145"/>
                  <a:pt x="131" y="145"/>
                  <a:pt x="131" y="145"/>
                </a:cubicBezTo>
                <a:cubicBezTo>
                  <a:pt x="140" y="150"/>
                  <a:pt x="140" y="150"/>
                  <a:pt x="140" y="150"/>
                </a:cubicBezTo>
                <a:cubicBezTo>
                  <a:pt x="142" y="148"/>
                  <a:pt x="142" y="145"/>
                  <a:pt x="143" y="143"/>
                </a:cubicBezTo>
                <a:cubicBezTo>
                  <a:pt x="143" y="140"/>
                  <a:pt x="143" y="138"/>
                  <a:pt x="142" y="136"/>
                </a:cubicBezTo>
                <a:cubicBezTo>
                  <a:pt x="131" y="138"/>
                  <a:pt x="131" y="138"/>
                  <a:pt x="131" y="138"/>
                </a:cubicBezTo>
                <a:cubicBezTo>
                  <a:pt x="131" y="134"/>
                  <a:pt x="131" y="134"/>
                  <a:pt x="131" y="134"/>
                </a:cubicBezTo>
                <a:cubicBezTo>
                  <a:pt x="137" y="128"/>
                  <a:pt x="137" y="128"/>
                  <a:pt x="137" y="128"/>
                </a:cubicBezTo>
                <a:cubicBezTo>
                  <a:pt x="131" y="125"/>
                  <a:pt x="131" y="125"/>
                  <a:pt x="131" y="125"/>
                </a:cubicBezTo>
                <a:cubicBezTo>
                  <a:pt x="131" y="125"/>
                  <a:pt x="131" y="125"/>
                  <a:pt x="131" y="125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4" y="64"/>
                  <a:pt x="134" y="64"/>
                  <a:pt x="134" y="64"/>
                </a:cubicBezTo>
                <a:cubicBezTo>
                  <a:pt x="134" y="64"/>
                  <a:pt x="134" y="64"/>
                  <a:pt x="134" y="64"/>
                </a:cubicBezTo>
                <a:cubicBezTo>
                  <a:pt x="135" y="47"/>
                  <a:pt x="135" y="47"/>
                  <a:pt x="135" y="47"/>
                </a:cubicBezTo>
                <a:cubicBezTo>
                  <a:pt x="135" y="47"/>
                  <a:pt x="135" y="47"/>
                  <a:pt x="135" y="47"/>
                </a:cubicBezTo>
                <a:cubicBezTo>
                  <a:pt x="134" y="46"/>
                  <a:pt x="134" y="45"/>
                  <a:pt x="134" y="45"/>
                </a:cubicBezTo>
                <a:cubicBezTo>
                  <a:pt x="135" y="44"/>
                  <a:pt x="135" y="43"/>
                  <a:pt x="136" y="44"/>
                </a:cubicBezTo>
                <a:cubicBezTo>
                  <a:pt x="137" y="44"/>
                  <a:pt x="137" y="44"/>
                  <a:pt x="137" y="44"/>
                </a:cubicBezTo>
                <a:cubicBezTo>
                  <a:pt x="148" y="33"/>
                  <a:pt x="148" y="33"/>
                  <a:pt x="148" y="33"/>
                </a:cubicBezTo>
                <a:cubicBezTo>
                  <a:pt x="148" y="33"/>
                  <a:pt x="148" y="32"/>
                  <a:pt x="148" y="32"/>
                </a:cubicBezTo>
                <a:cubicBezTo>
                  <a:pt x="148" y="31"/>
                  <a:pt x="148" y="31"/>
                  <a:pt x="149" y="31"/>
                </a:cubicBezTo>
                <a:cubicBezTo>
                  <a:pt x="159" y="35"/>
                  <a:pt x="159" y="35"/>
                  <a:pt x="159" y="35"/>
                </a:cubicBezTo>
                <a:cubicBezTo>
                  <a:pt x="159" y="35"/>
                  <a:pt x="159" y="36"/>
                  <a:pt x="159" y="37"/>
                </a:cubicBezTo>
                <a:cubicBezTo>
                  <a:pt x="159" y="37"/>
                  <a:pt x="158" y="37"/>
                  <a:pt x="158" y="37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4"/>
                  <a:pt x="158" y="55"/>
                  <a:pt x="158" y="55"/>
                </a:cubicBezTo>
                <a:cubicBezTo>
                  <a:pt x="158" y="56"/>
                  <a:pt x="157" y="57"/>
                  <a:pt x="156" y="56"/>
                </a:cubicBezTo>
                <a:cubicBezTo>
                  <a:pt x="156" y="56"/>
                  <a:pt x="156" y="56"/>
                  <a:pt x="156" y="56"/>
                </a:cubicBezTo>
                <a:cubicBezTo>
                  <a:pt x="144" y="68"/>
                  <a:pt x="144" y="68"/>
                  <a:pt x="144" y="68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47" y="84"/>
                  <a:pt x="147" y="84"/>
                  <a:pt x="147" y="8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53" y="78"/>
                  <a:pt x="153" y="78"/>
                  <a:pt x="153" y="78"/>
                </a:cubicBezTo>
                <a:cubicBezTo>
                  <a:pt x="154" y="74"/>
                  <a:pt x="158" y="73"/>
                  <a:pt x="162" y="74"/>
                </a:cubicBezTo>
                <a:cubicBezTo>
                  <a:pt x="165" y="76"/>
                  <a:pt x="167" y="80"/>
                  <a:pt x="165" y="83"/>
                </a:cubicBezTo>
                <a:cubicBezTo>
                  <a:pt x="161" y="91"/>
                  <a:pt x="161" y="91"/>
                  <a:pt x="161" y="91"/>
                </a:cubicBezTo>
                <a:cubicBezTo>
                  <a:pt x="167" y="96"/>
                  <a:pt x="170" y="103"/>
                  <a:pt x="169" y="111"/>
                </a:cubicBezTo>
                <a:cubicBezTo>
                  <a:pt x="172" y="112"/>
                  <a:pt x="172" y="112"/>
                  <a:pt x="172" y="112"/>
                </a:cubicBezTo>
                <a:cubicBezTo>
                  <a:pt x="173" y="112"/>
                  <a:pt x="173" y="114"/>
                  <a:pt x="173" y="115"/>
                </a:cubicBezTo>
                <a:cubicBezTo>
                  <a:pt x="169" y="123"/>
                  <a:pt x="169" y="123"/>
                  <a:pt x="169" y="123"/>
                </a:cubicBezTo>
                <a:cubicBezTo>
                  <a:pt x="169" y="124"/>
                  <a:pt x="167" y="125"/>
                  <a:pt x="166" y="124"/>
                </a:cubicBezTo>
                <a:cubicBezTo>
                  <a:pt x="163" y="123"/>
                  <a:pt x="163" y="123"/>
                  <a:pt x="163" y="123"/>
                </a:cubicBezTo>
                <a:cubicBezTo>
                  <a:pt x="158" y="128"/>
                  <a:pt x="151" y="131"/>
                  <a:pt x="143" y="130"/>
                </a:cubicBezTo>
                <a:cubicBezTo>
                  <a:pt x="147" y="136"/>
                  <a:pt x="147" y="143"/>
                  <a:pt x="144" y="150"/>
                </a:cubicBezTo>
                <a:cubicBezTo>
                  <a:pt x="141" y="156"/>
                  <a:pt x="137" y="160"/>
                  <a:pt x="131" y="162"/>
                </a:cubicBezTo>
                <a:close/>
                <a:moveTo>
                  <a:pt x="131" y="143"/>
                </a:moveTo>
                <a:cubicBezTo>
                  <a:pt x="131" y="143"/>
                  <a:pt x="131" y="143"/>
                  <a:pt x="131" y="143"/>
                </a:cubicBezTo>
                <a:cubicBezTo>
                  <a:pt x="131" y="142"/>
                  <a:pt x="131" y="142"/>
                  <a:pt x="131" y="141"/>
                </a:cubicBezTo>
                <a:lnTo>
                  <a:pt x="131" y="143"/>
                </a:lnTo>
                <a:close/>
                <a:moveTo>
                  <a:pt x="131" y="71"/>
                </a:moveTo>
                <a:cubicBezTo>
                  <a:pt x="131" y="125"/>
                  <a:pt x="131" y="125"/>
                  <a:pt x="131" y="125"/>
                </a:cubicBezTo>
                <a:cubicBezTo>
                  <a:pt x="125" y="125"/>
                  <a:pt x="125" y="125"/>
                  <a:pt x="125" y="125"/>
                </a:cubicBezTo>
                <a:cubicBezTo>
                  <a:pt x="125" y="122"/>
                  <a:pt x="125" y="122"/>
                  <a:pt x="125" y="122"/>
                </a:cubicBezTo>
                <a:cubicBezTo>
                  <a:pt x="125" y="122"/>
                  <a:pt x="125" y="122"/>
                  <a:pt x="125" y="122"/>
                </a:cubicBezTo>
                <a:cubicBezTo>
                  <a:pt x="125" y="122"/>
                  <a:pt x="125" y="122"/>
                  <a:pt x="125" y="122"/>
                </a:cubicBezTo>
                <a:cubicBezTo>
                  <a:pt x="125" y="74"/>
                  <a:pt x="125" y="74"/>
                  <a:pt x="125" y="74"/>
                </a:cubicBezTo>
                <a:cubicBezTo>
                  <a:pt x="129" y="76"/>
                  <a:pt x="129" y="76"/>
                  <a:pt x="129" y="76"/>
                </a:cubicBezTo>
                <a:lnTo>
                  <a:pt x="131" y="71"/>
                </a:lnTo>
                <a:close/>
                <a:moveTo>
                  <a:pt x="131" y="134"/>
                </a:moveTo>
                <a:cubicBezTo>
                  <a:pt x="131" y="138"/>
                  <a:pt x="131" y="138"/>
                  <a:pt x="131" y="138"/>
                </a:cubicBezTo>
                <a:cubicBezTo>
                  <a:pt x="128" y="139"/>
                  <a:pt x="128" y="139"/>
                  <a:pt x="128" y="139"/>
                </a:cubicBezTo>
                <a:cubicBezTo>
                  <a:pt x="129" y="140"/>
                  <a:pt x="130" y="141"/>
                  <a:pt x="131" y="141"/>
                </a:cubicBezTo>
                <a:cubicBezTo>
                  <a:pt x="131" y="143"/>
                  <a:pt x="131" y="143"/>
                  <a:pt x="131" y="143"/>
                </a:cubicBezTo>
                <a:cubicBezTo>
                  <a:pt x="130" y="144"/>
                  <a:pt x="130" y="144"/>
                  <a:pt x="130" y="144"/>
                </a:cubicBezTo>
                <a:cubicBezTo>
                  <a:pt x="130" y="144"/>
                  <a:pt x="130" y="144"/>
                  <a:pt x="130" y="144"/>
                </a:cubicBezTo>
                <a:cubicBezTo>
                  <a:pt x="131" y="145"/>
                  <a:pt x="131" y="145"/>
                  <a:pt x="131" y="145"/>
                </a:cubicBezTo>
                <a:cubicBezTo>
                  <a:pt x="131" y="151"/>
                  <a:pt x="131" y="151"/>
                  <a:pt x="131" y="151"/>
                </a:cubicBezTo>
                <a:cubicBezTo>
                  <a:pt x="127" y="144"/>
                  <a:pt x="127" y="144"/>
                  <a:pt x="127" y="144"/>
                </a:cubicBezTo>
                <a:cubicBezTo>
                  <a:pt x="126" y="144"/>
                  <a:pt x="126" y="144"/>
                  <a:pt x="125" y="144"/>
                </a:cubicBezTo>
                <a:cubicBezTo>
                  <a:pt x="125" y="144"/>
                  <a:pt x="125" y="144"/>
                  <a:pt x="125" y="144"/>
                </a:cubicBezTo>
                <a:cubicBezTo>
                  <a:pt x="125" y="137"/>
                  <a:pt x="125" y="137"/>
                  <a:pt x="125" y="137"/>
                </a:cubicBezTo>
                <a:cubicBezTo>
                  <a:pt x="125" y="137"/>
                  <a:pt x="125" y="137"/>
                  <a:pt x="125" y="137"/>
                </a:cubicBezTo>
                <a:cubicBezTo>
                  <a:pt x="125" y="137"/>
                  <a:pt x="126" y="138"/>
                  <a:pt x="126" y="138"/>
                </a:cubicBezTo>
                <a:cubicBezTo>
                  <a:pt x="127" y="138"/>
                  <a:pt x="127" y="138"/>
                  <a:pt x="127" y="138"/>
                </a:cubicBezTo>
                <a:cubicBezTo>
                  <a:pt x="127" y="138"/>
                  <a:pt x="127" y="138"/>
                  <a:pt x="127" y="138"/>
                </a:cubicBezTo>
                <a:lnTo>
                  <a:pt x="131" y="134"/>
                </a:lnTo>
                <a:close/>
                <a:moveTo>
                  <a:pt x="131" y="158"/>
                </a:moveTo>
                <a:cubicBezTo>
                  <a:pt x="131" y="162"/>
                  <a:pt x="131" y="162"/>
                  <a:pt x="131" y="162"/>
                </a:cubicBezTo>
                <a:cubicBezTo>
                  <a:pt x="129" y="162"/>
                  <a:pt x="127" y="163"/>
                  <a:pt x="125" y="163"/>
                </a:cubicBezTo>
                <a:cubicBezTo>
                  <a:pt x="125" y="160"/>
                  <a:pt x="125" y="160"/>
                  <a:pt x="125" y="160"/>
                </a:cubicBezTo>
                <a:cubicBezTo>
                  <a:pt x="126" y="160"/>
                  <a:pt x="126" y="159"/>
                  <a:pt x="127" y="159"/>
                </a:cubicBezTo>
                <a:cubicBezTo>
                  <a:pt x="129" y="159"/>
                  <a:pt x="130" y="159"/>
                  <a:pt x="131" y="158"/>
                </a:cubicBezTo>
                <a:close/>
                <a:moveTo>
                  <a:pt x="125" y="74"/>
                </a:moveTo>
                <a:cubicBezTo>
                  <a:pt x="125" y="122"/>
                  <a:pt x="125" y="122"/>
                  <a:pt x="125" y="122"/>
                </a:cubicBezTo>
                <a:cubicBezTo>
                  <a:pt x="125" y="122"/>
                  <a:pt x="125" y="122"/>
                  <a:pt x="125" y="122"/>
                </a:cubicBezTo>
                <a:cubicBezTo>
                  <a:pt x="125" y="122"/>
                  <a:pt x="125" y="122"/>
                  <a:pt x="125" y="122"/>
                </a:cubicBezTo>
                <a:cubicBezTo>
                  <a:pt x="125" y="122"/>
                  <a:pt x="125" y="122"/>
                  <a:pt x="125" y="122"/>
                </a:cubicBezTo>
                <a:cubicBezTo>
                  <a:pt x="125" y="125"/>
                  <a:pt x="125" y="125"/>
                  <a:pt x="125" y="125"/>
                </a:cubicBezTo>
                <a:cubicBezTo>
                  <a:pt x="124" y="125"/>
                  <a:pt x="124" y="125"/>
                  <a:pt x="124" y="125"/>
                </a:cubicBezTo>
                <a:cubicBezTo>
                  <a:pt x="123" y="137"/>
                  <a:pt x="123" y="137"/>
                  <a:pt x="123" y="137"/>
                </a:cubicBezTo>
                <a:cubicBezTo>
                  <a:pt x="124" y="137"/>
                  <a:pt x="124" y="137"/>
                  <a:pt x="124" y="137"/>
                </a:cubicBezTo>
                <a:cubicBezTo>
                  <a:pt x="124" y="137"/>
                  <a:pt x="124" y="137"/>
                  <a:pt x="125" y="137"/>
                </a:cubicBezTo>
                <a:cubicBezTo>
                  <a:pt x="125" y="144"/>
                  <a:pt x="125" y="144"/>
                  <a:pt x="125" y="144"/>
                </a:cubicBezTo>
                <a:cubicBezTo>
                  <a:pt x="125" y="144"/>
                  <a:pt x="125" y="144"/>
                  <a:pt x="125" y="144"/>
                </a:cubicBezTo>
                <a:cubicBezTo>
                  <a:pt x="124" y="144"/>
                  <a:pt x="123" y="144"/>
                  <a:pt x="122" y="144"/>
                </a:cubicBezTo>
                <a:cubicBezTo>
                  <a:pt x="121" y="153"/>
                  <a:pt x="121" y="153"/>
                  <a:pt x="121" y="153"/>
                </a:cubicBezTo>
                <a:cubicBezTo>
                  <a:pt x="122" y="153"/>
                  <a:pt x="123" y="154"/>
                  <a:pt x="123" y="154"/>
                </a:cubicBezTo>
                <a:cubicBezTo>
                  <a:pt x="122" y="156"/>
                  <a:pt x="122" y="156"/>
                  <a:pt x="122" y="156"/>
                </a:cubicBezTo>
                <a:cubicBezTo>
                  <a:pt x="121" y="156"/>
                  <a:pt x="121" y="156"/>
                  <a:pt x="121" y="156"/>
                </a:cubicBezTo>
                <a:cubicBezTo>
                  <a:pt x="121" y="145"/>
                  <a:pt x="121" y="145"/>
                  <a:pt x="121" y="145"/>
                </a:cubicBezTo>
                <a:cubicBezTo>
                  <a:pt x="122" y="144"/>
                  <a:pt x="122" y="144"/>
                  <a:pt x="122" y="144"/>
                </a:cubicBezTo>
                <a:cubicBezTo>
                  <a:pt x="121" y="143"/>
                  <a:pt x="121" y="143"/>
                  <a:pt x="121" y="143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22" y="136"/>
                  <a:pt x="122" y="136"/>
                  <a:pt x="122" y="136"/>
                </a:cubicBezTo>
                <a:cubicBezTo>
                  <a:pt x="121" y="134"/>
                  <a:pt x="121" y="134"/>
                  <a:pt x="121" y="134"/>
                </a:cubicBezTo>
                <a:cubicBezTo>
                  <a:pt x="121" y="72"/>
                  <a:pt x="121" y="72"/>
                  <a:pt x="121" y="72"/>
                </a:cubicBezTo>
                <a:lnTo>
                  <a:pt x="125" y="74"/>
                </a:lnTo>
                <a:close/>
                <a:moveTo>
                  <a:pt x="125" y="160"/>
                </a:moveTo>
                <a:cubicBezTo>
                  <a:pt x="125" y="163"/>
                  <a:pt x="125" y="163"/>
                  <a:pt x="125" y="163"/>
                </a:cubicBezTo>
                <a:cubicBezTo>
                  <a:pt x="123" y="163"/>
                  <a:pt x="122" y="163"/>
                  <a:pt x="121" y="163"/>
                </a:cubicBezTo>
                <a:cubicBezTo>
                  <a:pt x="121" y="160"/>
                  <a:pt x="121" y="160"/>
                  <a:pt x="121" y="160"/>
                </a:cubicBezTo>
                <a:cubicBezTo>
                  <a:pt x="122" y="160"/>
                  <a:pt x="123" y="160"/>
                  <a:pt x="125" y="160"/>
                </a:cubicBezTo>
                <a:close/>
                <a:moveTo>
                  <a:pt x="121" y="72"/>
                </a:moveTo>
                <a:cubicBezTo>
                  <a:pt x="121" y="134"/>
                  <a:pt x="121" y="134"/>
                  <a:pt x="121" y="134"/>
                </a:cubicBezTo>
                <a:cubicBezTo>
                  <a:pt x="116" y="126"/>
                  <a:pt x="116" y="126"/>
                  <a:pt x="116" y="126"/>
                </a:cubicBezTo>
                <a:cubicBezTo>
                  <a:pt x="111" y="126"/>
                  <a:pt x="111" y="126"/>
                  <a:pt x="111" y="126"/>
                </a:cubicBezTo>
                <a:cubicBezTo>
                  <a:pt x="111" y="126"/>
                  <a:pt x="111" y="127"/>
                  <a:pt x="110" y="127"/>
                </a:cubicBezTo>
                <a:cubicBezTo>
                  <a:pt x="110" y="123"/>
                  <a:pt x="110" y="123"/>
                  <a:pt x="110" y="123"/>
                </a:cubicBezTo>
                <a:cubicBezTo>
                  <a:pt x="113" y="121"/>
                  <a:pt x="115" y="120"/>
                  <a:pt x="118" y="119"/>
                </a:cubicBezTo>
                <a:cubicBezTo>
                  <a:pt x="110" y="116"/>
                  <a:pt x="110" y="116"/>
                  <a:pt x="110" y="116"/>
                </a:cubicBezTo>
                <a:cubicBezTo>
                  <a:pt x="110" y="67"/>
                  <a:pt x="110" y="67"/>
                  <a:pt x="110" y="67"/>
                </a:cubicBezTo>
                <a:lnTo>
                  <a:pt x="121" y="72"/>
                </a:lnTo>
                <a:close/>
                <a:moveTo>
                  <a:pt x="121" y="136"/>
                </a:moveTo>
                <a:cubicBezTo>
                  <a:pt x="110" y="131"/>
                  <a:pt x="110" y="131"/>
                  <a:pt x="110" y="131"/>
                </a:cubicBezTo>
                <a:cubicBezTo>
                  <a:pt x="110" y="142"/>
                  <a:pt x="110" y="142"/>
                  <a:pt x="110" y="142"/>
                </a:cubicBezTo>
                <a:cubicBezTo>
                  <a:pt x="118" y="141"/>
                  <a:pt x="118" y="141"/>
                  <a:pt x="118" y="141"/>
                </a:cubicBezTo>
                <a:cubicBezTo>
                  <a:pt x="120" y="142"/>
                  <a:pt x="120" y="142"/>
                  <a:pt x="120" y="142"/>
                </a:cubicBezTo>
                <a:cubicBezTo>
                  <a:pt x="120" y="143"/>
                  <a:pt x="120" y="143"/>
                  <a:pt x="120" y="143"/>
                </a:cubicBezTo>
                <a:cubicBezTo>
                  <a:pt x="121" y="143"/>
                  <a:pt x="121" y="143"/>
                  <a:pt x="121" y="143"/>
                </a:cubicBezTo>
                <a:lnTo>
                  <a:pt x="121" y="136"/>
                </a:lnTo>
                <a:close/>
                <a:moveTo>
                  <a:pt x="121" y="145"/>
                </a:moveTo>
                <a:cubicBezTo>
                  <a:pt x="121" y="156"/>
                  <a:pt x="121" y="156"/>
                  <a:pt x="121" y="156"/>
                </a:cubicBezTo>
                <a:cubicBezTo>
                  <a:pt x="121" y="156"/>
                  <a:pt x="121" y="156"/>
                  <a:pt x="121" y="156"/>
                </a:cubicBezTo>
                <a:cubicBezTo>
                  <a:pt x="120" y="159"/>
                  <a:pt x="120" y="159"/>
                  <a:pt x="120" y="159"/>
                </a:cubicBezTo>
                <a:cubicBezTo>
                  <a:pt x="121" y="160"/>
                  <a:pt x="121" y="160"/>
                  <a:pt x="121" y="160"/>
                </a:cubicBezTo>
                <a:cubicBezTo>
                  <a:pt x="121" y="163"/>
                  <a:pt x="121" y="163"/>
                  <a:pt x="121" y="163"/>
                </a:cubicBezTo>
                <a:cubicBezTo>
                  <a:pt x="119" y="163"/>
                  <a:pt x="117" y="162"/>
                  <a:pt x="114" y="161"/>
                </a:cubicBezTo>
                <a:cubicBezTo>
                  <a:pt x="113" y="160"/>
                  <a:pt x="112" y="159"/>
                  <a:pt x="110" y="159"/>
                </a:cubicBezTo>
                <a:cubicBezTo>
                  <a:pt x="110" y="154"/>
                  <a:pt x="110" y="154"/>
                  <a:pt x="110" y="154"/>
                </a:cubicBezTo>
                <a:cubicBezTo>
                  <a:pt x="111" y="155"/>
                  <a:pt x="111" y="155"/>
                  <a:pt x="112" y="155"/>
                </a:cubicBezTo>
                <a:cubicBezTo>
                  <a:pt x="113" y="153"/>
                  <a:pt x="113" y="153"/>
                  <a:pt x="113" y="153"/>
                </a:cubicBezTo>
                <a:cubicBezTo>
                  <a:pt x="110" y="152"/>
                  <a:pt x="110" y="152"/>
                  <a:pt x="110" y="152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16" y="151"/>
                  <a:pt x="116" y="151"/>
                  <a:pt x="116" y="151"/>
                </a:cubicBezTo>
                <a:lnTo>
                  <a:pt x="121" y="145"/>
                </a:lnTo>
                <a:close/>
                <a:moveTo>
                  <a:pt x="110" y="67"/>
                </a:moveTo>
                <a:cubicBezTo>
                  <a:pt x="110" y="116"/>
                  <a:pt x="110" y="116"/>
                  <a:pt x="110" y="116"/>
                </a:cubicBezTo>
                <a:cubicBezTo>
                  <a:pt x="104" y="113"/>
                  <a:pt x="104" y="113"/>
                  <a:pt x="104" y="113"/>
                </a:cubicBezTo>
                <a:cubicBezTo>
                  <a:pt x="104" y="64"/>
                  <a:pt x="104" y="64"/>
                  <a:pt x="104" y="64"/>
                </a:cubicBezTo>
                <a:lnTo>
                  <a:pt x="110" y="67"/>
                </a:lnTo>
                <a:close/>
                <a:moveTo>
                  <a:pt x="110" y="123"/>
                </a:moveTo>
                <a:cubicBezTo>
                  <a:pt x="110" y="127"/>
                  <a:pt x="110" y="127"/>
                  <a:pt x="110" y="127"/>
                </a:cubicBezTo>
                <a:cubicBezTo>
                  <a:pt x="110" y="128"/>
                  <a:pt x="110" y="128"/>
                  <a:pt x="110" y="128"/>
                </a:cubicBezTo>
                <a:cubicBezTo>
                  <a:pt x="109" y="128"/>
                  <a:pt x="109" y="129"/>
                  <a:pt x="108" y="130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110" y="142"/>
                  <a:pt x="110" y="142"/>
                  <a:pt x="110" y="142"/>
                </a:cubicBezTo>
                <a:cubicBezTo>
                  <a:pt x="105" y="143"/>
                  <a:pt x="105" y="143"/>
                  <a:pt x="105" y="143"/>
                </a:cubicBezTo>
                <a:cubicBezTo>
                  <a:pt x="105" y="144"/>
                  <a:pt x="105" y="145"/>
                  <a:pt x="105" y="146"/>
                </a:cubicBezTo>
                <a:cubicBezTo>
                  <a:pt x="110" y="148"/>
                  <a:pt x="110" y="148"/>
                  <a:pt x="110" y="148"/>
                </a:cubicBezTo>
                <a:cubicBezTo>
                  <a:pt x="110" y="152"/>
                  <a:pt x="110" y="152"/>
                  <a:pt x="110" y="152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8" y="152"/>
                  <a:pt x="109" y="153"/>
                  <a:pt x="110" y="154"/>
                </a:cubicBezTo>
                <a:cubicBezTo>
                  <a:pt x="110" y="159"/>
                  <a:pt x="110" y="159"/>
                  <a:pt x="110" y="159"/>
                </a:cubicBezTo>
                <a:cubicBezTo>
                  <a:pt x="107" y="156"/>
                  <a:pt x="105" y="154"/>
                  <a:pt x="104" y="151"/>
                </a:cubicBezTo>
                <a:cubicBezTo>
                  <a:pt x="104" y="128"/>
                  <a:pt x="104" y="128"/>
                  <a:pt x="104" y="128"/>
                </a:cubicBezTo>
                <a:cubicBezTo>
                  <a:pt x="105" y="128"/>
                  <a:pt x="105" y="128"/>
                  <a:pt x="105" y="128"/>
                </a:cubicBezTo>
                <a:cubicBezTo>
                  <a:pt x="106" y="128"/>
                  <a:pt x="106" y="127"/>
                  <a:pt x="107" y="126"/>
                </a:cubicBezTo>
                <a:cubicBezTo>
                  <a:pt x="104" y="126"/>
                  <a:pt x="104" y="126"/>
                  <a:pt x="104" y="126"/>
                </a:cubicBezTo>
                <a:cubicBezTo>
                  <a:pt x="104" y="123"/>
                  <a:pt x="104" y="123"/>
                  <a:pt x="104" y="123"/>
                </a:cubicBezTo>
                <a:cubicBezTo>
                  <a:pt x="110" y="123"/>
                  <a:pt x="110" y="123"/>
                  <a:pt x="110" y="123"/>
                </a:cubicBezTo>
                <a:close/>
                <a:moveTo>
                  <a:pt x="104" y="64"/>
                </a:moveTo>
                <a:cubicBezTo>
                  <a:pt x="104" y="113"/>
                  <a:pt x="104" y="113"/>
                  <a:pt x="104" y="113"/>
                </a:cubicBezTo>
                <a:cubicBezTo>
                  <a:pt x="94" y="108"/>
                  <a:pt x="94" y="108"/>
                  <a:pt x="94" y="108"/>
                </a:cubicBezTo>
                <a:cubicBezTo>
                  <a:pt x="94" y="60"/>
                  <a:pt x="94" y="60"/>
                  <a:pt x="94" y="60"/>
                </a:cubicBezTo>
                <a:lnTo>
                  <a:pt x="104" y="64"/>
                </a:lnTo>
                <a:close/>
                <a:moveTo>
                  <a:pt x="104" y="123"/>
                </a:moveTo>
                <a:cubicBezTo>
                  <a:pt x="95" y="124"/>
                  <a:pt x="95" y="124"/>
                  <a:pt x="95" y="124"/>
                </a:cubicBezTo>
                <a:cubicBezTo>
                  <a:pt x="96" y="119"/>
                  <a:pt x="96" y="114"/>
                  <a:pt x="94" y="109"/>
                </a:cubicBezTo>
                <a:cubicBezTo>
                  <a:pt x="94" y="130"/>
                  <a:pt x="94" y="130"/>
                  <a:pt x="94" y="130"/>
                </a:cubicBezTo>
                <a:cubicBezTo>
                  <a:pt x="102" y="134"/>
                  <a:pt x="102" y="134"/>
                  <a:pt x="102" y="134"/>
                </a:cubicBezTo>
                <a:cubicBezTo>
                  <a:pt x="101" y="137"/>
                  <a:pt x="101" y="141"/>
                  <a:pt x="102" y="144"/>
                </a:cubicBezTo>
                <a:cubicBezTo>
                  <a:pt x="94" y="141"/>
                  <a:pt x="94" y="141"/>
                  <a:pt x="94" y="141"/>
                </a:cubicBezTo>
                <a:cubicBezTo>
                  <a:pt x="94" y="144"/>
                  <a:pt x="94" y="144"/>
                  <a:pt x="94" y="144"/>
                </a:cubicBezTo>
                <a:cubicBezTo>
                  <a:pt x="103" y="148"/>
                  <a:pt x="103" y="148"/>
                  <a:pt x="103" y="148"/>
                </a:cubicBezTo>
                <a:cubicBezTo>
                  <a:pt x="103" y="149"/>
                  <a:pt x="103" y="150"/>
                  <a:pt x="104" y="151"/>
                </a:cubicBezTo>
                <a:cubicBezTo>
                  <a:pt x="104" y="128"/>
                  <a:pt x="104" y="128"/>
                  <a:pt x="104" y="128"/>
                </a:cubicBezTo>
                <a:cubicBezTo>
                  <a:pt x="101" y="126"/>
                  <a:pt x="101" y="126"/>
                  <a:pt x="101" y="126"/>
                </a:cubicBezTo>
                <a:cubicBezTo>
                  <a:pt x="104" y="126"/>
                  <a:pt x="104" y="126"/>
                  <a:pt x="104" y="126"/>
                </a:cubicBezTo>
                <a:lnTo>
                  <a:pt x="104" y="123"/>
                </a:lnTo>
                <a:close/>
                <a:moveTo>
                  <a:pt x="94" y="34"/>
                </a:moveTo>
                <a:cubicBezTo>
                  <a:pt x="94" y="17"/>
                  <a:pt x="94" y="17"/>
                  <a:pt x="94" y="17"/>
                </a:cubicBezTo>
                <a:cubicBezTo>
                  <a:pt x="101" y="20"/>
                  <a:pt x="101" y="20"/>
                  <a:pt x="101" y="20"/>
                </a:cubicBezTo>
                <a:cubicBezTo>
                  <a:pt x="102" y="20"/>
                  <a:pt x="102" y="21"/>
                  <a:pt x="102" y="23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00" y="26"/>
                  <a:pt x="99" y="27"/>
                  <a:pt x="98" y="26"/>
                </a:cubicBezTo>
                <a:cubicBezTo>
                  <a:pt x="97" y="26"/>
                  <a:pt x="97" y="26"/>
                  <a:pt x="97" y="26"/>
                </a:cubicBezTo>
                <a:lnTo>
                  <a:pt x="94" y="34"/>
                </a:lnTo>
                <a:close/>
                <a:moveTo>
                  <a:pt x="94" y="17"/>
                </a:moveTo>
                <a:cubicBezTo>
                  <a:pt x="94" y="34"/>
                  <a:pt x="94" y="34"/>
                  <a:pt x="94" y="34"/>
                </a:cubicBezTo>
                <a:cubicBezTo>
                  <a:pt x="84" y="55"/>
                  <a:pt x="84" y="55"/>
                  <a:pt x="84" y="55"/>
                </a:cubicBezTo>
                <a:cubicBezTo>
                  <a:pt x="94" y="60"/>
                  <a:pt x="94" y="60"/>
                  <a:pt x="94" y="60"/>
                </a:cubicBezTo>
                <a:cubicBezTo>
                  <a:pt x="94" y="108"/>
                  <a:pt x="94" y="108"/>
                  <a:pt x="94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4" y="109"/>
                  <a:pt x="94" y="109"/>
                  <a:pt x="94" y="109"/>
                </a:cubicBezTo>
                <a:cubicBezTo>
                  <a:pt x="94" y="130"/>
                  <a:pt x="94" y="130"/>
                  <a:pt x="94" y="130"/>
                </a:cubicBezTo>
                <a:cubicBezTo>
                  <a:pt x="92" y="129"/>
                  <a:pt x="92" y="129"/>
                  <a:pt x="92" y="129"/>
                </a:cubicBezTo>
                <a:cubicBezTo>
                  <a:pt x="91" y="132"/>
                  <a:pt x="88" y="135"/>
                  <a:pt x="85" y="137"/>
                </a:cubicBezTo>
                <a:cubicBezTo>
                  <a:pt x="94" y="141"/>
                  <a:pt x="94" y="141"/>
                  <a:pt x="94" y="141"/>
                </a:cubicBezTo>
                <a:cubicBezTo>
                  <a:pt x="94" y="144"/>
                  <a:pt x="94" y="144"/>
                  <a:pt x="94" y="144"/>
                </a:cubicBezTo>
                <a:cubicBezTo>
                  <a:pt x="81" y="139"/>
                  <a:pt x="81" y="139"/>
                  <a:pt x="81" y="139"/>
                </a:cubicBezTo>
                <a:cubicBezTo>
                  <a:pt x="80" y="139"/>
                  <a:pt x="79" y="139"/>
                  <a:pt x="78" y="140"/>
                </a:cubicBezTo>
                <a:cubicBezTo>
                  <a:pt x="78" y="133"/>
                  <a:pt x="78" y="133"/>
                  <a:pt x="78" y="133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82" y="135"/>
                  <a:pt x="83" y="134"/>
                  <a:pt x="83" y="134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78" y="127"/>
                  <a:pt x="78" y="127"/>
                  <a:pt x="78" y="127"/>
                </a:cubicBezTo>
                <a:cubicBezTo>
                  <a:pt x="78" y="124"/>
                  <a:pt x="78" y="124"/>
                  <a:pt x="78" y="124"/>
                </a:cubicBezTo>
                <a:cubicBezTo>
                  <a:pt x="78" y="124"/>
                  <a:pt x="78" y="124"/>
                  <a:pt x="78" y="124"/>
                </a:cubicBezTo>
                <a:cubicBezTo>
                  <a:pt x="78" y="124"/>
                  <a:pt x="78" y="124"/>
                  <a:pt x="78" y="124"/>
                </a:cubicBezTo>
                <a:cubicBezTo>
                  <a:pt x="78" y="116"/>
                  <a:pt x="78" y="116"/>
                  <a:pt x="78" y="116"/>
                </a:cubicBezTo>
                <a:cubicBezTo>
                  <a:pt x="92" y="122"/>
                  <a:pt x="92" y="122"/>
                  <a:pt x="92" y="122"/>
                </a:cubicBezTo>
                <a:cubicBezTo>
                  <a:pt x="92" y="122"/>
                  <a:pt x="92" y="121"/>
                  <a:pt x="92" y="120"/>
                </a:cubicBezTo>
                <a:cubicBezTo>
                  <a:pt x="92" y="118"/>
                  <a:pt x="92" y="115"/>
                  <a:pt x="91" y="113"/>
                </a:cubicBezTo>
                <a:cubicBezTo>
                  <a:pt x="78" y="116"/>
                  <a:pt x="78" y="116"/>
                  <a:pt x="78" y="116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86" y="105"/>
                  <a:pt x="86" y="105"/>
                  <a:pt x="86" y="105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78" y="52"/>
                  <a:pt x="78" y="52"/>
                  <a:pt x="78" y="52"/>
                </a:cubicBezTo>
                <a:cubicBezTo>
                  <a:pt x="79" y="52"/>
                  <a:pt x="80" y="52"/>
                  <a:pt x="80" y="51"/>
                </a:cubicBezTo>
                <a:cubicBezTo>
                  <a:pt x="91" y="27"/>
                  <a:pt x="91" y="27"/>
                  <a:pt x="91" y="27"/>
                </a:cubicBezTo>
                <a:cubicBezTo>
                  <a:pt x="92" y="26"/>
                  <a:pt x="91" y="24"/>
                  <a:pt x="90" y="24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9"/>
                  <a:pt x="78" y="9"/>
                  <a:pt x="78" y="9"/>
                </a:cubicBezTo>
                <a:lnTo>
                  <a:pt x="94" y="17"/>
                </a:lnTo>
                <a:close/>
                <a:moveTo>
                  <a:pt x="78" y="9"/>
                </a:moveTo>
                <a:cubicBezTo>
                  <a:pt x="78" y="18"/>
                  <a:pt x="78" y="18"/>
                  <a:pt x="78" y="18"/>
                </a:cubicBezTo>
                <a:cubicBezTo>
                  <a:pt x="74" y="16"/>
                  <a:pt x="74" y="16"/>
                  <a:pt x="74" y="16"/>
                </a:cubicBezTo>
                <a:cubicBezTo>
                  <a:pt x="74" y="7"/>
                  <a:pt x="74" y="7"/>
                  <a:pt x="74" y="7"/>
                </a:cubicBezTo>
                <a:lnTo>
                  <a:pt x="78" y="9"/>
                </a:lnTo>
                <a:close/>
                <a:moveTo>
                  <a:pt x="78" y="52"/>
                </a:moveTo>
                <a:cubicBezTo>
                  <a:pt x="78" y="101"/>
                  <a:pt x="78" y="101"/>
                  <a:pt x="78" y="101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105"/>
                  <a:pt x="74" y="105"/>
                  <a:pt x="74" y="105"/>
                </a:cubicBezTo>
                <a:cubicBezTo>
                  <a:pt x="74" y="50"/>
                  <a:pt x="74" y="50"/>
                  <a:pt x="74" y="50"/>
                </a:cubicBezTo>
                <a:cubicBezTo>
                  <a:pt x="77" y="52"/>
                  <a:pt x="77" y="52"/>
                  <a:pt x="77" y="52"/>
                </a:cubicBezTo>
                <a:lnTo>
                  <a:pt x="78" y="52"/>
                </a:lnTo>
                <a:close/>
                <a:moveTo>
                  <a:pt x="78" y="114"/>
                </a:moveTo>
                <a:cubicBezTo>
                  <a:pt x="78" y="116"/>
                  <a:pt x="78" y="116"/>
                  <a:pt x="78" y="116"/>
                </a:cubicBezTo>
                <a:cubicBezTo>
                  <a:pt x="77" y="116"/>
                  <a:pt x="77" y="116"/>
                  <a:pt x="77" y="116"/>
                </a:cubicBezTo>
                <a:cubicBezTo>
                  <a:pt x="78" y="116"/>
                  <a:pt x="78" y="116"/>
                  <a:pt x="78" y="116"/>
                </a:cubicBezTo>
                <a:cubicBezTo>
                  <a:pt x="78" y="124"/>
                  <a:pt x="78" y="124"/>
                  <a:pt x="78" y="124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74" y="114"/>
                  <a:pt x="74" y="114"/>
                  <a:pt x="74" y="114"/>
                </a:cubicBezTo>
                <a:cubicBezTo>
                  <a:pt x="74" y="114"/>
                  <a:pt x="74" y="114"/>
                  <a:pt x="74" y="114"/>
                </a:cubicBezTo>
                <a:cubicBezTo>
                  <a:pt x="75" y="114"/>
                  <a:pt x="75" y="115"/>
                  <a:pt x="76" y="115"/>
                </a:cubicBezTo>
                <a:cubicBezTo>
                  <a:pt x="76" y="115"/>
                  <a:pt x="76" y="115"/>
                  <a:pt x="76" y="115"/>
                </a:cubicBezTo>
                <a:lnTo>
                  <a:pt x="78" y="114"/>
                </a:lnTo>
                <a:close/>
                <a:moveTo>
                  <a:pt x="78" y="124"/>
                </a:moveTo>
                <a:cubicBezTo>
                  <a:pt x="78" y="127"/>
                  <a:pt x="78" y="127"/>
                  <a:pt x="78" y="127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4"/>
                  <a:pt x="74" y="124"/>
                  <a:pt x="74" y="124"/>
                </a:cubicBezTo>
                <a:lnTo>
                  <a:pt x="78" y="124"/>
                </a:lnTo>
                <a:close/>
                <a:moveTo>
                  <a:pt x="78" y="133"/>
                </a:moveTo>
                <a:cubicBezTo>
                  <a:pt x="78" y="140"/>
                  <a:pt x="78" y="140"/>
                  <a:pt x="78" y="140"/>
                </a:cubicBezTo>
                <a:cubicBezTo>
                  <a:pt x="76" y="140"/>
                  <a:pt x="75" y="140"/>
                  <a:pt x="74" y="140"/>
                </a:cubicBezTo>
                <a:cubicBezTo>
                  <a:pt x="74" y="137"/>
                  <a:pt x="74" y="137"/>
                  <a:pt x="74" y="137"/>
                </a:cubicBezTo>
                <a:cubicBezTo>
                  <a:pt x="74" y="137"/>
                  <a:pt x="75" y="137"/>
                  <a:pt x="76" y="136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4" y="131"/>
                  <a:pt x="74" y="131"/>
                  <a:pt x="74" y="131"/>
                </a:cubicBezTo>
                <a:lnTo>
                  <a:pt x="78" y="133"/>
                </a:lnTo>
                <a:close/>
                <a:moveTo>
                  <a:pt x="74" y="7"/>
                </a:moveTo>
                <a:cubicBezTo>
                  <a:pt x="74" y="16"/>
                  <a:pt x="74" y="16"/>
                  <a:pt x="74" y="16"/>
                </a:cubicBezTo>
                <a:cubicBezTo>
                  <a:pt x="63" y="11"/>
                  <a:pt x="63" y="11"/>
                  <a:pt x="63" y="11"/>
                </a:cubicBezTo>
                <a:cubicBezTo>
                  <a:pt x="62" y="11"/>
                  <a:pt x="62" y="11"/>
                  <a:pt x="62" y="11"/>
                </a:cubicBezTo>
                <a:cubicBezTo>
                  <a:pt x="62" y="2"/>
                  <a:pt x="62" y="2"/>
                  <a:pt x="62" y="2"/>
                </a:cubicBezTo>
                <a:lnTo>
                  <a:pt x="74" y="7"/>
                </a:lnTo>
                <a:close/>
                <a:moveTo>
                  <a:pt x="74" y="50"/>
                </a:moveTo>
                <a:cubicBezTo>
                  <a:pt x="74" y="105"/>
                  <a:pt x="74" y="105"/>
                  <a:pt x="74" y="105"/>
                </a:cubicBezTo>
                <a:cubicBezTo>
                  <a:pt x="73" y="114"/>
                  <a:pt x="73" y="114"/>
                  <a:pt x="73" y="114"/>
                </a:cubicBezTo>
                <a:cubicBezTo>
                  <a:pt x="73" y="114"/>
                  <a:pt x="73" y="114"/>
                  <a:pt x="73" y="114"/>
                </a:cubicBezTo>
                <a:cubicBezTo>
                  <a:pt x="74" y="114"/>
                  <a:pt x="74" y="114"/>
                  <a:pt x="74" y="114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73" y="121"/>
                  <a:pt x="72" y="121"/>
                  <a:pt x="72" y="121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1" y="127"/>
                  <a:pt x="71" y="127"/>
                  <a:pt x="71" y="127"/>
                </a:cubicBezTo>
                <a:cubicBezTo>
                  <a:pt x="71" y="130"/>
                  <a:pt x="71" y="130"/>
                  <a:pt x="71" y="130"/>
                </a:cubicBezTo>
                <a:cubicBezTo>
                  <a:pt x="74" y="131"/>
                  <a:pt x="74" y="131"/>
                  <a:pt x="74" y="131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70" y="137"/>
                  <a:pt x="70" y="137"/>
                  <a:pt x="70" y="137"/>
                </a:cubicBezTo>
                <a:cubicBezTo>
                  <a:pt x="71" y="137"/>
                  <a:pt x="72" y="137"/>
                  <a:pt x="74" y="137"/>
                </a:cubicBezTo>
                <a:cubicBezTo>
                  <a:pt x="74" y="140"/>
                  <a:pt x="74" y="140"/>
                  <a:pt x="74" y="140"/>
                </a:cubicBezTo>
                <a:cubicBezTo>
                  <a:pt x="70" y="140"/>
                  <a:pt x="67" y="139"/>
                  <a:pt x="64" y="138"/>
                </a:cubicBezTo>
                <a:cubicBezTo>
                  <a:pt x="63" y="138"/>
                  <a:pt x="63" y="138"/>
                  <a:pt x="62" y="137"/>
                </a:cubicBezTo>
                <a:cubicBezTo>
                  <a:pt x="62" y="131"/>
                  <a:pt x="62" y="131"/>
                  <a:pt x="62" y="131"/>
                </a:cubicBezTo>
                <a:cubicBezTo>
                  <a:pt x="63" y="130"/>
                  <a:pt x="63" y="130"/>
                  <a:pt x="63" y="130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62" y="125"/>
                  <a:pt x="62" y="125"/>
                  <a:pt x="62" y="125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71" y="121"/>
                  <a:pt x="71" y="121"/>
                  <a:pt x="71" y="121"/>
                </a:cubicBezTo>
                <a:cubicBezTo>
                  <a:pt x="71" y="121"/>
                  <a:pt x="70" y="120"/>
                  <a:pt x="70" y="120"/>
                </a:cubicBezTo>
                <a:cubicBezTo>
                  <a:pt x="70" y="119"/>
                  <a:pt x="70" y="119"/>
                  <a:pt x="70" y="119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62" y="109"/>
                  <a:pt x="62" y="109"/>
                  <a:pt x="62" y="109"/>
                </a:cubicBezTo>
                <a:cubicBezTo>
                  <a:pt x="71" y="113"/>
                  <a:pt x="71" y="113"/>
                  <a:pt x="71" y="113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64" y="101"/>
                  <a:pt x="63" y="101"/>
                  <a:pt x="62" y="102"/>
                </a:cubicBezTo>
                <a:cubicBezTo>
                  <a:pt x="62" y="98"/>
                  <a:pt x="62" y="98"/>
                  <a:pt x="62" y="98"/>
                </a:cubicBezTo>
                <a:cubicBezTo>
                  <a:pt x="64" y="97"/>
                  <a:pt x="65" y="97"/>
                  <a:pt x="67" y="96"/>
                </a:cubicBezTo>
                <a:cubicBezTo>
                  <a:pt x="62" y="94"/>
                  <a:pt x="62" y="94"/>
                  <a:pt x="62" y="94"/>
                </a:cubicBezTo>
                <a:cubicBezTo>
                  <a:pt x="62" y="45"/>
                  <a:pt x="62" y="45"/>
                  <a:pt x="62" y="45"/>
                </a:cubicBezTo>
                <a:lnTo>
                  <a:pt x="74" y="50"/>
                </a:lnTo>
                <a:close/>
                <a:moveTo>
                  <a:pt x="62" y="2"/>
                </a:moveTo>
                <a:cubicBezTo>
                  <a:pt x="62" y="11"/>
                  <a:pt x="62" y="11"/>
                  <a:pt x="62" y="11"/>
                </a:cubicBezTo>
                <a:cubicBezTo>
                  <a:pt x="61" y="11"/>
                  <a:pt x="60" y="12"/>
                  <a:pt x="60" y="13"/>
                </a:cubicBezTo>
                <a:cubicBezTo>
                  <a:pt x="49" y="37"/>
                  <a:pt x="49" y="37"/>
                  <a:pt x="49" y="37"/>
                </a:cubicBezTo>
                <a:cubicBezTo>
                  <a:pt x="48" y="38"/>
                  <a:pt x="49" y="39"/>
                  <a:pt x="50" y="40"/>
                </a:cubicBezTo>
                <a:cubicBezTo>
                  <a:pt x="62" y="45"/>
                  <a:pt x="62" y="45"/>
                  <a:pt x="62" y="45"/>
                </a:cubicBezTo>
                <a:cubicBezTo>
                  <a:pt x="62" y="94"/>
                  <a:pt x="62" y="94"/>
                  <a:pt x="62" y="94"/>
                </a:cubicBezTo>
                <a:cubicBezTo>
                  <a:pt x="45" y="86"/>
                  <a:pt x="45" y="86"/>
                  <a:pt x="45" y="86"/>
                </a:cubicBezTo>
                <a:cubicBezTo>
                  <a:pt x="47" y="91"/>
                  <a:pt x="48" y="97"/>
                  <a:pt x="47" y="102"/>
                </a:cubicBezTo>
                <a:cubicBezTo>
                  <a:pt x="54" y="105"/>
                  <a:pt x="54" y="105"/>
                  <a:pt x="54" y="105"/>
                </a:cubicBezTo>
                <a:cubicBezTo>
                  <a:pt x="56" y="102"/>
                  <a:pt x="59" y="100"/>
                  <a:pt x="62" y="98"/>
                </a:cubicBezTo>
                <a:cubicBezTo>
                  <a:pt x="62" y="102"/>
                  <a:pt x="62" y="102"/>
                  <a:pt x="62" y="102"/>
                </a:cubicBezTo>
                <a:cubicBezTo>
                  <a:pt x="61" y="103"/>
                  <a:pt x="60" y="104"/>
                  <a:pt x="59" y="105"/>
                </a:cubicBezTo>
                <a:cubicBezTo>
                  <a:pt x="59" y="105"/>
                  <a:pt x="58" y="106"/>
                  <a:pt x="57" y="107"/>
                </a:cubicBezTo>
                <a:cubicBezTo>
                  <a:pt x="62" y="109"/>
                  <a:pt x="62" y="109"/>
                  <a:pt x="62" y="109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54" y="121"/>
                  <a:pt x="54" y="122"/>
                  <a:pt x="55" y="123"/>
                </a:cubicBezTo>
                <a:cubicBezTo>
                  <a:pt x="59" y="125"/>
                  <a:pt x="59" y="125"/>
                  <a:pt x="59" y="125"/>
                </a:cubicBezTo>
                <a:cubicBezTo>
                  <a:pt x="59" y="125"/>
                  <a:pt x="59" y="125"/>
                  <a:pt x="59" y="125"/>
                </a:cubicBezTo>
                <a:cubicBezTo>
                  <a:pt x="62" y="125"/>
                  <a:pt x="62" y="125"/>
                  <a:pt x="62" y="125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57" y="128"/>
                  <a:pt x="57" y="128"/>
                  <a:pt x="57" y="128"/>
                </a:cubicBezTo>
                <a:cubicBezTo>
                  <a:pt x="58" y="129"/>
                  <a:pt x="59" y="131"/>
                  <a:pt x="61" y="132"/>
                </a:cubicBezTo>
                <a:cubicBezTo>
                  <a:pt x="62" y="131"/>
                  <a:pt x="62" y="131"/>
                  <a:pt x="62" y="131"/>
                </a:cubicBezTo>
                <a:cubicBezTo>
                  <a:pt x="62" y="137"/>
                  <a:pt x="62" y="137"/>
                  <a:pt x="62" y="137"/>
                </a:cubicBezTo>
                <a:cubicBezTo>
                  <a:pt x="57" y="135"/>
                  <a:pt x="54" y="130"/>
                  <a:pt x="52" y="126"/>
                </a:cubicBezTo>
                <a:cubicBezTo>
                  <a:pt x="44" y="122"/>
                  <a:pt x="44" y="122"/>
                  <a:pt x="44" y="122"/>
                </a:cubicBezTo>
                <a:cubicBezTo>
                  <a:pt x="44" y="118"/>
                  <a:pt x="44" y="118"/>
                  <a:pt x="44" y="118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51" y="118"/>
                  <a:pt x="51" y="114"/>
                  <a:pt x="52" y="111"/>
                </a:cubicBezTo>
                <a:cubicBezTo>
                  <a:pt x="44" y="107"/>
                  <a:pt x="44" y="107"/>
                  <a:pt x="44" y="107"/>
                </a:cubicBezTo>
                <a:cubicBezTo>
                  <a:pt x="44" y="31"/>
                  <a:pt x="44" y="31"/>
                  <a:pt x="44" y="31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7"/>
                  <a:pt x="55" y="7"/>
                  <a:pt x="55" y="7"/>
                </a:cubicBezTo>
                <a:cubicBezTo>
                  <a:pt x="53" y="6"/>
                  <a:pt x="53" y="5"/>
                  <a:pt x="54" y="4"/>
                </a:cubicBezTo>
                <a:cubicBezTo>
                  <a:pt x="55" y="1"/>
                  <a:pt x="55" y="1"/>
                  <a:pt x="55" y="1"/>
                </a:cubicBezTo>
                <a:cubicBezTo>
                  <a:pt x="55" y="0"/>
                  <a:pt x="56" y="0"/>
                  <a:pt x="58" y="0"/>
                </a:cubicBezTo>
                <a:lnTo>
                  <a:pt x="62" y="2"/>
                </a:lnTo>
                <a:close/>
                <a:moveTo>
                  <a:pt x="44" y="31"/>
                </a:moveTo>
                <a:cubicBezTo>
                  <a:pt x="44" y="107"/>
                  <a:pt x="44" y="107"/>
                  <a:pt x="44" y="107"/>
                </a:cubicBezTo>
                <a:cubicBezTo>
                  <a:pt x="44" y="107"/>
                  <a:pt x="44" y="107"/>
                  <a:pt x="44" y="107"/>
                </a:cubicBezTo>
                <a:cubicBezTo>
                  <a:pt x="42" y="110"/>
                  <a:pt x="40" y="113"/>
                  <a:pt x="37" y="115"/>
                </a:cubicBezTo>
                <a:cubicBezTo>
                  <a:pt x="44" y="118"/>
                  <a:pt x="44" y="118"/>
                  <a:pt x="44" y="118"/>
                </a:cubicBezTo>
                <a:cubicBezTo>
                  <a:pt x="44" y="122"/>
                  <a:pt x="44" y="122"/>
                  <a:pt x="44" y="122"/>
                </a:cubicBezTo>
                <a:cubicBezTo>
                  <a:pt x="34" y="117"/>
                  <a:pt x="34" y="117"/>
                  <a:pt x="34" y="117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4" y="112"/>
                  <a:pt x="35" y="112"/>
                  <a:pt x="35" y="112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96"/>
                  <a:pt x="34" y="96"/>
                  <a:pt x="34" y="96"/>
                </a:cubicBezTo>
                <a:cubicBezTo>
                  <a:pt x="44" y="100"/>
                  <a:pt x="44" y="100"/>
                  <a:pt x="44" y="100"/>
                </a:cubicBezTo>
                <a:cubicBezTo>
                  <a:pt x="44" y="100"/>
                  <a:pt x="44" y="99"/>
                  <a:pt x="44" y="98"/>
                </a:cubicBezTo>
                <a:cubicBezTo>
                  <a:pt x="44" y="96"/>
                  <a:pt x="44" y="93"/>
                  <a:pt x="43" y="91"/>
                </a:cubicBezTo>
                <a:cubicBezTo>
                  <a:pt x="34" y="93"/>
                  <a:pt x="34" y="93"/>
                  <a:pt x="34" y="93"/>
                </a:cubicBezTo>
                <a:cubicBezTo>
                  <a:pt x="34" y="88"/>
                  <a:pt x="34" y="88"/>
                  <a:pt x="34" y="88"/>
                </a:cubicBezTo>
                <a:cubicBezTo>
                  <a:pt x="38" y="83"/>
                  <a:pt x="38" y="83"/>
                  <a:pt x="38" y="83"/>
                </a:cubicBezTo>
                <a:cubicBezTo>
                  <a:pt x="34" y="81"/>
                  <a:pt x="34" y="81"/>
                  <a:pt x="34" y="81"/>
                </a:cubicBezTo>
                <a:cubicBezTo>
                  <a:pt x="34" y="48"/>
                  <a:pt x="34" y="48"/>
                  <a:pt x="34" y="48"/>
                </a:cubicBezTo>
                <a:cubicBezTo>
                  <a:pt x="39" y="37"/>
                  <a:pt x="39" y="37"/>
                  <a:pt x="39" y="37"/>
                </a:cubicBezTo>
                <a:cubicBezTo>
                  <a:pt x="39" y="36"/>
                  <a:pt x="41" y="36"/>
                  <a:pt x="42" y="36"/>
                </a:cubicBezTo>
                <a:cubicBezTo>
                  <a:pt x="42" y="36"/>
                  <a:pt x="42" y="36"/>
                  <a:pt x="42" y="36"/>
                </a:cubicBezTo>
                <a:lnTo>
                  <a:pt x="44" y="31"/>
                </a:lnTo>
                <a:close/>
                <a:moveTo>
                  <a:pt x="23" y="91"/>
                </a:moveTo>
                <a:cubicBezTo>
                  <a:pt x="23" y="91"/>
                  <a:pt x="23" y="91"/>
                  <a:pt x="23" y="91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73"/>
                  <a:pt x="23" y="73"/>
                  <a:pt x="23" y="73"/>
                </a:cubicBezTo>
                <a:cubicBezTo>
                  <a:pt x="27" y="63"/>
                  <a:pt x="27" y="63"/>
                  <a:pt x="27" y="63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42"/>
                  <a:pt x="23" y="42"/>
                  <a:pt x="23" y="42"/>
                </a:cubicBezTo>
                <a:cubicBezTo>
                  <a:pt x="24" y="43"/>
                  <a:pt x="24" y="43"/>
                  <a:pt x="24" y="43"/>
                </a:cubicBezTo>
                <a:cubicBezTo>
                  <a:pt x="25" y="43"/>
                  <a:pt x="25" y="44"/>
                  <a:pt x="24" y="45"/>
                </a:cubicBezTo>
                <a:cubicBezTo>
                  <a:pt x="23" y="49"/>
                  <a:pt x="23" y="49"/>
                  <a:pt x="23" y="49"/>
                </a:cubicBezTo>
                <a:cubicBezTo>
                  <a:pt x="32" y="53"/>
                  <a:pt x="32" y="53"/>
                  <a:pt x="32" y="53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81"/>
                  <a:pt x="34" y="81"/>
                  <a:pt x="34" y="81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92"/>
                  <a:pt x="25" y="92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5" y="92"/>
                  <a:pt x="26" y="92"/>
                  <a:pt x="26" y="92"/>
                </a:cubicBezTo>
                <a:cubicBezTo>
                  <a:pt x="27" y="93"/>
                  <a:pt x="27" y="93"/>
                  <a:pt x="28" y="93"/>
                </a:cubicBezTo>
                <a:cubicBezTo>
                  <a:pt x="28" y="94"/>
                  <a:pt x="28" y="94"/>
                  <a:pt x="28" y="94"/>
                </a:cubicBezTo>
                <a:cubicBezTo>
                  <a:pt x="34" y="88"/>
                  <a:pt x="34" y="88"/>
                  <a:pt x="34" y="88"/>
                </a:cubicBezTo>
                <a:cubicBezTo>
                  <a:pt x="34" y="93"/>
                  <a:pt x="34" y="93"/>
                  <a:pt x="34" y="93"/>
                </a:cubicBezTo>
                <a:cubicBezTo>
                  <a:pt x="29" y="94"/>
                  <a:pt x="29" y="94"/>
                  <a:pt x="29" y="94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28" y="100"/>
                  <a:pt x="28" y="100"/>
                  <a:pt x="28" y="100"/>
                </a:cubicBezTo>
                <a:cubicBezTo>
                  <a:pt x="27" y="99"/>
                  <a:pt x="27" y="99"/>
                  <a:pt x="27" y="99"/>
                </a:cubicBezTo>
                <a:cubicBezTo>
                  <a:pt x="26" y="100"/>
                  <a:pt x="26" y="100"/>
                  <a:pt x="26" y="100"/>
                </a:cubicBezTo>
                <a:cubicBezTo>
                  <a:pt x="25" y="100"/>
                  <a:pt x="24" y="100"/>
                  <a:pt x="24" y="100"/>
                </a:cubicBezTo>
                <a:cubicBezTo>
                  <a:pt x="23" y="107"/>
                  <a:pt x="23" y="107"/>
                  <a:pt x="23" y="107"/>
                </a:cubicBezTo>
                <a:cubicBezTo>
                  <a:pt x="23" y="100"/>
                  <a:pt x="23" y="100"/>
                  <a:pt x="23" y="100"/>
                </a:cubicBezTo>
                <a:cubicBezTo>
                  <a:pt x="23" y="99"/>
                  <a:pt x="23" y="99"/>
                  <a:pt x="23" y="99"/>
                </a:cubicBezTo>
                <a:cubicBezTo>
                  <a:pt x="23" y="99"/>
                  <a:pt x="23" y="99"/>
                  <a:pt x="23" y="99"/>
                </a:cubicBezTo>
                <a:lnTo>
                  <a:pt x="23" y="91"/>
                </a:lnTo>
                <a:close/>
                <a:moveTo>
                  <a:pt x="34" y="113"/>
                </a:moveTo>
                <a:cubicBezTo>
                  <a:pt x="33" y="113"/>
                  <a:pt x="33" y="113"/>
                  <a:pt x="33" y="113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3" y="112"/>
                  <a:pt x="23" y="112"/>
                  <a:pt x="23" y="112"/>
                </a:cubicBezTo>
                <a:cubicBezTo>
                  <a:pt x="28" y="115"/>
                  <a:pt x="28" y="115"/>
                  <a:pt x="28" y="115"/>
                </a:cubicBezTo>
                <a:cubicBezTo>
                  <a:pt x="26" y="115"/>
                  <a:pt x="25" y="115"/>
                  <a:pt x="23" y="115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26" y="119"/>
                  <a:pt x="30" y="118"/>
                  <a:pt x="33" y="117"/>
                </a:cubicBezTo>
                <a:cubicBezTo>
                  <a:pt x="34" y="117"/>
                  <a:pt x="34" y="117"/>
                  <a:pt x="34" y="117"/>
                </a:cubicBezTo>
                <a:lnTo>
                  <a:pt x="34" y="113"/>
                </a:lnTo>
                <a:close/>
                <a:moveTo>
                  <a:pt x="11" y="83"/>
                </a:moveTo>
                <a:cubicBezTo>
                  <a:pt x="9" y="85"/>
                  <a:pt x="8" y="87"/>
                  <a:pt x="7" y="89"/>
                </a:cubicBezTo>
                <a:cubicBezTo>
                  <a:pt x="14" y="92"/>
                  <a:pt x="14" y="92"/>
                  <a:pt x="14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0"/>
                  <a:pt x="15" y="90"/>
                  <a:pt x="15" y="90"/>
                </a:cubicBezTo>
                <a:cubicBezTo>
                  <a:pt x="15" y="89"/>
                  <a:pt x="18" y="89"/>
                  <a:pt x="21" y="90"/>
                </a:cubicBezTo>
                <a:cubicBezTo>
                  <a:pt x="23" y="91"/>
                  <a:pt x="23" y="91"/>
                  <a:pt x="23" y="91"/>
                </a:cubicBezTo>
                <a:cubicBezTo>
                  <a:pt x="23" y="99"/>
                  <a:pt x="23" y="99"/>
                  <a:pt x="23" y="99"/>
                </a:cubicBezTo>
                <a:cubicBezTo>
                  <a:pt x="22" y="99"/>
                  <a:pt x="22" y="98"/>
                  <a:pt x="22" y="98"/>
                </a:cubicBezTo>
                <a:cubicBezTo>
                  <a:pt x="21" y="97"/>
                  <a:pt x="21" y="97"/>
                  <a:pt x="21" y="97"/>
                </a:cubicBezTo>
                <a:cubicBezTo>
                  <a:pt x="20" y="96"/>
                  <a:pt x="20" y="96"/>
                  <a:pt x="20" y="96"/>
                </a:cubicBezTo>
                <a:cubicBezTo>
                  <a:pt x="6" y="99"/>
                  <a:pt x="6" y="99"/>
                  <a:pt x="6" y="99"/>
                </a:cubicBezTo>
                <a:cubicBezTo>
                  <a:pt x="6" y="101"/>
                  <a:pt x="7" y="103"/>
                  <a:pt x="8" y="105"/>
                </a:cubicBezTo>
                <a:cubicBezTo>
                  <a:pt x="10" y="107"/>
                  <a:pt x="11" y="109"/>
                  <a:pt x="13" y="111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14" y="108"/>
                  <a:pt x="14" y="108"/>
                  <a:pt x="14" y="107"/>
                </a:cubicBezTo>
                <a:cubicBezTo>
                  <a:pt x="15" y="105"/>
                  <a:pt x="15" y="105"/>
                  <a:pt x="15" y="105"/>
                </a:cubicBezTo>
                <a:cubicBezTo>
                  <a:pt x="15" y="105"/>
                  <a:pt x="16" y="105"/>
                  <a:pt x="17" y="106"/>
                </a:cubicBezTo>
                <a:cubicBezTo>
                  <a:pt x="17" y="106"/>
                  <a:pt x="17" y="106"/>
                  <a:pt x="17" y="106"/>
                </a:cubicBezTo>
                <a:cubicBezTo>
                  <a:pt x="23" y="100"/>
                  <a:pt x="23" y="100"/>
                  <a:pt x="23" y="100"/>
                </a:cubicBezTo>
                <a:cubicBezTo>
                  <a:pt x="23" y="107"/>
                  <a:pt x="23" y="107"/>
                  <a:pt x="23" y="107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3" y="112"/>
                  <a:pt x="23" y="112"/>
                  <a:pt x="23" y="112"/>
                </a:cubicBezTo>
                <a:cubicBezTo>
                  <a:pt x="22" y="112"/>
                  <a:pt x="22" y="112"/>
                  <a:pt x="22" y="112"/>
                </a:cubicBezTo>
                <a:cubicBezTo>
                  <a:pt x="22" y="115"/>
                  <a:pt x="22" y="115"/>
                  <a:pt x="22" y="115"/>
                </a:cubicBezTo>
                <a:cubicBezTo>
                  <a:pt x="22" y="115"/>
                  <a:pt x="22" y="115"/>
                  <a:pt x="23" y="115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20" y="118"/>
                  <a:pt x="18" y="117"/>
                  <a:pt x="16" y="116"/>
                </a:cubicBezTo>
                <a:cubicBezTo>
                  <a:pt x="5" y="111"/>
                  <a:pt x="0" y="98"/>
                  <a:pt x="5" y="87"/>
                </a:cubicBezTo>
                <a:cubicBezTo>
                  <a:pt x="8" y="79"/>
                  <a:pt x="15" y="75"/>
                  <a:pt x="22" y="74"/>
                </a:cubicBezTo>
                <a:cubicBezTo>
                  <a:pt x="22" y="73"/>
                  <a:pt x="22" y="73"/>
                  <a:pt x="22" y="73"/>
                </a:cubicBezTo>
                <a:cubicBezTo>
                  <a:pt x="23" y="73"/>
                  <a:pt x="23" y="73"/>
                  <a:pt x="23" y="73"/>
                </a:cubicBezTo>
                <a:cubicBezTo>
                  <a:pt x="23" y="90"/>
                  <a:pt x="23" y="90"/>
                  <a:pt x="23" y="90"/>
                </a:cubicBezTo>
                <a:cubicBezTo>
                  <a:pt x="17" y="79"/>
                  <a:pt x="17" y="79"/>
                  <a:pt x="17" y="79"/>
                </a:cubicBezTo>
                <a:cubicBezTo>
                  <a:pt x="15" y="80"/>
                  <a:pt x="13" y="81"/>
                  <a:pt x="11" y="83"/>
                </a:cubicBezTo>
                <a:close/>
                <a:moveTo>
                  <a:pt x="23" y="42"/>
                </a:moveTo>
                <a:cubicBezTo>
                  <a:pt x="23" y="61"/>
                  <a:pt x="23" y="61"/>
                  <a:pt x="23" y="61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63"/>
                  <a:pt x="17" y="63"/>
                  <a:pt x="17" y="63"/>
                </a:cubicBezTo>
                <a:cubicBezTo>
                  <a:pt x="16" y="63"/>
                  <a:pt x="15" y="64"/>
                  <a:pt x="14" y="63"/>
                </a:cubicBezTo>
                <a:cubicBezTo>
                  <a:pt x="10" y="62"/>
                  <a:pt x="10" y="62"/>
                  <a:pt x="10" y="62"/>
                </a:cubicBezTo>
                <a:cubicBezTo>
                  <a:pt x="9" y="61"/>
                  <a:pt x="9" y="60"/>
                  <a:pt x="10" y="59"/>
                </a:cubicBezTo>
                <a:cubicBezTo>
                  <a:pt x="17" y="42"/>
                  <a:pt x="17" y="42"/>
                  <a:pt x="17" y="42"/>
                </a:cubicBezTo>
                <a:cubicBezTo>
                  <a:pt x="18" y="41"/>
                  <a:pt x="19" y="41"/>
                  <a:pt x="20" y="41"/>
                </a:cubicBezTo>
                <a:lnTo>
                  <a:pt x="23" y="42"/>
                </a:ln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16" name="Freeform 6"/>
          <p:cNvSpPr>
            <a:spLocks noEditPoints="1" noChangeArrowheads="1"/>
          </p:cNvSpPr>
          <p:nvPr/>
        </p:nvSpPr>
        <p:spPr bwMode="auto">
          <a:xfrm>
            <a:off x="5213351" y="4070351"/>
            <a:ext cx="812800" cy="787400"/>
          </a:xfrm>
          <a:custGeom>
            <a:avLst/>
            <a:gdLst>
              <a:gd name="T0" fmla="*/ 139 w 186"/>
              <a:gd name="T1" fmla="*/ 158 h 180"/>
              <a:gd name="T2" fmla="*/ 130 w 186"/>
              <a:gd name="T3" fmla="*/ 69 h 180"/>
              <a:gd name="T4" fmla="*/ 125 w 186"/>
              <a:gd name="T5" fmla="*/ 39 h 180"/>
              <a:gd name="T6" fmla="*/ 121 w 186"/>
              <a:gd name="T7" fmla="*/ 37 h 180"/>
              <a:gd name="T8" fmla="*/ 119 w 186"/>
              <a:gd name="T9" fmla="*/ 63 h 180"/>
              <a:gd name="T10" fmla="*/ 118 w 186"/>
              <a:gd name="T11" fmla="*/ 101 h 180"/>
              <a:gd name="T12" fmla="*/ 110 w 186"/>
              <a:gd name="T13" fmla="*/ 155 h 180"/>
              <a:gd name="T14" fmla="*/ 109 w 186"/>
              <a:gd name="T15" fmla="*/ 58 h 180"/>
              <a:gd name="T16" fmla="*/ 108 w 186"/>
              <a:gd name="T17" fmla="*/ 155 h 180"/>
              <a:gd name="T18" fmla="*/ 106 w 186"/>
              <a:gd name="T19" fmla="*/ 179 h 180"/>
              <a:gd name="T20" fmla="*/ 103 w 186"/>
              <a:gd name="T21" fmla="*/ 88 h 180"/>
              <a:gd name="T22" fmla="*/ 102 w 186"/>
              <a:gd name="T23" fmla="*/ 6 h 180"/>
              <a:gd name="T24" fmla="*/ 101 w 186"/>
              <a:gd name="T25" fmla="*/ 180 h 180"/>
              <a:gd name="T26" fmla="*/ 101 w 186"/>
              <a:gd name="T27" fmla="*/ 55 h 180"/>
              <a:gd name="T28" fmla="*/ 94 w 186"/>
              <a:gd name="T29" fmla="*/ 46 h 180"/>
              <a:gd name="T30" fmla="*/ 92 w 186"/>
              <a:gd name="T31" fmla="*/ 88 h 180"/>
              <a:gd name="T32" fmla="*/ 92 w 186"/>
              <a:gd name="T33" fmla="*/ 91 h 180"/>
              <a:gd name="T34" fmla="*/ 88 w 186"/>
              <a:gd name="T35" fmla="*/ 142 h 180"/>
              <a:gd name="T36" fmla="*/ 86 w 186"/>
              <a:gd name="T37" fmla="*/ 142 h 180"/>
              <a:gd name="T38" fmla="*/ 85 w 186"/>
              <a:gd name="T39" fmla="*/ 150 h 180"/>
              <a:gd name="T40" fmla="*/ 85 w 186"/>
              <a:gd name="T41" fmla="*/ 178 h 180"/>
              <a:gd name="T42" fmla="*/ 84 w 186"/>
              <a:gd name="T43" fmla="*/ 146 h 180"/>
              <a:gd name="T44" fmla="*/ 84 w 186"/>
              <a:gd name="T45" fmla="*/ 143 h 180"/>
              <a:gd name="T46" fmla="*/ 82 w 186"/>
              <a:gd name="T47" fmla="*/ 177 h 180"/>
              <a:gd name="T48" fmla="*/ 82 w 186"/>
              <a:gd name="T49" fmla="*/ 149 h 180"/>
              <a:gd name="T50" fmla="*/ 81 w 186"/>
              <a:gd name="T51" fmla="*/ 149 h 180"/>
              <a:gd name="T52" fmla="*/ 76 w 186"/>
              <a:gd name="T53" fmla="*/ 10 h 180"/>
              <a:gd name="T54" fmla="*/ 74 w 186"/>
              <a:gd name="T55" fmla="*/ 79 h 180"/>
              <a:gd name="T56" fmla="*/ 73 w 186"/>
              <a:gd name="T57" fmla="*/ 78 h 180"/>
              <a:gd name="T58" fmla="*/ 72 w 186"/>
              <a:gd name="T59" fmla="*/ 102 h 180"/>
              <a:gd name="T60" fmla="*/ 72 w 186"/>
              <a:gd name="T61" fmla="*/ 109 h 180"/>
              <a:gd name="T62" fmla="*/ 72 w 186"/>
              <a:gd name="T63" fmla="*/ 146 h 180"/>
              <a:gd name="T64" fmla="*/ 72 w 186"/>
              <a:gd name="T65" fmla="*/ 102 h 180"/>
              <a:gd name="T66" fmla="*/ 71 w 186"/>
              <a:gd name="T67" fmla="*/ 90 h 180"/>
              <a:gd name="T68" fmla="*/ 71 w 186"/>
              <a:gd name="T69" fmla="*/ 114 h 180"/>
              <a:gd name="T70" fmla="*/ 72 w 186"/>
              <a:gd name="T71" fmla="*/ 146 h 180"/>
              <a:gd name="T72" fmla="*/ 71 w 186"/>
              <a:gd name="T73" fmla="*/ 111 h 180"/>
              <a:gd name="T74" fmla="*/ 71 w 186"/>
              <a:gd name="T75" fmla="*/ 143 h 180"/>
              <a:gd name="T76" fmla="*/ 71 w 186"/>
              <a:gd name="T77" fmla="*/ 113 h 180"/>
              <a:gd name="T78" fmla="*/ 71 w 186"/>
              <a:gd name="T79" fmla="*/ 144 h 180"/>
              <a:gd name="T80" fmla="*/ 71 w 186"/>
              <a:gd name="T81" fmla="*/ 107 h 180"/>
              <a:gd name="T82" fmla="*/ 71 w 186"/>
              <a:gd name="T83" fmla="*/ 126 h 180"/>
              <a:gd name="T84" fmla="*/ 70 w 186"/>
              <a:gd name="T85" fmla="*/ 82 h 180"/>
              <a:gd name="T86" fmla="*/ 70 w 186"/>
              <a:gd name="T87" fmla="*/ 111 h 180"/>
              <a:gd name="T88" fmla="*/ 70 w 186"/>
              <a:gd name="T89" fmla="*/ 74 h 180"/>
              <a:gd name="T90" fmla="*/ 70 w 186"/>
              <a:gd name="T91" fmla="*/ 128 h 180"/>
              <a:gd name="T92" fmla="*/ 70 w 186"/>
              <a:gd name="T93" fmla="*/ 76 h 180"/>
              <a:gd name="T94" fmla="*/ 70 w 186"/>
              <a:gd name="T95" fmla="*/ 126 h 180"/>
              <a:gd name="T96" fmla="*/ 69 w 186"/>
              <a:gd name="T97" fmla="*/ 145 h 180"/>
              <a:gd name="T98" fmla="*/ 70 w 186"/>
              <a:gd name="T99" fmla="*/ 121 h 180"/>
              <a:gd name="T100" fmla="*/ 69 w 186"/>
              <a:gd name="T101" fmla="*/ 146 h 180"/>
              <a:gd name="T102" fmla="*/ 68 w 186"/>
              <a:gd name="T103" fmla="*/ 31 h 180"/>
              <a:gd name="T104" fmla="*/ 68 w 186"/>
              <a:gd name="T105" fmla="*/ 114 h 180"/>
              <a:gd name="T106" fmla="*/ 66 w 186"/>
              <a:gd name="T107" fmla="*/ 102 h 180"/>
              <a:gd name="T108" fmla="*/ 62 w 186"/>
              <a:gd name="T109" fmla="*/ 77 h 180"/>
              <a:gd name="T110" fmla="*/ 59 w 186"/>
              <a:gd name="T111" fmla="*/ 143 h 180"/>
              <a:gd name="T112" fmla="*/ 46 w 186"/>
              <a:gd name="T113" fmla="*/ 136 h 180"/>
              <a:gd name="T114" fmla="*/ 42 w 186"/>
              <a:gd name="T115" fmla="*/ 162 h 180"/>
              <a:gd name="T116" fmla="*/ 41 w 186"/>
              <a:gd name="T117" fmla="*/ 161 h 180"/>
              <a:gd name="T118" fmla="*/ 40 w 186"/>
              <a:gd name="T119" fmla="*/ 134 h 180"/>
              <a:gd name="T120" fmla="*/ 38 w 186"/>
              <a:gd name="T121" fmla="*/ 133 h 180"/>
              <a:gd name="T122" fmla="*/ 36 w 186"/>
              <a:gd name="T123" fmla="*/ 130 h 180"/>
              <a:gd name="T124" fmla="*/ 36 w 186"/>
              <a:gd name="T125" fmla="*/ 135 h 1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86"/>
              <a:gd name="T190" fmla="*/ 0 h 180"/>
              <a:gd name="T191" fmla="*/ 186 w 186"/>
              <a:gd name="T192" fmla="*/ 180 h 18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86" h="180">
                <a:moveTo>
                  <a:pt x="165" y="164"/>
                </a:moveTo>
                <a:cubicBezTo>
                  <a:pt x="175" y="162"/>
                  <a:pt x="184" y="159"/>
                  <a:pt x="184" y="159"/>
                </a:cubicBezTo>
                <a:cubicBezTo>
                  <a:pt x="184" y="159"/>
                  <a:pt x="184" y="159"/>
                  <a:pt x="184" y="159"/>
                </a:cubicBezTo>
                <a:cubicBezTo>
                  <a:pt x="184" y="159"/>
                  <a:pt x="184" y="159"/>
                  <a:pt x="184" y="159"/>
                </a:cubicBezTo>
                <a:cubicBezTo>
                  <a:pt x="186" y="159"/>
                  <a:pt x="186" y="159"/>
                  <a:pt x="186" y="159"/>
                </a:cubicBezTo>
                <a:cubicBezTo>
                  <a:pt x="184" y="159"/>
                  <a:pt x="184" y="159"/>
                  <a:pt x="184" y="159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2"/>
                  <a:pt x="165" y="122"/>
                  <a:pt x="165" y="122"/>
                </a:cubicBezTo>
                <a:cubicBezTo>
                  <a:pt x="184" y="159"/>
                  <a:pt x="184" y="159"/>
                  <a:pt x="184" y="159"/>
                </a:cubicBezTo>
                <a:cubicBezTo>
                  <a:pt x="183" y="159"/>
                  <a:pt x="183" y="159"/>
                  <a:pt x="183" y="159"/>
                </a:cubicBezTo>
                <a:cubicBezTo>
                  <a:pt x="165" y="158"/>
                  <a:pt x="165" y="158"/>
                  <a:pt x="165" y="158"/>
                </a:cubicBezTo>
                <a:cubicBezTo>
                  <a:pt x="165" y="159"/>
                  <a:pt x="165" y="159"/>
                  <a:pt x="165" y="159"/>
                </a:cubicBezTo>
                <a:cubicBezTo>
                  <a:pt x="183" y="159"/>
                  <a:pt x="183" y="159"/>
                  <a:pt x="183" y="159"/>
                </a:cubicBezTo>
                <a:cubicBezTo>
                  <a:pt x="180" y="160"/>
                  <a:pt x="173" y="162"/>
                  <a:pt x="165" y="164"/>
                </a:cubicBezTo>
                <a:close/>
                <a:moveTo>
                  <a:pt x="165" y="151"/>
                </a:moveTo>
                <a:cubicBezTo>
                  <a:pt x="165" y="130"/>
                  <a:pt x="165" y="130"/>
                  <a:pt x="165" y="130"/>
                </a:cubicBezTo>
                <a:cubicBezTo>
                  <a:pt x="183" y="158"/>
                  <a:pt x="183" y="158"/>
                  <a:pt x="183" y="158"/>
                </a:cubicBezTo>
                <a:cubicBezTo>
                  <a:pt x="183" y="158"/>
                  <a:pt x="176" y="154"/>
                  <a:pt x="165" y="151"/>
                </a:cubicBezTo>
                <a:close/>
                <a:moveTo>
                  <a:pt x="139" y="168"/>
                </a:moveTo>
                <a:cubicBezTo>
                  <a:pt x="147" y="170"/>
                  <a:pt x="147" y="170"/>
                  <a:pt x="147" y="170"/>
                </a:cubicBezTo>
                <a:cubicBezTo>
                  <a:pt x="147" y="170"/>
                  <a:pt x="147" y="170"/>
                  <a:pt x="147" y="170"/>
                </a:cubicBezTo>
                <a:cubicBezTo>
                  <a:pt x="147" y="171"/>
                  <a:pt x="147" y="171"/>
                  <a:pt x="147" y="171"/>
                </a:cubicBezTo>
                <a:cubicBezTo>
                  <a:pt x="147" y="170"/>
                  <a:pt x="147" y="170"/>
                  <a:pt x="147" y="170"/>
                </a:cubicBezTo>
                <a:cubicBezTo>
                  <a:pt x="152" y="168"/>
                  <a:pt x="159" y="166"/>
                  <a:pt x="165" y="164"/>
                </a:cubicBezTo>
                <a:cubicBezTo>
                  <a:pt x="165" y="164"/>
                  <a:pt x="165" y="164"/>
                  <a:pt x="165" y="164"/>
                </a:cubicBezTo>
                <a:cubicBezTo>
                  <a:pt x="159" y="166"/>
                  <a:pt x="152" y="168"/>
                  <a:pt x="147" y="170"/>
                </a:cubicBezTo>
                <a:cubicBezTo>
                  <a:pt x="148" y="161"/>
                  <a:pt x="148" y="161"/>
                  <a:pt x="148" y="161"/>
                </a:cubicBezTo>
                <a:cubicBezTo>
                  <a:pt x="148" y="161"/>
                  <a:pt x="148" y="161"/>
                  <a:pt x="148" y="161"/>
                </a:cubicBezTo>
                <a:cubicBezTo>
                  <a:pt x="148" y="159"/>
                  <a:pt x="148" y="159"/>
                  <a:pt x="148" y="159"/>
                </a:cubicBezTo>
                <a:cubicBezTo>
                  <a:pt x="165" y="159"/>
                  <a:pt x="165" y="159"/>
                  <a:pt x="165" y="159"/>
                </a:cubicBezTo>
                <a:cubicBezTo>
                  <a:pt x="165" y="158"/>
                  <a:pt x="165" y="158"/>
                  <a:pt x="165" y="158"/>
                </a:cubicBezTo>
                <a:cubicBezTo>
                  <a:pt x="146" y="158"/>
                  <a:pt x="146" y="158"/>
                  <a:pt x="146" y="158"/>
                </a:cubicBezTo>
                <a:cubicBezTo>
                  <a:pt x="143" y="146"/>
                  <a:pt x="143" y="146"/>
                  <a:pt x="143" y="146"/>
                </a:cubicBezTo>
                <a:cubicBezTo>
                  <a:pt x="151" y="147"/>
                  <a:pt x="159" y="149"/>
                  <a:pt x="165" y="151"/>
                </a:cubicBezTo>
                <a:cubicBezTo>
                  <a:pt x="165" y="130"/>
                  <a:pt x="165" y="130"/>
                  <a:pt x="165" y="130"/>
                </a:cubicBezTo>
                <a:cubicBezTo>
                  <a:pt x="139" y="91"/>
                  <a:pt x="139" y="91"/>
                  <a:pt x="139" y="91"/>
                </a:cubicBezTo>
                <a:cubicBezTo>
                  <a:pt x="139" y="154"/>
                  <a:pt x="139" y="154"/>
                  <a:pt x="139" y="154"/>
                </a:cubicBezTo>
                <a:cubicBezTo>
                  <a:pt x="141" y="155"/>
                  <a:pt x="144" y="156"/>
                  <a:pt x="146" y="158"/>
                </a:cubicBezTo>
                <a:cubicBezTo>
                  <a:pt x="139" y="158"/>
                  <a:pt x="139" y="158"/>
                  <a:pt x="139" y="158"/>
                </a:cubicBezTo>
                <a:cubicBezTo>
                  <a:pt x="139" y="161"/>
                  <a:pt x="139" y="161"/>
                  <a:pt x="139" y="161"/>
                </a:cubicBezTo>
                <a:cubicBezTo>
                  <a:pt x="147" y="161"/>
                  <a:pt x="147" y="161"/>
                  <a:pt x="147" y="161"/>
                </a:cubicBezTo>
                <a:cubicBezTo>
                  <a:pt x="147" y="170"/>
                  <a:pt x="147" y="170"/>
                  <a:pt x="147" y="170"/>
                </a:cubicBezTo>
                <a:cubicBezTo>
                  <a:pt x="147" y="170"/>
                  <a:pt x="147" y="170"/>
                  <a:pt x="147" y="170"/>
                </a:cubicBezTo>
                <a:cubicBezTo>
                  <a:pt x="139" y="168"/>
                  <a:pt x="139" y="168"/>
                  <a:pt x="139" y="168"/>
                </a:cubicBezTo>
                <a:close/>
                <a:moveTo>
                  <a:pt x="165" y="120"/>
                </a:moveTo>
                <a:cubicBezTo>
                  <a:pt x="165" y="122"/>
                  <a:pt x="165" y="122"/>
                  <a:pt x="165" y="122"/>
                </a:cubicBezTo>
                <a:cubicBezTo>
                  <a:pt x="139" y="69"/>
                  <a:pt x="139" y="69"/>
                  <a:pt x="139" y="69"/>
                </a:cubicBezTo>
                <a:cubicBezTo>
                  <a:pt x="139" y="68"/>
                  <a:pt x="139" y="68"/>
                  <a:pt x="139" y="68"/>
                </a:cubicBezTo>
                <a:lnTo>
                  <a:pt x="165" y="120"/>
                </a:lnTo>
                <a:close/>
                <a:moveTo>
                  <a:pt x="130" y="166"/>
                </a:move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1" y="165"/>
                  <a:pt x="131" y="165"/>
                  <a:pt x="131" y="165"/>
                </a:cubicBezTo>
                <a:cubicBezTo>
                  <a:pt x="132" y="164"/>
                  <a:pt x="133" y="162"/>
                  <a:pt x="133" y="161"/>
                </a:cubicBezTo>
                <a:cubicBezTo>
                  <a:pt x="139" y="161"/>
                  <a:pt x="139" y="161"/>
                  <a:pt x="139" y="161"/>
                </a:cubicBezTo>
                <a:cubicBezTo>
                  <a:pt x="139" y="158"/>
                  <a:pt x="139" y="158"/>
                  <a:pt x="139" y="158"/>
                </a:cubicBezTo>
                <a:cubicBezTo>
                  <a:pt x="130" y="157"/>
                  <a:pt x="130" y="157"/>
                  <a:pt x="130" y="157"/>
                </a:cubicBezTo>
                <a:lnTo>
                  <a:pt x="130" y="166"/>
                </a:lnTo>
                <a:close/>
                <a:moveTo>
                  <a:pt x="139" y="68"/>
                </a:moveTo>
                <a:cubicBezTo>
                  <a:pt x="131" y="52"/>
                  <a:pt x="131" y="52"/>
                  <a:pt x="131" y="52"/>
                </a:cubicBezTo>
                <a:cubicBezTo>
                  <a:pt x="131" y="47"/>
                  <a:pt x="131" y="44"/>
                  <a:pt x="131" y="43"/>
                </a:cubicBezTo>
                <a:cubicBezTo>
                  <a:pt x="133" y="44"/>
                  <a:pt x="133" y="44"/>
                  <a:pt x="133" y="44"/>
                </a:cubicBezTo>
                <a:cubicBezTo>
                  <a:pt x="133" y="43"/>
                  <a:pt x="133" y="43"/>
                  <a:pt x="133" y="43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1" y="55"/>
                  <a:pt x="131" y="54"/>
                  <a:pt x="131" y="53"/>
                </a:cubicBezTo>
                <a:cubicBezTo>
                  <a:pt x="139" y="69"/>
                  <a:pt x="139" y="69"/>
                  <a:pt x="139" y="69"/>
                </a:cubicBezTo>
                <a:lnTo>
                  <a:pt x="139" y="68"/>
                </a:lnTo>
                <a:close/>
                <a:moveTo>
                  <a:pt x="139" y="91"/>
                </a:moveTo>
                <a:cubicBezTo>
                  <a:pt x="139" y="154"/>
                  <a:pt x="139" y="154"/>
                  <a:pt x="139" y="154"/>
                </a:cubicBezTo>
                <a:cubicBezTo>
                  <a:pt x="136" y="152"/>
                  <a:pt x="133" y="151"/>
                  <a:pt x="130" y="151"/>
                </a:cubicBezTo>
                <a:cubicBezTo>
                  <a:pt x="130" y="103"/>
                  <a:pt x="130" y="103"/>
                  <a:pt x="130" y="103"/>
                </a:cubicBezTo>
                <a:cubicBezTo>
                  <a:pt x="133" y="112"/>
                  <a:pt x="133" y="112"/>
                  <a:pt x="133" y="112"/>
                </a:cubicBezTo>
                <a:cubicBezTo>
                  <a:pt x="133" y="106"/>
                  <a:pt x="132" y="99"/>
                  <a:pt x="130" y="92"/>
                </a:cubicBezTo>
                <a:cubicBezTo>
                  <a:pt x="130" y="78"/>
                  <a:pt x="130" y="78"/>
                  <a:pt x="130" y="78"/>
                </a:cubicBezTo>
                <a:lnTo>
                  <a:pt x="139" y="91"/>
                </a:lnTo>
                <a:close/>
                <a:moveTo>
                  <a:pt x="130" y="70"/>
                </a:moveTo>
                <a:cubicBezTo>
                  <a:pt x="130" y="69"/>
                  <a:pt x="130" y="69"/>
                  <a:pt x="130" y="6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71"/>
                  <a:pt x="132" y="71"/>
                  <a:pt x="132" y="71"/>
                </a:cubicBezTo>
                <a:lnTo>
                  <a:pt x="130" y="70"/>
                </a:lnTo>
                <a:close/>
                <a:moveTo>
                  <a:pt x="126" y="167"/>
                </a:moveTo>
                <a:cubicBezTo>
                  <a:pt x="128" y="167"/>
                  <a:pt x="129" y="166"/>
                  <a:pt x="130" y="166"/>
                </a:cubicBezTo>
                <a:cubicBezTo>
                  <a:pt x="130" y="166"/>
                  <a:pt x="130" y="166"/>
                  <a:pt x="130" y="166"/>
                </a:cubicBezTo>
                <a:cubicBezTo>
                  <a:pt x="130" y="157"/>
                  <a:pt x="130" y="157"/>
                  <a:pt x="130" y="157"/>
                </a:cubicBezTo>
                <a:cubicBezTo>
                  <a:pt x="126" y="157"/>
                  <a:pt x="126" y="157"/>
                  <a:pt x="126" y="157"/>
                </a:cubicBezTo>
                <a:cubicBezTo>
                  <a:pt x="126" y="161"/>
                  <a:pt x="126" y="161"/>
                  <a:pt x="126" y="161"/>
                </a:cubicBezTo>
                <a:cubicBezTo>
                  <a:pt x="130" y="161"/>
                  <a:pt x="130" y="161"/>
                  <a:pt x="130" y="161"/>
                </a:cubicBezTo>
                <a:cubicBezTo>
                  <a:pt x="129" y="163"/>
                  <a:pt x="128" y="163"/>
                  <a:pt x="126" y="163"/>
                </a:cubicBezTo>
                <a:lnTo>
                  <a:pt x="126" y="167"/>
                </a:lnTo>
                <a:close/>
                <a:moveTo>
                  <a:pt x="130" y="42"/>
                </a:moveTo>
                <a:cubicBezTo>
                  <a:pt x="126" y="40"/>
                  <a:pt x="126" y="40"/>
                  <a:pt x="126" y="40"/>
                </a:cubicBezTo>
                <a:cubicBezTo>
                  <a:pt x="126" y="66"/>
                  <a:pt x="126" y="66"/>
                  <a:pt x="126" y="66"/>
                </a:cubicBezTo>
                <a:cubicBezTo>
                  <a:pt x="127" y="66"/>
                  <a:pt x="127" y="67"/>
                  <a:pt x="127" y="67"/>
                </a:cubicBezTo>
                <a:cubicBezTo>
                  <a:pt x="129" y="63"/>
                  <a:pt x="130" y="59"/>
                  <a:pt x="130" y="56"/>
                </a:cubicBezTo>
                <a:lnTo>
                  <a:pt x="130" y="42"/>
                </a:lnTo>
                <a:close/>
                <a:moveTo>
                  <a:pt x="130" y="69"/>
                </a:moveTo>
                <a:cubicBezTo>
                  <a:pt x="130" y="70"/>
                  <a:pt x="130" y="70"/>
                  <a:pt x="130" y="70"/>
                </a:cubicBezTo>
                <a:cubicBezTo>
                  <a:pt x="129" y="69"/>
                  <a:pt x="129" y="69"/>
                  <a:pt x="129" y="69"/>
                </a:cubicBezTo>
                <a:cubicBezTo>
                  <a:pt x="129" y="70"/>
                  <a:pt x="130" y="73"/>
                  <a:pt x="130" y="77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0" y="90"/>
                  <a:pt x="130" y="88"/>
                  <a:pt x="129" y="86"/>
                </a:cubicBezTo>
                <a:cubicBezTo>
                  <a:pt x="129" y="89"/>
                  <a:pt x="128" y="91"/>
                  <a:pt x="128" y="94"/>
                </a:cubicBezTo>
                <a:cubicBezTo>
                  <a:pt x="130" y="103"/>
                  <a:pt x="130" y="103"/>
                  <a:pt x="130" y="103"/>
                </a:cubicBezTo>
                <a:cubicBezTo>
                  <a:pt x="130" y="151"/>
                  <a:pt x="130" y="151"/>
                  <a:pt x="130" y="151"/>
                </a:cubicBezTo>
                <a:cubicBezTo>
                  <a:pt x="129" y="150"/>
                  <a:pt x="128" y="150"/>
                  <a:pt x="126" y="150"/>
                </a:cubicBezTo>
                <a:cubicBezTo>
                  <a:pt x="126" y="67"/>
                  <a:pt x="126" y="67"/>
                  <a:pt x="126" y="67"/>
                </a:cubicBezTo>
                <a:lnTo>
                  <a:pt x="130" y="69"/>
                </a:lnTo>
                <a:close/>
                <a:moveTo>
                  <a:pt x="123" y="167"/>
                </a:moveTo>
                <a:cubicBezTo>
                  <a:pt x="123" y="167"/>
                  <a:pt x="123" y="167"/>
                  <a:pt x="123" y="167"/>
                </a:cubicBezTo>
                <a:cubicBezTo>
                  <a:pt x="124" y="167"/>
                  <a:pt x="126" y="167"/>
                  <a:pt x="126" y="167"/>
                </a:cubicBezTo>
                <a:cubicBezTo>
                  <a:pt x="126" y="163"/>
                  <a:pt x="126" y="163"/>
                  <a:pt x="126" y="163"/>
                </a:cubicBezTo>
                <a:cubicBezTo>
                  <a:pt x="125" y="163"/>
                  <a:pt x="124" y="162"/>
                  <a:pt x="123" y="161"/>
                </a:cubicBezTo>
                <a:lnTo>
                  <a:pt x="123" y="167"/>
                </a:lnTo>
                <a:close/>
                <a:moveTo>
                  <a:pt x="126" y="40"/>
                </a:moveTo>
                <a:cubicBezTo>
                  <a:pt x="125" y="39"/>
                  <a:pt x="125" y="39"/>
                  <a:pt x="125" y="39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7"/>
                  <a:pt x="123" y="37"/>
                  <a:pt x="123" y="37"/>
                </a:cubicBezTo>
                <a:cubicBezTo>
                  <a:pt x="124" y="39"/>
                  <a:pt x="124" y="39"/>
                  <a:pt x="124" y="39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23" y="63"/>
                  <a:pt x="123" y="63"/>
                  <a:pt x="123" y="63"/>
                </a:cubicBezTo>
                <a:cubicBezTo>
                  <a:pt x="124" y="64"/>
                  <a:pt x="126" y="65"/>
                  <a:pt x="126" y="66"/>
                </a:cubicBezTo>
                <a:lnTo>
                  <a:pt x="126" y="40"/>
                </a:lnTo>
                <a:close/>
                <a:moveTo>
                  <a:pt x="123" y="33"/>
                </a:moveTo>
                <a:cubicBezTo>
                  <a:pt x="124" y="28"/>
                  <a:pt x="124" y="28"/>
                  <a:pt x="124" y="28"/>
                </a:cubicBezTo>
                <a:cubicBezTo>
                  <a:pt x="124" y="28"/>
                  <a:pt x="123" y="29"/>
                  <a:pt x="123" y="31"/>
                </a:cubicBezTo>
                <a:lnTo>
                  <a:pt x="123" y="33"/>
                </a:lnTo>
                <a:close/>
                <a:moveTo>
                  <a:pt x="126" y="67"/>
                </a:moveTo>
                <a:cubicBezTo>
                  <a:pt x="126" y="150"/>
                  <a:pt x="126" y="150"/>
                  <a:pt x="126" y="150"/>
                </a:cubicBezTo>
                <a:cubicBezTo>
                  <a:pt x="126" y="150"/>
                  <a:pt x="125" y="150"/>
                  <a:pt x="124" y="150"/>
                </a:cubicBezTo>
                <a:cubicBezTo>
                  <a:pt x="124" y="153"/>
                  <a:pt x="123" y="155"/>
                  <a:pt x="123" y="156"/>
                </a:cubicBezTo>
                <a:cubicBezTo>
                  <a:pt x="123" y="65"/>
                  <a:pt x="123" y="65"/>
                  <a:pt x="123" y="65"/>
                </a:cubicBezTo>
                <a:lnTo>
                  <a:pt x="126" y="67"/>
                </a:lnTo>
                <a:close/>
                <a:moveTo>
                  <a:pt x="126" y="157"/>
                </a:moveTo>
                <a:cubicBezTo>
                  <a:pt x="126" y="161"/>
                  <a:pt x="126" y="161"/>
                  <a:pt x="126" y="161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3" y="157"/>
                  <a:pt x="123" y="157"/>
                  <a:pt x="123" y="157"/>
                </a:cubicBezTo>
                <a:lnTo>
                  <a:pt x="126" y="157"/>
                </a:lnTo>
                <a:close/>
                <a:moveTo>
                  <a:pt x="119" y="167"/>
                </a:moveTo>
                <a:cubicBezTo>
                  <a:pt x="120" y="167"/>
                  <a:pt x="121" y="167"/>
                  <a:pt x="123" y="167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3" y="157"/>
                  <a:pt x="123" y="157"/>
                  <a:pt x="123" y="157"/>
                </a:cubicBezTo>
                <a:cubicBezTo>
                  <a:pt x="121" y="157"/>
                  <a:pt x="121" y="157"/>
                  <a:pt x="121" y="157"/>
                </a:cubicBezTo>
                <a:cubicBezTo>
                  <a:pt x="119" y="157"/>
                  <a:pt x="119" y="157"/>
                  <a:pt x="119" y="157"/>
                </a:cubicBezTo>
                <a:lnTo>
                  <a:pt x="119" y="167"/>
                </a:lnTo>
                <a:close/>
                <a:moveTo>
                  <a:pt x="123" y="36"/>
                </a:moveTo>
                <a:cubicBezTo>
                  <a:pt x="122" y="35"/>
                  <a:pt x="122" y="35"/>
                  <a:pt x="122" y="35"/>
                </a:cubicBezTo>
                <a:cubicBezTo>
                  <a:pt x="123" y="33"/>
                  <a:pt x="123" y="33"/>
                  <a:pt x="123" y="33"/>
                </a:cubicBezTo>
                <a:cubicBezTo>
                  <a:pt x="123" y="31"/>
                  <a:pt x="123" y="31"/>
                  <a:pt x="123" y="31"/>
                </a:cubicBezTo>
                <a:cubicBezTo>
                  <a:pt x="123" y="32"/>
                  <a:pt x="122" y="33"/>
                  <a:pt x="122" y="34"/>
                </a:cubicBezTo>
                <a:cubicBezTo>
                  <a:pt x="122" y="34"/>
                  <a:pt x="122" y="34"/>
                  <a:pt x="122" y="34"/>
                </a:cubicBezTo>
                <a:cubicBezTo>
                  <a:pt x="122" y="35"/>
                  <a:pt x="122" y="35"/>
                  <a:pt x="122" y="35"/>
                </a:cubicBezTo>
                <a:cubicBezTo>
                  <a:pt x="122" y="36"/>
                  <a:pt x="121" y="36"/>
                  <a:pt x="121" y="37"/>
                </a:cubicBezTo>
                <a:cubicBezTo>
                  <a:pt x="119" y="36"/>
                  <a:pt x="119" y="36"/>
                  <a:pt x="119" y="36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21" y="61"/>
                  <a:pt x="122" y="62"/>
                  <a:pt x="123" y="63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22" y="38"/>
                  <a:pt x="122" y="38"/>
                  <a:pt x="122" y="38"/>
                </a:cubicBezTo>
                <a:cubicBezTo>
                  <a:pt x="122" y="36"/>
                  <a:pt x="122" y="36"/>
                  <a:pt x="122" y="36"/>
                </a:cubicBezTo>
                <a:cubicBezTo>
                  <a:pt x="123" y="37"/>
                  <a:pt x="123" y="37"/>
                  <a:pt x="123" y="37"/>
                </a:cubicBezTo>
                <a:lnTo>
                  <a:pt x="123" y="36"/>
                </a:lnTo>
                <a:close/>
                <a:moveTo>
                  <a:pt x="123" y="65"/>
                </a:moveTo>
                <a:cubicBezTo>
                  <a:pt x="123" y="156"/>
                  <a:pt x="123" y="156"/>
                  <a:pt x="123" y="156"/>
                </a:cubicBezTo>
                <a:cubicBezTo>
                  <a:pt x="123" y="157"/>
                  <a:pt x="123" y="157"/>
                  <a:pt x="123" y="157"/>
                </a:cubicBezTo>
                <a:cubicBezTo>
                  <a:pt x="122" y="156"/>
                  <a:pt x="121" y="155"/>
                  <a:pt x="119" y="15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20" y="101"/>
                  <a:pt x="120" y="101"/>
                  <a:pt x="120" y="101"/>
                </a:cubicBezTo>
                <a:cubicBezTo>
                  <a:pt x="120" y="99"/>
                  <a:pt x="120" y="97"/>
                  <a:pt x="120" y="95"/>
                </a:cubicBezTo>
                <a:cubicBezTo>
                  <a:pt x="119" y="94"/>
                  <a:pt x="119" y="94"/>
                  <a:pt x="119" y="94"/>
                </a:cubicBezTo>
                <a:cubicBezTo>
                  <a:pt x="119" y="63"/>
                  <a:pt x="119" y="63"/>
                  <a:pt x="119" y="63"/>
                </a:cubicBezTo>
                <a:cubicBezTo>
                  <a:pt x="121" y="64"/>
                  <a:pt x="121" y="64"/>
                  <a:pt x="121" y="64"/>
                </a:cubicBezTo>
                <a:cubicBezTo>
                  <a:pt x="120" y="63"/>
                  <a:pt x="120" y="62"/>
                  <a:pt x="119" y="61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122" y="64"/>
                  <a:pt x="122" y="64"/>
                  <a:pt x="122" y="64"/>
                </a:cubicBezTo>
                <a:lnTo>
                  <a:pt x="123" y="65"/>
                </a:lnTo>
                <a:close/>
                <a:moveTo>
                  <a:pt x="118" y="167"/>
                </a:moveTo>
                <a:cubicBezTo>
                  <a:pt x="119" y="167"/>
                  <a:pt x="119" y="167"/>
                  <a:pt x="119" y="16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8" y="157"/>
                  <a:pt x="118" y="157"/>
                  <a:pt x="118" y="157"/>
                </a:cubicBezTo>
                <a:lnTo>
                  <a:pt x="118" y="167"/>
                </a:lnTo>
                <a:close/>
                <a:moveTo>
                  <a:pt x="119" y="36"/>
                </a:moveTo>
                <a:cubicBezTo>
                  <a:pt x="118" y="36"/>
                  <a:pt x="118" y="36"/>
                  <a:pt x="118" y="36"/>
                </a:cubicBezTo>
                <a:cubicBezTo>
                  <a:pt x="118" y="60"/>
                  <a:pt x="118" y="60"/>
                  <a:pt x="118" y="60"/>
                </a:cubicBezTo>
                <a:cubicBezTo>
                  <a:pt x="119" y="60"/>
                  <a:pt x="119" y="60"/>
                  <a:pt x="119" y="60"/>
                </a:cubicBezTo>
                <a:lnTo>
                  <a:pt x="119" y="36"/>
                </a:lnTo>
                <a:close/>
                <a:moveTo>
                  <a:pt x="119" y="61"/>
                </a:moveTo>
                <a:cubicBezTo>
                  <a:pt x="119" y="61"/>
                  <a:pt x="119" y="61"/>
                  <a:pt x="119" y="61"/>
                </a:cubicBezTo>
                <a:cubicBezTo>
                  <a:pt x="119" y="61"/>
                  <a:pt x="119" y="60"/>
                  <a:pt x="118" y="60"/>
                </a:cubicBezTo>
                <a:cubicBezTo>
                  <a:pt x="118" y="60"/>
                  <a:pt x="118" y="60"/>
                  <a:pt x="118" y="60"/>
                </a:cubicBezTo>
                <a:lnTo>
                  <a:pt x="119" y="61"/>
                </a:lnTo>
                <a:close/>
                <a:moveTo>
                  <a:pt x="119" y="63"/>
                </a:moveTo>
                <a:cubicBezTo>
                  <a:pt x="119" y="63"/>
                  <a:pt x="119" y="63"/>
                  <a:pt x="119" y="63"/>
                </a:cubicBezTo>
                <a:cubicBezTo>
                  <a:pt x="118" y="61"/>
                  <a:pt x="118" y="61"/>
                  <a:pt x="118" y="61"/>
                </a:cubicBezTo>
                <a:cubicBezTo>
                  <a:pt x="118" y="62"/>
                  <a:pt x="118" y="62"/>
                  <a:pt x="118" y="62"/>
                </a:cubicBezTo>
                <a:cubicBezTo>
                  <a:pt x="119" y="63"/>
                  <a:pt x="119" y="63"/>
                  <a:pt x="119" y="63"/>
                </a:cubicBezTo>
                <a:cubicBezTo>
                  <a:pt x="118" y="63"/>
                  <a:pt x="118" y="63"/>
                  <a:pt x="118" y="63"/>
                </a:cubicBezTo>
                <a:cubicBezTo>
                  <a:pt x="118" y="93"/>
                  <a:pt x="118" y="93"/>
                  <a:pt x="118" y="93"/>
                </a:cubicBezTo>
                <a:cubicBezTo>
                  <a:pt x="119" y="94"/>
                  <a:pt x="119" y="94"/>
                  <a:pt x="119" y="94"/>
                </a:cubicBezTo>
                <a:lnTo>
                  <a:pt x="119" y="63"/>
                </a:lnTo>
                <a:close/>
                <a:moveTo>
                  <a:pt x="119" y="101"/>
                </a:moveTo>
                <a:cubicBezTo>
                  <a:pt x="119" y="155"/>
                  <a:pt x="119" y="155"/>
                  <a:pt x="119" y="155"/>
                </a:cubicBezTo>
                <a:cubicBezTo>
                  <a:pt x="118" y="154"/>
                  <a:pt x="118" y="154"/>
                  <a:pt x="118" y="154"/>
                </a:cubicBezTo>
                <a:cubicBezTo>
                  <a:pt x="118" y="101"/>
                  <a:pt x="118" y="101"/>
                  <a:pt x="118" y="101"/>
                </a:cubicBezTo>
                <a:lnTo>
                  <a:pt x="119" y="101"/>
                </a:lnTo>
                <a:close/>
                <a:moveTo>
                  <a:pt x="118" y="168"/>
                </a:moveTo>
                <a:cubicBezTo>
                  <a:pt x="118" y="167"/>
                  <a:pt x="118" y="167"/>
                  <a:pt x="118" y="167"/>
                </a:cubicBezTo>
                <a:cubicBezTo>
                  <a:pt x="118" y="157"/>
                  <a:pt x="118" y="157"/>
                  <a:pt x="118" y="157"/>
                </a:cubicBezTo>
                <a:cubicBezTo>
                  <a:pt x="118" y="157"/>
                  <a:pt x="118" y="157"/>
                  <a:pt x="118" y="157"/>
                </a:cubicBezTo>
                <a:lnTo>
                  <a:pt x="118" y="168"/>
                </a:lnTo>
                <a:close/>
                <a:moveTo>
                  <a:pt x="118" y="36"/>
                </a:moveTo>
                <a:cubicBezTo>
                  <a:pt x="118" y="36"/>
                  <a:pt x="118" y="36"/>
                  <a:pt x="118" y="36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8" y="60"/>
                  <a:pt x="118" y="61"/>
                  <a:pt x="118" y="62"/>
                </a:cubicBezTo>
                <a:cubicBezTo>
                  <a:pt x="118" y="61"/>
                  <a:pt x="118" y="61"/>
                  <a:pt x="118" y="61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8" y="60"/>
                  <a:pt x="118" y="60"/>
                  <a:pt x="118" y="60"/>
                </a:cubicBezTo>
                <a:cubicBezTo>
                  <a:pt x="118" y="60"/>
                  <a:pt x="118" y="60"/>
                  <a:pt x="118" y="60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8" y="60"/>
                  <a:pt x="118" y="60"/>
                  <a:pt x="118" y="60"/>
                </a:cubicBezTo>
                <a:lnTo>
                  <a:pt x="118" y="36"/>
                </a:lnTo>
                <a:close/>
                <a:moveTo>
                  <a:pt x="118" y="63"/>
                </a:moveTo>
                <a:cubicBezTo>
                  <a:pt x="118" y="93"/>
                  <a:pt x="118" y="93"/>
                  <a:pt x="118" y="93"/>
                </a:cubicBezTo>
                <a:cubicBezTo>
                  <a:pt x="118" y="93"/>
                  <a:pt x="118" y="93"/>
                  <a:pt x="118" y="93"/>
                </a:cubicBezTo>
                <a:cubicBezTo>
                  <a:pt x="118" y="62"/>
                  <a:pt x="118" y="62"/>
                  <a:pt x="118" y="62"/>
                </a:cubicBezTo>
                <a:lnTo>
                  <a:pt x="118" y="63"/>
                </a:lnTo>
                <a:close/>
                <a:moveTo>
                  <a:pt x="118" y="101"/>
                </a:moveTo>
                <a:cubicBezTo>
                  <a:pt x="118" y="154"/>
                  <a:pt x="118" y="154"/>
                  <a:pt x="118" y="154"/>
                </a:cubicBezTo>
                <a:cubicBezTo>
                  <a:pt x="118" y="154"/>
                  <a:pt x="118" y="154"/>
                  <a:pt x="118" y="154"/>
                </a:cubicBezTo>
                <a:cubicBezTo>
                  <a:pt x="118" y="101"/>
                  <a:pt x="118" y="101"/>
                  <a:pt x="118" y="101"/>
                </a:cubicBezTo>
                <a:close/>
                <a:moveTo>
                  <a:pt x="111" y="178"/>
                </a:moveTo>
                <a:cubicBezTo>
                  <a:pt x="112" y="177"/>
                  <a:pt x="112" y="177"/>
                  <a:pt x="113" y="176"/>
                </a:cubicBezTo>
                <a:cubicBezTo>
                  <a:pt x="115" y="175"/>
                  <a:pt x="115" y="170"/>
                  <a:pt x="118" y="168"/>
                </a:cubicBezTo>
                <a:cubicBezTo>
                  <a:pt x="118" y="157"/>
                  <a:pt x="118" y="157"/>
                  <a:pt x="118" y="157"/>
                </a:cubicBezTo>
                <a:cubicBezTo>
                  <a:pt x="115" y="156"/>
                  <a:pt x="113" y="156"/>
                  <a:pt x="111" y="155"/>
                </a:cubicBezTo>
                <a:lnTo>
                  <a:pt x="111" y="178"/>
                </a:lnTo>
                <a:close/>
                <a:moveTo>
                  <a:pt x="118" y="36"/>
                </a:moveTo>
                <a:cubicBezTo>
                  <a:pt x="111" y="32"/>
                  <a:pt x="111" y="32"/>
                  <a:pt x="111" y="32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3" y="35"/>
                  <a:pt x="113" y="35"/>
                  <a:pt x="113" y="35"/>
                </a:cubicBezTo>
                <a:cubicBezTo>
                  <a:pt x="113" y="35"/>
                  <a:pt x="113" y="35"/>
                  <a:pt x="113" y="35"/>
                </a:cubicBezTo>
                <a:cubicBezTo>
                  <a:pt x="113" y="38"/>
                  <a:pt x="112" y="42"/>
                  <a:pt x="111" y="44"/>
                </a:cubicBezTo>
                <a:cubicBezTo>
                  <a:pt x="111" y="56"/>
                  <a:pt x="111" y="56"/>
                  <a:pt x="111" y="56"/>
                </a:cubicBezTo>
                <a:cubicBezTo>
                  <a:pt x="113" y="57"/>
                  <a:pt x="114" y="57"/>
                  <a:pt x="116" y="58"/>
                </a:cubicBezTo>
                <a:cubicBezTo>
                  <a:pt x="116" y="59"/>
                  <a:pt x="116" y="60"/>
                  <a:pt x="115" y="61"/>
                </a:cubicBezTo>
                <a:cubicBezTo>
                  <a:pt x="111" y="59"/>
                  <a:pt x="111" y="59"/>
                  <a:pt x="111" y="59"/>
                </a:cubicBezTo>
                <a:cubicBezTo>
                  <a:pt x="111" y="90"/>
                  <a:pt x="111" y="90"/>
                  <a:pt x="111" y="90"/>
                </a:cubicBezTo>
                <a:cubicBezTo>
                  <a:pt x="111" y="90"/>
                  <a:pt x="111" y="90"/>
                  <a:pt x="111" y="90"/>
                </a:cubicBezTo>
                <a:cubicBezTo>
                  <a:pt x="114" y="91"/>
                  <a:pt x="116" y="92"/>
                  <a:pt x="118" y="93"/>
                </a:cubicBezTo>
                <a:cubicBezTo>
                  <a:pt x="118" y="62"/>
                  <a:pt x="118" y="62"/>
                  <a:pt x="118" y="62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7" y="59"/>
                  <a:pt x="117" y="59"/>
                  <a:pt x="117" y="59"/>
                </a:cubicBezTo>
                <a:cubicBezTo>
                  <a:pt x="118" y="59"/>
                  <a:pt x="118" y="59"/>
                  <a:pt x="118" y="59"/>
                </a:cubicBezTo>
                <a:lnTo>
                  <a:pt x="118" y="36"/>
                </a:lnTo>
                <a:close/>
                <a:moveTo>
                  <a:pt x="118" y="101"/>
                </a:moveTo>
                <a:cubicBezTo>
                  <a:pt x="118" y="154"/>
                  <a:pt x="118" y="154"/>
                  <a:pt x="118" y="154"/>
                </a:cubicBezTo>
                <a:cubicBezTo>
                  <a:pt x="117" y="153"/>
                  <a:pt x="115" y="152"/>
                  <a:pt x="114" y="152"/>
                </a:cubicBezTo>
                <a:cubicBezTo>
                  <a:pt x="113" y="153"/>
                  <a:pt x="111" y="154"/>
                  <a:pt x="111" y="154"/>
                </a:cubicBezTo>
                <a:cubicBezTo>
                  <a:pt x="111" y="152"/>
                  <a:pt x="111" y="152"/>
                  <a:pt x="111" y="152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98"/>
                  <a:pt x="111" y="98"/>
                  <a:pt x="111" y="98"/>
                </a:cubicBezTo>
                <a:lnTo>
                  <a:pt x="118" y="101"/>
                </a:lnTo>
                <a:close/>
                <a:moveTo>
                  <a:pt x="109" y="178"/>
                </a:moveTo>
                <a:cubicBezTo>
                  <a:pt x="110" y="178"/>
                  <a:pt x="110" y="178"/>
                  <a:pt x="111" y="178"/>
                </a:cubicBezTo>
                <a:cubicBezTo>
                  <a:pt x="111" y="155"/>
                  <a:pt x="111" y="155"/>
                  <a:pt x="111" y="155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1" y="154"/>
                  <a:pt x="111" y="154"/>
                  <a:pt x="111" y="154"/>
                </a:cubicBezTo>
                <a:cubicBezTo>
                  <a:pt x="111" y="152"/>
                  <a:pt x="111" y="152"/>
                  <a:pt x="111" y="152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1" y="98"/>
                  <a:pt x="111" y="98"/>
                  <a:pt x="111" y="98"/>
                </a:cubicBezTo>
                <a:cubicBezTo>
                  <a:pt x="110" y="98"/>
                  <a:pt x="110" y="98"/>
                  <a:pt x="110" y="98"/>
                </a:cubicBezTo>
                <a:cubicBezTo>
                  <a:pt x="110" y="94"/>
                  <a:pt x="110" y="94"/>
                  <a:pt x="110" y="94"/>
                </a:cubicBezTo>
                <a:cubicBezTo>
                  <a:pt x="111" y="90"/>
                  <a:pt x="111" y="90"/>
                  <a:pt x="111" y="90"/>
                </a:cubicBezTo>
                <a:cubicBezTo>
                  <a:pt x="111" y="59"/>
                  <a:pt x="111" y="59"/>
                  <a:pt x="111" y="59"/>
                </a:cubicBezTo>
                <a:cubicBezTo>
                  <a:pt x="109" y="58"/>
                  <a:pt x="109" y="58"/>
                  <a:pt x="109" y="58"/>
                </a:cubicBezTo>
                <a:cubicBezTo>
                  <a:pt x="109" y="97"/>
                  <a:pt x="109" y="97"/>
                  <a:pt x="109" y="97"/>
                </a:cubicBezTo>
                <a:cubicBezTo>
                  <a:pt x="109" y="96"/>
                  <a:pt x="109" y="96"/>
                  <a:pt x="109" y="96"/>
                </a:cubicBezTo>
                <a:cubicBezTo>
                  <a:pt x="109" y="97"/>
                  <a:pt x="109" y="97"/>
                  <a:pt x="109" y="97"/>
                </a:cubicBezTo>
                <a:cubicBezTo>
                  <a:pt x="109" y="149"/>
                  <a:pt x="109" y="149"/>
                  <a:pt x="109" y="149"/>
                </a:cubicBezTo>
                <a:cubicBezTo>
                  <a:pt x="110" y="149"/>
                  <a:pt x="110" y="149"/>
                  <a:pt x="110" y="149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09" y="155"/>
                  <a:pt x="109" y="155"/>
                  <a:pt x="109" y="155"/>
                </a:cubicBezTo>
                <a:lnTo>
                  <a:pt x="109" y="178"/>
                </a:lnTo>
                <a:close/>
                <a:moveTo>
                  <a:pt x="111" y="33"/>
                </a:moveTo>
                <a:cubicBezTo>
                  <a:pt x="111" y="33"/>
                  <a:pt x="111" y="33"/>
                  <a:pt x="111" y="33"/>
                </a:cubicBezTo>
                <a:cubicBezTo>
                  <a:pt x="111" y="33"/>
                  <a:pt x="111" y="33"/>
                  <a:pt x="111" y="33"/>
                </a:cubicBezTo>
                <a:close/>
                <a:moveTo>
                  <a:pt x="111" y="44"/>
                </a:moveTo>
                <a:cubicBezTo>
                  <a:pt x="110" y="45"/>
                  <a:pt x="110" y="46"/>
                  <a:pt x="109" y="47"/>
                </a:cubicBezTo>
                <a:cubicBezTo>
                  <a:pt x="109" y="56"/>
                  <a:pt x="109" y="56"/>
                  <a:pt x="109" y="56"/>
                </a:cubicBezTo>
                <a:cubicBezTo>
                  <a:pt x="110" y="56"/>
                  <a:pt x="110" y="56"/>
                  <a:pt x="111" y="56"/>
                </a:cubicBezTo>
                <a:lnTo>
                  <a:pt x="111" y="44"/>
                </a:lnTo>
                <a:close/>
                <a:moveTo>
                  <a:pt x="109" y="178"/>
                </a:moveTo>
                <a:cubicBezTo>
                  <a:pt x="109" y="178"/>
                  <a:pt x="109" y="178"/>
                  <a:pt x="109" y="178"/>
                </a:cubicBezTo>
                <a:cubicBezTo>
                  <a:pt x="109" y="155"/>
                  <a:pt x="109" y="155"/>
                  <a:pt x="109" y="155"/>
                </a:cubicBezTo>
                <a:cubicBezTo>
                  <a:pt x="109" y="155"/>
                  <a:pt x="109" y="155"/>
                  <a:pt x="109" y="155"/>
                </a:cubicBezTo>
                <a:lnTo>
                  <a:pt x="109" y="178"/>
                </a:lnTo>
                <a:close/>
                <a:moveTo>
                  <a:pt x="109" y="47"/>
                </a:moveTo>
                <a:cubicBezTo>
                  <a:pt x="109" y="48"/>
                  <a:pt x="109" y="48"/>
                  <a:pt x="109" y="48"/>
                </a:cubicBezTo>
                <a:cubicBezTo>
                  <a:pt x="109" y="56"/>
                  <a:pt x="109" y="56"/>
                  <a:pt x="109" y="56"/>
                </a:cubicBezTo>
                <a:cubicBezTo>
                  <a:pt x="109" y="56"/>
                  <a:pt x="109" y="56"/>
                  <a:pt x="109" y="56"/>
                </a:cubicBezTo>
                <a:lnTo>
                  <a:pt x="109" y="47"/>
                </a:lnTo>
                <a:close/>
                <a:moveTo>
                  <a:pt x="109" y="58"/>
                </a:moveTo>
                <a:cubicBezTo>
                  <a:pt x="109" y="58"/>
                  <a:pt x="109" y="58"/>
                  <a:pt x="109" y="58"/>
                </a:cubicBezTo>
                <a:cubicBezTo>
                  <a:pt x="109" y="89"/>
                  <a:pt x="109" y="89"/>
                  <a:pt x="109" y="89"/>
                </a:cubicBezTo>
                <a:cubicBezTo>
                  <a:pt x="109" y="89"/>
                  <a:pt x="109" y="89"/>
                  <a:pt x="109" y="89"/>
                </a:cubicBezTo>
                <a:cubicBezTo>
                  <a:pt x="109" y="89"/>
                  <a:pt x="109" y="89"/>
                  <a:pt x="109" y="89"/>
                </a:cubicBezTo>
                <a:cubicBezTo>
                  <a:pt x="109" y="149"/>
                  <a:pt x="109" y="149"/>
                  <a:pt x="109" y="149"/>
                </a:cubicBezTo>
                <a:cubicBezTo>
                  <a:pt x="109" y="149"/>
                  <a:pt x="109" y="149"/>
                  <a:pt x="109" y="149"/>
                </a:cubicBezTo>
                <a:cubicBezTo>
                  <a:pt x="109" y="97"/>
                  <a:pt x="109" y="97"/>
                  <a:pt x="109" y="97"/>
                </a:cubicBezTo>
                <a:cubicBezTo>
                  <a:pt x="109" y="97"/>
                  <a:pt x="109" y="97"/>
                  <a:pt x="109" y="97"/>
                </a:cubicBezTo>
                <a:cubicBezTo>
                  <a:pt x="109" y="97"/>
                  <a:pt x="109" y="97"/>
                  <a:pt x="109" y="97"/>
                </a:cubicBezTo>
                <a:cubicBezTo>
                  <a:pt x="109" y="97"/>
                  <a:pt x="109" y="97"/>
                  <a:pt x="109" y="97"/>
                </a:cubicBezTo>
                <a:lnTo>
                  <a:pt x="109" y="58"/>
                </a:lnTo>
                <a:close/>
                <a:moveTo>
                  <a:pt x="108" y="178"/>
                </a:moveTo>
                <a:cubicBezTo>
                  <a:pt x="109" y="178"/>
                  <a:pt x="109" y="178"/>
                  <a:pt x="109" y="178"/>
                </a:cubicBezTo>
                <a:cubicBezTo>
                  <a:pt x="109" y="155"/>
                  <a:pt x="109" y="155"/>
                  <a:pt x="109" y="155"/>
                </a:cubicBezTo>
                <a:cubicBezTo>
                  <a:pt x="108" y="155"/>
                  <a:pt x="108" y="155"/>
                  <a:pt x="108" y="155"/>
                </a:cubicBezTo>
                <a:lnTo>
                  <a:pt x="108" y="178"/>
                </a:lnTo>
                <a:close/>
                <a:moveTo>
                  <a:pt x="109" y="48"/>
                </a:moveTo>
                <a:cubicBezTo>
                  <a:pt x="108" y="49"/>
                  <a:pt x="108" y="49"/>
                  <a:pt x="108" y="49"/>
                </a:cubicBezTo>
                <a:cubicBezTo>
                  <a:pt x="108" y="55"/>
                  <a:pt x="108" y="55"/>
                  <a:pt x="108" y="55"/>
                </a:cubicBezTo>
                <a:cubicBezTo>
                  <a:pt x="109" y="56"/>
                  <a:pt x="109" y="56"/>
                  <a:pt x="109" y="56"/>
                </a:cubicBezTo>
                <a:lnTo>
                  <a:pt x="109" y="48"/>
                </a:lnTo>
                <a:close/>
                <a:moveTo>
                  <a:pt x="109" y="58"/>
                </a:moveTo>
                <a:cubicBezTo>
                  <a:pt x="108" y="58"/>
                  <a:pt x="108" y="58"/>
                  <a:pt x="108" y="58"/>
                </a:cubicBezTo>
                <a:cubicBezTo>
                  <a:pt x="108" y="89"/>
                  <a:pt x="108" y="89"/>
                  <a:pt x="108" y="89"/>
                </a:cubicBezTo>
                <a:cubicBezTo>
                  <a:pt x="109" y="89"/>
                  <a:pt x="109" y="89"/>
                  <a:pt x="109" y="89"/>
                </a:cubicBezTo>
                <a:lnTo>
                  <a:pt x="109" y="58"/>
                </a:lnTo>
                <a:close/>
                <a:moveTo>
                  <a:pt x="109" y="89"/>
                </a:moveTo>
                <a:cubicBezTo>
                  <a:pt x="109" y="90"/>
                  <a:pt x="109" y="90"/>
                  <a:pt x="109" y="90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8" y="149"/>
                  <a:pt x="108" y="149"/>
                  <a:pt x="108" y="149"/>
                </a:cubicBezTo>
                <a:cubicBezTo>
                  <a:pt x="109" y="149"/>
                  <a:pt x="109" y="149"/>
                  <a:pt x="109" y="149"/>
                </a:cubicBezTo>
                <a:lnTo>
                  <a:pt x="109" y="89"/>
                </a:lnTo>
                <a:close/>
                <a:moveTo>
                  <a:pt x="106" y="179"/>
                </a:moveTo>
                <a:cubicBezTo>
                  <a:pt x="107" y="179"/>
                  <a:pt x="107" y="179"/>
                  <a:pt x="108" y="178"/>
                </a:cubicBezTo>
                <a:cubicBezTo>
                  <a:pt x="108" y="155"/>
                  <a:pt x="108" y="155"/>
                  <a:pt x="108" y="155"/>
                </a:cubicBezTo>
                <a:cubicBezTo>
                  <a:pt x="108" y="155"/>
                  <a:pt x="108" y="155"/>
                  <a:pt x="108" y="155"/>
                </a:cubicBezTo>
                <a:cubicBezTo>
                  <a:pt x="108" y="148"/>
                  <a:pt x="108" y="148"/>
                  <a:pt x="108" y="148"/>
                </a:cubicBezTo>
                <a:cubicBezTo>
                  <a:pt x="108" y="149"/>
                  <a:pt x="108" y="149"/>
                  <a:pt x="108" y="149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6" y="95"/>
                  <a:pt x="106" y="95"/>
                  <a:pt x="106" y="95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7" y="93"/>
                  <a:pt x="107" y="93"/>
                  <a:pt x="107" y="93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6" y="148"/>
                  <a:pt x="106" y="148"/>
                  <a:pt x="106" y="148"/>
                </a:cubicBezTo>
                <a:cubicBezTo>
                  <a:pt x="107" y="148"/>
                  <a:pt x="107" y="148"/>
                  <a:pt x="108" y="148"/>
                </a:cubicBezTo>
                <a:cubicBezTo>
                  <a:pt x="108" y="150"/>
                  <a:pt x="108" y="150"/>
                  <a:pt x="108" y="150"/>
                </a:cubicBezTo>
                <a:cubicBezTo>
                  <a:pt x="106" y="150"/>
                  <a:pt x="106" y="150"/>
                  <a:pt x="106" y="150"/>
                </a:cubicBezTo>
                <a:cubicBezTo>
                  <a:pt x="106" y="150"/>
                  <a:pt x="106" y="150"/>
                  <a:pt x="106" y="150"/>
                </a:cubicBezTo>
                <a:cubicBezTo>
                  <a:pt x="108" y="151"/>
                  <a:pt x="108" y="151"/>
                  <a:pt x="108" y="151"/>
                </a:cubicBezTo>
                <a:cubicBezTo>
                  <a:pt x="107" y="152"/>
                  <a:pt x="107" y="152"/>
                  <a:pt x="107" y="152"/>
                </a:cubicBezTo>
                <a:cubicBezTo>
                  <a:pt x="106" y="152"/>
                  <a:pt x="106" y="152"/>
                  <a:pt x="106" y="152"/>
                </a:cubicBezTo>
                <a:cubicBezTo>
                  <a:pt x="106" y="152"/>
                  <a:pt x="106" y="152"/>
                  <a:pt x="106" y="152"/>
                </a:cubicBezTo>
                <a:cubicBezTo>
                  <a:pt x="107" y="153"/>
                  <a:pt x="107" y="153"/>
                  <a:pt x="107" y="153"/>
                </a:cubicBezTo>
                <a:cubicBezTo>
                  <a:pt x="107" y="155"/>
                  <a:pt x="107" y="155"/>
                  <a:pt x="107" y="155"/>
                </a:cubicBezTo>
                <a:cubicBezTo>
                  <a:pt x="106" y="155"/>
                  <a:pt x="106" y="155"/>
                  <a:pt x="106" y="155"/>
                </a:cubicBezTo>
                <a:lnTo>
                  <a:pt x="106" y="179"/>
                </a:lnTo>
                <a:close/>
                <a:moveTo>
                  <a:pt x="108" y="49"/>
                </a:moveTo>
                <a:cubicBezTo>
                  <a:pt x="107" y="50"/>
                  <a:pt x="107" y="51"/>
                  <a:pt x="106" y="52"/>
                </a:cubicBezTo>
                <a:cubicBezTo>
                  <a:pt x="106" y="55"/>
                  <a:pt x="106" y="55"/>
                  <a:pt x="106" y="55"/>
                </a:cubicBezTo>
                <a:cubicBezTo>
                  <a:pt x="107" y="55"/>
                  <a:pt x="107" y="55"/>
                  <a:pt x="108" y="55"/>
                </a:cubicBezTo>
                <a:lnTo>
                  <a:pt x="108" y="49"/>
                </a:lnTo>
                <a:close/>
                <a:moveTo>
                  <a:pt x="108" y="58"/>
                </a:moveTo>
                <a:cubicBezTo>
                  <a:pt x="106" y="57"/>
                  <a:pt x="106" y="57"/>
                  <a:pt x="106" y="57"/>
                </a:cubicBezTo>
                <a:cubicBezTo>
                  <a:pt x="106" y="89"/>
                  <a:pt x="106" y="89"/>
                  <a:pt x="106" y="89"/>
                </a:cubicBezTo>
                <a:cubicBezTo>
                  <a:pt x="107" y="89"/>
                  <a:pt x="107" y="89"/>
                  <a:pt x="108" y="89"/>
                </a:cubicBezTo>
                <a:lnTo>
                  <a:pt x="108" y="58"/>
                </a:lnTo>
                <a:close/>
                <a:moveTo>
                  <a:pt x="103" y="7"/>
                </a:moveTo>
                <a:cubicBezTo>
                  <a:pt x="103" y="7"/>
                  <a:pt x="104" y="7"/>
                  <a:pt x="104" y="7"/>
                </a:cubicBezTo>
                <a:cubicBezTo>
                  <a:pt x="104" y="7"/>
                  <a:pt x="104" y="7"/>
                  <a:pt x="103" y="6"/>
                </a:cubicBezTo>
                <a:lnTo>
                  <a:pt x="103" y="7"/>
                </a:lnTo>
                <a:close/>
                <a:moveTo>
                  <a:pt x="103" y="179"/>
                </a:moveTo>
                <a:cubicBezTo>
                  <a:pt x="104" y="179"/>
                  <a:pt x="105" y="179"/>
                  <a:pt x="106" y="179"/>
                </a:cubicBezTo>
                <a:cubicBezTo>
                  <a:pt x="106" y="155"/>
                  <a:pt x="106" y="155"/>
                  <a:pt x="106" y="155"/>
                </a:cubicBezTo>
                <a:cubicBezTo>
                  <a:pt x="104" y="154"/>
                  <a:pt x="104" y="154"/>
                  <a:pt x="104" y="154"/>
                </a:cubicBezTo>
                <a:cubicBezTo>
                  <a:pt x="105" y="152"/>
                  <a:pt x="105" y="152"/>
                  <a:pt x="105" y="152"/>
                </a:cubicBezTo>
                <a:cubicBezTo>
                  <a:pt x="106" y="152"/>
                  <a:pt x="106" y="152"/>
                  <a:pt x="106" y="152"/>
                </a:cubicBezTo>
                <a:cubicBezTo>
                  <a:pt x="106" y="152"/>
                  <a:pt x="106" y="152"/>
                  <a:pt x="106" y="152"/>
                </a:cubicBezTo>
                <a:cubicBezTo>
                  <a:pt x="105" y="152"/>
                  <a:pt x="105" y="152"/>
                  <a:pt x="105" y="152"/>
                </a:cubicBezTo>
                <a:cubicBezTo>
                  <a:pt x="105" y="150"/>
                  <a:pt x="105" y="150"/>
                  <a:pt x="105" y="150"/>
                </a:cubicBezTo>
                <a:cubicBezTo>
                  <a:pt x="106" y="150"/>
                  <a:pt x="106" y="150"/>
                  <a:pt x="106" y="150"/>
                </a:cubicBezTo>
                <a:cubicBezTo>
                  <a:pt x="106" y="150"/>
                  <a:pt x="106" y="150"/>
                  <a:pt x="106" y="150"/>
                </a:cubicBezTo>
                <a:cubicBezTo>
                  <a:pt x="105" y="149"/>
                  <a:pt x="105" y="149"/>
                  <a:pt x="105" y="149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106" y="148"/>
                  <a:pt x="106" y="148"/>
                  <a:pt x="106" y="148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6" y="95"/>
                  <a:pt x="106" y="95"/>
                  <a:pt x="106" y="95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103" y="95"/>
                  <a:pt x="103" y="95"/>
                  <a:pt x="103" y="95"/>
                </a:cubicBezTo>
                <a:cubicBezTo>
                  <a:pt x="103" y="146"/>
                  <a:pt x="103" y="146"/>
                  <a:pt x="103" y="146"/>
                </a:cubicBezTo>
                <a:cubicBezTo>
                  <a:pt x="103" y="146"/>
                  <a:pt x="104" y="147"/>
                  <a:pt x="105" y="147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03" y="149"/>
                  <a:pt x="103" y="149"/>
                  <a:pt x="103" y="149"/>
                </a:cubicBezTo>
                <a:cubicBezTo>
                  <a:pt x="103" y="150"/>
                  <a:pt x="103" y="150"/>
                  <a:pt x="103" y="150"/>
                </a:cubicBezTo>
                <a:cubicBezTo>
                  <a:pt x="104" y="150"/>
                  <a:pt x="104" y="150"/>
                  <a:pt x="104" y="150"/>
                </a:cubicBezTo>
                <a:cubicBezTo>
                  <a:pt x="104" y="151"/>
                  <a:pt x="104" y="151"/>
                  <a:pt x="104" y="151"/>
                </a:cubicBezTo>
                <a:cubicBezTo>
                  <a:pt x="103" y="151"/>
                  <a:pt x="103" y="151"/>
                  <a:pt x="103" y="151"/>
                </a:cubicBezTo>
                <a:cubicBezTo>
                  <a:pt x="103" y="152"/>
                  <a:pt x="103" y="152"/>
                  <a:pt x="103" y="152"/>
                </a:cubicBezTo>
                <a:cubicBezTo>
                  <a:pt x="104" y="152"/>
                  <a:pt x="104" y="152"/>
                  <a:pt x="104" y="152"/>
                </a:cubicBezTo>
                <a:cubicBezTo>
                  <a:pt x="104" y="154"/>
                  <a:pt x="104" y="154"/>
                  <a:pt x="104" y="154"/>
                </a:cubicBezTo>
                <a:cubicBezTo>
                  <a:pt x="103" y="154"/>
                  <a:pt x="103" y="154"/>
                  <a:pt x="103" y="154"/>
                </a:cubicBezTo>
                <a:lnTo>
                  <a:pt x="103" y="179"/>
                </a:lnTo>
                <a:close/>
                <a:moveTo>
                  <a:pt x="106" y="52"/>
                </a:moveTo>
                <a:cubicBezTo>
                  <a:pt x="104" y="54"/>
                  <a:pt x="103" y="55"/>
                  <a:pt x="103" y="55"/>
                </a:cubicBezTo>
                <a:cubicBezTo>
                  <a:pt x="104" y="55"/>
                  <a:pt x="105" y="55"/>
                  <a:pt x="106" y="55"/>
                </a:cubicBezTo>
                <a:lnTo>
                  <a:pt x="106" y="52"/>
                </a:lnTo>
                <a:close/>
                <a:moveTo>
                  <a:pt x="106" y="57"/>
                </a:moveTo>
                <a:cubicBezTo>
                  <a:pt x="106" y="89"/>
                  <a:pt x="106" y="89"/>
                  <a:pt x="106" y="89"/>
                </a:cubicBezTo>
                <a:cubicBezTo>
                  <a:pt x="105" y="88"/>
                  <a:pt x="104" y="88"/>
                  <a:pt x="103" y="88"/>
                </a:cubicBezTo>
                <a:cubicBezTo>
                  <a:pt x="103" y="55"/>
                  <a:pt x="103" y="55"/>
                  <a:pt x="103" y="55"/>
                </a:cubicBezTo>
                <a:lnTo>
                  <a:pt x="106" y="57"/>
                </a:lnTo>
                <a:close/>
                <a:moveTo>
                  <a:pt x="102" y="6"/>
                </a:moveTo>
                <a:cubicBezTo>
                  <a:pt x="103" y="7"/>
                  <a:pt x="103" y="7"/>
                  <a:pt x="103" y="7"/>
                </a:cubicBezTo>
                <a:cubicBezTo>
                  <a:pt x="103" y="6"/>
                  <a:pt x="103" y="6"/>
                  <a:pt x="103" y="6"/>
                </a:cubicBezTo>
                <a:cubicBezTo>
                  <a:pt x="102" y="5"/>
                  <a:pt x="102" y="5"/>
                  <a:pt x="102" y="5"/>
                </a:cubicBezTo>
                <a:lnTo>
                  <a:pt x="102" y="6"/>
                </a:lnTo>
                <a:close/>
                <a:moveTo>
                  <a:pt x="102" y="179"/>
                </a:moveTo>
                <a:cubicBezTo>
                  <a:pt x="103" y="179"/>
                  <a:pt x="103" y="179"/>
                  <a:pt x="103" y="179"/>
                </a:cubicBezTo>
                <a:cubicBezTo>
                  <a:pt x="103" y="154"/>
                  <a:pt x="103" y="154"/>
                  <a:pt x="103" y="154"/>
                </a:cubicBezTo>
                <a:cubicBezTo>
                  <a:pt x="102" y="154"/>
                  <a:pt x="102" y="154"/>
                  <a:pt x="102" y="154"/>
                </a:cubicBezTo>
                <a:lnTo>
                  <a:pt x="102" y="179"/>
                </a:lnTo>
                <a:close/>
                <a:moveTo>
                  <a:pt x="103" y="55"/>
                </a:moveTo>
                <a:cubicBezTo>
                  <a:pt x="102" y="55"/>
                  <a:pt x="102" y="55"/>
                  <a:pt x="102" y="55"/>
                </a:cubicBezTo>
                <a:cubicBezTo>
                  <a:pt x="102" y="56"/>
                  <a:pt x="102" y="56"/>
                  <a:pt x="102" y="56"/>
                </a:cubicBezTo>
                <a:cubicBezTo>
                  <a:pt x="102" y="56"/>
                  <a:pt x="102" y="56"/>
                  <a:pt x="102" y="56"/>
                </a:cubicBezTo>
                <a:cubicBezTo>
                  <a:pt x="102" y="57"/>
                  <a:pt x="102" y="57"/>
                  <a:pt x="102" y="58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03" y="88"/>
                  <a:pt x="103" y="88"/>
                  <a:pt x="103" y="88"/>
                </a:cubicBezTo>
                <a:lnTo>
                  <a:pt x="103" y="55"/>
                </a:lnTo>
                <a:close/>
                <a:moveTo>
                  <a:pt x="103" y="95"/>
                </a:moveTo>
                <a:cubicBezTo>
                  <a:pt x="102" y="95"/>
                  <a:pt x="102" y="95"/>
                  <a:pt x="102" y="95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102" y="147"/>
                  <a:pt x="102" y="147"/>
                  <a:pt x="102" y="147"/>
                </a:cubicBezTo>
                <a:cubicBezTo>
                  <a:pt x="102" y="150"/>
                  <a:pt x="102" y="150"/>
                  <a:pt x="102" y="150"/>
                </a:cubicBezTo>
                <a:cubicBezTo>
                  <a:pt x="102" y="149"/>
                  <a:pt x="102" y="149"/>
                  <a:pt x="102" y="149"/>
                </a:cubicBezTo>
                <a:cubicBezTo>
                  <a:pt x="103" y="150"/>
                  <a:pt x="103" y="150"/>
                  <a:pt x="103" y="150"/>
                </a:cubicBezTo>
                <a:cubicBezTo>
                  <a:pt x="103" y="149"/>
                  <a:pt x="103" y="149"/>
                  <a:pt x="103" y="149"/>
                </a:cubicBezTo>
                <a:cubicBezTo>
                  <a:pt x="102" y="149"/>
                  <a:pt x="102" y="149"/>
                  <a:pt x="102" y="149"/>
                </a:cubicBezTo>
                <a:cubicBezTo>
                  <a:pt x="103" y="146"/>
                  <a:pt x="103" y="146"/>
                  <a:pt x="103" y="146"/>
                </a:cubicBezTo>
                <a:cubicBezTo>
                  <a:pt x="103" y="146"/>
                  <a:pt x="103" y="146"/>
                  <a:pt x="103" y="146"/>
                </a:cubicBezTo>
                <a:lnTo>
                  <a:pt x="103" y="95"/>
                </a:lnTo>
                <a:close/>
                <a:moveTo>
                  <a:pt x="103" y="151"/>
                </a:moveTo>
                <a:cubicBezTo>
                  <a:pt x="103" y="152"/>
                  <a:pt x="103" y="152"/>
                  <a:pt x="103" y="152"/>
                </a:cubicBezTo>
                <a:cubicBezTo>
                  <a:pt x="102" y="151"/>
                  <a:pt x="102" y="151"/>
                  <a:pt x="102" y="151"/>
                </a:cubicBezTo>
                <a:cubicBezTo>
                  <a:pt x="102" y="151"/>
                  <a:pt x="102" y="151"/>
                  <a:pt x="102" y="151"/>
                </a:cubicBezTo>
                <a:lnTo>
                  <a:pt x="103" y="151"/>
                </a:lnTo>
                <a:close/>
                <a:moveTo>
                  <a:pt x="102" y="6"/>
                </a:moveTo>
                <a:cubicBezTo>
                  <a:pt x="102" y="6"/>
                  <a:pt x="102" y="6"/>
                  <a:pt x="102" y="6"/>
                </a:cubicBezTo>
                <a:cubicBezTo>
                  <a:pt x="102" y="5"/>
                  <a:pt x="102" y="5"/>
                  <a:pt x="102" y="5"/>
                </a:cubicBezTo>
                <a:cubicBezTo>
                  <a:pt x="102" y="5"/>
                  <a:pt x="102" y="5"/>
                  <a:pt x="102" y="5"/>
                </a:cubicBezTo>
                <a:lnTo>
                  <a:pt x="102" y="6"/>
                </a:lnTo>
                <a:close/>
                <a:moveTo>
                  <a:pt x="102" y="179"/>
                </a:moveTo>
                <a:cubicBezTo>
                  <a:pt x="102" y="179"/>
                  <a:pt x="102" y="179"/>
                  <a:pt x="102" y="17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2" y="154"/>
                  <a:pt x="102" y="154"/>
                  <a:pt x="102" y="154"/>
                </a:cubicBezTo>
                <a:lnTo>
                  <a:pt x="102" y="179"/>
                </a:lnTo>
                <a:close/>
                <a:moveTo>
                  <a:pt x="102" y="55"/>
                </a:moveTo>
                <a:cubicBezTo>
                  <a:pt x="102" y="55"/>
                  <a:pt x="102" y="55"/>
                  <a:pt x="102" y="55"/>
                </a:cubicBezTo>
                <a:cubicBezTo>
                  <a:pt x="102" y="56"/>
                  <a:pt x="102" y="56"/>
                  <a:pt x="102" y="56"/>
                </a:cubicBezTo>
                <a:cubicBezTo>
                  <a:pt x="102" y="56"/>
                  <a:pt x="102" y="56"/>
                  <a:pt x="102" y="56"/>
                </a:cubicBezTo>
                <a:lnTo>
                  <a:pt x="102" y="55"/>
                </a:lnTo>
                <a:close/>
                <a:moveTo>
                  <a:pt x="102" y="58"/>
                </a:moveTo>
                <a:cubicBezTo>
                  <a:pt x="102" y="58"/>
                  <a:pt x="102" y="58"/>
                  <a:pt x="102" y="59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02" y="88"/>
                  <a:pt x="102" y="88"/>
                  <a:pt x="102" y="88"/>
                </a:cubicBezTo>
                <a:lnTo>
                  <a:pt x="102" y="58"/>
                </a:lnTo>
                <a:close/>
                <a:moveTo>
                  <a:pt x="102" y="95"/>
                </a:moveTo>
                <a:cubicBezTo>
                  <a:pt x="102" y="95"/>
                  <a:pt x="102" y="95"/>
                  <a:pt x="102" y="95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102" y="146"/>
                  <a:pt x="102" y="146"/>
                  <a:pt x="102" y="146"/>
                </a:cubicBezTo>
                <a:lnTo>
                  <a:pt x="102" y="95"/>
                </a:lnTo>
                <a:close/>
                <a:moveTo>
                  <a:pt x="102" y="147"/>
                </a:moveTo>
                <a:cubicBezTo>
                  <a:pt x="102" y="150"/>
                  <a:pt x="102" y="150"/>
                  <a:pt x="102" y="150"/>
                </a:cubicBezTo>
                <a:cubicBezTo>
                  <a:pt x="102" y="151"/>
                  <a:pt x="102" y="151"/>
                  <a:pt x="102" y="151"/>
                </a:cubicBezTo>
                <a:cubicBezTo>
                  <a:pt x="102" y="151"/>
                  <a:pt x="102" y="151"/>
                  <a:pt x="102" y="151"/>
                </a:cubicBezTo>
                <a:cubicBezTo>
                  <a:pt x="102" y="151"/>
                  <a:pt x="102" y="151"/>
                  <a:pt x="102" y="151"/>
                </a:cubicBezTo>
                <a:cubicBezTo>
                  <a:pt x="102" y="151"/>
                  <a:pt x="102" y="151"/>
                  <a:pt x="102" y="151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102" y="148"/>
                  <a:pt x="102" y="148"/>
                  <a:pt x="102" y="148"/>
                </a:cubicBezTo>
                <a:lnTo>
                  <a:pt x="102" y="147"/>
                </a:lnTo>
                <a:close/>
                <a:moveTo>
                  <a:pt x="101" y="6"/>
                </a:moveTo>
                <a:cubicBezTo>
                  <a:pt x="102" y="6"/>
                  <a:pt x="102" y="6"/>
                  <a:pt x="102" y="6"/>
                </a:cubicBezTo>
                <a:cubicBezTo>
                  <a:pt x="102" y="5"/>
                  <a:pt x="102" y="5"/>
                  <a:pt x="102" y="5"/>
                </a:cubicBezTo>
                <a:cubicBezTo>
                  <a:pt x="101" y="5"/>
                  <a:pt x="101" y="5"/>
                  <a:pt x="101" y="5"/>
                </a:cubicBezTo>
                <a:lnTo>
                  <a:pt x="101" y="6"/>
                </a:lnTo>
                <a:close/>
                <a:moveTo>
                  <a:pt x="101" y="180"/>
                </a:moveTo>
                <a:cubicBezTo>
                  <a:pt x="102" y="179"/>
                  <a:pt x="102" y="179"/>
                  <a:pt x="102" y="17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1" y="154"/>
                  <a:pt x="101" y="154"/>
                  <a:pt x="101" y="154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102" y="148"/>
                  <a:pt x="102" y="148"/>
                  <a:pt x="102" y="148"/>
                </a:cubicBezTo>
                <a:cubicBezTo>
                  <a:pt x="101" y="154"/>
                  <a:pt x="101" y="154"/>
                  <a:pt x="101" y="154"/>
                </a:cubicBezTo>
                <a:cubicBezTo>
                  <a:pt x="101" y="154"/>
                  <a:pt x="101" y="154"/>
                  <a:pt x="101" y="154"/>
                </a:cubicBezTo>
                <a:lnTo>
                  <a:pt x="101" y="180"/>
                </a:lnTo>
                <a:close/>
                <a:moveTo>
                  <a:pt x="102" y="55"/>
                </a:moveTo>
                <a:cubicBezTo>
                  <a:pt x="101" y="54"/>
                  <a:pt x="101" y="54"/>
                  <a:pt x="101" y="54"/>
                </a:cubicBezTo>
                <a:cubicBezTo>
                  <a:pt x="101" y="54"/>
                  <a:pt x="101" y="54"/>
                  <a:pt x="101" y="54"/>
                </a:cubicBezTo>
                <a:cubicBezTo>
                  <a:pt x="101" y="55"/>
                  <a:pt x="101" y="55"/>
                  <a:pt x="101" y="55"/>
                </a:cubicBezTo>
                <a:cubicBezTo>
                  <a:pt x="102" y="56"/>
                  <a:pt x="102" y="56"/>
                  <a:pt x="102" y="56"/>
                </a:cubicBezTo>
                <a:lnTo>
                  <a:pt x="102" y="55"/>
                </a:lnTo>
                <a:close/>
                <a:moveTo>
                  <a:pt x="102" y="59"/>
                </a:moveTo>
                <a:cubicBezTo>
                  <a:pt x="101" y="60"/>
                  <a:pt x="101" y="62"/>
                  <a:pt x="101" y="63"/>
                </a:cubicBezTo>
                <a:cubicBezTo>
                  <a:pt x="101" y="88"/>
                  <a:pt x="101" y="88"/>
                  <a:pt x="101" y="88"/>
                </a:cubicBezTo>
                <a:cubicBezTo>
                  <a:pt x="102" y="88"/>
                  <a:pt x="102" y="88"/>
                  <a:pt x="102" y="88"/>
                </a:cubicBezTo>
                <a:lnTo>
                  <a:pt x="102" y="59"/>
                </a:lnTo>
                <a:close/>
                <a:moveTo>
                  <a:pt x="102" y="95"/>
                </a:moveTo>
                <a:cubicBezTo>
                  <a:pt x="101" y="94"/>
                  <a:pt x="101" y="94"/>
                  <a:pt x="101" y="94"/>
                </a:cubicBezTo>
                <a:cubicBezTo>
                  <a:pt x="101" y="146"/>
                  <a:pt x="101" y="146"/>
                  <a:pt x="101" y="146"/>
                </a:cubicBezTo>
                <a:cubicBezTo>
                  <a:pt x="101" y="145"/>
                  <a:pt x="101" y="145"/>
                  <a:pt x="101" y="145"/>
                </a:cubicBezTo>
                <a:cubicBezTo>
                  <a:pt x="102" y="146"/>
                  <a:pt x="102" y="146"/>
                  <a:pt x="102" y="146"/>
                </a:cubicBezTo>
                <a:lnTo>
                  <a:pt x="102" y="95"/>
                </a:lnTo>
                <a:close/>
                <a:moveTo>
                  <a:pt x="100" y="6"/>
                </a:moveTo>
                <a:cubicBezTo>
                  <a:pt x="101" y="6"/>
                  <a:pt x="101" y="6"/>
                  <a:pt x="101" y="6"/>
                </a:cubicBezTo>
                <a:cubicBezTo>
                  <a:pt x="101" y="5"/>
                  <a:pt x="101" y="5"/>
                  <a:pt x="101" y="5"/>
                </a:cubicBezTo>
                <a:cubicBezTo>
                  <a:pt x="100" y="5"/>
                  <a:pt x="100" y="5"/>
                  <a:pt x="100" y="5"/>
                </a:cubicBezTo>
                <a:cubicBezTo>
                  <a:pt x="100" y="5"/>
                  <a:pt x="100" y="5"/>
                  <a:pt x="100" y="5"/>
                </a:cubicBezTo>
                <a:lnTo>
                  <a:pt x="100" y="6"/>
                </a:lnTo>
                <a:close/>
                <a:moveTo>
                  <a:pt x="100" y="180"/>
                </a:moveTo>
                <a:cubicBezTo>
                  <a:pt x="101" y="180"/>
                  <a:pt x="101" y="180"/>
                  <a:pt x="101" y="180"/>
                </a:cubicBezTo>
                <a:cubicBezTo>
                  <a:pt x="101" y="154"/>
                  <a:pt x="101" y="154"/>
                  <a:pt x="101" y="154"/>
                </a:cubicBezTo>
                <a:cubicBezTo>
                  <a:pt x="100" y="153"/>
                  <a:pt x="100" y="153"/>
                  <a:pt x="100" y="153"/>
                </a:cubicBezTo>
                <a:lnTo>
                  <a:pt x="100" y="180"/>
                </a:lnTo>
                <a:close/>
                <a:moveTo>
                  <a:pt x="101" y="54"/>
                </a:moveTo>
                <a:cubicBezTo>
                  <a:pt x="100" y="55"/>
                  <a:pt x="100" y="55"/>
                  <a:pt x="100" y="55"/>
                </a:cubicBezTo>
                <a:cubicBezTo>
                  <a:pt x="101" y="55"/>
                  <a:pt x="101" y="55"/>
                  <a:pt x="101" y="55"/>
                </a:cubicBezTo>
                <a:lnTo>
                  <a:pt x="101" y="54"/>
                </a:lnTo>
                <a:close/>
                <a:moveTo>
                  <a:pt x="101" y="63"/>
                </a:moveTo>
                <a:cubicBezTo>
                  <a:pt x="101" y="64"/>
                  <a:pt x="100" y="65"/>
                  <a:pt x="100" y="66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1" y="88"/>
                  <a:pt x="101" y="88"/>
                  <a:pt x="101" y="88"/>
                </a:cubicBezTo>
                <a:lnTo>
                  <a:pt x="101" y="63"/>
                </a:lnTo>
                <a:close/>
                <a:moveTo>
                  <a:pt x="101" y="94"/>
                </a:moveTo>
                <a:cubicBezTo>
                  <a:pt x="100" y="94"/>
                  <a:pt x="100" y="94"/>
                  <a:pt x="100" y="94"/>
                </a:cubicBezTo>
                <a:cubicBezTo>
                  <a:pt x="100" y="145"/>
                  <a:pt x="100" y="145"/>
                  <a:pt x="100" y="145"/>
                </a:cubicBezTo>
                <a:cubicBezTo>
                  <a:pt x="100" y="145"/>
                  <a:pt x="100" y="145"/>
                  <a:pt x="100" y="145"/>
                </a:cubicBezTo>
                <a:cubicBezTo>
                  <a:pt x="100" y="148"/>
                  <a:pt x="100" y="148"/>
                  <a:pt x="100" y="148"/>
                </a:cubicBezTo>
                <a:cubicBezTo>
                  <a:pt x="100" y="151"/>
                  <a:pt x="100" y="151"/>
                  <a:pt x="100" y="151"/>
                </a:cubicBezTo>
                <a:cubicBezTo>
                  <a:pt x="101" y="146"/>
                  <a:pt x="101" y="146"/>
                  <a:pt x="101" y="146"/>
                </a:cubicBezTo>
                <a:lnTo>
                  <a:pt x="101" y="94"/>
                </a:lnTo>
                <a:close/>
                <a:moveTo>
                  <a:pt x="99" y="6"/>
                </a:moveTo>
                <a:cubicBezTo>
                  <a:pt x="99" y="6"/>
                  <a:pt x="99" y="6"/>
                  <a:pt x="100" y="6"/>
                </a:cubicBezTo>
                <a:cubicBezTo>
                  <a:pt x="100" y="5"/>
                  <a:pt x="100" y="5"/>
                  <a:pt x="100" y="5"/>
                </a:cubicBezTo>
                <a:cubicBezTo>
                  <a:pt x="99" y="5"/>
                  <a:pt x="99" y="5"/>
                  <a:pt x="99" y="5"/>
                </a:cubicBezTo>
                <a:lnTo>
                  <a:pt x="99" y="6"/>
                </a:lnTo>
                <a:close/>
                <a:moveTo>
                  <a:pt x="99" y="180"/>
                </a:moveTo>
                <a:cubicBezTo>
                  <a:pt x="99" y="180"/>
                  <a:pt x="100" y="180"/>
                  <a:pt x="100" y="180"/>
                </a:cubicBezTo>
                <a:cubicBezTo>
                  <a:pt x="100" y="153"/>
                  <a:pt x="100" y="153"/>
                  <a:pt x="100" y="153"/>
                </a:cubicBezTo>
                <a:cubicBezTo>
                  <a:pt x="100" y="153"/>
                  <a:pt x="100" y="153"/>
                  <a:pt x="100" y="153"/>
                </a:cubicBezTo>
                <a:cubicBezTo>
                  <a:pt x="100" y="151"/>
                  <a:pt x="100" y="151"/>
                  <a:pt x="100" y="151"/>
                </a:cubicBezTo>
                <a:cubicBezTo>
                  <a:pt x="100" y="148"/>
                  <a:pt x="100" y="148"/>
                  <a:pt x="100" y="148"/>
                </a:cubicBezTo>
                <a:cubicBezTo>
                  <a:pt x="99" y="153"/>
                  <a:pt x="99" y="153"/>
                  <a:pt x="99" y="153"/>
                </a:cubicBezTo>
                <a:cubicBezTo>
                  <a:pt x="99" y="153"/>
                  <a:pt x="99" y="153"/>
                  <a:pt x="99" y="153"/>
                </a:cubicBezTo>
                <a:lnTo>
                  <a:pt x="99" y="180"/>
                </a:lnTo>
                <a:close/>
                <a:moveTo>
                  <a:pt x="100" y="66"/>
                </a:moveTo>
                <a:cubicBezTo>
                  <a:pt x="100" y="67"/>
                  <a:pt x="99" y="68"/>
                  <a:pt x="99" y="69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88"/>
                  <a:pt x="100" y="88"/>
                  <a:pt x="100" y="88"/>
                </a:cubicBezTo>
                <a:lnTo>
                  <a:pt x="100" y="66"/>
                </a:lnTo>
                <a:close/>
                <a:moveTo>
                  <a:pt x="100" y="94"/>
                </a:moveTo>
                <a:cubicBezTo>
                  <a:pt x="99" y="93"/>
                  <a:pt x="99" y="93"/>
                  <a:pt x="99" y="93"/>
                </a:cubicBezTo>
                <a:cubicBezTo>
                  <a:pt x="99" y="145"/>
                  <a:pt x="99" y="145"/>
                  <a:pt x="99" y="145"/>
                </a:cubicBezTo>
                <a:cubicBezTo>
                  <a:pt x="99" y="145"/>
                  <a:pt x="100" y="145"/>
                  <a:pt x="100" y="145"/>
                </a:cubicBezTo>
                <a:lnTo>
                  <a:pt x="100" y="94"/>
                </a:lnTo>
                <a:close/>
                <a:moveTo>
                  <a:pt x="94" y="46"/>
                </a:moveTo>
                <a:cubicBezTo>
                  <a:pt x="95" y="46"/>
                  <a:pt x="95" y="46"/>
                  <a:pt x="95" y="46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6"/>
                  <a:pt x="96" y="46"/>
                  <a:pt x="96" y="46"/>
                </a:cubicBezTo>
                <a:cubicBezTo>
                  <a:pt x="94" y="45"/>
                  <a:pt x="94" y="45"/>
                  <a:pt x="94" y="45"/>
                </a:cubicBezTo>
                <a:cubicBezTo>
                  <a:pt x="94" y="44"/>
                  <a:pt x="94" y="43"/>
                  <a:pt x="92" y="41"/>
                </a:cubicBezTo>
                <a:cubicBezTo>
                  <a:pt x="92" y="42"/>
                  <a:pt x="92" y="42"/>
                  <a:pt x="92" y="42"/>
                </a:cubicBezTo>
                <a:cubicBezTo>
                  <a:pt x="93" y="43"/>
                  <a:pt x="94" y="44"/>
                  <a:pt x="94" y="45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64"/>
                  <a:pt x="92" y="64"/>
                  <a:pt x="92" y="64"/>
                </a:cubicBezTo>
                <a:cubicBezTo>
                  <a:pt x="95" y="53"/>
                  <a:pt x="95" y="47"/>
                  <a:pt x="94" y="46"/>
                </a:cubicBezTo>
                <a:close/>
                <a:moveTo>
                  <a:pt x="92" y="39"/>
                </a:moveTo>
                <a:cubicBezTo>
                  <a:pt x="95" y="28"/>
                  <a:pt x="94" y="21"/>
                  <a:pt x="94" y="20"/>
                </a:cubicBezTo>
                <a:cubicBezTo>
                  <a:pt x="96" y="21"/>
                  <a:pt x="96" y="21"/>
                  <a:pt x="96" y="21"/>
                </a:cubicBezTo>
                <a:cubicBezTo>
                  <a:pt x="97" y="20"/>
                  <a:pt x="97" y="20"/>
                  <a:pt x="97" y="20"/>
                </a:cubicBezTo>
                <a:cubicBezTo>
                  <a:pt x="92" y="18"/>
                  <a:pt x="92" y="18"/>
                  <a:pt x="92" y="18"/>
                </a:cubicBezTo>
                <a:lnTo>
                  <a:pt x="92" y="39"/>
                </a:lnTo>
                <a:close/>
                <a:moveTo>
                  <a:pt x="92" y="5"/>
                </a:moveTo>
                <a:cubicBezTo>
                  <a:pt x="94" y="5"/>
                  <a:pt x="95" y="5"/>
                  <a:pt x="97" y="6"/>
                </a:cubicBezTo>
                <a:cubicBezTo>
                  <a:pt x="97" y="6"/>
                  <a:pt x="98" y="6"/>
                  <a:pt x="99" y="6"/>
                </a:cubicBezTo>
                <a:cubicBezTo>
                  <a:pt x="99" y="5"/>
                  <a:pt x="99" y="5"/>
                  <a:pt x="99" y="5"/>
                </a:cubicBezTo>
                <a:cubicBezTo>
                  <a:pt x="98" y="5"/>
                  <a:pt x="97" y="5"/>
                  <a:pt x="96" y="5"/>
                </a:cubicBezTo>
                <a:cubicBezTo>
                  <a:pt x="95" y="4"/>
                  <a:pt x="94" y="4"/>
                  <a:pt x="92" y="3"/>
                </a:cubicBezTo>
                <a:lnTo>
                  <a:pt x="92" y="5"/>
                </a:lnTo>
                <a:close/>
                <a:moveTo>
                  <a:pt x="92" y="179"/>
                </a:moveTo>
                <a:cubicBezTo>
                  <a:pt x="95" y="179"/>
                  <a:pt x="97" y="179"/>
                  <a:pt x="99" y="180"/>
                </a:cubicBezTo>
                <a:cubicBezTo>
                  <a:pt x="99" y="153"/>
                  <a:pt x="99" y="153"/>
                  <a:pt x="99" y="153"/>
                </a:cubicBezTo>
                <a:cubicBezTo>
                  <a:pt x="97" y="153"/>
                  <a:pt x="97" y="153"/>
                  <a:pt x="97" y="153"/>
                </a:cubicBezTo>
                <a:cubicBezTo>
                  <a:pt x="99" y="145"/>
                  <a:pt x="99" y="145"/>
                  <a:pt x="99" y="145"/>
                </a:cubicBezTo>
                <a:cubicBezTo>
                  <a:pt x="99" y="145"/>
                  <a:pt x="99" y="145"/>
                  <a:pt x="99" y="145"/>
                </a:cubicBezTo>
                <a:cubicBezTo>
                  <a:pt x="99" y="93"/>
                  <a:pt x="99" y="93"/>
                  <a:pt x="99" y="93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143"/>
                  <a:pt x="92" y="143"/>
                  <a:pt x="92" y="143"/>
                </a:cubicBezTo>
                <a:cubicBezTo>
                  <a:pt x="94" y="143"/>
                  <a:pt x="95" y="144"/>
                  <a:pt x="96" y="144"/>
                </a:cubicBezTo>
                <a:cubicBezTo>
                  <a:pt x="95" y="148"/>
                  <a:pt x="95" y="151"/>
                  <a:pt x="94" y="152"/>
                </a:cubicBezTo>
                <a:cubicBezTo>
                  <a:pt x="92" y="152"/>
                  <a:pt x="92" y="152"/>
                  <a:pt x="92" y="152"/>
                </a:cubicBezTo>
                <a:lnTo>
                  <a:pt x="92" y="179"/>
                </a:lnTo>
                <a:close/>
                <a:moveTo>
                  <a:pt x="99" y="69"/>
                </a:moveTo>
                <a:cubicBezTo>
                  <a:pt x="97" y="74"/>
                  <a:pt x="95" y="78"/>
                  <a:pt x="92" y="81"/>
                </a:cubicBezTo>
                <a:cubicBezTo>
                  <a:pt x="92" y="88"/>
                  <a:pt x="92" y="88"/>
                  <a:pt x="92" y="88"/>
                </a:cubicBezTo>
                <a:cubicBezTo>
                  <a:pt x="95" y="88"/>
                  <a:pt x="97" y="88"/>
                  <a:pt x="99" y="88"/>
                </a:cubicBezTo>
                <a:lnTo>
                  <a:pt x="99" y="69"/>
                </a:lnTo>
                <a:close/>
                <a:moveTo>
                  <a:pt x="92" y="41"/>
                </a:moveTo>
                <a:cubicBezTo>
                  <a:pt x="92" y="40"/>
                  <a:pt x="92" y="40"/>
                  <a:pt x="92" y="40"/>
                </a:cubicBezTo>
                <a:cubicBezTo>
                  <a:pt x="92" y="40"/>
                  <a:pt x="92" y="39"/>
                  <a:pt x="92" y="39"/>
                </a:cubicBezTo>
                <a:cubicBezTo>
                  <a:pt x="92" y="18"/>
                  <a:pt x="92" y="18"/>
                  <a:pt x="92" y="18"/>
                </a:cubicBezTo>
                <a:cubicBezTo>
                  <a:pt x="90" y="17"/>
                  <a:pt x="90" y="17"/>
                  <a:pt x="90" y="17"/>
                </a:cubicBezTo>
                <a:cubicBezTo>
                  <a:pt x="90" y="39"/>
                  <a:pt x="90" y="39"/>
                  <a:pt x="90" y="39"/>
                </a:cubicBezTo>
                <a:cubicBezTo>
                  <a:pt x="90" y="40"/>
                  <a:pt x="91" y="40"/>
                  <a:pt x="91" y="40"/>
                </a:cubicBezTo>
                <a:cubicBezTo>
                  <a:pt x="92" y="41"/>
                  <a:pt x="92" y="41"/>
                  <a:pt x="92" y="42"/>
                </a:cubicBezTo>
                <a:lnTo>
                  <a:pt x="92" y="41"/>
                </a:lnTo>
                <a:close/>
                <a:moveTo>
                  <a:pt x="90" y="6"/>
                </a:moveTo>
                <a:cubicBezTo>
                  <a:pt x="90" y="6"/>
                  <a:pt x="91" y="6"/>
                  <a:pt x="92" y="5"/>
                </a:cubicBezTo>
                <a:cubicBezTo>
                  <a:pt x="92" y="3"/>
                  <a:pt x="92" y="3"/>
                  <a:pt x="92" y="3"/>
                </a:cubicBezTo>
                <a:cubicBezTo>
                  <a:pt x="92" y="3"/>
                  <a:pt x="91" y="3"/>
                  <a:pt x="90" y="4"/>
                </a:cubicBezTo>
                <a:lnTo>
                  <a:pt x="90" y="6"/>
                </a:lnTo>
                <a:close/>
                <a:moveTo>
                  <a:pt x="90" y="2"/>
                </a:move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90" y="0"/>
                  <a:pt x="90" y="1"/>
                </a:cubicBezTo>
                <a:lnTo>
                  <a:pt x="90" y="2"/>
                </a:lnTo>
                <a:close/>
                <a:moveTo>
                  <a:pt x="90" y="179"/>
                </a:moveTo>
                <a:cubicBezTo>
                  <a:pt x="91" y="179"/>
                  <a:pt x="92" y="179"/>
                  <a:pt x="92" y="179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90" y="151"/>
                  <a:pt x="90" y="151"/>
                  <a:pt x="90" y="151"/>
                </a:cubicBezTo>
                <a:lnTo>
                  <a:pt x="90" y="179"/>
                </a:lnTo>
                <a:close/>
                <a:moveTo>
                  <a:pt x="92" y="81"/>
                </a:moveTo>
                <a:cubicBezTo>
                  <a:pt x="92" y="82"/>
                  <a:pt x="91" y="83"/>
                  <a:pt x="90" y="84"/>
                </a:cubicBezTo>
                <a:cubicBezTo>
                  <a:pt x="90" y="88"/>
                  <a:pt x="90" y="88"/>
                  <a:pt x="90" y="88"/>
                </a:cubicBezTo>
                <a:cubicBezTo>
                  <a:pt x="91" y="88"/>
                  <a:pt x="92" y="88"/>
                  <a:pt x="92" y="88"/>
                </a:cubicBezTo>
                <a:lnTo>
                  <a:pt x="92" y="81"/>
                </a:lnTo>
                <a:close/>
                <a:moveTo>
                  <a:pt x="92" y="91"/>
                </a:moveTo>
                <a:cubicBezTo>
                  <a:pt x="90" y="90"/>
                  <a:pt x="90" y="90"/>
                  <a:pt x="90" y="90"/>
                </a:cubicBezTo>
                <a:cubicBezTo>
                  <a:pt x="90" y="142"/>
                  <a:pt x="90" y="142"/>
                  <a:pt x="90" y="142"/>
                </a:cubicBezTo>
                <a:cubicBezTo>
                  <a:pt x="90" y="142"/>
                  <a:pt x="91" y="142"/>
                  <a:pt x="91" y="143"/>
                </a:cubicBezTo>
                <a:cubicBezTo>
                  <a:pt x="90" y="146"/>
                  <a:pt x="90" y="146"/>
                  <a:pt x="90" y="146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2" y="143"/>
                  <a:pt x="92" y="143"/>
                  <a:pt x="92" y="143"/>
                </a:cubicBezTo>
                <a:lnTo>
                  <a:pt x="92" y="91"/>
                </a:lnTo>
                <a:close/>
                <a:moveTo>
                  <a:pt x="90" y="84"/>
                </a:moveTo>
                <a:cubicBezTo>
                  <a:pt x="90" y="84"/>
                  <a:pt x="90" y="84"/>
                  <a:pt x="90" y="84"/>
                </a:cubicBezTo>
                <a:cubicBezTo>
                  <a:pt x="90" y="84"/>
                  <a:pt x="90" y="84"/>
                  <a:pt x="90" y="84"/>
                </a:cubicBezTo>
                <a:close/>
                <a:moveTo>
                  <a:pt x="90" y="75"/>
                </a:moveTo>
                <a:cubicBezTo>
                  <a:pt x="91" y="71"/>
                  <a:pt x="92" y="67"/>
                  <a:pt x="92" y="64"/>
                </a:cubicBezTo>
                <a:cubicBezTo>
                  <a:pt x="92" y="44"/>
                  <a:pt x="92" y="44"/>
                  <a:pt x="92" y="44"/>
                </a:cubicBezTo>
                <a:cubicBezTo>
                  <a:pt x="90" y="43"/>
                  <a:pt x="90" y="43"/>
                  <a:pt x="90" y="43"/>
                </a:cubicBezTo>
                <a:lnTo>
                  <a:pt x="90" y="75"/>
                </a:lnTo>
                <a:close/>
                <a:moveTo>
                  <a:pt x="90" y="17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39"/>
                  <a:pt x="88" y="39"/>
                  <a:pt x="88" y="39"/>
                </a:cubicBezTo>
                <a:cubicBezTo>
                  <a:pt x="89" y="39"/>
                  <a:pt x="89" y="39"/>
                  <a:pt x="90" y="39"/>
                </a:cubicBezTo>
                <a:lnTo>
                  <a:pt x="90" y="17"/>
                </a:lnTo>
                <a:close/>
                <a:moveTo>
                  <a:pt x="88" y="9"/>
                </a:moveTo>
                <a:cubicBezTo>
                  <a:pt x="89" y="6"/>
                  <a:pt x="89" y="6"/>
                  <a:pt x="89" y="6"/>
                </a:cubicBezTo>
                <a:cubicBezTo>
                  <a:pt x="89" y="6"/>
                  <a:pt x="89" y="6"/>
                  <a:pt x="90" y="6"/>
                </a:cubicBezTo>
                <a:cubicBezTo>
                  <a:pt x="90" y="4"/>
                  <a:pt x="90" y="4"/>
                  <a:pt x="90" y="4"/>
                </a:cubicBezTo>
                <a:cubicBezTo>
                  <a:pt x="89" y="4"/>
                  <a:pt x="89" y="4"/>
                  <a:pt x="89" y="4"/>
                </a:cubicBezTo>
                <a:cubicBezTo>
                  <a:pt x="89" y="4"/>
                  <a:pt x="89" y="4"/>
                  <a:pt x="89" y="4"/>
                </a:cubicBezTo>
                <a:cubicBezTo>
                  <a:pt x="90" y="2"/>
                  <a:pt x="90" y="2"/>
                  <a:pt x="90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2"/>
                  <a:pt x="89" y="3"/>
                  <a:pt x="88" y="6"/>
                </a:cubicBezTo>
                <a:lnTo>
                  <a:pt x="88" y="9"/>
                </a:lnTo>
                <a:close/>
                <a:moveTo>
                  <a:pt x="88" y="178"/>
                </a:moveTo>
                <a:cubicBezTo>
                  <a:pt x="89" y="178"/>
                  <a:pt x="89" y="178"/>
                  <a:pt x="90" y="179"/>
                </a:cubicBezTo>
                <a:cubicBezTo>
                  <a:pt x="90" y="151"/>
                  <a:pt x="90" y="151"/>
                  <a:pt x="90" y="151"/>
                </a:cubicBezTo>
                <a:cubicBezTo>
                  <a:pt x="89" y="151"/>
                  <a:pt x="89" y="151"/>
                  <a:pt x="89" y="151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90" y="146"/>
                  <a:pt x="90" y="146"/>
                  <a:pt x="90" y="146"/>
                </a:cubicBezTo>
                <a:cubicBezTo>
                  <a:pt x="88" y="151"/>
                  <a:pt x="88" y="151"/>
                  <a:pt x="88" y="151"/>
                </a:cubicBezTo>
                <a:lnTo>
                  <a:pt x="88" y="178"/>
                </a:lnTo>
                <a:close/>
                <a:moveTo>
                  <a:pt x="90" y="84"/>
                </a:moveTo>
                <a:cubicBezTo>
                  <a:pt x="89" y="85"/>
                  <a:pt x="89" y="86"/>
                  <a:pt x="88" y="86"/>
                </a:cubicBezTo>
                <a:cubicBezTo>
                  <a:pt x="88" y="88"/>
                  <a:pt x="88" y="88"/>
                  <a:pt x="88" y="88"/>
                </a:cubicBezTo>
                <a:cubicBezTo>
                  <a:pt x="89" y="88"/>
                  <a:pt x="89" y="88"/>
                  <a:pt x="90" y="88"/>
                </a:cubicBezTo>
                <a:lnTo>
                  <a:pt x="90" y="84"/>
                </a:lnTo>
                <a:close/>
                <a:moveTo>
                  <a:pt x="90" y="90"/>
                </a:moveTo>
                <a:cubicBezTo>
                  <a:pt x="88" y="90"/>
                  <a:pt x="88" y="90"/>
                  <a:pt x="88" y="90"/>
                </a:cubicBezTo>
                <a:cubicBezTo>
                  <a:pt x="88" y="142"/>
                  <a:pt x="88" y="142"/>
                  <a:pt x="88" y="142"/>
                </a:cubicBezTo>
                <a:cubicBezTo>
                  <a:pt x="88" y="142"/>
                  <a:pt x="88" y="142"/>
                  <a:pt x="88" y="142"/>
                </a:cubicBezTo>
                <a:cubicBezTo>
                  <a:pt x="88" y="143"/>
                  <a:pt x="88" y="143"/>
                  <a:pt x="88" y="143"/>
                </a:cubicBezTo>
                <a:cubicBezTo>
                  <a:pt x="89" y="142"/>
                  <a:pt x="89" y="142"/>
                  <a:pt x="89" y="142"/>
                </a:cubicBezTo>
                <a:cubicBezTo>
                  <a:pt x="90" y="142"/>
                  <a:pt x="90" y="142"/>
                  <a:pt x="90" y="142"/>
                </a:cubicBezTo>
                <a:lnTo>
                  <a:pt x="90" y="90"/>
                </a:lnTo>
                <a:close/>
                <a:moveTo>
                  <a:pt x="88" y="84"/>
                </a:moveTo>
                <a:cubicBezTo>
                  <a:pt x="88" y="83"/>
                  <a:pt x="88" y="83"/>
                  <a:pt x="88" y="83"/>
                </a:cubicBezTo>
                <a:cubicBezTo>
                  <a:pt x="90" y="84"/>
                  <a:pt x="90" y="84"/>
                  <a:pt x="90" y="84"/>
                </a:cubicBezTo>
                <a:cubicBezTo>
                  <a:pt x="90" y="84"/>
                  <a:pt x="90" y="84"/>
                  <a:pt x="90" y="84"/>
                </a:cubicBezTo>
                <a:cubicBezTo>
                  <a:pt x="90" y="85"/>
                  <a:pt x="90" y="85"/>
                  <a:pt x="90" y="85"/>
                </a:cubicBezTo>
                <a:lnTo>
                  <a:pt x="88" y="84"/>
                </a:lnTo>
                <a:close/>
                <a:moveTo>
                  <a:pt x="88" y="81"/>
                </a:moveTo>
                <a:cubicBezTo>
                  <a:pt x="89" y="79"/>
                  <a:pt x="89" y="77"/>
                  <a:pt x="90" y="75"/>
                </a:cubicBezTo>
                <a:cubicBezTo>
                  <a:pt x="90" y="43"/>
                  <a:pt x="90" y="43"/>
                  <a:pt x="90" y="43"/>
                </a:cubicBezTo>
                <a:cubicBezTo>
                  <a:pt x="88" y="42"/>
                  <a:pt x="88" y="42"/>
                  <a:pt x="88" y="42"/>
                </a:cubicBezTo>
                <a:lnTo>
                  <a:pt x="88" y="81"/>
                </a:lnTo>
                <a:close/>
                <a:moveTo>
                  <a:pt x="88" y="16"/>
                </a:moveTo>
                <a:cubicBezTo>
                  <a:pt x="87" y="15"/>
                  <a:pt x="87" y="15"/>
                  <a:pt x="87" y="15"/>
                </a:cubicBezTo>
                <a:cubicBezTo>
                  <a:pt x="88" y="9"/>
                  <a:pt x="88" y="9"/>
                  <a:pt x="88" y="9"/>
                </a:cubicBezTo>
                <a:cubicBezTo>
                  <a:pt x="88" y="6"/>
                  <a:pt x="88" y="6"/>
                  <a:pt x="88" y="6"/>
                </a:cubicBezTo>
                <a:cubicBezTo>
                  <a:pt x="88" y="9"/>
                  <a:pt x="87" y="11"/>
                  <a:pt x="86" y="15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37"/>
                  <a:pt x="86" y="37"/>
                  <a:pt x="86" y="37"/>
                </a:cubicBezTo>
                <a:cubicBezTo>
                  <a:pt x="87" y="38"/>
                  <a:pt x="87" y="38"/>
                  <a:pt x="88" y="39"/>
                </a:cubicBezTo>
                <a:lnTo>
                  <a:pt x="88" y="16"/>
                </a:lnTo>
                <a:close/>
                <a:moveTo>
                  <a:pt x="86" y="178"/>
                </a:moveTo>
                <a:cubicBezTo>
                  <a:pt x="87" y="178"/>
                  <a:pt x="87" y="178"/>
                  <a:pt x="88" y="178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86" y="150"/>
                  <a:pt x="86" y="150"/>
                  <a:pt x="86" y="150"/>
                </a:cubicBezTo>
                <a:lnTo>
                  <a:pt x="86" y="178"/>
                </a:lnTo>
                <a:close/>
                <a:moveTo>
                  <a:pt x="88" y="86"/>
                </a:moveTo>
                <a:cubicBezTo>
                  <a:pt x="87" y="88"/>
                  <a:pt x="86" y="88"/>
                  <a:pt x="86" y="88"/>
                </a:cubicBezTo>
                <a:cubicBezTo>
                  <a:pt x="87" y="88"/>
                  <a:pt x="88" y="88"/>
                  <a:pt x="88" y="88"/>
                </a:cubicBezTo>
                <a:lnTo>
                  <a:pt x="88" y="86"/>
                </a:lnTo>
                <a:close/>
                <a:moveTo>
                  <a:pt x="88" y="90"/>
                </a:moveTo>
                <a:cubicBezTo>
                  <a:pt x="86" y="89"/>
                  <a:pt x="86" y="89"/>
                  <a:pt x="86" y="89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6" y="142"/>
                  <a:pt x="86" y="142"/>
                  <a:pt x="86" y="142"/>
                </a:cubicBezTo>
                <a:cubicBezTo>
                  <a:pt x="87" y="142"/>
                  <a:pt x="87" y="142"/>
                  <a:pt x="88" y="142"/>
                </a:cubicBezTo>
                <a:lnTo>
                  <a:pt x="88" y="90"/>
                </a:lnTo>
                <a:close/>
                <a:moveTo>
                  <a:pt x="86" y="83"/>
                </a:moveTo>
                <a:cubicBezTo>
                  <a:pt x="88" y="84"/>
                  <a:pt x="88" y="84"/>
                  <a:pt x="88" y="84"/>
                </a:cubicBezTo>
                <a:cubicBezTo>
                  <a:pt x="88" y="83"/>
                  <a:pt x="88" y="83"/>
                  <a:pt x="88" y="83"/>
                </a:cubicBezTo>
                <a:cubicBezTo>
                  <a:pt x="88" y="83"/>
                  <a:pt x="88" y="83"/>
                  <a:pt x="88" y="83"/>
                </a:cubicBezTo>
                <a:cubicBezTo>
                  <a:pt x="88" y="82"/>
                  <a:pt x="88" y="82"/>
                  <a:pt x="88" y="81"/>
                </a:cubicBezTo>
                <a:cubicBezTo>
                  <a:pt x="88" y="42"/>
                  <a:pt x="88" y="42"/>
                  <a:pt x="88" y="42"/>
                </a:cubicBezTo>
                <a:cubicBezTo>
                  <a:pt x="86" y="40"/>
                  <a:pt x="86" y="40"/>
                  <a:pt x="86" y="40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8" y="83"/>
                  <a:pt x="88" y="83"/>
                </a:cubicBezTo>
                <a:cubicBezTo>
                  <a:pt x="86" y="82"/>
                  <a:pt x="86" y="82"/>
                  <a:pt x="86" y="82"/>
                </a:cubicBezTo>
                <a:lnTo>
                  <a:pt x="86" y="83"/>
                </a:lnTo>
                <a:close/>
                <a:moveTo>
                  <a:pt x="88" y="142"/>
                </a:moveTo>
                <a:cubicBezTo>
                  <a:pt x="88" y="143"/>
                  <a:pt x="88" y="143"/>
                  <a:pt x="88" y="143"/>
                </a:cubicBezTo>
                <a:cubicBezTo>
                  <a:pt x="86" y="150"/>
                  <a:pt x="86" y="150"/>
                  <a:pt x="86" y="150"/>
                </a:cubicBezTo>
                <a:cubicBezTo>
                  <a:pt x="86" y="148"/>
                  <a:pt x="86" y="148"/>
                  <a:pt x="86" y="148"/>
                </a:cubicBezTo>
                <a:cubicBezTo>
                  <a:pt x="86" y="148"/>
                  <a:pt x="86" y="148"/>
                  <a:pt x="86" y="148"/>
                </a:cubicBezTo>
                <a:cubicBezTo>
                  <a:pt x="86" y="148"/>
                  <a:pt x="86" y="148"/>
                  <a:pt x="86" y="148"/>
                </a:cubicBezTo>
                <a:cubicBezTo>
                  <a:pt x="86" y="147"/>
                  <a:pt x="86" y="147"/>
                  <a:pt x="86" y="147"/>
                </a:cubicBezTo>
                <a:cubicBezTo>
                  <a:pt x="86" y="147"/>
                  <a:pt x="86" y="147"/>
                  <a:pt x="86" y="147"/>
                </a:cubicBezTo>
                <a:cubicBezTo>
                  <a:pt x="87" y="146"/>
                  <a:pt x="87" y="146"/>
                  <a:pt x="87" y="146"/>
                </a:cubicBezTo>
                <a:cubicBezTo>
                  <a:pt x="86" y="145"/>
                  <a:pt x="86" y="145"/>
                  <a:pt x="86" y="145"/>
                </a:cubicBezTo>
                <a:cubicBezTo>
                  <a:pt x="86" y="145"/>
                  <a:pt x="86" y="145"/>
                  <a:pt x="86" y="145"/>
                </a:cubicBezTo>
                <a:cubicBezTo>
                  <a:pt x="87" y="145"/>
                  <a:pt x="87" y="145"/>
                  <a:pt x="87" y="145"/>
                </a:cubicBezTo>
                <a:lnTo>
                  <a:pt x="88" y="142"/>
                </a:lnTo>
                <a:close/>
                <a:moveTo>
                  <a:pt x="86" y="14"/>
                </a:moveTo>
                <a:cubicBezTo>
                  <a:pt x="85" y="14"/>
                  <a:pt x="85" y="14"/>
                  <a:pt x="85" y="14"/>
                </a:cubicBezTo>
                <a:cubicBezTo>
                  <a:pt x="85" y="37"/>
                  <a:pt x="85" y="37"/>
                  <a:pt x="85" y="37"/>
                </a:cubicBezTo>
                <a:cubicBezTo>
                  <a:pt x="86" y="37"/>
                  <a:pt x="86" y="37"/>
                  <a:pt x="86" y="37"/>
                </a:cubicBezTo>
                <a:lnTo>
                  <a:pt x="86" y="14"/>
                </a:lnTo>
                <a:close/>
                <a:moveTo>
                  <a:pt x="85" y="178"/>
                </a:moveTo>
                <a:cubicBezTo>
                  <a:pt x="86" y="178"/>
                  <a:pt x="86" y="178"/>
                  <a:pt x="86" y="178"/>
                </a:cubicBezTo>
                <a:cubicBezTo>
                  <a:pt x="86" y="150"/>
                  <a:pt x="86" y="150"/>
                  <a:pt x="86" y="150"/>
                </a:cubicBezTo>
                <a:cubicBezTo>
                  <a:pt x="86" y="150"/>
                  <a:pt x="86" y="150"/>
                  <a:pt x="86" y="150"/>
                </a:cubicBezTo>
                <a:cubicBezTo>
                  <a:pt x="86" y="150"/>
                  <a:pt x="86" y="150"/>
                  <a:pt x="86" y="150"/>
                </a:cubicBezTo>
                <a:cubicBezTo>
                  <a:pt x="86" y="148"/>
                  <a:pt x="86" y="148"/>
                  <a:pt x="86" y="148"/>
                </a:cubicBezTo>
                <a:cubicBezTo>
                  <a:pt x="85" y="150"/>
                  <a:pt x="85" y="150"/>
                  <a:pt x="85" y="150"/>
                </a:cubicBezTo>
                <a:cubicBezTo>
                  <a:pt x="85" y="150"/>
                  <a:pt x="85" y="150"/>
                  <a:pt x="85" y="150"/>
                </a:cubicBezTo>
                <a:lnTo>
                  <a:pt x="85" y="178"/>
                </a:lnTo>
                <a:close/>
                <a:moveTo>
                  <a:pt x="86" y="89"/>
                </a:moveTo>
                <a:cubicBezTo>
                  <a:pt x="85" y="88"/>
                  <a:pt x="85" y="88"/>
                  <a:pt x="85" y="88"/>
                </a:cubicBezTo>
                <a:cubicBezTo>
                  <a:pt x="85" y="89"/>
                  <a:pt x="85" y="89"/>
                  <a:pt x="85" y="89"/>
                </a:cubicBezTo>
                <a:cubicBezTo>
                  <a:pt x="86" y="90"/>
                  <a:pt x="86" y="90"/>
                  <a:pt x="86" y="90"/>
                </a:cubicBezTo>
                <a:cubicBezTo>
                  <a:pt x="86" y="90"/>
                  <a:pt x="85" y="92"/>
                  <a:pt x="85" y="93"/>
                </a:cubicBezTo>
                <a:cubicBezTo>
                  <a:pt x="85" y="141"/>
                  <a:pt x="85" y="141"/>
                  <a:pt x="85" y="141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5" y="143"/>
                  <a:pt x="85" y="143"/>
                  <a:pt x="85" y="143"/>
                </a:cubicBezTo>
                <a:cubicBezTo>
                  <a:pt x="86" y="142"/>
                  <a:pt x="86" y="142"/>
                  <a:pt x="86" y="142"/>
                </a:cubicBezTo>
                <a:lnTo>
                  <a:pt x="86" y="89"/>
                </a:lnTo>
                <a:close/>
                <a:moveTo>
                  <a:pt x="85" y="83"/>
                </a:moveTo>
                <a:cubicBezTo>
                  <a:pt x="86" y="83"/>
                  <a:pt x="86" y="83"/>
                  <a:pt x="86" y="83"/>
                </a:cubicBezTo>
                <a:cubicBezTo>
                  <a:pt x="86" y="82"/>
                  <a:pt x="86" y="82"/>
                  <a:pt x="86" y="82"/>
                </a:cubicBezTo>
                <a:cubicBezTo>
                  <a:pt x="85" y="82"/>
                  <a:pt x="85" y="82"/>
                  <a:pt x="85" y="82"/>
                </a:cubicBezTo>
                <a:lnTo>
                  <a:pt x="85" y="83"/>
                </a:lnTo>
                <a:close/>
                <a:moveTo>
                  <a:pt x="86" y="40"/>
                </a:moveTo>
                <a:cubicBezTo>
                  <a:pt x="86" y="82"/>
                  <a:pt x="86" y="82"/>
                  <a:pt x="86" y="82"/>
                </a:cubicBezTo>
                <a:cubicBezTo>
                  <a:pt x="85" y="81"/>
                  <a:pt x="85" y="81"/>
                  <a:pt x="85" y="81"/>
                </a:cubicBezTo>
                <a:cubicBezTo>
                  <a:pt x="85" y="40"/>
                  <a:pt x="85" y="40"/>
                  <a:pt x="85" y="40"/>
                </a:cubicBezTo>
                <a:lnTo>
                  <a:pt x="86" y="40"/>
                </a:lnTo>
                <a:close/>
                <a:moveTo>
                  <a:pt x="86" y="145"/>
                </a:moveTo>
                <a:cubicBezTo>
                  <a:pt x="86" y="145"/>
                  <a:pt x="86" y="145"/>
                  <a:pt x="86" y="145"/>
                </a:cubicBezTo>
                <a:cubicBezTo>
                  <a:pt x="85" y="145"/>
                  <a:pt x="85" y="145"/>
                  <a:pt x="85" y="145"/>
                </a:cubicBezTo>
                <a:cubicBezTo>
                  <a:pt x="85" y="144"/>
                  <a:pt x="85" y="144"/>
                  <a:pt x="85" y="144"/>
                </a:cubicBezTo>
                <a:lnTo>
                  <a:pt x="86" y="145"/>
                </a:lnTo>
                <a:close/>
                <a:moveTo>
                  <a:pt x="86" y="147"/>
                </a:moveTo>
                <a:cubicBezTo>
                  <a:pt x="86" y="148"/>
                  <a:pt x="86" y="148"/>
                  <a:pt x="86" y="148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5" y="147"/>
                  <a:pt x="85" y="147"/>
                  <a:pt x="85" y="147"/>
                </a:cubicBezTo>
                <a:lnTo>
                  <a:pt x="86" y="147"/>
                </a:lnTo>
                <a:close/>
                <a:moveTo>
                  <a:pt x="85" y="14"/>
                </a:moveTo>
                <a:cubicBezTo>
                  <a:pt x="84" y="13"/>
                  <a:pt x="84" y="13"/>
                  <a:pt x="84" y="13"/>
                </a:cubicBezTo>
                <a:cubicBezTo>
                  <a:pt x="84" y="36"/>
                  <a:pt x="84" y="36"/>
                  <a:pt x="84" y="36"/>
                </a:cubicBezTo>
                <a:cubicBezTo>
                  <a:pt x="85" y="37"/>
                  <a:pt x="85" y="37"/>
                  <a:pt x="85" y="37"/>
                </a:cubicBezTo>
                <a:lnTo>
                  <a:pt x="85" y="14"/>
                </a:lnTo>
                <a:close/>
                <a:moveTo>
                  <a:pt x="84" y="177"/>
                </a:moveTo>
                <a:cubicBezTo>
                  <a:pt x="85" y="178"/>
                  <a:pt x="85" y="178"/>
                  <a:pt x="85" y="178"/>
                </a:cubicBezTo>
                <a:cubicBezTo>
                  <a:pt x="85" y="150"/>
                  <a:pt x="85" y="150"/>
                  <a:pt x="85" y="150"/>
                </a:cubicBezTo>
                <a:cubicBezTo>
                  <a:pt x="84" y="149"/>
                  <a:pt x="84" y="149"/>
                  <a:pt x="84" y="149"/>
                </a:cubicBezTo>
                <a:lnTo>
                  <a:pt x="84" y="177"/>
                </a:lnTo>
                <a:close/>
                <a:moveTo>
                  <a:pt x="85" y="88"/>
                </a:moveTo>
                <a:cubicBezTo>
                  <a:pt x="84" y="88"/>
                  <a:pt x="84" y="88"/>
                  <a:pt x="84" y="88"/>
                </a:cubicBezTo>
                <a:cubicBezTo>
                  <a:pt x="84" y="88"/>
                  <a:pt x="84" y="88"/>
                  <a:pt x="84" y="88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89"/>
                  <a:pt x="85" y="89"/>
                  <a:pt x="85" y="89"/>
                </a:cubicBezTo>
                <a:lnTo>
                  <a:pt x="85" y="88"/>
                </a:lnTo>
                <a:close/>
                <a:moveTo>
                  <a:pt x="85" y="93"/>
                </a:moveTo>
                <a:cubicBezTo>
                  <a:pt x="85" y="95"/>
                  <a:pt x="84" y="96"/>
                  <a:pt x="84" y="98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85" y="141"/>
                  <a:pt x="85" y="141"/>
                  <a:pt x="85" y="141"/>
                </a:cubicBezTo>
                <a:lnTo>
                  <a:pt x="85" y="93"/>
                </a:lnTo>
                <a:close/>
                <a:moveTo>
                  <a:pt x="84" y="82"/>
                </a:moveTo>
                <a:cubicBezTo>
                  <a:pt x="85" y="83"/>
                  <a:pt x="85" y="83"/>
                  <a:pt x="85" y="83"/>
                </a:cubicBezTo>
                <a:cubicBezTo>
                  <a:pt x="85" y="82"/>
                  <a:pt x="85" y="82"/>
                  <a:pt x="85" y="82"/>
                </a:cubicBezTo>
                <a:cubicBezTo>
                  <a:pt x="84" y="82"/>
                  <a:pt x="84" y="82"/>
                  <a:pt x="84" y="82"/>
                </a:cubicBezTo>
                <a:close/>
                <a:moveTo>
                  <a:pt x="85" y="40"/>
                </a:moveTo>
                <a:cubicBezTo>
                  <a:pt x="85" y="81"/>
                  <a:pt x="85" y="81"/>
                  <a:pt x="85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39"/>
                  <a:pt x="84" y="39"/>
                  <a:pt x="84" y="39"/>
                </a:cubicBezTo>
                <a:lnTo>
                  <a:pt x="85" y="40"/>
                </a:lnTo>
                <a:close/>
                <a:moveTo>
                  <a:pt x="85" y="142"/>
                </a:moveTo>
                <a:cubicBezTo>
                  <a:pt x="85" y="143"/>
                  <a:pt x="85" y="143"/>
                  <a:pt x="85" y="143"/>
                </a:cubicBezTo>
                <a:cubicBezTo>
                  <a:pt x="85" y="144"/>
                  <a:pt x="85" y="144"/>
                  <a:pt x="85" y="144"/>
                </a:cubicBezTo>
                <a:cubicBezTo>
                  <a:pt x="85" y="144"/>
                  <a:pt x="85" y="144"/>
                  <a:pt x="85" y="144"/>
                </a:cubicBezTo>
                <a:cubicBezTo>
                  <a:pt x="85" y="145"/>
                  <a:pt x="85" y="145"/>
                  <a:pt x="85" y="145"/>
                </a:cubicBezTo>
                <a:cubicBezTo>
                  <a:pt x="84" y="144"/>
                  <a:pt x="84" y="144"/>
                  <a:pt x="84" y="144"/>
                </a:cubicBezTo>
                <a:cubicBezTo>
                  <a:pt x="84" y="145"/>
                  <a:pt x="84" y="145"/>
                  <a:pt x="84" y="145"/>
                </a:cubicBezTo>
                <a:cubicBezTo>
                  <a:pt x="84" y="144"/>
                  <a:pt x="84" y="144"/>
                  <a:pt x="84" y="144"/>
                </a:cubicBezTo>
                <a:cubicBezTo>
                  <a:pt x="84" y="144"/>
                  <a:pt x="84" y="144"/>
                  <a:pt x="84" y="144"/>
                </a:cubicBezTo>
                <a:cubicBezTo>
                  <a:pt x="84" y="144"/>
                  <a:pt x="84" y="144"/>
                  <a:pt x="84" y="144"/>
                </a:cubicBezTo>
                <a:cubicBezTo>
                  <a:pt x="84" y="143"/>
                  <a:pt x="84" y="143"/>
                  <a:pt x="84" y="143"/>
                </a:cubicBezTo>
                <a:cubicBezTo>
                  <a:pt x="84" y="144"/>
                  <a:pt x="84" y="144"/>
                  <a:pt x="84" y="144"/>
                </a:cubicBezTo>
                <a:lnTo>
                  <a:pt x="85" y="142"/>
                </a:lnTo>
                <a:close/>
                <a:moveTo>
                  <a:pt x="85" y="147"/>
                </a:moveTo>
                <a:cubicBezTo>
                  <a:pt x="85" y="147"/>
                  <a:pt x="85" y="147"/>
                  <a:pt x="85" y="147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84" y="146"/>
                  <a:pt x="84" y="146"/>
                  <a:pt x="84" y="146"/>
                </a:cubicBezTo>
                <a:lnTo>
                  <a:pt x="85" y="147"/>
                </a:lnTo>
                <a:close/>
                <a:moveTo>
                  <a:pt x="84" y="13"/>
                </a:moveTo>
                <a:cubicBezTo>
                  <a:pt x="83" y="13"/>
                  <a:pt x="83" y="13"/>
                  <a:pt x="83" y="13"/>
                </a:cubicBezTo>
                <a:cubicBezTo>
                  <a:pt x="83" y="36"/>
                  <a:pt x="83" y="36"/>
                  <a:pt x="83" y="36"/>
                </a:cubicBezTo>
                <a:cubicBezTo>
                  <a:pt x="83" y="36"/>
                  <a:pt x="84" y="36"/>
                  <a:pt x="84" y="36"/>
                </a:cubicBezTo>
                <a:lnTo>
                  <a:pt x="84" y="13"/>
                </a:lnTo>
                <a:close/>
                <a:moveTo>
                  <a:pt x="83" y="177"/>
                </a:moveTo>
                <a:cubicBezTo>
                  <a:pt x="83" y="177"/>
                  <a:pt x="84" y="177"/>
                  <a:pt x="84" y="177"/>
                </a:cubicBezTo>
                <a:cubicBezTo>
                  <a:pt x="84" y="149"/>
                  <a:pt x="84" y="149"/>
                  <a:pt x="84" y="149"/>
                </a:cubicBezTo>
                <a:cubicBezTo>
                  <a:pt x="83" y="149"/>
                  <a:pt x="83" y="149"/>
                  <a:pt x="83" y="149"/>
                </a:cubicBezTo>
                <a:cubicBezTo>
                  <a:pt x="83" y="149"/>
                  <a:pt x="83" y="149"/>
                  <a:pt x="83" y="149"/>
                </a:cubicBezTo>
                <a:cubicBezTo>
                  <a:pt x="83" y="150"/>
                  <a:pt x="83" y="150"/>
                  <a:pt x="83" y="150"/>
                </a:cubicBezTo>
                <a:cubicBezTo>
                  <a:pt x="83" y="150"/>
                  <a:pt x="83" y="150"/>
                  <a:pt x="83" y="150"/>
                </a:cubicBezTo>
                <a:lnTo>
                  <a:pt x="83" y="177"/>
                </a:lnTo>
                <a:close/>
                <a:moveTo>
                  <a:pt x="84" y="88"/>
                </a:moveTo>
                <a:cubicBezTo>
                  <a:pt x="84" y="89"/>
                  <a:pt x="84" y="89"/>
                  <a:pt x="84" y="89"/>
                </a:cubicBezTo>
                <a:cubicBezTo>
                  <a:pt x="84" y="89"/>
                  <a:pt x="84" y="89"/>
                  <a:pt x="84" y="89"/>
                </a:cubicBezTo>
                <a:lnTo>
                  <a:pt x="84" y="88"/>
                </a:lnTo>
                <a:close/>
                <a:moveTo>
                  <a:pt x="84" y="98"/>
                </a:moveTo>
                <a:cubicBezTo>
                  <a:pt x="84" y="99"/>
                  <a:pt x="83" y="100"/>
                  <a:pt x="83" y="102"/>
                </a:cubicBezTo>
                <a:cubicBezTo>
                  <a:pt x="83" y="141"/>
                  <a:pt x="83" y="141"/>
                  <a:pt x="83" y="141"/>
                </a:cubicBezTo>
                <a:cubicBezTo>
                  <a:pt x="84" y="141"/>
                  <a:pt x="84" y="141"/>
                  <a:pt x="84" y="141"/>
                </a:cubicBezTo>
                <a:lnTo>
                  <a:pt x="84" y="98"/>
                </a:lnTo>
                <a:close/>
                <a:moveTo>
                  <a:pt x="83" y="82"/>
                </a:moveTo>
                <a:cubicBezTo>
                  <a:pt x="84" y="82"/>
                  <a:pt x="84" y="82"/>
                  <a:pt x="84" y="82"/>
                </a:cubicBezTo>
                <a:cubicBezTo>
                  <a:pt x="84" y="82"/>
                  <a:pt x="84" y="82"/>
                  <a:pt x="84" y="82"/>
                </a:cubicBezTo>
                <a:cubicBezTo>
                  <a:pt x="83" y="81"/>
                  <a:pt x="83" y="81"/>
                  <a:pt x="83" y="81"/>
                </a:cubicBezTo>
                <a:lnTo>
                  <a:pt x="83" y="82"/>
                </a:lnTo>
                <a:close/>
                <a:moveTo>
                  <a:pt x="84" y="39"/>
                </a:moveTo>
                <a:cubicBezTo>
                  <a:pt x="84" y="81"/>
                  <a:pt x="84" y="81"/>
                  <a:pt x="84" y="81"/>
                </a:cubicBezTo>
                <a:cubicBezTo>
                  <a:pt x="83" y="80"/>
                  <a:pt x="83" y="80"/>
                  <a:pt x="83" y="80"/>
                </a:cubicBezTo>
                <a:cubicBezTo>
                  <a:pt x="83" y="39"/>
                  <a:pt x="83" y="39"/>
                  <a:pt x="83" y="39"/>
                </a:cubicBezTo>
                <a:lnTo>
                  <a:pt x="84" y="39"/>
                </a:lnTo>
                <a:close/>
                <a:moveTo>
                  <a:pt x="84" y="143"/>
                </a:moveTo>
                <a:cubicBezTo>
                  <a:pt x="84" y="144"/>
                  <a:pt x="84" y="144"/>
                  <a:pt x="84" y="144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3" y="142"/>
                  <a:pt x="83" y="142"/>
                  <a:pt x="83" y="142"/>
                </a:cubicBezTo>
                <a:lnTo>
                  <a:pt x="84" y="143"/>
                </a:lnTo>
                <a:close/>
                <a:moveTo>
                  <a:pt x="84" y="144"/>
                </a:moveTo>
                <a:cubicBezTo>
                  <a:pt x="84" y="145"/>
                  <a:pt x="84" y="145"/>
                  <a:pt x="84" y="145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5"/>
                  <a:pt x="83" y="145"/>
                  <a:pt x="83" y="145"/>
                </a:cubicBezTo>
                <a:cubicBezTo>
                  <a:pt x="83" y="145"/>
                  <a:pt x="83" y="145"/>
                  <a:pt x="83" y="145"/>
                </a:cubicBezTo>
                <a:lnTo>
                  <a:pt x="84" y="144"/>
                </a:lnTo>
                <a:close/>
                <a:moveTo>
                  <a:pt x="83" y="13"/>
                </a:moveTo>
                <a:cubicBezTo>
                  <a:pt x="82" y="12"/>
                  <a:pt x="82" y="12"/>
                  <a:pt x="82" y="12"/>
                </a:cubicBezTo>
                <a:cubicBezTo>
                  <a:pt x="82" y="80"/>
                  <a:pt x="82" y="80"/>
                  <a:pt x="82" y="80"/>
                </a:cubicBezTo>
                <a:cubicBezTo>
                  <a:pt x="83" y="80"/>
                  <a:pt x="83" y="80"/>
                  <a:pt x="83" y="80"/>
                </a:cubicBezTo>
                <a:cubicBezTo>
                  <a:pt x="83" y="39"/>
                  <a:pt x="83" y="39"/>
                  <a:pt x="83" y="39"/>
                </a:cubicBezTo>
                <a:cubicBezTo>
                  <a:pt x="82" y="38"/>
                  <a:pt x="82" y="38"/>
                  <a:pt x="82" y="38"/>
                </a:cubicBezTo>
                <a:cubicBezTo>
                  <a:pt x="83" y="36"/>
                  <a:pt x="83" y="36"/>
                  <a:pt x="83" y="36"/>
                </a:cubicBezTo>
                <a:cubicBezTo>
                  <a:pt x="83" y="36"/>
                  <a:pt x="83" y="36"/>
                  <a:pt x="83" y="36"/>
                </a:cubicBezTo>
                <a:lnTo>
                  <a:pt x="83" y="13"/>
                </a:lnTo>
                <a:close/>
                <a:moveTo>
                  <a:pt x="82" y="177"/>
                </a:moveTo>
                <a:cubicBezTo>
                  <a:pt x="83" y="177"/>
                  <a:pt x="83" y="177"/>
                  <a:pt x="83" y="177"/>
                </a:cubicBezTo>
                <a:cubicBezTo>
                  <a:pt x="83" y="150"/>
                  <a:pt x="83" y="150"/>
                  <a:pt x="83" y="150"/>
                </a:cubicBezTo>
                <a:cubicBezTo>
                  <a:pt x="82" y="149"/>
                  <a:pt x="82" y="149"/>
                  <a:pt x="82" y="149"/>
                </a:cubicBezTo>
                <a:cubicBezTo>
                  <a:pt x="82" y="149"/>
                  <a:pt x="82" y="149"/>
                  <a:pt x="82" y="149"/>
                </a:cubicBezTo>
                <a:cubicBezTo>
                  <a:pt x="83" y="149"/>
                  <a:pt x="83" y="149"/>
                  <a:pt x="83" y="149"/>
                </a:cubicBezTo>
                <a:cubicBezTo>
                  <a:pt x="83" y="149"/>
                  <a:pt x="83" y="149"/>
                  <a:pt x="83" y="149"/>
                </a:cubicBezTo>
                <a:cubicBezTo>
                  <a:pt x="83" y="149"/>
                  <a:pt x="83" y="149"/>
                  <a:pt x="83" y="149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2" y="148"/>
                  <a:pt x="82" y="148"/>
                  <a:pt x="82" y="148"/>
                </a:cubicBezTo>
                <a:cubicBezTo>
                  <a:pt x="82" y="148"/>
                  <a:pt x="82" y="148"/>
                  <a:pt x="82" y="148"/>
                </a:cubicBezTo>
                <a:cubicBezTo>
                  <a:pt x="82" y="149"/>
                  <a:pt x="82" y="149"/>
                  <a:pt x="82" y="149"/>
                </a:cubicBezTo>
                <a:cubicBezTo>
                  <a:pt x="82" y="149"/>
                  <a:pt x="82" y="149"/>
                  <a:pt x="82" y="149"/>
                </a:cubicBezTo>
                <a:cubicBezTo>
                  <a:pt x="82" y="149"/>
                  <a:pt x="82" y="149"/>
                  <a:pt x="82" y="149"/>
                </a:cubicBezTo>
                <a:cubicBezTo>
                  <a:pt x="82" y="149"/>
                  <a:pt x="82" y="149"/>
                  <a:pt x="82" y="149"/>
                </a:cubicBezTo>
                <a:lnTo>
                  <a:pt x="82" y="177"/>
                </a:lnTo>
                <a:close/>
                <a:moveTo>
                  <a:pt x="83" y="102"/>
                </a:moveTo>
                <a:cubicBezTo>
                  <a:pt x="83" y="102"/>
                  <a:pt x="83" y="102"/>
                  <a:pt x="83" y="102"/>
                </a:cubicBezTo>
                <a:cubicBezTo>
                  <a:pt x="82" y="99"/>
                  <a:pt x="82" y="99"/>
                  <a:pt x="82" y="99"/>
                </a:cubicBezTo>
                <a:cubicBezTo>
                  <a:pt x="82" y="100"/>
                  <a:pt x="82" y="100"/>
                  <a:pt x="82" y="100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4"/>
                  <a:pt x="82" y="105"/>
                  <a:pt x="82" y="106"/>
                </a:cubicBezTo>
                <a:cubicBezTo>
                  <a:pt x="82" y="141"/>
                  <a:pt x="82" y="141"/>
                  <a:pt x="82" y="141"/>
                </a:cubicBezTo>
                <a:cubicBezTo>
                  <a:pt x="82" y="141"/>
                  <a:pt x="82" y="141"/>
                  <a:pt x="82" y="141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82" y="143"/>
                  <a:pt x="82" y="143"/>
                  <a:pt x="82" y="143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3" y="142"/>
                  <a:pt x="83" y="142"/>
                  <a:pt x="83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83" y="141"/>
                  <a:pt x="83" y="141"/>
                  <a:pt x="83" y="141"/>
                </a:cubicBezTo>
                <a:cubicBezTo>
                  <a:pt x="83" y="141"/>
                  <a:pt x="83" y="141"/>
                  <a:pt x="83" y="141"/>
                </a:cubicBezTo>
                <a:lnTo>
                  <a:pt x="83" y="102"/>
                </a:lnTo>
                <a:close/>
                <a:moveTo>
                  <a:pt x="82" y="82"/>
                </a:moveTo>
                <a:cubicBezTo>
                  <a:pt x="83" y="82"/>
                  <a:pt x="83" y="82"/>
                  <a:pt x="83" y="82"/>
                </a:cubicBezTo>
                <a:cubicBezTo>
                  <a:pt x="83" y="81"/>
                  <a:pt x="83" y="81"/>
                  <a:pt x="83" y="81"/>
                </a:cubicBezTo>
                <a:cubicBezTo>
                  <a:pt x="82" y="81"/>
                  <a:pt x="82" y="81"/>
                  <a:pt x="82" y="81"/>
                </a:cubicBezTo>
                <a:lnTo>
                  <a:pt x="82" y="82"/>
                </a:lnTo>
                <a:close/>
                <a:moveTo>
                  <a:pt x="83" y="145"/>
                </a:moveTo>
                <a:cubicBezTo>
                  <a:pt x="83" y="146"/>
                  <a:pt x="83" y="146"/>
                  <a:pt x="83" y="146"/>
                </a:cubicBezTo>
                <a:cubicBezTo>
                  <a:pt x="82" y="145"/>
                  <a:pt x="82" y="145"/>
                  <a:pt x="82" y="145"/>
                </a:cubicBezTo>
                <a:cubicBezTo>
                  <a:pt x="82" y="144"/>
                  <a:pt x="82" y="144"/>
                  <a:pt x="82" y="144"/>
                </a:cubicBezTo>
                <a:lnTo>
                  <a:pt x="83" y="145"/>
                </a:lnTo>
                <a:close/>
                <a:moveTo>
                  <a:pt x="82" y="12"/>
                </a:moveTo>
                <a:cubicBezTo>
                  <a:pt x="81" y="12"/>
                  <a:pt x="81" y="12"/>
                  <a:pt x="81" y="12"/>
                </a:cubicBezTo>
                <a:cubicBezTo>
                  <a:pt x="81" y="35"/>
                  <a:pt x="81" y="35"/>
                  <a:pt x="81" y="35"/>
                </a:cubicBezTo>
                <a:cubicBezTo>
                  <a:pt x="81" y="35"/>
                  <a:pt x="81" y="35"/>
                  <a:pt x="81" y="35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79"/>
                  <a:pt x="81" y="79"/>
                  <a:pt x="81" y="79"/>
                </a:cubicBezTo>
                <a:cubicBezTo>
                  <a:pt x="82" y="80"/>
                  <a:pt x="82" y="80"/>
                  <a:pt x="82" y="80"/>
                </a:cubicBezTo>
                <a:lnTo>
                  <a:pt x="82" y="12"/>
                </a:lnTo>
                <a:close/>
                <a:moveTo>
                  <a:pt x="81" y="177"/>
                </a:moveTo>
                <a:cubicBezTo>
                  <a:pt x="82" y="177"/>
                  <a:pt x="82" y="177"/>
                  <a:pt x="82" y="177"/>
                </a:cubicBezTo>
                <a:cubicBezTo>
                  <a:pt x="82" y="149"/>
                  <a:pt x="82" y="149"/>
                  <a:pt x="82" y="149"/>
                </a:cubicBezTo>
                <a:cubicBezTo>
                  <a:pt x="81" y="149"/>
                  <a:pt x="81" y="149"/>
                  <a:pt x="81" y="149"/>
                </a:cubicBezTo>
                <a:lnTo>
                  <a:pt x="81" y="177"/>
                </a:lnTo>
                <a:close/>
                <a:moveTo>
                  <a:pt x="82" y="99"/>
                </a:moveTo>
                <a:cubicBezTo>
                  <a:pt x="81" y="97"/>
                  <a:pt x="81" y="97"/>
                  <a:pt x="81" y="97"/>
                </a:cubicBezTo>
                <a:cubicBezTo>
                  <a:pt x="81" y="98"/>
                  <a:pt x="81" y="98"/>
                  <a:pt x="81" y="98"/>
                </a:cubicBezTo>
                <a:cubicBezTo>
                  <a:pt x="82" y="100"/>
                  <a:pt x="82" y="100"/>
                  <a:pt x="82" y="100"/>
                </a:cubicBezTo>
                <a:lnTo>
                  <a:pt x="82" y="99"/>
                </a:lnTo>
                <a:close/>
                <a:moveTo>
                  <a:pt x="81" y="81"/>
                </a:moveTo>
                <a:cubicBezTo>
                  <a:pt x="82" y="82"/>
                  <a:pt x="82" y="82"/>
                  <a:pt x="82" y="82"/>
                </a:cubicBezTo>
                <a:cubicBezTo>
                  <a:pt x="82" y="81"/>
                  <a:pt x="82" y="81"/>
                  <a:pt x="82" y="81"/>
                </a:cubicBezTo>
                <a:cubicBezTo>
                  <a:pt x="81" y="81"/>
                  <a:pt x="81" y="81"/>
                  <a:pt x="81" y="81"/>
                </a:cubicBezTo>
                <a:close/>
                <a:moveTo>
                  <a:pt x="82" y="106"/>
                </a:moveTo>
                <a:cubicBezTo>
                  <a:pt x="82" y="141"/>
                  <a:pt x="82" y="141"/>
                  <a:pt x="82" y="141"/>
                </a:cubicBezTo>
                <a:cubicBezTo>
                  <a:pt x="81" y="141"/>
                  <a:pt x="81" y="141"/>
                  <a:pt x="81" y="141"/>
                </a:cubicBezTo>
                <a:cubicBezTo>
                  <a:pt x="81" y="108"/>
                  <a:pt x="81" y="108"/>
                  <a:pt x="81" y="108"/>
                </a:cubicBezTo>
                <a:cubicBezTo>
                  <a:pt x="81" y="107"/>
                  <a:pt x="81" y="106"/>
                  <a:pt x="82" y="106"/>
                </a:cubicBezTo>
                <a:close/>
                <a:moveTo>
                  <a:pt x="82" y="142"/>
                </a:moveTo>
                <a:cubicBezTo>
                  <a:pt x="82" y="143"/>
                  <a:pt x="82" y="143"/>
                  <a:pt x="82" y="143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2" y="145"/>
                  <a:pt x="82" y="145"/>
                  <a:pt x="82" y="145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1" y="143"/>
                  <a:pt x="81" y="143"/>
                  <a:pt x="81" y="143"/>
                </a:cubicBezTo>
                <a:lnTo>
                  <a:pt x="82" y="142"/>
                </a:lnTo>
                <a:close/>
                <a:moveTo>
                  <a:pt x="82" y="148"/>
                </a:moveTo>
                <a:cubicBezTo>
                  <a:pt x="82" y="149"/>
                  <a:pt x="82" y="149"/>
                  <a:pt x="82" y="149"/>
                </a:cubicBezTo>
                <a:cubicBezTo>
                  <a:pt x="81" y="148"/>
                  <a:pt x="81" y="148"/>
                  <a:pt x="81" y="148"/>
                </a:cubicBezTo>
                <a:cubicBezTo>
                  <a:pt x="81" y="147"/>
                  <a:pt x="81" y="147"/>
                  <a:pt x="81" y="147"/>
                </a:cubicBezTo>
                <a:lnTo>
                  <a:pt x="82" y="148"/>
                </a:lnTo>
                <a:close/>
                <a:moveTo>
                  <a:pt x="81" y="12"/>
                </a:moveTo>
                <a:cubicBezTo>
                  <a:pt x="79" y="11"/>
                  <a:pt x="79" y="11"/>
                  <a:pt x="79" y="11"/>
                </a:cubicBezTo>
                <a:cubicBezTo>
                  <a:pt x="79" y="34"/>
                  <a:pt x="79" y="34"/>
                  <a:pt x="79" y="34"/>
                </a:cubicBezTo>
                <a:cubicBezTo>
                  <a:pt x="80" y="34"/>
                  <a:pt x="80" y="35"/>
                  <a:pt x="81" y="35"/>
                </a:cubicBezTo>
                <a:lnTo>
                  <a:pt x="81" y="12"/>
                </a:lnTo>
                <a:close/>
                <a:moveTo>
                  <a:pt x="79" y="176"/>
                </a:moveTo>
                <a:cubicBezTo>
                  <a:pt x="80" y="176"/>
                  <a:pt x="80" y="176"/>
                  <a:pt x="81" y="177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79" y="149"/>
                  <a:pt x="79" y="149"/>
                  <a:pt x="79" y="149"/>
                </a:cubicBezTo>
                <a:lnTo>
                  <a:pt x="79" y="176"/>
                </a:lnTo>
                <a:close/>
                <a:moveTo>
                  <a:pt x="81" y="97"/>
                </a:moveTo>
                <a:cubicBezTo>
                  <a:pt x="79" y="92"/>
                  <a:pt x="79" y="92"/>
                  <a:pt x="79" y="92"/>
                </a:cubicBezTo>
                <a:cubicBezTo>
                  <a:pt x="79" y="93"/>
                  <a:pt x="79" y="93"/>
                  <a:pt x="79" y="93"/>
                </a:cubicBezTo>
                <a:cubicBezTo>
                  <a:pt x="81" y="98"/>
                  <a:pt x="81" y="98"/>
                  <a:pt x="81" y="98"/>
                </a:cubicBezTo>
                <a:lnTo>
                  <a:pt x="81" y="97"/>
                </a:lnTo>
                <a:close/>
                <a:moveTo>
                  <a:pt x="79" y="81"/>
                </a:moveTo>
                <a:cubicBezTo>
                  <a:pt x="81" y="81"/>
                  <a:pt x="81" y="81"/>
                  <a:pt x="81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79" y="80"/>
                  <a:pt x="79" y="80"/>
                  <a:pt x="79" y="80"/>
                </a:cubicBezTo>
                <a:lnTo>
                  <a:pt x="79" y="81"/>
                </a:lnTo>
                <a:close/>
                <a:moveTo>
                  <a:pt x="81" y="37"/>
                </a:moveTo>
                <a:cubicBezTo>
                  <a:pt x="81" y="79"/>
                  <a:pt x="81" y="79"/>
                  <a:pt x="81" y="79"/>
                </a:cubicBezTo>
                <a:cubicBezTo>
                  <a:pt x="80" y="79"/>
                  <a:pt x="80" y="79"/>
                  <a:pt x="79" y="78"/>
                </a:cubicBezTo>
                <a:cubicBezTo>
                  <a:pt x="79" y="37"/>
                  <a:pt x="79" y="37"/>
                  <a:pt x="79" y="37"/>
                </a:cubicBezTo>
                <a:cubicBezTo>
                  <a:pt x="81" y="38"/>
                  <a:pt x="81" y="38"/>
                  <a:pt x="81" y="38"/>
                </a:cubicBezTo>
                <a:lnTo>
                  <a:pt x="81" y="37"/>
                </a:lnTo>
                <a:close/>
                <a:moveTo>
                  <a:pt x="81" y="108"/>
                </a:moveTo>
                <a:cubicBezTo>
                  <a:pt x="81" y="141"/>
                  <a:pt x="81" y="141"/>
                  <a:pt x="81" y="141"/>
                </a:cubicBezTo>
                <a:cubicBezTo>
                  <a:pt x="80" y="141"/>
                  <a:pt x="80" y="141"/>
                  <a:pt x="80" y="141"/>
                </a:cubicBezTo>
                <a:cubicBezTo>
                  <a:pt x="79" y="143"/>
                  <a:pt x="79" y="143"/>
                  <a:pt x="79" y="143"/>
                </a:cubicBezTo>
                <a:cubicBezTo>
                  <a:pt x="79" y="142"/>
                  <a:pt x="79" y="142"/>
                  <a:pt x="79" y="142"/>
                </a:cubicBezTo>
                <a:cubicBezTo>
                  <a:pt x="80" y="141"/>
                  <a:pt x="80" y="141"/>
                  <a:pt x="80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80" y="111"/>
                  <a:pt x="80" y="109"/>
                  <a:pt x="81" y="108"/>
                </a:cubicBezTo>
                <a:close/>
                <a:moveTo>
                  <a:pt x="81" y="143"/>
                </a:moveTo>
                <a:cubicBezTo>
                  <a:pt x="81" y="144"/>
                  <a:pt x="81" y="144"/>
                  <a:pt x="81" y="144"/>
                </a:cubicBezTo>
                <a:cubicBezTo>
                  <a:pt x="80" y="147"/>
                  <a:pt x="80" y="147"/>
                  <a:pt x="80" y="147"/>
                </a:cubicBezTo>
                <a:cubicBezTo>
                  <a:pt x="81" y="147"/>
                  <a:pt x="81" y="147"/>
                  <a:pt x="81" y="147"/>
                </a:cubicBezTo>
                <a:cubicBezTo>
                  <a:pt x="81" y="148"/>
                  <a:pt x="81" y="148"/>
                  <a:pt x="81" y="148"/>
                </a:cubicBezTo>
                <a:cubicBezTo>
                  <a:pt x="79" y="147"/>
                  <a:pt x="79" y="147"/>
                  <a:pt x="79" y="147"/>
                </a:cubicBezTo>
                <a:cubicBezTo>
                  <a:pt x="79" y="148"/>
                  <a:pt x="79" y="148"/>
                  <a:pt x="79" y="148"/>
                </a:cubicBezTo>
                <a:cubicBezTo>
                  <a:pt x="79" y="147"/>
                  <a:pt x="79" y="147"/>
                  <a:pt x="79" y="147"/>
                </a:cubicBezTo>
                <a:lnTo>
                  <a:pt x="81" y="143"/>
                </a:lnTo>
                <a:close/>
                <a:moveTo>
                  <a:pt x="79" y="11"/>
                </a:moveTo>
                <a:cubicBezTo>
                  <a:pt x="77" y="9"/>
                  <a:pt x="77" y="9"/>
                  <a:pt x="77" y="9"/>
                </a:cubicBezTo>
                <a:cubicBezTo>
                  <a:pt x="76" y="10"/>
                  <a:pt x="76" y="10"/>
                  <a:pt x="76" y="10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8"/>
                  <a:pt x="76" y="23"/>
                  <a:pt x="74" y="27"/>
                </a:cubicBezTo>
                <a:cubicBezTo>
                  <a:pt x="74" y="32"/>
                  <a:pt x="74" y="32"/>
                  <a:pt x="74" y="32"/>
                </a:cubicBezTo>
                <a:cubicBezTo>
                  <a:pt x="76" y="33"/>
                  <a:pt x="77" y="33"/>
                  <a:pt x="79" y="34"/>
                </a:cubicBezTo>
                <a:lnTo>
                  <a:pt x="79" y="11"/>
                </a:lnTo>
                <a:close/>
                <a:moveTo>
                  <a:pt x="74" y="175"/>
                </a:moveTo>
                <a:cubicBezTo>
                  <a:pt x="76" y="175"/>
                  <a:pt x="77" y="176"/>
                  <a:pt x="79" y="176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79" y="148"/>
                  <a:pt x="79" y="148"/>
                  <a:pt x="79" y="148"/>
                </a:cubicBezTo>
                <a:cubicBezTo>
                  <a:pt x="79" y="147"/>
                  <a:pt x="79" y="147"/>
                  <a:pt x="79" y="147"/>
                </a:cubicBezTo>
                <a:cubicBezTo>
                  <a:pt x="78" y="148"/>
                  <a:pt x="78" y="148"/>
                  <a:pt x="78" y="148"/>
                </a:cubicBezTo>
                <a:cubicBezTo>
                  <a:pt x="78" y="148"/>
                  <a:pt x="77" y="148"/>
                  <a:pt x="76" y="148"/>
                </a:cubicBezTo>
                <a:cubicBezTo>
                  <a:pt x="79" y="143"/>
                  <a:pt x="79" y="143"/>
                  <a:pt x="79" y="143"/>
                </a:cubicBezTo>
                <a:cubicBezTo>
                  <a:pt x="79" y="142"/>
                  <a:pt x="79" y="142"/>
                  <a:pt x="79" y="142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77" y="141"/>
                  <a:pt x="78" y="141"/>
                  <a:pt x="79" y="141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78" y="116"/>
                  <a:pt x="76" y="119"/>
                  <a:pt x="75" y="122"/>
                </a:cubicBezTo>
                <a:cubicBezTo>
                  <a:pt x="74" y="108"/>
                  <a:pt x="74" y="108"/>
                  <a:pt x="74" y="108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4" y="123"/>
                  <a:pt x="74" y="123"/>
                  <a:pt x="74" y="123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74" y="141"/>
                  <a:pt x="75" y="141"/>
                  <a:pt x="75" y="141"/>
                </a:cubicBezTo>
                <a:cubicBezTo>
                  <a:pt x="75" y="148"/>
                  <a:pt x="75" y="148"/>
                  <a:pt x="75" y="148"/>
                </a:cubicBezTo>
                <a:cubicBezTo>
                  <a:pt x="74" y="147"/>
                  <a:pt x="74" y="147"/>
                  <a:pt x="74" y="147"/>
                </a:cubicBezTo>
                <a:lnTo>
                  <a:pt x="74" y="175"/>
                </a:lnTo>
                <a:close/>
                <a:moveTo>
                  <a:pt x="79" y="92"/>
                </a:moveTo>
                <a:cubicBezTo>
                  <a:pt x="75" y="79"/>
                  <a:pt x="75" y="79"/>
                  <a:pt x="75" y="79"/>
                </a:cubicBezTo>
                <a:cubicBezTo>
                  <a:pt x="79" y="81"/>
                  <a:pt x="79" y="81"/>
                  <a:pt x="79" y="81"/>
                </a:cubicBezTo>
                <a:cubicBezTo>
                  <a:pt x="79" y="80"/>
                  <a:pt x="79" y="80"/>
                  <a:pt x="79" y="80"/>
                </a:cubicBezTo>
                <a:cubicBezTo>
                  <a:pt x="75" y="78"/>
                  <a:pt x="75" y="78"/>
                  <a:pt x="75" y="78"/>
                </a:cubicBezTo>
                <a:cubicBezTo>
                  <a:pt x="74" y="78"/>
                  <a:pt x="74" y="78"/>
                  <a:pt x="74" y="78"/>
                </a:cubicBezTo>
                <a:cubicBezTo>
                  <a:pt x="74" y="78"/>
                  <a:pt x="74" y="78"/>
                  <a:pt x="74" y="78"/>
                </a:cubicBezTo>
                <a:cubicBezTo>
                  <a:pt x="74" y="78"/>
                  <a:pt x="74" y="78"/>
                  <a:pt x="74" y="78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4" y="79"/>
                  <a:pt x="74" y="79"/>
                </a:cubicBezTo>
                <a:cubicBezTo>
                  <a:pt x="79" y="93"/>
                  <a:pt x="79" y="93"/>
                  <a:pt x="79" y="93"/>
                </a:cubicBezTo>
                <a:lnTo>
                  <a:pt x="79" y="92"/>
                </a:lnTo>
                <a:close/>
                <a:moveTo>
                  <a:pt x="79" y="37"/>
                </a:moveTo>
                <a:cubicBezTo>
                  <a:pt x="79" y="78"/>
                  <a:pt x="79" y="78"/>
                  <a:pt x="79" y="78"/>
                </a:cubicBezTo>
                <a:cubicBezTo>
                  <a:pt x="78" y="77"/>
                  <a:pt x="76" y="77"/>
                  <a:pt x="74" y="76"/>
                </a:cubicBezTo>
                <a:cubicBezTo>
                  <a:pt x="74" y="76"/>
                  <a:pt x="74" y="76"/>
                  <a:pt x="74" y="76"/>
                </a:cubicBezTo>
                <a:cubicBezTo>
                  <a:pt x="74" y="34"/>
                  <a:pt x="74" y="34"/>
                  <a:pt x="74" y="34"/>
                </a:cubicBezTo>
                <a:lnTo>
                  <a:pt x="79" y="37"/>
                </a:lnTo>
                <a:close/>
                <a:moveTo>
                  <a:pt x="74" y="87"/>
                </a:moveTo>
                <a:cubicBezTo>
                  <a:pt x="74" y="86"/>
                  <a:pt x="74" y="86"/>
                  <a:pt x="74" y="86"/>
                </a:cubicBezTo>
                <a:cubicBezTo>
                  <a:pt x="76" y="88"/>
                  <a:pt x="76" y="88"/>
                  <a:pt x="76" y="88"/>
                </a:cubicBezTo>
                <a:cubicBezTo>
                  <a:pt x="76" y="89"/>
                  <a:pt x="76" y="89"/>
                  <a:pt x="76" y="89"/>
                </a:cubicBezTo>
                <a:lnTo>
                  <a:pt x="74" y="87"/>
                </a:lnTo>
                <a:close/>
                <a:moveTo>
                  <a:pt x="74" y="27"/>
                </a:moveTo>
                <a:cubicBezTo>
                  <a:pt x="73" y="28"/>
                  <a:pt x="72" y="29"/>
                  <a:pt x="72" y="30"/>
                </a:cubicBezTo>
                <a:cubicBezTo>
                  <a:pt x="72" y="32"/>
                  <a:pt x="72" y="32"/>
                  <a:pt x="72" y="32"/>
                </a:cubicBezTo>
                <a:cubicBezTo>
                  <a:pt x="73" y="32"/>
                  <a:pt x="73" y="32"/>
                  <a:pt x="74" y="32"/>
                </a:cubicBezTo>
                <a:lnTo>
                  <a:pt x="74" y="27"/>
                </a:lnTo>
                <a:close/>
                <a:moveTo>
                  <a:pt x="72" y="174"/>
                </a:moveTo>
                <a:cubicBezTo>
                  <a:pt x="73" y="174"/>
                  <a:pt x="73" y="174"/>
                  <a:pt x="74" y="175"/>
                </a:cubicBezTo>
                <a:cubicBezTo>
                  <a:pt x="74" y="147"/>
                  <a:pt x="74" y="147"/>
                  <a:pt x="74" y="147"/>
                </a:cubicBezTo>
                <a:cubicBezTo>
                  <a:pt x="72" y="147"/>
                  <a:pt x="72" y="147"/>
                  <a:pt x="72" y="147"/>
                </a:cubicBezTo>
                <a:cubicBezTo>
                  <a:pt x="72" y="141"/>
                  <a:pt x="72" y="141"/>
                  <a:pt x="72" y="141"/>
                </a:cubicBezTo>
                <a:cubicBezTo>
                  <a:pt x="73" y="141"/>
                  <a:pt x="73" y="141"/>
                  <a:pt x="74" y="141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73" y="125"/>
                  <a:pt x="73" y="125"/>
                  <a:pt x="72" y="126"/>
                </a:cubicBezTo>
                <a:cubicBezTo>
                  <a:pt x="72" y="93"/>
                  <a:pt x="72" y="93"/>
                  <a:pt x="72" y="93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4" y="108"/>
                  <a:pt x="74" y="108"/>
                  <a:pt x="74" y="108"/>
                </a:cubicBezTo>
                <a:cubicBezTo>
                  <a:pt x="73" y="87"/>
                  <a:pt x="73" y="87"/>
                  <a:pt x="73" y="87"/>
                </a:cubicBezTo>
                <a:cubicBezTo>
                  <a:pt x="74" y="87"/>
                  <a:pt x="74" y="87"/>
                  <a:pt x="74" y="87"/>
                </a:cubicBezTo>
                <a:cubicBezTo>
                  <a:pt x="74" y="86"/>
                  <a:pt x="74" y="86"/>
                  <a:pt x="74" y="86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5"/>
                  <a:pt x="73" y="85"/>
                  <a:pt x="73" y="85"/>
                </a:cubicBezTo>
                <a:cubicBezTo>
                  <a:pt x="73" y="81"/>
                  <a:pt x="73" y="81"/>
                  <a:pt x="73" y="81"/>
                </a:cubicBezTo>
                <a:cubicBezTo>
                  <a:pt x="73" y="78"/>
                  <a:pt x="73" y="78"/>
                  <a:pt x="73" y="78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8"/>
                  <a:pt x="74" y="78"/>
                  <a:pt x="74" y="78"/>
                </a:cubicBezTo>
                <a:cubicBezTo>
                  <a:pt x="73" y="78"/>
                  <a:pt x="73" y="78"/>
                  <a:pt x="73" y="78"/>
                </a:cubicBezTo>
                <a:cubicBezTo>
                  <a:pt x="74" y="76"/>
                  <a:pt x="74" y="76"/>
                  <a:pt x="74" y="76"/>
                </a:cubicBezTo>
                <a:cubicBezTo>
                  <a:pt x="74" y="34"/>
                  <a:pt x="74" y="34"/>
                  <a:pt x="74" y="34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75"/>
                  <a:pt x="72" y="75"/>
                  <a:pt x="72" y="75"/>
                </a:cubicBezTo>
                <a:cubicBezTo>
                  <a:pt x="72" y="75"/>
                  <a:pt x="72" y="75"/>
                  <a:pt x="72" y="75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96"/>
                  <a:pt x="72" y="96"/>
                  <a:pt x="72" y="96"/>
                </a:cubicBezTo>
                <a:cubicBezTo>
                  <a:pt x="72" y="96"/>
                  <a:pt x="72" y="96"/>
                  <a:pt x="72" y="96"/>
                </a:cubicBezTo>
                <a:cubicBezTo>
                  <a:pt x="72" y="96"/>
                  <a:pt x="72" y="96"/>
                  <a:pt x="72" y="96"/>
                </a:cubicBezTo>
                <a:cubicBezTo>
                  <a:pt x="72" y="96"/>
                  <a:pt x="72" y="96"/>
                  <a:pt x="72" y="96"/>
                </a:cubicBezTo>
                <a:cubicBezTo>
                  <a:pt x="72" y="97"/>
                  <a:pt x="72" y="97"/>
                  <a:pt x="72" y="97"/>
                </a:cubicBezTo>
                <a:cubicBezTo>
                  <a:pt x="72" y="97"/>
                  <a:pt x="72" y="97"/>
                  <a:pt x="72" y="97"/>
                </a:cubicBezTo>
                <a:cubicBezTo>
                  <a:pt x="72" y="97"/>
                  <a:pt x="72" y="97"/>
                  <a:pt x="72" y="97"/>
                </a:cubicBezTo>
                <a:lnTo>
                  <a:pt x="72" y="174"/>
                </a:lnTo>
                <a:close/>
                <a:moveTo>
                  <a:pt x="72" y="30"/>
                </a:moveTo>
                <a:cubicBezTo>
                  <a:pt x="72" y="30"/>
                  <a:pt x="72" y="30"/>
                  <a:pt x="72" y="30"/>
                </a:cubicBezTo>
                <a:cubicBezTo>
                  <a:pt x="72" y="32"/>
                  <a:pt x="72" y="32"/>
                  <a:pt x="72" y="32"/>
                </a:cubicBezTo>
                <a:cubicBezTo>
                  <a:pt x="72" y="32"/>
                  <a:pt x="72" y="32"/>
                  <a:pt x="72" y="32"/>
                </a:cubicBezTo>
                <a:lnTo>
                  <a:pt x="72" y="30"/>
                </a:lnTo>
                <a:close/>
                <a:moveTo>
                  <a:pt x="72" y="174"/>
                </a:moveTo>
                <a:cubicBezTo>
                  <a:pt x="72" y="174"/>
                  <a:pt x="72" y="174"/>
                  <a:pt x="72" y="174"/>
                </a:cubicBezTo>
                <a:cubicBezTo>
                  <a:pt x="72" y="97"/>
                  <a:pt x="72" y="97"/>
                  <a:pt x="72" y="97"/>
                </a:cubicBezTo>
                <a:cubicBezTo>
                  <a:pt x="72" y="97"/>
                  <a:pt x="72" y="97"/>
                  <a:pt x="72" y="97"/>
                </a:cubicBezTo>
                <a:cubicBezTo>
                  <a:pt x="72" y="97"/>
                  <a:pt x="72" y="97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99"/>
                  <a:pt x="72" y="99"/>
                  <a:pt x="72" y="99"/>
                </a:cubicBezTo>
                <a:cubicBezTo>
                  <a:pt x="72" y="99"/>
                  <a:pt x="72" y="99"/>
                  <a:pt x="72" y="99"/>
                </a:cubicBezTo>
                <a:cubicBezTo>
                  <a:pt x="72" y="99"/>
                  <a:pt x="72" y="99"/>
                  <a:pt x="72" y="99"/>
                </a:cubicBezTo>
                <a:cubicBezTo>
                  <a:pt x="72" y="99"/>
                  <a:pt x="72" y="99"/>
                  <a:pt x="72" y="99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2" y="103"/>
                  <a:pt x="72" y="103"/>
                  <a:pt x="72" y="103"/>
                </a:cubicBezTo>
                <a:cubicBezTo>
                  <a:pt x="72" y="103"/>
                  <a:pt x="72" y="103"/>
                  <a:pt x="72" y="103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72" y="106"/>
                  <a:pt x="72" y="106"/>
                  <a:pt x="72" y="106"/>
                </a:cubicBezTo>
                <a:cubicBezTo>
                  <a:pt x="72" y="106"/>
                  <a:pt x="72" y="106"/>
                  <a:pt x="72" y="106"/>
                </a:cubicBezTo>
                <a:cubicBezTo>
                  <a:pt x="72" y="107"/>
                  <a:pt x="72" y="107"/>
                  <a:pt x="72" y="107"/>
                </a:cubicBezTo>
                <a:cubicBezTo>
                  <a:pt x="72" y="107"/>
                  <a:pt x="72" y="107"/>
                  <a:pt x="72" y="107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72" y="109"/>
                  <a:pt x="72" y="109"/>
                  <a:pt x="72" y="109"/>
                </a:cubicBezTo>
                <a:lnTo>
                  <a:pt x="72" y="174"/>
                </a:lnTo>
                <a:close/>
                <a:moveTo>
                  <a:pt x="72" y="33"/>
                </a:moveTo>
                <a:cubicBezTo>
                  <a:pt x="72" y="75"/>
                  <a:pt x="72" y="75"/>
                  <a:pt x="72" y="75"/>
                </a:cubicBezTo>
                <a:cubicBezTo>
                  <a:pt x="72" y="75"/>
                  <a:pt x="72" y="75"/>
                  <a:pt x="72" y="75"/>
                </a:cubicBezTo>
                <a:cubicBezTo>
                  <a:pt x="72" y="33"/>
                  <a:pt x="72" y="33"/>
                  <a:pt x="72" y="33"/>
                </a:cubicBezTo>
                <a:close/>
                <a:moveTo>
                  <a:pt x="72" y="76"/>
                </a:moveTo>
                <a:cubicBezTo>
                  <a:pt x="72" y="96"/>
                  <a:pt x="72" y="96"/>
                  <a:pt x="72" y="96"/>
                </a:cubicBezTo>
                <a:cubicBezTo>
                  <a:pt x="72" y="96"/>
                  <a:pt x="72" y="96"/>
                  <a:pt x="72" y="96"/>
                </a:cubicBezTo>
                <a:cubicBezTo>
                  <a:pt x="72" y="96"/>
                  <a:pt x="72" y="96"/>
                  <a:pt x="72" y="96"/>
                </a:cubicBezTo>
                <a:cubicBezTo>
                  <a:pt x="72" y="97"/>
                  <a:pt x="72" y="97"/>
                  <a:pt x="72" y="97"/>
                </a:cubicBezTo>
                <a:cubicBezTo>
                  <a:pt x="72" y="97"/>
                  <a:pt x="72" y="97"/>
                  <a:pt x="72" y="97"/>
                </a:cubicBezTo>
                <a:cubicBezTo>
                  <a:pt x="72" y="97"/>
                  <a:pt x="72" y="97"/>
                  <a:pt x="72" y="97"/>
                </a:cubicBezTo>
                <a:cubicBezTo>
                  <a:pt x="72" y="76"/>
                  <a:pt x="72" y="76"/>
                  <a:pt x="72" y="76"/>
                </a:cubicBezTo>
                <a:close/>
                <a:moveTo>
                  <a:pt x="72" y="30"/>
                </a:moveTo>
                <a:cubicBezTo>
                  <a:pt x="72" y="30"/>
                  <a:pt x="72" y="30"/>
                  <a:pt x="72" y="30"/>
                </a:cubicBezTo>
                <a:cubicBezTo>
                  <a:pt x="72" y="32"/>
                  <a:pt x="72" y="32"/>
                  <a:pt x="72" y="32"/>
                </a:cubicBezTo>
                <a:cubicBezTo>
                  <a:pt x="72" y="32"/>
                  <a:pt x="72" y="32"/>
                  <a:pt x="72" y="32"/>
                </a:cubicBezTo>
                <a:lnTo>
                  <a:pt x="72" y="30"/>
                </a:lnTo>
                <a:close/>
                <a:moveTo>
                  <a:pt x="72" y="174"/>
                </a:moveTo>
                <a:cubicBezTo>
                  <a:pt x="72" y="174"/>
                  <a:pt x="72" y="174"/>
                  <a:pt x="72" y="174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2" y="114"/>
                  <a:pt x="72" y="114"/>
                  <a:pt x="72" y="114"/>
                </a:cubicBezTo>
                <a:cubicBezTo>
                  <a:pt x="72" y="114"/>
                  <a:pt x="72" y="114"/>
                  <a:pt x="72" y="114"/>
                </a:cubicBezTo>
                <a:cubicBezTo>
                  <a:pt x="72" y="116"/>
                  <a:pt x="72" y="116"/>
                  <a:pt x="72" y="116"/>
                </a:cubicBezTo>
                <a:cubicBezTo>
                  <a:pt x="72" y="116"/>
                  <a:pt x="72" y="116"/>
                  <a:pt x="72" y="116"/>
                </a:cubicBezTo>
                <a:cubicBezTo>
                  <a:pt x="72" y="116"/>
                  <a:pt x="72" y="116"/>
                  <a:pt x="72" y="116"/>
                </a:cubicBezTo>
                <a:cubicBezTo>
                  <a:pt x="72" y="117"/>
                  <a:pt x="72" y="117"/>
                  <a:pt x="72" y="117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72" y="121"/>
                  <a:pt x="72" y="121"/>
                  <a:pt x="72" y="121"/>
                </a:cubicBezTo>
                <a:cubicBezTo>
                  <a:pt x="72" y="121"/>
                  <a:pt x="72" y="121"/>
                  <a:pt x="72" y="121"/>
                </a:cubicBezTo>
                <a:cubicBezTo>
                  <a:pt x="72" y="122"/>
                  <a:pt x="72" y="122"/>
                  <a:pt x="72" y="122"/>
                </a:cubicBezTo>
                <a:cubicBezTo>
                  <a:pt x="72" y="122"/>
                  <a:pt x="72" y="122"/>
                  <a:pt x="72" y="122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2" y="124"/>
                  <a:pt x="72" y="124"/>
                </a:cubicBezTo>
                <a:cubicBezTo>
                  <a:pt x="72" y="124"/>
                  <a:pt x="72" y="124"/>
                  <a:pt x="72" y="124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41"/>
                  <a:pt x="72" y="141"/>
                  <a:pt x="72" y="141"/>
                </a:cubicBezTo>
                <a:cubicBezTo>
                  <a:pt x="72" y="141"/>
                  <a:pt x="72" y="141"/>
                  <a:pt x="72" y="141"/>
                </a:cubicBezTo>
                <a:cubicBezTo>
                  <a:pt x="72" y="143"/>
                  <a:pt x="72" y="143"/>
                  <a:pt x="72" y="143"/>
                </a:cubicBezTo>
                <a:cubicBezTo>
                  <a:pt x="72" y="143"/>
                  <a:pt x="72" y="143"/>
                  <a:pt x="72" y="143"/>
                </a:cubicBezTo>
                <a:cubicBezTo>
                  <a:pt x="72" y="144"/>
                  <a:pt x="72" y="144"/>
                  <a:pt x="72" y="144"/>
                </a:cubicBezTo>
                <a:cubicBezTo>
                  <a:pt x="72" y="144"/>
                  <a:pt x="72" y="144"/>
                  <a:pt x="72" y="144"/>
                </a:cubicBezTo>
                <a:cubicBezTo>
                  <a:pt x="72" y="146"/>
                  <a:pt x="72" y="146"/>
                  <a:pt x="72" y="146"/>
                </a:cubicBezTo>
                <a:cubicBezTo>
                  <a:pt x="72" y="146"/>
                  <a:pt x="72" y="146"/>
                  <a:pt x="72" y="146"/>
                </a:cubicBezTo>
                <a:cubicBezTo>
                  <a:pt x="72" y="146"/>
                  <a:pt x="72" y="146"/>
                  <a:pt x="72" y="146"/>
                </a:cubicBezTo>
                <a:cubicBezTo>
                  <a:pt x="72" y="146"/>
                  <a:pt x="72" y="146"/>
                  <a:pt x="72" y="146"/>
                </a:cubicBezTo>
                <a:cubicBezTo>
                  <a:pt x="72" y="147"/>
                  <a:pt x="72" y="147"/>
                  <a:pt x="72" y="147"/>
                </a:cubicBezTo>
                <a:cubicBezTo>
                  <a:pt x="72" y="147"/>
                  <a:pt x="72" y="147"/>
                  <a:pt x="72" y="147"/>
                </a:cubicBezTo>
                <a:lnTo>
                  <a:pt x="72" y="174"/>
                </a:lnTo>
                <a:close/>
                <a:moveTo>
                  <a:pt x="72" y="33"/>
                </a:moveTo>
                <a:cubicBezTo>
                  <a:pt x="72" y="75"/>
                  <a:pt x="72" y="75"/>
                  <a:pt x="72" y="75"/>
                </a:cubicBezTo>
                <a:cubicBezTo>
                  <a:pt x="72" y="75"/>
                  <a:pt x="72" y="75"/>
                  <a:pt x="72" y="75"/>
                </a:cubicBezTo>
                <a:cubicBezTo>
                  <a:pt x="72" y="33"/>
                  <a:pt x="72" y="33"/>
                  <a:pt x="72" y="33"/>
                </a:cubicBezTo>
                <a:close/>
                <a:moveTo>
                  <a:pt x="72" y="76"/>
                </a:moveTo>
                <a:cubicBezTo>
                  <a:pt x="72" y="97"/>
                  <a:pt x="72" y="97"/>
                  <a:pt x="72" y="97"/>
                </a:cubicBezTo>
                <a:cubicBezTo>
                  <a:pt x="72" y="97"/>
                  <a:pt x="72" y="97"/>
                  <a:pt x="72" y="97"/>
                </a:cubicBezTo>
                <a:cubicBezTo>
                  <a:pt x="72" y="97"/>
                  <a:pt x="72" y="97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99"/>
                  <a:pt x="72" y="99"/>
                  <a:pt x="72" y="99"/>
                </a:cubicBezTo>
                <a:cubicBezTo>
                  <a:pt x="72" y="99"/>
                  <a:pt x="72" y="99"/>
                  <a:pt x="72" y="99"/>
                </a:cubicBezTo>
                <a:cubicBezTo>
                  <a:pt x="72" y="99"/>
                  <a:pt x="72" y="99"/>
                  <a:pt x="72" y="99"/>
                </a:cubicBezTo>
                <a:cubicBezTo>
                  <a:pt x="72" y="99"/>
                  <a:pt x="72" y="99"/>
                  <a:pt x="72" y="99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86"/>
                  <a:pt x="72" y="86"/>
                  <a:pt x="72" y="86"/>
                </a:cubicBezTo>
                <a:cubicBezTo>
                  <a:pt x="72" y="86"/>
                  <a:pt x="72" y="86"/>
                  <a:pt x="72" y="86"/>
                </a:cubicBezTo>
                <a:cubicBezTo>
                  <a:pt x="72" y="86"/>
                  <a:pt x="72" y="86"/>
                  <a:pt x="72" y="86"/>
                </a:cubicBezTo>
                <a:cubicBezTo>
                  <a:pt x="72" y="77"/>
                  <a:pt x="72" y="77"/>
                  <a:pt x="72" y="77"/>
                </a:cubicBezTo>
                <a:lnTo>
                  <a:pt x="72" y="76"/>
                </a:lnTo>
                <a:close/>
                <a:moveTo>
                  <a:pt x="72" y="102"/>
                </a:moveTo>
                <a:cubicBezTo>
                  <a:pt x="72" y="102"/>
                  <a:pt x="72" y="102"/>
                  <a:pt x="72" y="102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2" y="102"/>
                  <a:pt x="72" y="102"/>
                  <a:pt x="72" y="102"/>
                </a:cubicBezTo>
                <a:close/>
                <a:moveTo>
                  <a:pt x="72" y="103"/>
                </a:moveTo>
                <a:cubicBezTo>
                  <a:pt x="72" y="104"/>
                  <a:pt x="72" y="104"/>
                  <a:pt x="72" y="104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72" y="103"/>
                  <a:pt x="72" y="103"/>
                  <a:pt x="72" y="103"/>
                </a:cubicBezTo>
                <a:close/>
                <a:moveTo>
                  <a:pt x="72" y="105"/>
                </a:moveTo>
                <a:cubicBezTo>
                  <a:pt x="72" y="106"/>
                  <a:pt x="72" y="106"/>
                  <a:pt x="72" y="106"/>
                </a:cubicBezTo>
                <a:cubicBezTo>
                  <a:pt x="72" y="106"/>
                  <a:pt x="72" y="106"/>
                  <a:pt x="72" y="106"/>
                </a:cubicBezTo>
                <a:cubicBezTo>
                  <a:pt x="72" y="105"/>
                  <a:pt x="72" y="105"/>
                  <a:pt x="72" y="105"/>
                </a:cubicBezTo>
                <a:close/>
                <a:moveTo>
                  <a:pt x="72" y="107"/>
                </a:moveTo>
                <a:cubicBezTo>
                  <a:pt x="72" y="108"/>
                  <a:pt x="72" y="108"/>
                  <a:pt x="72" y="108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72" y="107"/>
                  <a:pt x="72" y="107"/>
                  <a:pt x="72" y="107"/>
                </a:cubicBezTo>
                <a:close/>
                <a:moveTo>
                  <a:pt x="72" y="30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32"/>
                  <a:pt x="71" y="32"/>
                  <a:pt x="71" y="32"/>
                </a:cubicBezTo>
                <a:cubicBezTo>
                  <a:pt x="72" y="32"/>
                  <a:pt x="72" y="32"/>
                  <a:pt x="72" y="32"/>
                </a:cubicBezTo>
                <a:lnTo>
                  <a:pt x="72" y="30"/>
                </a:lnTo>
                <a:close/>
                <a:moveTo>
                  <a:pt x="71" y="174"/>
                </a:moveTo>
                <a:cubicBezTo>
                  <a:pt x="72" y="174"/>
                  <a:pt x="72" y="174"/>
                  <a:pt x="72" y="174"/>
                </a:cubicBezTo>
                <a:cubicBezTo>
                  <a:pt x="72" y="147"/>
                  <a:pt x="72" y="147"/>
                  <a:pt x="72" y="147"/>
                </a:cubicBezTo>
                <a:cubicBezTo>
                  <a:pt x="71" y="147"/>
                  <a:pt x="71" y="147"/>
                  <a:pt x="71" y="147"/>
                </a:cubicBezTo>
                <a:lnTo>
                  <a:pt x="71" y="174"/>
                </a:lnTo>
                <a:close/>
                <a:moveTo>
                  <a:pt x="72" y="33"/>
                </a:moveTo>
                <a:cubicBezTo>
                  <a:pt x="72" y="75"/>
                  <a:pt x="72" y="75"/>
                  <a:pt x="72" y="75"/>
                </a:cubicBezTo>
                <a:cubicBezTo>
                  <a:pt x="71" y="75"/>
                  <a:pt x="71" y="75"/>
                  <a:pt x="71" y="75"/>
                </a:cubicBezTo>
                <a:cubicBezTo>
                  <a:pt x="71" y="32"/>
                  <a:pt x="71" y="32"/>
                  <a:pt x="71" y="32"/>
                </a:cubicBezTo>
                <a:lnTo>
                  <a:pt x="72" y="33"/>
                </a:lnTo>
                <a:close/>
                <a:moveTo>
                  <a:pt x="72" y="77"/>
                </a:moveTo>
                <a:cubicBezTo>
                  <a:pt x="72" y="86"/>
                  <a:pt x="72" y="86"/>
                  <a:pt x="72" y="86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79"/>
                  <a:pt x="71" y="79"/>
                  <a:pt x="71" y="79"/>
                </a:cubicBezTo>
                <a:cubicBezTo>
                  <a:pt x="71" y="78"/>
                  <a:pt x="71" y="78"/>
                  <a:pt x="71" y="78"/>
                </a:cubicBezTo>
                <a:cubicBezTo>
                  <a:pt x="71" y="78"/>
                  <a:pt x="71" y="78"/>
                  <a:pt x="71" y="78"/>
                </a:cubicBezTo>
                <a:cubicBezTo>
                  <a:pt x="71" y="77"/>
                  <a:pt x="71" y="77"/>
                  <a:pt x="71" y="77"/>
                </a:cubicBezTo>
                <a:cubicBezTo>
                  <a:pt x="72" y="77"/>
                  <a:pt x="72" y="77"/>
                  <a:pt x="72" y="77"/>
                </a:cubicBezTo>
                <a:close/>
                <a:moveTo>
                  <a:pt x="72" y="86"/>
                </a:moveTo>
                <a:cubicBezTo>
                  <a:pt x="71" y="90"/>
                  <a:pt x="71" y="90"/>
                  <a:pt x="71" y="90"/>
                </a:cubicBezTo>
                <a:cubicBezTo>
                  <a:pt x="71" y="94"/>
                  <a:pt x="71" y="94"/>
                  <a:pt x="71" y="94"/>
                </a:cubicBezTo>
                <a:cubicBezTo>
                  <a:pt x="72" y="90"/>
                  <a:pt x="72" y="90"/>
                  <a:pt x="72" y="90"/>
                </a:cubicBezTo>
                <a:lnTo>
                  <a:pt x="72" y="86"/>
                </a:lnTo>
                <a:close/>
                <a:moveTo>
                  <a:pt x="72" y="90"/>
                </a:moveTo>
                <a:cubicBezTo>
                  <a:pt x="72" y="102"/>
                  <a:pt x="72" y="102"/>
                  <a:pt x="72" y="102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2" y="103"/>
                  <a:pt x="72" y="103"/>
                  <a:pt x="72" y="103"/>
                </a:cubicBezTo>
                <a:cubicBezTo>
                  <a:pt x="72" y="103"/>
                  <a:pt x="72" y="103"/>
                  <a:pt x="72" y="103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72" y="106"/>
                  <a:pt x="72" y="106"/>
                  <a:pt x="72" y="106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72" y="107"/>
                  <a:pt x="72" y="107"/>
                  <a:pt x="72" y="107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71" y="108"/>
                  <a:pt x="71" y="108"/>
                  <a:pt x="71" y="108"/>
                </a:cubicBezTo>
                <a:cubicBezTo>
                  <a:pt x="71" y="109"/>
                  <a:pt x="71" y="109"/>
                  <a:pt x="71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71" y="95"/>
                  <a:pt x="71" y="95"/>
                  <a:pt x="71" y="95"/>
                </a:cubicBezTo>
                <a:lnTo>
                  <a:pt x="72" y="90"/>
                </a:lnTo>
                <a:close/>
                <a:moveTo>
                  <a:pt x="72" y="111"/>
                </a:moveTo>
                <a:cubicBezTo>
                  <a:pt x="72" y="112"/>
                  <a:pt x="72" y="112"/>
                  <a:pt x="72" y="112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1" y="111"/>
                  <a:pt x="71" y="111"/>
                  <a:pt x="71" y="111"/>
                </a:cubicBezTo>
                <a:lnTo>
                  <a:pt x="72" y="111"/>
                </a:lnTo>
                <a:close/>
                <a:moveTo>
                  <a:pt x="72" y="113"/>
                </a:moveTo>
                <a:cubicBezTo>
                  <a:pt x="72" y="114"/>
                  <a:pt x="72" y="114"/>
                  <a:pt x="72" y="114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1" y="113"/>
                  <a:pt x="71" y="113"/>
                  <a:pt x="71" y="113"/>
                </a:cubicBezTo>
                <a:lnTo>
                  <a:pt x="72" y="113"/>
                </a:lnTo>
                <a:close/>
                <a:moveTo>
                  <a:pt x="72" y="116"/>
                </a:moveTo>
                <a:cubicBezTo>
                  <a:pt x="72" y="116"/>
                  <a:pt x="72" y="116"/>
                  <a:pt x="72" y="116"/>
                </a:cubicBezTo>
                <a:cubicBezTo>
                  <a:pt x="71" y="116"/>
                  <a:pt x="71" y="116"/>
                  <a:pt x="71" y="116"/>
                </a:cubicBezTo>
                <a:cubicBezTo>
                  <a:pt x="71" y="116"/>
                  <a:pt x="71" y="116"/>
                  <a:pt x="71" y="116"/>
                </a:cubicBezTo>
                <a:lnTo>
                  <a:pt x="72" y="116"/>
                </a:lnTo>
                <a:close/>
                <a:moveTo>
                  <a:pt x="72" y="119"/>
                </a:moveTo>
                <a:cubicBezTo>
                  <a:pt x="72" y="119"/>
                  <a:pt x="72" y="119"/>
                  <a:pt x="72" y="119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19"/>
                  <a:pt x="71" y="119"/>
                  <a:pt x="71" y="119"/>
                </a:cubicBezTo>
                <a:lnTo>
                  <a:pt x="72" y="119"/>
                </a:lnTo>
                <a:close/>
                <a:moveTo>
                  <a:pt x="72" y="121"/>
                </a:moveTo>
                <a:cubicBezTo>
                  <a:pt x="72" y="122"/>
                  <a:pt x="72" y="122"/>
                  <a:pt x="72" y="122"/>
                </a:cubicBezTo>
                <a:cubicBezTo>
                  <a:pt x="71" y="122"/>
                  <a:pt x="71" y="122"/>
                  <a:pt x="71" y="122"/>
                </a:cubicBezTo>
                <a:cubicBezTo>
                  <a:pt x="71" y="121"/>
                  <a:pt x="71" y="121"/>
                  <a:pt x="71" y="121"/>
                </a:cubicBezTo>
                <a:lnTo>
                  <a:pt x="72" y="121"/>
                </a:lnTo>
                <a:close/>
                <a:moveTo>
                  <a:pt x="72" y="123"/>
                </a:moveTo>
                <a:cubicBezTo>
                  <a:pt x="72" y="124"/>
                  <a:pt x="72" y="124"/>
                  <a:pt x="72" y="124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23"/>
                  <a:pt x="71" y="123"/>
                  <a:pt x="71" y="123"/>
                </a:cubicBezTo>
                <a:lnTo>
                  <a:pt x="72" y="123"/>
                </a:lnTo>
                <a:close/>
                <a:moveTo>
                  <a:pt x="72" y="126"/>
                </a:moveTo>
                <a:cubicBezTo>
                  <a:pt x="72" y="126"/>
                  <a:pt x="72" y="126"/>
                  <a:pt x="72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1" y="125"/>
                  <a:pt x="71" y="125"/>
                  <a:pt x="71" y="125"/>
                </a:cubicBezTo>
                <a:lnTo>
                  <a:pt x="72" y="126"/>
                </a:lnTo>
                <a:close/>
                <a:moveTo>
                  <a:pt x="72" y="127"/>
                </a:moveTo>
                <a:cubicBezTo>
                  <a:pt x="72" y="141"/>
                  <a:pt x="72" y="141"/>
                  <a:pt x="72" y="141"/>
                </a:cubicBezTo>
                <a:cubicBezTo>
                  <a:pt x="71" y="141"/>
                  <a:pt x="71" y="141"/>
                  <a:pt x="71" y="141"/>
                </a:cubicBezTo>
                <a:cubicBezTo>
                  <a:pt x="71" y="128"/>
                  <a:pt x="71" y="128"/>
                  <a:pt x="71" y="128"/>
                </a:cubicBezTo>
                <a:lnTo>
                  <a:pt x="72" y="127"/>
                </a:lnTo>
                <a:close/>
                <a:moveTo>
                  <a:pt x="72" y="143"/>
                </a:moveTo>
                <a:cubicBezTo>
                  <a:pt x="72" y="144"/>
                  <a:pt x="72" y="144"/>
                  <a:pt x="72" y="144"/>
                </a:cubicBezTo>
                <a:cubicBezTo>
                  <a:pt x="71" y="144"/>
                  <a:pt x="71" y="144"/>
                  <a:pt x="71" y="144"/>
                </a:cubicBezTo>
                <a:cubicBezTo>
                  <a:pt x="71" y="143"/>
                  <a:pt x="71" y="143"/>
                  <a:pt x="71" y="143"/>
                </a:cubicBezTo>
                <a:lnTo>
                  <a:pt x="72" y="143"/>
                </a:lnTo>
                <a:close/>
                <a:moveTo>
                  <a:pt x="72" y="146"/>
                </a:moveTo>
                <a:cubicBezTo>
                  <a:pt x="72" y="146"/>
                  <a:pt x="72" y="146"/>
                  <a:pt x="72" y="14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46"/>
                  <a:pt x="71" y="146"/>
                  <a:pt x="71" y="146"/>
                </a:cubicBezTo>
                <a:lnTo>
                  <a:pt x="72" y="146"/>
                </a:lnTo>
                <a:close/>
                <a:moveTo>
                  <a:pt x="71" y="31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32"/>
                  <a:pt x="71" y="32"/>
                  <a:pt x="71" y="32"/>
                </a:cubicBezTo>
                <a:lnTo>
                  <a:pt x="71" y="31"/>
                </a:lnTo>
                <a:close/>
                <a:moveTo>
                  <a:pt x="71" y="174"/>
                </a:moveTo>
                <a:cubicBezTo>
                  <a:pt x="71" y="174"/>
                  <a:pt x="71" y="174"/>
                  <a:pt x="71" y="174"/>
                </a:cubicBezTo>
                <a:cubicBezTo>
                  <a:pt x="71" y="147"/>
                  <a:pt x="71" y="147"/>
                  <a:pt x="71" y="147"/>
                </a:cubicBezTo>
                <a:cubicBezTo>
                  <a:pt x="71" y="147"/>
                  <a:pt x="71" y="147"/>
                  <a:pt x="71" y="147"/>
                </a:cubicBezTo>
                <a:lnTo>
                  <a:pt x="71" y="174"/>
                </a:lnTo>
                <a:close/>
                <a:moveTo>
                  <a:pt x="71" y="32"/>
                </a:moveTo>
                <a:cubicBezTo>
                  <a:pt x="71" y="75"/>
                  <a:pt x="71" y="75"/>
                  <a:pt x="71" y="75"/>
                </a:cubicBezTo>
                <a:cubicBezTo>
                  <a:pt x="71" y="75"/>
                  <a:pt x="71" y="75"/>
                  <a:pt x="71" y="75"/>
                </a:cubicBezTo>
                <a:cubicBezTo>
                  <a:pt x="71" y="32"/>
                  <a:pt x="71" y="32"/>
                  <a:pt x="71" y="32"/>
                </a:cubicBezTo>
                <a:close/>
                <a:moveTo>
                  <a:pt x="71" y="77"/>
                </a:moveTo>
                <a:cubicBezTo>
                  <a:pt x="71" y="78"/>
                  <a:pt x="71" y="78"/>
                  <a:pt x="71" y="78"/>
                </a:cubicBezTo>
                <a:cubicBezTo>
                  <a:pt x="71" y="78"/>
                  <a:pt x="71" y="78"/>
                  <a:pt x="71" y="78"/>
                </a:cubicBezTo>
                <a:cubicBezTo>
                  <a:pt x="71" y="77"/>
                  <a:pt x="71" y="77"/>
                  <a:pt x="71" y="77"/>
                </a:cubicBezTo>
                <a:close/>
                <a:moveTo>
                  <a:pt x="71" y="79"/>
                </a:moveTo>
                <a:cubicBezTo>
                  <a:pt x="71" y="88"/>
                  <a:pt x="71" y="88"/>
                  <a:pt x="71" y="88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79"/>
                  <a:pt x="71" y="79"/>
                  <a:pt x="71" y="79"/>
                </a:cubicBezTo>
                <a:close/>
                <a:moveTo>
                  <a:pt x="71" y="90"/>
                </a:moveTo>
                <a:cubicBezTo>
                  <a:pt x="71" y="94"/>
                  <a:pt x="71" y="94"/>
                  <a:pt x="71" y="94"/>
                </a:cubicBezTo>
                <a:cubicBezTo>
                  <a:pt x="71" y="94"/>
                  <a:pt x="71" y="94"/>
                  <a:pt x="71" y="94"/>
                </a:cubicBezTo>
                <a:cubicBezTo>
                  <a:pt x="71" y="90"/>
                  <a:pt x="71" y="90"/>
                  <a:pt x="71" y="90"/>
                </a:cubicBezTo>
                <a:close/>
                <a:moveTo>
                  <a:pt x="71" y="95"/>
                </a:moveTo>
                <a:cubicBezTo>
                  <a:pt x="71" y="100"/>
                  <a:pt x="71" y="100"/>
                  <a:pt x="71" y="100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96"/>
                  <a:pt x="71" y="96"/>
                  <a:pt x="71" y="96"/>
                </a:cubicBezTo>
                <a:lnTo>
                  <a:pt x="71" y="95"/>
                </a:lnTo>
                <a:close/>
                <a:moveTo>
                  <a:pt x="71" y="113"/>
                </a:moveTo>
                <a:cubicBezTo>
                  <a:pt x="71" y="114"/>
                  <a:pt x="71" y="114"/>
                  <a:pt x="71" y="114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1" y="113"/>
                  <a:pt x="71" y="113"/>
                  <a:pt x="71" y="113"/>
                </a:cubicBezTo>
                <a:close/>
                <a:moveTo>
                  <a:pt x="71" y="116"/>
                </a:moveTo>
                <a:cubicBezTo>
                  <a:pt x="71" y="116"/>
                  <a:pt x="71" y="116"/>
                  <a:pt x="71" y="116"/>
                </a:cubicBezTo>
                <a:cubicBezTo>
                  <a:pt x="71" y="116"/>
                  <a:pt x="71" y="116"/>
                  <a:pt x="71" y="116"/>
                </a:cubicBezTo>
                <a:cubicBezTo>
                  <a:pt x="71" y="116"/>
                  <a:pt x="71" y="116"/>
                  <a:pt x="71" y="116"/>
                </a:cubicBezTo>
                <a:close/>
                <a:moveTo>
                  <a:pt x="71" y="119"/>
                </a:moveTo>
                <a:cubicBezTo>
                  <a:pt x="71" y="119"/>
                  <a:pt x="71" y="119"/>
                  <a:pt x="71" y="119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19"/>
                  <a:pt x="71" y="119"/>
                  <a:pt x="71" y="119"/>
                </a:cubicBezTo>
                <a:close/>
                <a:moveTo>
                  <a:pt x="71" y="121"/>
                </a:moveTo>
                <a:cubicBezTo>
                  <a:pt x="71" y="122"/>
                  <a:pt x="71" y="122"/>
                  <a:pt x="71" y="122"/>
                </a:cubicBezTo>
                <a:cubicBezTo>
                  <a:pt x="71" y="122"/>
                  <a:pt x="71" y="122"/>
                  <a:pt x="71" y="122"/>
                </a:cubicBezTo>
                <a:cubicBezTo>
                  <a:pt x="71" y="121"/>
                  <a:pt x="71" y="121"/>
                  <a:pt x="71" y="121"/>
                </a:cubicBezTo>
                <a:close/>
                <a:moveTo>
                  <a:pt x="71" y="123"/>
                </a:moveTo>
                <a:cubicBezTo>
                  <a:pt x="71" y="124"/>
                  <a:pt x="71" y="124"/>
                  <a:pt x="71" y="124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23"/>
                  <a:pt x="71" y="123"/>
                  <a:pt x="71" y="123"/>
                </a:cubicBezTo>
                <a:close/>
                <a:moveTo>
                  <a:pt x="71" y="125"/>
                </a:moveTo>
                <a:cubicBezTo>
                  <a:pt x="71" y="126"/>
                  <a:pt x="71" y="126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1" y="125"/>
                  <a:pt x="71" y="125"/>
                  <a:pt x="71" y="125"/>
                </a:cubicBezTo>
                <a:close/>
                <a:moveTo>
                  <a:pt x="71" y="128"/>
                </a:moveTo>
                <a:cubicBezTo>
                  <a:pt x="71" y="141"/>
                  <a:pt x="71" y="141"/>
                  <a:pt x="71" y="141"/>
                </a:cubicBezTo>
                <a:cubicBezTo>
                  <a:pt x="71" y="141"/>
                  <a:pt x="71" y="141"/>
                  <a:pt x="71" y="141"/>
                </a:cubicBezTo>
                <a:cubicBezTo>
                  <a:pt x="71" y="128"/>
                  <a:pt x="71" y="128"/>
                  <a:pt x="71" y="128"/>
                </a:cubicBezTo>
                <a:close/>
                <a:moveTo>
                  <a:pt x="71" y="143"/>
                </a:moveTo>
                <a:cubicBezTo>
                  <a:pt x="71" y="144"/>
                  <a:pt x="71" y="144"/>
                  <a:pt x="71" y="144"/>
                </a:cubicBezTo>
                <a:cubicBezTo>
                  <a:pt x="71" y="144"/>
                  <a:pt x="71" y="144"/>
                  <a:pt x="71" y="144"/>
                </a:cubicBezTo>
                <a:cubicBezTo>
                  <a:pt x="71" y="143"/>
                  <a:pt x="71" y="143"/>
                  <a:pt x="71" y="143"/>
                </a:cubicBezTo>
                <a:close/>
                <a:moveTo>
                  <a:pt x="71" y="146"/>
                </a:moveTo>
                <a:cubicBezTo>
                  <a:pt x="71" y="146"/>
                  <a:pt x="71" y="146"/>
                  <a:pt x="71" y="14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46"/>
                  <a:pt x="71" y="146"/>
                  <a:pt x="71" y="146"/>
                </a:cubicBezTo>
                <a:close/>
                <a:moveTo>
                  <a:pt x="71" y="31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32"/>
                  <a:pt x="71" y="32"/>
                  <a:pt x="71" y="32"/>
                </a:cubicBezTo>
                <a:lnTo>
                  <a:pt x="71" y="31"/>
                </a:lnTo>
                <a:close/>
                <a:moveTo>
                  <a:pt x="71" y="174"/>
                </a:moveTo>
                <a:cubicBezTo>
                  <a:pt x="71" y="174"/>
                  <a:pt x="71" y="174"/>
                  <a:pt x="71" y="174"/>
                </a:cubicBezTo>
                <a:cubicBezTo>
                  <a:pt x="71" y="147"/>
                  <a:pt x="71" y="147"/>
                  <a:pt x="71" y="147"/>
                </a:cubicBezTo>
                <a:cubicBezTo>
                  <a:pt x="71" y="147"/>
                  <a:pt x="71" y="147"/>
                  <a:pt x="71" y="147"/>
                </a:cubicBezTo>
                <a:lnTo>
                  <a:pt x="71" y="174"/>
                </a:lnTo>
                <a:close/>
                <a:moveTo>
                  <a:pt x="71" y="32"/>
                </a:moveTo>
                <a:cubicBezTo>
                  <a:pt x="71" y="75"/>
                  <a:pt x="71" y="75"/>
                  <a:pt x="71" y="75"/>
                </a:cubicBezTo>
                <a:cubicBezTo>
                  <a:pt x="71" y="75"/>
                  <a:pt x="71" y="75"/>
                  <a:pt x="71" y="75"/>
                </a:cubicBezTo>
                <a:cubicBezTo>
                  <a:pt x="71" y="32"/>
                  <a:pt x="71" y="32"/>
                  <a:pt x="71" y="32"/>
                </a:cubicBezTo>
                <a:close/>
                <a:moveTo>
                  <a:pt x="71" y="77"/>
                </a:moveTo>
                <a:cubicBezTo>
                  <a:pt x="71" y="78"/>
                  <a:pt x="71" y="78"/>
                  <a:pt x="71" y="78"/>
                </a:cubicBezTo>
                <a:cubicBezTo>
                  <a:pt x="71" y="78"/>
                  <a:pt x="71" y="78"/>
                  <a:pt x="71" y="78"/>
                </a:cubicBezTo>
                <a:cubicBezTo>
                  <a:pt x="71" y="77"/>
                  <a:pt x="71" y="77"/>
                  <a:pt x="71" y="77"/>
                </a:cubicBezTo>
                <a:close/>
                <a:moveTo>
                  <a:pt x="71" y="79"/>
                </a:move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71" y="80"/>
                  <a:pt x="71" y="80"/>
                  <a:pt x="71" y="80"/>
                </a:cubicBezTo>
                <a:lnTo>
                  <a:pt x="71" y="79"/>
                </a:lnTo>
                <a:close/>
                <a:moveTo>
                  <a:pt x="71" y="90"/>
                </a:moveTo>
                <a:cubicBezTo>
                  <a:pt x="71" y="94"/>
                  <a:pt x="71" y="94"/>
                  <a:pt x="71" y="94"/>
                </a:cubicBezTo>
                <a:cubicBezTo>
                  <a:pt x="71" y="95"/>
                  <a:pt x="71" y="95"/>
                  <a:pt x="71" y="95"/>
                </a:cubicBezTo>
                <a:cubicBezTo>
                  <a:pt x="71" y="91"/>
                  <a:pt x="71" y="91"/>
                  <a:pt x="71" y="91"/>
                </a:cubicBezTo>
                <a:lnTo>
                  <a:pt x="71" y="90"/>
                </a:lnTo>
                <a:close/>
                <a:moveTo>
                  <a:pt x="71" y="96"/>
                </a:moveTo>
                <a:cubicBezTo>
                  <a:pt x="71" y="101"/>
                  <a:pt x="71" y="101"/>
                  <a:pt x="71" y="101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1" y="113"/>
                  <a:pt x="71" y="113"/>
                  <a:pt x="71" y="113"/>
                </a:cubicBezTo>
                <a:cubicBezTo>
                  <a:pt x="71" y="104"/>
                  <a:pt x="71" y="104"/>
                  <a:pt x="71" y="104"/>
                </a:cubicBezTo>
                <a:cubicBezTo>
                  <a:pt x="71" y="104"/>
                  <a:pt x="71" y="104"/>
                  <a:pt x="71" y="104"/>
                </a:cubicBezTo>
                <a:cubicBezTo>
                  <a:pt x="71" y="104"/>
                  <a:pt x="71" y="104"/>
                  <a:pt x="71" y="104"/>
                </a:cubicBezTo>
                <a:cubicBezTo>
                  <a:pt x="71" y="103"/>
                  <a:pt x="71" y="103"/>
                  <a:pt x="71" y="103"/>
                </a:cubicBezTo>
                <a:cubicBezTo>
                  <a:pt x="71" y="103"/>
                  <a:pt x="71" y="103"/>
                  <a:pt x="71" y="103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71" y="97"/>
                  <a:pt x="71" y="97"/>
                  <a:pt x="71" y="97"/>
                </a:cubicBezTo>
                <a:lnTo>
                  <a:pt x="71" y="96"/>
                </a:lnTo>
                <a:close/>
                <a:moveTo>
                  <a:pt x="71" y="113"/>
                </a:moveTo>
                <a:cubicBezTo>
                  <a:pt x="71" y="114"/>
                  <a:pt x="71" y="114"/>
                  <a:pt x="71" y="114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1" y="113"/>
                  <a:pt x="71" y="113"/>
                  <a:pt x="71" y="113"/>
                </a:cubicBezTo>
                <a:close/>
                <a:moveTo>
                  <a:pt x="71" y="116"/>
                </a:moveTo>
                <a:cubicBezTo>
                  <a:pt x="71" y="116"/>
                  <a:pt x="71" y="116"/>
                  <a:pt x="71" y="116"/>
                </a:cubicBezTo>
                <a:cubicBezTo>
                  <a:pt x="71" y="116"/>
                  <a:pt x="71" y="116"/>
                  <a:pt x="71" y="116"/>
                </a:cubicBezTo>
                <a:cubicBezTo>
                  <a:pt x="71" y="116"/>
                  <a:pt x="71" y="116"/>
                  <a:pt x="71" y="116"/>
                </a:cubicBezTo>
                <a:close/>
                <a:moveTo>
                  <a:pt x="71" y="119"/>
                </a:moveTo>
                <a:cubicBezTo>
                  <a:pt x="71" y="119"/>
                  <a:pt x="71" y="119"/>
                  <a:pt x="71" y="119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19"/>
                  <a:pt x="71" y="119"/>
                  <a:pt x="71" y="119"/>
                </a:cubicBezTo>
                <a:close/>
                <a:moveTo>
                  <a:pt x="71" y="121"/>
                </a:moveTo>
                <a:cubicBezTo>
                  <a:pt x="71" y="122"/>
                  <a:pt x="71" y="122"/>
                  <a:pt x="71" y="122"/>
                </a:cubicBezTo>
                <a:cubicBezTo>
                  <a:pt x="71" y="122"/>
                  <a:pt x="71" y="122"/>
                  <a:pt x="71" y="122"/>
                </a:cubicBezTo>
                <a:cubicBezTo>
                  <a:pt x="71" y="121"/>
                  <a:pt x="71" y="121"/>
                  <a:pt x="71" y="121"/>
                </a:cubicBezTo>
                <a:close/>
                <a:moveTo>
                  <a:pt x="71" y="123"/>
                </a:moveTo>
                <a:cubicBezTo>
                  <a:pt x="71" y="124"/>
                  <a:pt x="71" y="124"/>
                  <a:pt x="71" y="124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23"/>
                  <a:pt x="71" y="123"/>
                  <a:pt x="71" y="123"/>
                </a:cubicBezTo>
                <a:close/>
                <a:moveTo>
                  <a:pt x="71" y="125"/>
                </a:moveTo>
                <a:cubicBezTo>
                  <a:pt x="71" y="126"/>
                  <a:pt x="71" y="126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1" y="125"/>
                  <a:pt x="71" y="125"/>
                  <a:pt x="71" y="125"/>
                </a:cubicBezTo>
                <a:close/>
                <a:moveTo>
                  <a:pt x="71" y="128"/>
                </a:moveTo>
                <a:cubicBezTo>
                  <a:pt x="71" y="141"/>
                  <a:pt x="71" y="141"/>
                  <a:pt x="71" y="141"/>
                </a:cubicBezTo>
                <a:cubicBezTo>
                  <a:pt x="71" y="141"/>
                  <a:pt x="71" y="141"/>
                  <a:pt x="71" y="141"/>
                </a:cubicBezTo>
                <a:cubicBezTo>
                  <a:pt x="71" y="128"/>
                  <a:pt x="71" y="128"/>
                  <a:pt x="71" y="128"/>
                </a:cubicBezTo>
                <a:close/>
                <a:moveTo>
                  <a:pt x="71" y="143"/>
                </a:moveTo>
                <a:cubicBezTo>
                  <a:pt x="71" y="144"/>
                  <a:pt x="71" y="144"/>
                  <a:pt x="71" y="144"/>
                </a:cubicBezTo>
                <a:cubicBezTo>
                  <a:pt x="71" y="144"/>
                  <a:pt x="71" y="144"/>
                  <a:pt x="71" y="144"/>
                </a:cubicBezTo>
                <a:cubicBezTo>
                  <a:pt x="71" y="143"/>
                  <a:pt x="71" y="143"/>
                  <a:pt x="71" y="143"/>
                </a:cubicBezTo>
                <a:close/>
                <a:moveTo>
                  <a:pt x="71" y="146"/>
                </a:moveTo>
                <a:cubicBezTo>
                  <a:pt x="71" y="146"/>
                  <a:pt x="71" y="146"/>
                  <a:pt x="71" y="14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46"/>
                  <a:pt x="71" y="146"/>
                  <a:pt x="71" y="146"/>
                </a:cubicBezTo>
                <a:close/>
                <a:moveTo>
                  <a:pt x="71" y="31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32"/>
                  <a:pt x="71" y="32"/>
                  <a:pt x="71" y="32"/>
                </a:cubicBezTo>
                <a:lnTo>
                  <a:pt x="71" y="31"/>
                </a:lnTo>
                <a:close/>
                <a:moveTo>
                  <a:pt x="71" y="174"/>
                </a:moveTo>
                <a:cubicBezTo>
                  <a:pt x="71" y="174"/>
                  <a:pt x="71" y="174"/>
                  <a:pt x="71" y="174"/>
                </a:cubicBezTo>
                <a:cubicBezTo>
                  <a:pt x="71" y="147"/>
                  <a:pt x="71" y="147"/>
                  <a:pt x="71" y="147"/>
                </a:cubicBezTo>
                <a:cubicBezTo>
                  <a:pt x="71" y="147"/>
                  <a:pt x="71" y="147"/>
                  <a:pt x="71" y="147"/>
                </a:cubicBezTo>
                <a:lnTo>
                  <a:pt x="71" y="174"/>
                </a:lnTo>
                <a:close/>
                <a:moveTo>
                  <a:pt x="71" y="32"/>
                </a:moveTo>
                <a:cubicBezTo>
                  <a:pt x="71" y="75"/>
                  <a:pt x="71" y="75"/>
                  <a:pt x="71" y="75"/>
                </a:cubicBezTo>
                <a:cubicBezTo>
                  <a:pt x="71" y="74"/>
                  <a:pt x="71" y="74"/>
                  <a:pt x="71" y="74"/>
                </a:cubicBezTo>
                <a:cubicBezTo>
                  <a:pt x="71" y="32"/>
                  <a:pt x="71" y="32"/>
                  <a:pt x="71" y="32"/>
                </a:cubicBezTo>
                <a:close/>
                <a:moveTo>
                  <a:pt x="71" y="77"/>
                </a:moveTo>
                <a:cubicBezTo>
                  <a:pt x="71" y="78"/>
                  <a:pt x="71" y="78"/>
                  <a:pt x="71" y="78"/>
                </a:cubicBezTo>
                <a:cubicBezTo>
                  <a:pt x="71" y="78"/>
                  <a:pt x="71" y="78"/>
                  <a:pt x="71" y="78"/>
                </a:cubicBezTo>
                <a:cubicBezTo>
                  <a:pt x="71" y="77"/>
                  <a:pt x="71" y="77"/>
                  <a:pt x="71" y="77"/>
                </a:cubicBezTo>
                <a:close/>
                <a:moveTo>
                  <a:pt x="71" y="80"/>
                </a:moveTo>
                <a:cubicBezTo>
                  <a:pt x="71" y="89"/>
                  <a:pt x="71" y="89"/>
                  <a:pt x="71" y="89"/>
                </a:cubicBezTo>
                <a:cubicBezTo>
                  <a:pt x="71" y="90"/>
                  <a:pt x="71" y="90"/>
                  <a:pt x="71" y="90"/>
                </a:cubicBezTo>
                <a:cubicBezTo>
                  <a:pt x="71" y="81"/>
                  <a:pt x="71" y="81"/>
                  <a:pt x="71" y="81"/>
                </a:cubicBezTo>
                <a:lnTo>
                  <a:pt x="71" y="80"/>
                </a:lnTo>
                <a:close/>
                <a:moveTo>
                  <a:pt x="71" y="91"/>
                </a:moveTo>
                <a:cubicBezTo>
                  <a:pt x="71" y="95"/>
                  <a:pt x="71" y="95"/>
                  <a:pt x="71" y="95"/>
                </a:cubicBezTo>
                <a:cubicBezTo>
                  <a:pt x="71" y="97"/>
                  <a:pt x="71" y="97"/>
                  <a:pt x="71" y="97"/>
                </a:cubicBezTo>
                <a:cubicBezTo>
                  <a:pt x="71" y="93"/>
                  <a:pt x="71" y="93"/>
                  <a:pt x="71" y="93"/>
                </a:cubicBezTo>
                <a:lnTo>
                  <a:pt x="71" y="91"/>
                </a:lnTo>
                <a:close/>
                <a:moveTo>
                  <a:pt x="71" y="97"/>
                </a:moveTo>
                <a:cubicBezTo>
                  <a:pt x="71" y="100"/>
                  <a:pt x="71" y="100"/>
                  <a:pt x="71" y="100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71" y="109"/>
                  <a:pt x="71" y="109"/>
                  <a:pt x="71" y="109"/>
                </a:cubicBezTo>
                <a:cubicBezTo>
                  <a:pt x="71" y="118"/>
                  <a:pt x="71" y="118"/>
                  <a:pt x="71" y="118"/>
                </a:cubicBezTo>
                <a:cubicBezTo>
                  <a:pt x="71" y="116"/>
                  <a:pt x="71" y="116"/>
                  <a:pt x="71" y="116"/>
                </a:cubicBezTo>
                <a:cubicBezTo>
                  <a:pt x="71" y="116"/>
                  <a:pt x="71" y="116"/>
                  <a:pt x="71" y="116"/>
                </a:cubicBezTo>
                <a:cubicBezTo>
                  <a:pt x="71" y="116"/>
                  <a:pt x="71" y="116"/>
                  <a:pt x="71" y="116"/>
                </a:cubicBezTo>
                <a:cubicBezTo>
                  <a:pt x="71" y="116"/>
                  <a:pt x="71" y="116"/>
                  <a:pt x="71" y="116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1" y="113"/>
                  <a:pt x="71" y="113"/>
                  <a:pt x="71" y="113"/>
                </a:cubicBezTo>
                <a:cubicBezTo>
                  <a:pt x="71" y="113"/>
                  <a:pt x="71" y="113"/>
                  <a:pt x="71" y="113"/>
                </a:cubicBezTo>
                <a:cubicBezTo>
                  <a:pt x="71" y="113"/>
                  <a:pt x="71" y="113"/>
                  <a:pt x="71" y="113"/>
                </a:cubicBezTo>
                <a:cubicBezTo>
                  <a:pt x="71" y="104"/>
                  <a:pt x="71" y="104"/>
                  <a:pt x="71" y="104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1" y="103"/>
                  <a:pt x="71" y="103"/>
                  <a:pt x="71" y="103"/>
                </a:cubicBezTo>
                <a:cubicBezTo>
                  <a:pt x="71" y="104"/>
                  <a:pt x="71" y="104"/>
                  <a:pt x="71" y="104"/>
                </a:cubicBezTo>
                <a:cubicBezTo>
                  <a:pt x="71" y="103"/>
                  <a:pt x="71" y="103"/>
                  <a:pt x="71" y="103"/>
                </a:cubicBezTo>
                <a:cubicBezTo>
                  <a:pt x="71" y="103"/>
                  <a:pt x="71" y="103"/>
                  <a:pt x="71" y="103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71" y="102"/>
                  <a:pt x="71" y="102"/>
                  <a:pt x="71" y="102"/>
                </a:cubicBezTo>
                <a:lnTo>
                  <a:pt x="71" y="97"/>
                </a:lnTo>
                <a:close/>
                <a:moveTo>
                  <a:pt x="71" y="119"/>
                </a:moveTo>
                <a:cubicBezTo>
                  <a:pt x="71" y="119"/>
                  <a:pt x="71" y="119"/>
                  <a:pt x="71" y="119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18"/>
                  <a:pt x="71" y="118"/>
                  <a:pt x="71" y="118"/>
                </a:cubicBezTo>
                <a:lnTo>
                  <a:pt x="71" y="119"/>
                </a:lnTo>
                <a:close/>
                <a:moveTo>
                  <a:pt x="71" y="121"/>
                </a:moveTo>
                <a:cubicBezTo>
                  <a:pt x="71" y="122"/>
                  <a:pt x="71" y="122"/>
                  <a:pt x="71" y="122"/>
                </a:cubicBezTo>
                <a:cubicBezTo>
                  <a:pt x="71" y="121"/>
                  <a:pt x="71" y="121"/>
                  <a:pt x="71" y="121"/>
                </a:cubicBezTo>
                <a:cubicBezTo>
                  <a:pt x="71" y="121"/>
                  <a:pt x="71" y="121"/>
                  <a:pt x="71" y="121"/>
                </a:cubicBezTo>
                <a:close/>
                <a:moveTo>
                  <a:pt x="71" y="123"/>
                </a:moveTo>
                <a:cubicBezTo>
                  <a:pt x="71" y="124"/>
                  <a:pt x="71" y="124"/>
                  <a:pt x="71" y="124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23"/>
                  <a:pt x="71" y="123"/>
                  <a:pt x="71" y="123"/>
                </a:cubicBezTo>
                <a:close/>
                <a:moveTo>
                  <a:pt x="71" y="125"/>
                </a:moveTo>
                <a:cubicBezTo>
                  <a:pt x="71" y="126"/>
                  <a:pt x="71" y="126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1" y="125"/>
                  <a:pt x="71" y="125"/>
                  <a:pt x="71" y="125"/>
                </a:cubicBezTo>
                <a:close/>
                <a:moveTo>
                  <a:pt x="71" y="128"/>
                </a:moveTo>
                <a:cubicBezTo>
                  <a:pt x="71" y="141"/>
                  <a:pt x="71" y="141"/>
                  <a:pt x="71" y="141"/>
                </a:cubicBezTo>
                <a:cubicBezTo>
                  <a:pt x="71" y="141"/>
                  <a:pt x="71" y="141"/>
                  <a:pt x="71" y="141"/>
                </a:cubicBezTo>
                <a:cubicBezTo>
                  <a:pt x="71" y="129"/>
                  <a:pt x="71" y="129"/>
                  <a:pt x="71" y="129"/>
                </a:cubicBezTo>
                <a:lnTo>
                  <a:pt x="71" y="128"/>
                </a:lnTo>
                <a:close/>
                <a:moveTo>
                  <a:pt x="71" y="143"/>
                </a:moveTo>
                <a:cubicBezTo>
                  <a:pt x="71" y="144"/>
                  <a:pt x="71" y="144"/>
                  <a:pt x="71" y="144"/>
                </a:cubicBezTo>
                <a:cubicBezTo>
                  <a:pt x="71" y="144"/>
                  <a:pt x="71" y="144"/>
                  <a:pt x="71" y="144"/>
                </a:cubicBezTo>
                <a:cubicBezTo>
                  <a:pt x="71" y="143"/>
                  <a:pt x="71" y="143"/>
                  <a:pt x="71" y="143"/>
                </a:cubicBezTo>
                <a:close/>
                <a:moveTo>
                  <a:pt x="71" y="146"/>
                </a:moveTo>
                <a:cubicBezTo>
                  <a:pt x="71" y="146"/>
                  <a:pt x="71" y="146"/>
                  <a:pt x="71" y="14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46"/>
                  <a:pt x="71" y="146"/>
                  <a:pt x="71" y="146"/>
                </a:cubicBezTo>
                <a:close/>
                <a:moveTo>
                  <a:pt x="71" y="31"/>
                </a:moveTo>
                <a:cubicBezTo>
                  <a:pt x="70" y="31"/>
                  <a:pt x="70" y="31"/>
                  <a:pt x="70" y="31"/>
                </a:cubicBezTo>
                <a:cubicBezTo>
                  <a:pt x="70" y="32"/>
                  <a:pt x="70" y="32"/>
                  <a:pt x="70" y="32"/>
                </a:cubicBezTo>
                <a:cubicBezTo>
                  <a:pt x="71" y="32"/>
                  <a:pt x="71" y="32"/>
                  <a:pt x="71" y="32"/>
                </a:cubicBezTo>
                <a:lnTo>
                  <a:pt x="71" y="31"/>
                </a:lnTo>
                <a:close/>
                <a:moveTo>
                  <a:pt x="70" y="173"/>
                </a:moveTo>
                <a:cubicBezTo>
                  <a:pt x="71" y="174"/>
                  <a:pt x="71" y="174"/>
                  <a:pt x="71" y="174"/>
                </a:cubicBezTo>
                <a:cubicBezTo>
                  <a:pt x="71" y="147"/>
                  <a:pt x="71" y="147"/>
                  <a:pt x="71" y="147"/>
                </a:cubicBezTo>
                <a:cubicBezTo>
                  <a:pt x="70" y="146"/>
                  <a:pt x="70" y="146"/>
                  <a:pt x="70" y="146"/>
                </a:cubicBezTo>
                <a:lnTo>
                  <a:pt x="70" y="173"/>
                </a:lnTo>
                <a:close/>
                <a:moveTo>
                  <a:pt x="71" y="32"/>
                </a:moveTo>
                <a:cubicBezTo>
                  <a:pt x="71" y="74"/>
                  <a:pt x="71" y="74"/>
                  <a:pt x="71" y="74"/>
                </a:cubicBezTo>
                <a:cubicBezTo>
                  <a:pt x="70" y="74"/>
                  <a:pt x="70" y="74"/>
                  <a:pt x="70" y="74"/>
                </a:cubicBezTo>
                <a:cubicBezTo>
                  <a:pt x="70" y="32"/>
                  <a:pt x="70" y="32"/>
                  <a:pt x="70" y="32"/>
                </a:cubicBezTo>
                <a:lnTo>
                  <a:pt x="71" y="32"/>
                </a:lnTo>
                <a:close/>
                <a:moveTo>
                  <a:pt x="71" y="77"/>
                </a:moveTo>
                <a:cubicBezTo>
                  <a:pt x="71" y="78"/>
                  <a:pt x="71" y="78"/>
                  <a:pt x="71" y="78"/>
                </a:cubicBezTo>
                <a:cubicBezTo>
                  <a:pt x="70" y="77"/>
                  <a:pt x="70" y="77"/>
                  <a:pt x="70" y="77"/>
                </a:cubicBezTo>
                <a:cubicBezTo>
                  <a:pt x="70" y="77"/>
                  <a:pt x="70" y="77"/>
                  <a:pt x="70" y="77"/>
                </a:cubicBezTo>
                <a:lnTo>
                  <a:pt x="71" y="77"/>
                </a:lnTo>
                <a:close/>
                <a:moveTo>
                  <a:pt x="71" y="81"/>
                </a:moveTo>
                <a:cubicBezTo>
                  <a:pt x="71" y="90"/>
                  <a:pt x="71" y="90"/>
                  <a:pt x="71" y="90"/>
                </a:cubicBezTo>
                <a:cubicBezTo>
                  <a:pt x="70" y="91"/>
                  <a:pt x="70" y="91"/>
                  <a:pt x="70" y="91"/>
                </a:cubicBezTo>
                <a:cubicBezTo>
                  <a:pt x="70" y="82"/>
                  <a:pt x="70" y="82"/>
                  <a:pt x="70" y="82"/>
                </a:cubicBezTo>
                <a:lnTo>
                  <a:pt x="71" y="81"/>
                </a:lnTo>
                <a:close/>
                <a:moveTo>
                  <a:pt x="71" y="93"/>
                </a:moveTo>
                <a:cubicBezTo>
                  <a:pt x="71" y="97"/>
                  <a:pt x="71" y="97"/>
                  <a:pt x="71" y="97"/>
                </a:cubicBezTo>
                <a:cubicBezTo>
                  <a:pt x="70" y="100"/>
                  <a:pt x="70" y="100"/>
                  <a:pt x="70" y="100"/>
                </a:cubicBezTo>
                <a:cubicBezTo>
                  <a:pt x="70" y="96"/>
                  <a:pt x="70" y="96"/>
                  <a:pt x="70" y="96"/>
                </a:cubicBezTo>
                <a:lnTo>
                  <a:pt x="71" y="93"/>
                </a:lnTo>
                <a:close/>
                <a:moveTo>
                  <a:pt x="71" y="100"/>
                </a:moveTo>
                <a:cubicBezTo>
                  <a:pt x="70" y="103"/>
                  <a:pt x="70" y="103"/>
                  <a:pt x="70" y="103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1" y="105"/>
                  <a:pt x="71" y="105"/>
                  <a:pt x="71" y="105"/>
                </a:cubicBezTo>
                <a:lnTo>
                  <a:pt x="71" y="100"/>
                </a:lnTo>
                <a:close/>
                <a:moveTo>
                  <a:pt x="71" y="109"/>
                </a:moveTo>
                <a:cubicBezTo>
                  <a:pt x="71" y="118"/>
                  <a:pt x="71" y="118"/>
                  <a:pt x="71" y="118"/>
                </a:cubicBezTo>
                <a:cubicBezTo>
                  <a:pt x="71" y="118"/>
                  <a:pt x="71" y="118"/>
                  <a:pt x="71" y="118"/>
                </a:cubicBezTo>
                <a:cubicBezTo>
                  <a:pt x="71" y="118"/>
                  <a:pt x="71" y="118"/>
                  <a:pt x="71" y="1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21"/>
                  <a:pt x="71" y="121"/>
                  <a:pt x="71" y="121"/>
                </a:cubicBezTo>
                <a:cubicBezTo>
                  <a:pt x="71" y="121"/>
                  <a:pt x="71" y="121"/>
                  <a:pt x="71" y="121"/>
                </a:cubicBezTo>
                <a:cubicBezTo>
                  <a:pt x="71" y="121"/>
                  <a:pt x="71" y="121"/>
                  <a:pt x="71" y="121"/>
                </a:cubicBezTo>
                <a:cubicBezTo>
                  <a:pt x="71" y="121"/>
                  <a:pt x="71" y="121"/>
                  <a:pt x="71" y="121"/>
                </a:cubicBezTo>
                <a:cubicBezTo>
                  <a:pt x="71" y="123"/>
                  <a:pt x="71" y="123"/>
                  <a:pt x="71" y="123"/>
                </a:cubicBezTo>
                <a:cubicBezTo>
                  <a:pt x="71" y="123"/>
                  <a:pt x="71" y="123"/>
                  <a:pt x="71" y="12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23"/>
                  <a:pt x="71" y="123"/>
                  <a:pt x="71" y="123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71" y="113"/>
                  <a:pt x="71" y="113"/>
                  <a:pt x="71" y="113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1" y="109"/>
                  <a:pt x="71" y="109"/>
                  <a:pt x="71" y="109"/>
                </a:cubicBezTo>
                <a:cubicBezTo>
                  <a:pt x="70" y="109"/>
                  <a:pt x="70" y="109"/>
                  <a:pt x="70" y="109"/>
                </a:cubicBezTo>
                <a:cubicBezTo>
                  <a:pt x="70" y="109"/>
                  <a:pt x="70" y="109"/>
                  <a:pt x="70" y="109"/>
                </a:cubicBezTo>
                <a:cubicBezTo>
                  <a:pt x="71" y="109"/>
                  <a:pt x="71" y="109"/>
                  <a:pt x="71" y="109"/>
                </a:cubicBezTo>
                <a:close/>
                <a:moveTo>
                  <a:pt x="71" y="125"/>
                </a:moveTo>
                <a:cubicBezTo>
                  <a:pt x="71" y="126"/>
                  <a:pt x="71" y="126"/>
                  <a:pt x="71" y="126"/>
                </a:cubicBezTo>
                <a:cubicBezTo>
                  <a:pt x="70" y="126"/>
                  <a:pt x="70" y="126"/>
                  <a:pt x="70" y="126"/>
                </a:cubicBezTo>
                <a:cubicBezTo>
                  <a:pt x="70" y="125"/>
                  <a:pt x="70" y="125"/>
                  <a:pt x="70" y="125"/>
                </a:cubicBezTo>
                <a:lnTo>
                  <a:pt x="71" y="125"/>
                </a:lnTo>
                <a:close/>
                <a:moveTo>
                  <a:pt x="71" y="129"/>
                </a:moveTo>
                <a:cubicBezTo>
                  <a:pt x="71" y="141"/>
                  <a:pt x="71" y="141"/>
                  <a:pt x="71" y="141"/>
                </a:cubicBezTo>
                <a:cubicBezTo>
                  <a:pt x="70" y="141"/>
                  <a:pt x="70" y="141"/>
                  <a:pt x="70" y="141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1" y="129"/>
                  <a:pt x="71" y="129"/>
                  <a:pt x="71" y="129"/>
                </a:cubicBezTo>
                <a:close/>
                <a:moveTo>
                  <a:pt x="71" y="143"/>
                </a:moveTo>
                <a:cubicBezTo>
                  <a:pt x="71" y="144"/>
                  <a:pt x="71" y="144"/>
                  <a:pt x="71" y="144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0" y="143"/>
                  <a:pt x="70" y="143"/>
                  <a:pt x="70" y="143"/>
                </a:cubicBezTo>
                <a:lnTo>
                  <a:pt x="71" y="143"/>
                </a:lnTo>
                <a:close/>
                <a:moveTo>
                  <a:pt x="71" y="146"/>
                </a:moveTo>
                <a:cubicBezTo>
                  <a:pt x="71" y="146"/>
                  <a:pt x="71" y="146"/>
                  <a:pt x="71" y="146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70" y="146"/>
                  <a:pt x="70" y="146"/>
                  <a:pt x="70" y="146"/>
                </a:cubicBezTo>
                <a:lnTo>
                  <a:pt x="71" y="146"/>
                </a:lnTo>
                <a:close/>
                <a:moveTo>
                  <a:pt x="70" y="31"/>
                </a:move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70" y="32"/>
                  <a:pt x="70" y="32"/>
                </a:cubicBezTo>
                <a:lnTo>
                  <a:pt x="70" y="31"/>
                </a:lnTo>
                <a:close/>
                <a:moveTo>
                  <a:pt x="70" y="173"/>
                </a:moveTo>
                <a:cubicBezTo>
                  <a:pt x="70" y="173"/>
                  <a:pt x="70" y="173"/>
                  <a:pt x="70" y="173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70" y="146"/>
                  <a:pt x="70" y="146"/>
                  <a:pt x="70" y="146"/>
                </a:cubicBezTo>
                <a:lnTo>
                  <a:pt x="70" y="173"/>
                </a:lnTo>
                <a:close/>
                <a:moveTo>
                  <a:pt x="70" y="32"/>
                </a:moveTo>
                <a:cubicBezTo>
                  <a:pt x="70" y="74"/>
                  <a:pt x="70" y="74"/>
                  <a:pt x="70" y="74"/>
                </a:cubicBezTo>
                <a:cubicBezTo>
                  <a:pt x="70" y="74"/>
                  <a:pt x="70" y="74"/>
                  <a:pt x="70" y="74"/>
                </a:cubicBezTo>
                <a:cubicBezTo>
                  <a:pt x="70" y="32"/>
                  <a:pt x="70" y="32"/>
                  <a:pt x="70" y="32"/>
                </a:cubicBezTo>
                <a:close/>
                <a:moveTo>
                  <a:pt x="70" y="77"/>
                </a:moveTo>
                <a:cubicBezTo>
                  <a:pt x="70" y="77"/>
                  <a:pt x="70" y="77"/>
                  <a:pt x="70" y="77"/>
                </a:cubicBezTo>
                <a:cubicBezTo>
                  <a:pt x="70" y="77"/>
                  <a:pt x="70" y="77"/>
                  <a:pt x="70" y="77"/>
                </a:cubicBezTo>
                <a:cubicBezTo>
                  <a:pt x="70" y="77"/>
                  <a:pt x="70" y="77"/>
                  <a:pt x="70" y="77"/>
                </a:cubicBezTo>
                <a:close/>
                <a:moveTo>
                  <a:pt x="70" y="82"/>
                </a:moveTo>
                <a:cubicBezTo>
                  <a:pt x="70" y="91"/>
                  <a:pt x="70" y="91"/>
                  <a:pt x="70" y="91"/>
                </a:cubicBezTo>
                <a:cubicBezTo>
                  <a:pt x="70" y="92"/>
                  <a:pt x="70" y="92"/>
                  <a:pt x="70" y="92"/>
                </a:cubicBezTo>
                <a:cubicBezTo>
                  <a:pt x="70" y="83"/>
                  <a:pt x="70" y="83"/>
                  <a:pt x="70" y="83"/>
                </a:cubicBezTo>
                <a:lnTo>
                  <a:pt x="70" y="82"/>
                </a:lnTo>
                <a:close/>
                <a:moveTo>
                  <a:pt x="70" y="96"/>
                </a:moveTo>
                <a:cubicBezTo>
                  <a:pt x="70" y="100"/>
                  <a:pt x="70" y="100"/>
                  <a:pt x="70" y="100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70" y="97"/>
                  <a:pt x="70" y="97"/>
                  <a:pt x="70" y="97"/>
                </a:cubicBezTo>
                <a:lnTo>
                  <a:pt x="70" y="96"/>
                </a:lnTo>
                <a:close/>
                <a:moveTo>
                  <a:pt x="70" y="103"/>
                </a:moveTo>
                <a:cubicBezTo>
                  <a:pt x="70" y="108"/>
                  <a:pt x="70" y="108"/>
                  <a:pt x="70" y="108"/>
                </a:cubicBezTo>
                <a:cubicBezTo>
                  <a:pt x="70" y="109"/>
                  <a:pt x="70" y="109"/>
                  <a:pt x="70" y="109"/>
                </a:cubicBezTo>
                <a:cubicBezTo>
                  <a:pt x="70" y="109"/>
                  <a:pt x="70" y="109"/>
                  <a:pt x="70" y="109"/>
                </a:cubicBezTo>
                <a:cubicBezTo>
                  <a:pt x="70" y="109"/>
                  <a:pt x="70" y="109"/>
                  <a:pt x="70" y="109"/>
                </a:cubicBezTo>
                <a:cubicBezTo>
                  <a:pt x="70" y="109"/>
                  <a:pt x="70" y="109"/>
                  <a:pt x="70" y="109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70" y="105"/>
                  <a:pt x="70" y="105"/>
                  <a:pt x="70" y="105"/>
                </a:cubicBezTo>
                <a:lnTo>
                  <a:pt x="70" y="103"/>
                </a:lnTo>
                <a:close/>
                <a:moveTo>
                  <a:pt x="70" y="111"/>
                </a:moveTo>
                <a:cubicBezTo>
                  <a:pt x="70" y="111"/>
                  <a:pt x="70" y="111"/>
                  <a:pt x="70" y="111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70" y="111"/>
                  <a:pt x="70" y="111"/>
                  <a:pt x="70" y="111"/>
                </a:cubicBezTo>
                <a:close/>
                <a:moveTo>
                  <a:pt x="70" y="113"/>
                </a:moveTo>
                <a:cubicBezTo>
                  <a:pt x="70" y="114"/>
                  <a:pt x="70" y="114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0" y="113"/>
                  <a:pt x="70" y="113"/>
                  <a:pt x="70" y="113"/>
                </a:cubicBezTo>
                <a:close/>
                <a:moveTo>
                  <a:pt x="70" y="114"/>
                </a:moveTo>
                <a:cubicBezTo>
                  <a:pt x="70" y="124"/>
                  <a:pt x="70" y="124"/>
                  <a:pt x="70" y="124"/>
                </a:cubicBezTo>
                <a:cubicBezTo>
                  <a:pt x="70" y="125"/>
                  <a:pt x="70" y="125"/>
                  <a:pt x="70" y="125"/>
                </a:cubicBezTo>
                <a:cubicBezTo>
                  <a:pt x="70" y="125"/>
                  <a:pt x="70" y="125"/>
                  <a:pt x="70" y="125"/>
                </a:cubicBezTo>
                <a:cubicBezTo>
                  <a:pt x="70" y="126"/>
                  <a:pt x="70" y="126"/>
                  <a:pt x="70" y="126"/>
                </a:cubicBezTo>
                <a:cubicBezTo>
                  <a:pt x="70" y="126"/>
                  <a:pt x="70" y="126"/>
                  <a:pt x="70" y="126"/>
                </a:cubicBezTo>
                <a:cubicBezTo>
                  <a:pt x="70" y="128"/>
                  <a:pt x="70" y="128"/>
                  <a:pt x="70" y="128"/>
                </a:cubicBezTo>
                <a:cubicBezTo>
                  <a:pt x="70" y="118"/>
                  <a:pt x="70" y="118"/>
                  <a:pt x="70" y="118"/>
                </a:cubicBezTo>
                <a:cubicBezTo>
                  <a:pt x="70" y="118"/>
                  <a:pt x="70" y="118"/>
                  <a:pt x="70" y="118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70" y="116"/>
                  <a:pt x="70" y="116"/>
                  <a:pt x="70" y="116"/>
                </a:cubicBezTo>
                <a:lnTo>
                  <a:pt x="70" y="114"/>
                </a:lnTo>
                <a:close/>
                <a:moveTo>
                  <a:pt x="70" y="129"/>
                </a:moveTo>
                <a:cubicBezTo>
                  <a:pt x="70" y="141"/>
                  <a:pt x="70" y="141"/>
                  <a:pt x="70" y="141"/>
                </a:cubicBezTo>
                <a:cubicBezTo>
                  <a:pt x="70" y="141"/>
                  <a:pt x="70" y="141"/>
                  <a:pt x="70" y="141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0" y="129"/>
                  <a:pt x="70" y="129"/>
                  <a:pt x="70" y="129"/>
                </a:cubicBezTo>
                <a:close/>
                <a:moveTo>
                  <a:pt x="70" y="143"/>
                </a:moveTo>
                <a:cubicBezTo>
                  <a:pt x="70" y="144"/>
                  <a:pt x="70" y="144"/>
                  <a:pt x="70" y="144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0" y="143"/>
                  <a:pt x="70" y="143"/>
                  <a:pt x="70" y="143"/>
                </a:cubicBezTo>
                <a:close/>
                <a:moveTo>
                  <a:pt x="70" y="146"/>
                </a:moveTo>
                <a:cubicBezTo>
                  <a:pt x="70" y="146"/>
                  <a:pt x="70" y="146"/>
                  <a:pt x="70" y="146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70" y="146"/>
                  <a:pt x="70" y="146"/>
                  <a:pt x="70" y="146"/>
                </a:cubicBezTo>
                <a:close/>
                <a:moveTo>
                  <a:pt x="70" y="32"/>
                </a:move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74"/>
                  <a:pt x="70" y="74"/>
                  <a:pt x="70" y="74"/>
                </a:cubicBezTo>
                <a:cubicBezTo>
                  <a:pt x="70" y="74"/>
                  <a:pt x="70" y="74"/>
                  <a:pt x="70" y="74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70" y="32"/>
                  <a:pt x="70" y="32"/>
                </a:cubicBezTo>
                <a:close/>
                <a:moveTo>
                  <a:pt x="70" y="173"/>
                </a:moveTo>
                <a:cubicBezTo>
                  <a:pt x="70" y="173"/>
                  <a:pt x="70" y="173"/>
                  <a:pt x="70" y="173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70" y="146"/>
                  <a:pt x="70" y="146"/>
                  <a:pt x="70" y="146"/>
                </a:cubicBezTo>
                <a:lnTo>
                  <a:pt x="70" y="173"/>
                </a:lnTo>
                <a:close/>
                <a:moveTo>
                  <a:pt x="70" y="77"/>
                </a:moveTo>
                <a:cubicBezTo>
                  <a:pt x="70" y="77"/>
                  <a:pt x="70" y="77"/>
                  <a:pt x="70" y="77"/>
                </a:cubicBezTo>
                <a:cubicBezTo>
                  <a:pt x="70" y="77"/>
                  <a:pt x="70" y="77"/>
                  <a:pt x="70" y="77"/>
                </a:cubicBezTo>
                <a:cubicBezTo>
                  <a:pt x="70" y="76"/>
                  <a:pt x="70" y="76"/>
                  <a:pt x="70" y="76"/>
                </a:cubicBezTo>
                <a:lnTo>
                  <a:pt x="70" y="77"/>
                </a:lnTo>
                <a:close/>
                <a:moveTo>
                  <a:pt x="70" y="83"/>
                </a:moveTo>
                <a:cubicBezTo>
                  <a:pt x="70" y="92"/>
                  <a:pt x="70" y="92"/>
                  <a:pt x="70" y="92"/>
                </a:cubicBezTo>
                <a:cubicBezTo>
                  <a:pt x="70" y="95"/>
                  <a:pt x="70" y="95"/>
                  <a:pt x="70" y="95"/>
                </a:cubicBezTo>
                <a:cubicBezTo>
                  <a:pt x="70" y="83"/>
                  <a:pt x="70" y="83"/>
                  <a:pt x="70" y="83"/>
                </a:cubicBezTo>
                <a:cubicBezTo>
                  <a:pt x="70" y="83"/>
                  <a:pt x="70" y="83"/>
                  <a:pt x="70" y="83"/>
                </a:cubicBezTo>
                <a:close/>
                <a:moveTo>
                  <a:pt x="70" y="97"/>
                </a:moveTo>
                <a:cubicBezTo>
                  <a:pt x="70" y="101"/>
                  <a:pt x="70" y="101"/>
                  <a:pt x="70" y="101"/>
                </a:cubicBezTo>
                <a:cubicBezTo>
                  <a:pt x="70" y="105"/>
                  <a:pt x="70" y="105"/>
                  <a:pt x="70" y="105"/>
                </a:cubicBezTo>
                <a:cubicBezTo>
                  <a:pt x="70" y="101"/>
                  <a:pt x="70" y="101"/>
                  <a:pt x="70" y="101"/>
                </a:cubicBezTo>
                <a:lnTo>
                  <a:pt x="70" y="97"/>
                </a:lnTo>
                <a:close/>
                <a:moveTo>
                  <a:pt x="70" y="105"/>
                </a:moveTo>
                <a:cubicBezTo>
                  <a:pt x="70" y="110"/>
                  <a:pt x="70" y="110"/>
                  <a:pt x="70" y="110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70" y="110"/>
                  <a:pt x="70" y="110"/>
                  <a:pt x="70" y="110"/>
                </a:cubicBezTo>
                <a:lnTo>
                  <a:pt x="70" y="105"/>
                </a:lnTo>
                <a:close/>
                <a:moveTo>
                  <a:pt x="70" y="118"/>
                </a:moveTo>
                <a:cubicBezTo>
                  <a:pt x="70" y="128"/>
                  <a:pt x="70" y="128"/>
                  <a:pt x="70" y="128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0" y="141"/>
                  <a:pt x="70" y="141"/>
                  <a:pt x="70" y="141"/>
                </a:cubicBezTo>
                <a:cubicBezTo>
                  <a:pt x="70" y="141"/>
                  <a:pt x="70" y="141"/>
                  <a:pt x="70" y="141"/>
                </a:cubicBezTo>
                <a:cubicBezTo>
                  <a:pt x="70" y="128"/>
                  <a:pt x="70" y="128"/>
                  <a:pt x="70" y="128"/>
                </a:cubicBezTo>
                <a:cubicBezTo>
                  <a:pt x="70" y="126"/>
                  <a:pt x="70" y="126"/>
                  <a:pt x="70" y="126"/>
                </a:cubicBezTo>
                <a:cubicBezTo>
                  <a:pt x="70" y="126"/>
                  <a:pt x="70" y="126"/>
                  <a:pt x="70" y="126"/>
                </a:cubicBezTo>
                <a:cubicBezTo>
                  <a:pt x="70" y="125"/>
                  <a:pt x="70" y="125"/>
                  <a:pt x="70" y="125"/>
                </a:cubicBezTo>
                <a:cubicBezTo>
                  <a:pt x="70" y="125"/>
                  <a:pt x="70" y="125"/>
                  <a:pt x="70" y="125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70" y="121"/>
                  <a:pt x="70" y="121"/>
                  <a:pt x="70" y="121"/>
                </a:cubicBezTo>
                <a:cubicBezTo>
                  <a:pt x="70" y="121"/>
                  <a:pt x="70" y="121"/>
                  <a:pt x="70" y="121"/>
                </a:cubicBezTo>
                <a:cubicBezTo>
                  <a:pt x="70" y="121"/>
                  <a:pt x="70" y="121"/>
                  <a:pt x="70" y="121"/>
                </a:cubicBezTo>
                <a:cubicBezTo>
                  <a:pt x="70" y="121"/>
                  <a:pt x="70" y="121"/>
                  <a:pt x="70" y="121"/>
                </a:cubicBezTo>
                <a:cubicBezTo>
                  <a:pt x="70" y="119"/>
                  <a:pt x="70" y="119"/>
                  <a:pt x="70" y="119"/>
                </a:cubicBezTo>
                <a:cubicBezTo>
                  <a:pt x="70" y="119"/>
                  <a:pt x="70" y="119"/>
                  <a:pt x="70" y="119"/>
                </a:cubicBezTo>
                <a:cubicBezTo>
                  <a:pt x="70" y="118"/>
                  <a:pt x="70" y="118"/>
                  <a:pt x="70" y="118"/>
                </a:cubicBezTo>
                <a:close/>
                <a:moveTo>
                  <a:pt x="70" y="143"/>
                </a:moveTo>
                <a:cubicBezTo>
                  <a:pt x="70" y="144"/>
                  <a:pt x="70" y="144"/>
                  <a:pt x="70" y="144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0" y="143"/>
                  <a:pt x="70" y="143"/>
                  <a:pt x="70" y="143"/>
                </a:cubicBezTo>
                <a:close/>
                <a:moveTo>
                  <a:pt x="70" y="146"/>
                </a:moveTo>
                <a:cubicBezTo>
                  <a:pt x="70" y="146"/>
                  <a:pt x="70" y="146"/>
                  <a:pt x="70" y="146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70" y="145"/>
                  <a:pt x="70" y="145"/>
                  <a:pt x="70" y="145"/>
                </a:cubicBezTo>
                <a:lnTo>
                  <a:pt x="70" y="146"/>
                </a:lnTo>
                <a:close/>
                <a:moveTo>
                  <a:pt x="70" y="32"/>
                </a:moveTo>
                <a:cubicBezTo>
                  <a:pt x="69" y="31"/>
                  <a:pt x="69" y="31"/>
                  <a:pt x="69" y="31"/>
                </a:cubicBezTo>
                <a:cubicBezTo>
                  <a:pt x="69" y="32"/>
                  <a:pt x="69" y="32"/>
                  <a:pt x="69" y="32"/>
                </a:cubicBezTo>
                <a:cubicBezTo>
                  <a:pt x="69" y="32"/>
                  <a:pt x="69" y="32"/>
                  <a:pt x="69" y="32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74"/>
                  <a:pt x="69" y="74"/>
                  <a:pt x="69" y="74"/>
                </a:cubicBezTo>
                <a:cubicBezTo>
                  <a:pt x="70" y="74"/>
                  <a:pt x="70" y="74"/>
                  <a:pt x="70" y="74"/>
                </a:cubicBezTo>
                <a:lnTo>
                  <a:pt x="70" y="32"/>
                </a:lnTo>
                <a:close/>
                <a:moveTo>
                  <a:pt x="69" y="173"/>
                </a:moveTo>
                <a:cubicBezTo>
                  <a:pt x="70" y="173"/>
                  <a:pt x="70" y="173"/>
                  <a:pt x="70" y="173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69" y="145"/>
                  <a:pt x="69" y="145"/>
                  <a:pt x="69" y="145"/>
                </a:cubicBezTo>
                <a:cubicBezTo>
                  <a:pt x="69" y="144"/>
                  <a:pt x="69" y="144"/>
                  <a:pt x="69" y="144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0" y="143"/>
                  <a:pt x="70" y="143"/>
                  <a:pt x="70" y="143"/>
                </a:cubicBezTo>
                <a:cubicBezTo>
                  <a:pt x="69" y="143"/>
                  <a:pt x="69" y="143"/>
                  <a:pt x="69" y="143"/>
                </a:cubicBezTo>
                <a:cubicBezTo>
                  <a:pt x="70" y="141"/>
                  <a:pt x="70" y="141"/>
                  <a:pt x="70" y="141"/>
                </a:cubicBezTo>
                <a:cubicBezTo>
                  <a:pt x="70" y="141"/>
                  <a:pt x="70" y="141"/>
                  <a:pt x="70" y="141"/>
                </a:cubicBezTo>
                <a:cubicBezTo>
                  <a:pt x="70" y="128"/>
                  <a:pt x="70" y="128"/>
                  <a:pt x="70" y="128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69" y="129"/>
                  <a:pt x="69" y="129"/>
                  <a:pt x="69" y="129"/>
                </a:cubicBezTo>
                <a:cubicBezTo>
                  <a:pt x="69" y="129"/>
                  <a:pt x="69" y="129"/>
                  <a:pt x="69" y="129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69" y="131"/>
                  <a:pt x="69" y="131"/>
                  <a:pt x="69" y="131"/>
                </a:cubicBezTo>
                <a:lnTo>
                  <a:pt x="69" y="173"/>
                </a:lnTo>
                <a:close/>
                <a:moveTo>
                  <a:pt x="70" y="76"/>
                </a:moveTo>
                <a:cubicBezTo>
                  <a:pt x="70" y="77"/>
                  <a:pt x="70" y="77"/>
                  <a:pt x="70" y="77"/>
                </a:cubicBezTo>
                <a:cubicBezTo>
                  <a:pt x="69" y="77"/>
                  <a:pt x="69" y="77"/>
                  <a:pt x="69" y="77"/>
                </a:cubicBezTo>
                <a:cubicBezTo>
                  <a:pt x="69" y="76"/>
                  <a:pt x="69" y="76"/>
                  <a:pt x="69" y="76"/>
                </a:cubicBezTo>
                <a:lnTo>
                  <a:pt x="70" y="76"/>
                </a:lnTo>
                <a:close/>
                <a:moveTo>
                  <a:pt x="70" y="83"/>
                </a:moveTo>
                <a:cubicBezTo>
                  <a:pt x="70" y="95"/>
                  <a:pt x="70" y="95"/>
                  <a:pt x="70" y="95"/>
                </a:cubicBezTo>
                <a:cubicBezTo>
                  <a:pt x="69" y="97"/>
                  <a:pt x="69" y="97"/>
                  <a:pt x="69" y="97"/>
                </a:cubicBezTo>
                <a:cubicBezTo>
                  <a:pt x="69" y="83"/>
                  <a:pt x="69" y="83"/>
                  <a:pt x="69" y="83"/>
                </a:cubicBezTo>
                <a:lnTo>
                  <a:pt x="70" y="83"/>
                </a:lnTo>
                <a:close/>
                <a:moveTo>
                  <a:pt x="70" y="101"/>
                </a:moveTo>
                <a:cubicBezTo>
                  <a:pt x="70" y="105"/>
                  <a:pt x="70" y="105"/>
                  <a:pt x="70" y="105"/>
                </a:cubicBezTo>
                <a:cubicBezTo>
                  <a:pt x="69" y="110"/>
                  <a:pt x="69" y="110"/>
                  <a:pt x="69" y="110"/>
                </a:cubicBezTo>
                <a:cubicBezTo>
                  <a:pt x="69" y="106"/>
                  <a:pt x="69" y="106"/>
                  <a:pt x="69" y="106"/>
                </a:cubicBezTo>
                <a:lnTo>
                  <a:pt x="70" y="101"/>
                </a:lnTo>
                <a:close/>
                <a:moveTo>
                  <a:pt x="70" y="110"/>
                </a:moveTo>
                <a:cubicBezTo>
                  <a:pt x="70" y="116"/>
                  <a:pt x="70" y="116"/>
                  <a:pt x="70" y="116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70" y="118"/>
                  <a:pt x="70" y="118"/>
                  <a:pt x="70" y="118"/>
                </a:cubicBezTo>
                <a:cubicBezTo>
                  <a:pt x="70" y="118"/>
                  <a:pt x="70" y="118"/>
                  <a:pt x="70" y="118"/>
                </a:cubicBezTo>
                <a:cubicBezTo>
                  <a:pt x="70" y="119"/>
                  <a:pt x="70" y="119"/>
                  <a:pt x="70" y="119"/>
                </a:cubicBezTo>
                <a:cubicBezTo>
                  <a:pt x="70" y="119"/>
                  <a:pt x="70" y="119"/>
                  <a:pt x="70" y="119"/>
                </a:cubicBezTo>
                <a:cubicBezTo>
                  <a:pt x="69" y="120"/>
                  <a:pt x="69" y="120"/>
                  <a:pt x="69" y="120"/>
                </a:cubicBezTo>
                <a:cubicBezTo>
                  <a:pt x="70" y="121"/>
                  <a:pt x="70" y="121"/>
                  <a:pt x="70" y="121"/>
                </a:cubicBezTo>
                <a:cubicBezTo>
                  <a:pt x="70" y="121"/>
                  <a:pt x="70" y="121"/>
                  <a:pt x="70" y="121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16"/>
                  <a:pt x="69" y="116"/>
                  <a:pt x="69" y="116"/>
                </a:cubicBezTo>
                <a:lnTo>
                  <a:pt x="70" y="110"/>
                </a:lnTo>
                <a:close/>
                <a:moveTo>
                  <a:pt x="70" y="123"/>
                </a:moveTo>
                <a:cubicBezTo>
                  <a:pt x="70" y="123"/>
                  <a:pt x="70" y="123"/>
                  <a:pt x="70" y="123"/>
                </a:cubicBezTo>
                <a:cubicBezTo>
                  <a:pt x="69" y="123"/>
                  <a:pt x="69" y="123"/>
                  <a:pt x="69" y="123"/>
                </a:cubicBezTo>
                <a:cubicBezTo>
                  <a:pt x="69" y="122"/>
                  <a:pt x="69" y="122"/>
                  <a:pt x="69" y="122"/>
                </a:cubicBezTo>
                <a:lnTo>
                  <a:pt x="70" y="123"/>
                </a:lnTo>
                <a:close/>
                <a:moveTo>
                  <a:pt x="70" y="125"/>
                </a:moveTo>
                <a:cubicBezTo>
                  <a:pt x="70" y="126"/>
                  <a:pt x="70" y="126"/>
                  <a:pt x="70" y="126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69" y="125"/>
                  <a:pt x="69" y="125"/>
                  <a:pt x="69" y="125"/>
                </a:cubicBezTo>
                <a:lnTo>
                  <a:pt x="70" y="125"/>
                </a:lnTo>
                <a:close/>
                <a:moveTo>
                  <a:pt x="69" y="31"/>
                </a:moveTo>
                <a:cubicBezTo>
                  <a:pt x="68" y="31"/>
                  <a:pt x="68" y="31"/>
                  <a:pt x="68" y="31"/>
                </a:cubicBezTo>
                <a:cubicBezTo>
                  <a:pt x="68" y="32"/>
                  <a:pt x="68" y="32"/>
                  <a:pt x="68" y="32"/>
                </a:cubicBezTo>
                <a:cubicBezTo>
                  <a:pt x="69" y="32"/>
                  <a:pt x="69" y="32"/>
                  <a:pt x="69" y="32"/>
                </a:cubicBezTo>
                <a:lnTo>
                  <a:pt x="69" y="31"/>
                </a:lnTo>
                <a:close/>
                <a:moveTo>
                  <a:pt x="69" y="33"/>
                </a:moveTo>
                <a:cubicBezTo>
                  <a:pt x="69" y="34"/>
                  <a:pt x="69" y="36"/>
                  <a:pt x="68" y="37"/>
                </a:cubicBezTo>
                <a:cubicBezTo>
                  <a:pt x="68" y="73"/>
                  <a:pt x="68" y="73"/>
                  <a:pt x="68" y="73"/>
                </a:cubicBezTo>
                <a:cubicBezTo>
                  <a:pt x="69" y="74"/>
                  <a:pt x="69" y="74"/>
                  <a:pt x="69" y="74"/>
                </a:cubicBezTo>
                <a:lnTo>
                  <a:pt x="69" y="33"/>
                </a:lnTo>
                <a:close/>
                <a:moveTo>
                  <a:pt x="68" y="173"/>
                </a:moveTo>
                <a:cubicBezTo>
                  <a:pt x="69" y="173"/>
                  <a:pt x="69" y="173"/>
                  <a:pt x="69" y="173"/>
                </a:cubicBezTo>
                <a:cubicBezTo>
                  <a:pt x="69" y="131"/>
                  <a:pt x="69" y="131"/>
                  <a:pt x="69" y="131"/>
                </a:cubicBezTo>
                <a:cubicBezTo>
                  <a:pt x="69" y="131"/>
                  <a:pt x="69" y="132"/>
                  <a:pt x="68" y="132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9" y="141"/>
                  <a:pt x="69" y="141"/>
                  <a:pt x="69" y="141"/>
                </a:cubicBezTo>
                <a:cubicBezTo>
                  <a:pt x="69" y="143"/>
                  <a:pt x="69" y="143"/>
                  <a:pt x="69" y="143"/>
                </a:cubicBezTo>
                <a:cubicBezTo>
                  <a:pt x="68" y="143"/>
                  <a:pt x="68" y="143"/>
                  <a:pt x="68" y="143"/>
                </a:cubicBezTo>
                <a:cubicBezTo>
                  <a:pt x="68" y="143"/>
                  <a:pt x="68" y="143"/>
                  <a:pt x="68" y="143"/>
                </a:cubicBezTo>
                <a:cubicBezTo>
                  <a:pt x="69" y="144"/>
                  <a:pt x="69" y="144"/>
                  <a:pt x="69" y="144"/>
                </a:cubicBezTo>
                <a:cubicBezTo>
                  <a:pt x="69" y="145"/>
                  <a:pt x="69" y="145"/>
                  <a:pt x="69" y="145"/>
                </a:cubicBezTo>
                <a:cubicBezTo>
                  <a:pt x="68" y="145"/>
                  <a:pt x="68" y="145"/>
                  <a:pt x="68" y="145"/>
                </a:cubicBezTo>
                <a:cubicBezTo>
                  <a:pt x="68" y="146"/>
                  <a:pt x="68" y="146"/>
                  <a:pt x="68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8" y="146"/>
                  <a:pt x="68" y="146"/>
                  <a:pt x="68" y="146"/>
                </a:cubicBezTo>
                <a:lnTo>
                  <a:pt x="68" y="173"/>
                </a:lnTo>
                <a:close/>
                <a:moveTo>
                  <a:pt x="69" y="76"/>
                </a:moveTo>
                <a:cubicBezTo>
                  <a:pt x="69" y="77"/>
                  <a:pt x="69" y="77"/>
                  <a:pt x="69" y="77"/>
                </a:cubicBezTo>
                <a:cubicBezTo>
                  <a:pt x="68" y="77"/>
                  <a:pt x="68" y="77"/>
                  <a:pt x="68" y="77"/>
                </a:cubicBezTo>
                <a:cubicBezTo>
                  <a:pt x="68" y="76"/>
                  <a:pt x="68" y="76"/>
                  <a:pt x="68" y="76"/>
                </a:cubicBezTo>
                <a:lnTo>
                  <a:pt x="69" y="76"/>
                </a:lnTo>
                <a:close/>
                <a:moveTo>
                  <a:pt x="69" y="83"/>
                </a:moveTo>
                <a:cubicBezTo>
                  <a:pt x="69" y="97"/>
                  <a:pt x="69" y="97"/>
                  <a:pt x="69" y="97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8" y="82"/>
                  <a:pt x="68" y="82"/>
                  <a:pt x="68" y="82"/>
                </a:cubicBezTo>
                <a:lnTo>
                  <a:pt x="69" y="83"/>
                </a:lnTo>
                <a:close/>
                <a:moveTo>
                  <a:pt x="69" y="106"/>
                </a:moveTo>
                <a:cubicBezTo>
                  <a:pt x="69" y="110"/>
                  <a:pt x="69" y="110"/>
                  <a:pt x="69" y="110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8" y="114"/>
                  <a:pt x="68" y="114"/>
                  <a:pt x="68" y="114"/>
                </a:cubicBezTo>
                <a:lnTo>
                  <a:pt x="69" y="106"/>
                </a:lnTo>
                <a:close/>
                <a:moveTo>
                  <a:pt x="69" y="116"/>
                </a:moveTo>
                <a:cubicBezTo>
                  <a:pt x="69" y="121"/>
                  <a:pt x="69" y="121"/>
                  <a:pt x="69" y="121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69" y="123"/>
                  <a:pt x="69" y="123"/>
                  <a:pt x="69" y="123"/>
                </a:cubicBezTo>
                <a:cubicBezTo>
                  <a:pt x="69" y="123"/>
                  <a:pt x="69" y="123"/>
                  <a:pt x="69" y="123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69" y="128"/>
                  <a:pt x="69" y="128"/>
                  <a:pt x="69" y="128"/>
                </a:cubicBezTo>
                <a:cubicBezTo>
                  <a:pt x="69" y="129"/>
                  <a:pt x="69" y="129"/>
                  <a:pt x="69" y="129"/>
                </a:cubicBezTo>
                <a:cubicBezTo>
                  <a:pt x="69" y="129"/>
                  <a:pt x="69" y="129"/>
                  <a:pt x="69" y="129"/>
                </a:cubicBezTo>
                <a:cubicBezTo>
                  <a:pt x="69" y="129"/>
                  <a:pt x="69" y="129"/>
                  <a:pt x="69" y="129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8" y="127"/>
                  <a:pt x="68" y="127"/>
                  <a:pt x="68" y="127"/>
                </a:cubicBezTo>
                <a:lnTo>
                  <a:pt x="69" y="116"/>
                </a:lnTo>
                <a:close/>
                <a:moveTo>
                  <a:pt x="68" y="31"/>
                </a:moveTo>
                <a:cubicBezTo>
                  <a:pt x="68" y="30"/>
                  <a:pt x="68" y="30"/>
                  <a:pt x="68" y="30"/>
                </a:cubicBezTo>
                <a:cubicBezTo>
                  <a:pt x="67" y="31"/>
                  <a:pt x="67" y="31"/>
                  <a:pt x="67" y="31"/>
                </a:cubicBezTo>
                <a:cubicBezTo>
                  <a:pt x="68" y="32"/>
                  <a:pt x="68" y="32"/>
                  <a:pt x="68" y="32"/>
                </a:cubicBezTo>
                <a:lnTo>
                  <a:pt x="68" y="31"/>
                </a:lnTo>
                <a:close/>
                <a:moveTo>
                  <a:pt x="68" y="37"/>
                </a:moveTo>
                <a:cubicBezTo>
                  <a:pt x="68" y="38"/>
                  <a:pt x="67" y="39"/>
                  <a:pt x="67" y="41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8" y="73"/>
                  <a:pt x="68" y="73"/>
                </a:cubicBezTo>
                <a:lnTo>
                  <a:pt x="68" y="37"/>
                </a:lnTo>
                <a:close/>
                <a:moveTo>
                  <a:pt x="67" y="172"/>
                </a:moveTo>
                <a:cubicBezTo>
                  <a:pt x="68" y="173"/>
                  <a:pt x="68" y="173"/>
                  <a:pt x="68" y="173"/>
                </a:cubicBezTo>
                <a:cubicBezTo>
                  <a:pt x="68" y="146"/>
                  <a:pt x="68" y="146"/>
                  <a:pt x="68" y="146"/>
                </a:cubicBezTo>
                <a:cubicBezTo>
                  <a:pt x="68" y="146"/>
                  <a:pt x="68" y="146"/>
                  <a:pt x="68" y="146"/>
                </a:cubicBezTo>
                <a:cubicBezTo>
                  <a:pt x="68" y="146"/>
                  <a:pt x="68" y="146"/>
                  <a:pt x="68" y="146"/>
                </a:cubicBezTo>
                <a:cubicBezTo>
                  <a:pt x="68" y="145"/>
                  <a:pt x="68" y="145"/>
                  <a:pt x="68" y="145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67" y="143"/>
                  <a:pt x="67" y="143"/>
                  <a:pt x="67" y="143"/>
                </a:cubicBezTo>
                <a:cubicBezTo>
                  <a:pt x="68" y="143"/>
                  <a:pt x="68" y="143"/>
                  <a:pt x="68" y="143"/>
                </a:cubicBezTo>
                <a:cubicBezTo>
                  <a:pt x="68" y="143"/>
                  <a:pt x="68" y="143"/>
                  <a:pt x="68" y="143"/>
                </a:cubicBezTo>
                <a:cubicBezTo>
                  <a:pt x="67" y="143"/>
                  <a:pt x="67" y="143"/>
                  <a:pt x="67" y="143"/>
                </a:cubicBezTo>
                <a:cubicBezTo>
                  <a:pt x="67" y="141"/>
                  <a:pt x="67" y="141"/>
                  <a:pt x="67" y="141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67" y="134"/>
                  <a:pt x="67" y="134"/>
                  <a:pt x="67" y="134"/>
                </a:cubicBezTo>
                <a:lnTo>
                  <a:pt x="67" y="172"/>
                </a:lnTo>
                <a:close/>
                <a:moveTo>
                  <a:pt x="68" y="76"/>
                </a:moveTo>
                <a:cubicBezTo>
                  <a:pt x="68" y="77"/>
                  <a:pt x="68" y="77"/>
                  <a:pt x="68" y="77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5"/>
                  <a:pt x="67" y="75"/>
                  <a:pt x="67" y="75"/>
                </a:cubicBezTo>
                <a:lnTo>
                  <a:pt x="68" y="76"/>
                </a:lnTo>
                <a:close/>
                <a:moveTo>
                  <a:pt x="68" y="82"/>
                </a:moveTo>
                <a:cubicBezTo>
                  <a:pt x="68" y="102"/>
                  <a:pt x="68" y="102"/>
                  <a:pt x="68" y="102"/>
                </a:cubicBezTo>
                <a:cubicBezTo>
                  <a:pt x="67" y="108"/>
                  <a:pt x="67" y="108"/>
                  <a:pt x="67" y="108"/>
                </a:cubicBezTo>
                <a:cubicBezTo>
                  <a:pt x="67" y="97"/>
                  <a:pt x="67" y="97"/>
                  <a:pt x="67" y="97"/>
                </a:cubicBezTo>
                <a:cubicBezTo>
                  <a:pt x="68" y="94"/>
                  <a:pt x="68" y="94"/>
                  <a:pt x="68" y="94"/>
                </a:cubicBezTo>
                <a:cubicBezTo>
                  <a:pt x="68" y="95"/>
                  <a:pt x="67" y="95"/>
                  <a:pt x="67" y="96"/>
                </a:cubicBezTo>
                <a:cubicBezTo>
                  <a:pt x="67" y="81"/>
                  <a:pt x="67" y="81"/>
                  <a:pt x="67" y="81"/>
                </a:cubicBezTo>
                <a:lnTo>
                  <a:pt x="68" y="82"/>
                </a:lnTo>
                <a:close/>
                <a:moveTo>
                  <a:pt x="68" y="114"/>
                </a:moveTo>
                <a:cubicBezTo>
                  <a:pt x="68" y="118"/>
                  <a:pt x="68" y="118"/>
                  <a:pt x="68" y="118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24"/>
                  <a:pt x="67" y="124"/>
                  <a:pt x="67" y="124"/>
                </a:cubicBezTo>
                <a:lnTo>
                  <a:pt x="68" y="114"/>
                </a:lnTo>
                <a:close/>
                <a:moveTo>
                  <a:pt x="67" y="41"/>
                </a:moveTo>
                <a:cubicBezTo>
                  <a:pt x="67" y="42"/>
                  <a:pt x="66" y="43"/>
                  <a:pt x="66" y="44"/>
                </a:cubicBezTo>
                <a:cubicBezTo>
                  <a:pt x="66" y="73"/>
                  <a:pt x="66" y="73"/>
                  <a:pt x="66" y="73"/>
                </a:cubicBezTo>
                <a:cubicBezTo>
                  <a:pt x="67" y="73"/>
                  <a:pt x="67" y="73"/>
                  <a:pt x="67" y="73"/>
                </a:cubicBezTo>
                <a:lnTo>
                  <a:pt x="67" y="41"/>
                </a:lnTo>
                <a:close/>
                <a:moveTo>
                  <a:pt x="66" y="172"/>
                </a:moveTo>
                <a:cubicBezTo>
                  <a:pt x="67" y="172"/>
                  <a:pt x="67" y="172"/>
                  <a:pt x="67" y="172"/>
                </a:cubicBezTo>
                <a:cubicBezTo>
                  <a:pt x="67" y="134"/>
                  <a:pt x="67" y="134"/>
                  <a:pt x="67" y="134"/>
                </a:cubicBezTo>
                <a:cubicBezTo>
                  <a:pt x="66" y="135"/>
                  <a:pt x="66" y="135"/>
                  <a:pt x="66" y="135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6" y="133"/>
                  <a:pt x="66" y="133"/>
                  <a:pt x="66" y="133"/>
                </a:cubicBezTo>
                <a:cubicBezTo>
                  <a:pt x="66" y="142"/>
                  <a:pt x="66" y="142"/>
                  <a:pt x="66" y="142"/>
                </a:cubicBezTo>
                <a:cubicBezTo>
                  <a:pt x="67" y="141"/>
                  <a:pt x="67" y="141"/>
                  <a:pt x="67" y="141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66" y="145"/>
                  <a:pt x="66" y="145"/>
                  <a:pt x="66" y="145"/>
                </a:cubicBezTo>
                <a:lnTo>
                  <a:pt x="66" y="172"/>
                </a:lnTo>
                <a:close/>
                <a:moveTo>
                  <a:pt x="67" y="75"/>
                </a:moveTo>
                <a:cubicBezTo>
                  <a:pt x="67" y="76"/>
                  <a:pt x="67" y="76"/>
                  <a:pt x="67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66" y="79"/>
                  <a:pt x="66" y="79"/>
                  <a:pt x="66" y="79"/>
                </a:cubicBezTo>
                <a:cubicBezTo>
                  <a:pt x="66" y="77"/>
                  <a:pt x="66" y="77"/>
                  <a:pt x="66" y="77"/>
                </a:cubicBezTo>
                <a:cubicBezTo>
                  <a:pt x="66" y="77"/>
                  <a:pt x="66" y="77"/>
                  <a:pt x="66" y="77"/>
                </a:cubicBezTo>
                <a:cubicBezTo>
                  <a:pt x="67" y="76"/>
                  <a:pt x="67" y="76"/>
                  <a:pt x="67" y="76"/>
                </a:cubicBezTo>
                <a:cubicBezTo>
                  <a:pt x="66" y="76"/>
                  <a:pt x="66" y="76"/>
                  <a:pt x="66" y="76"/>
                </a:cubicBezTo>
                <a:cubicBezTo>
                  <a:pt x="66" y="75"/>
                  <a:pt x="66" y="75"/>
                  <a:pt x="66" y="75"/>
                </a:cubicBezTo>
                <a:lnTo>
                  <a:pt x="67" y="75"/>
                </a:lnTo>
                <a:close/>
                <a:moveTo>
                  <a:pt x="67" y="81"/>
                </a:moveTo>
                <a:cubicBezTo>
                  <a:pt x="67" y="96"/>
                  <a:pt x="67" y="96"/>
                  <a:pt x="67" y="96"/>
                </a:cubicBezTo>
                <a:cubicBezTo>
                  <a:pt x="67" y="97"/>
                  <a:pt x="66" y="98"/>
                  <a:pt x="66" y="99"/>
                </a:cubicBezTo>
                <a:cubicBezTo>
                  <a:pt x="66" y="80"/>
                  <a:pt x="66" y="80"/>
                  <a:pt x="66" y="80"/>
                </a:cubicBezTo>
                <a:lnTo>
                  <a:pt x="67" y="81"/>
                </a:lnTo>
                <a:close/>
                <a:moveTo>
                  <a:pt x="67" y="97"/>
                </a:moveTo>
                <a:cubicBezTo>
                  <a:pt x="66" y="102"/>
                  <a:pt x="66" y="102"/>
                  <a:pt x="66" y="102"/>
                </a:cubicBezTo>
                <a:cubicBezTo>
                  <a:pt x="66" y="113"/>
                  <a:pt x="66" y="113"/>
                  <a:pt x="66" y="113"/>
                </a:cubicBezTo>
                <a:cubicBezTo>
                  <a:pt x="67" y="108"/>
                  <a:pt x="67" y="108"/>
                  <a:pt x="67" y="108"/>
                </a:cubicBezTo>
                <a:lnTo>
                  <a:pt x="67" y="97"/>
                </a:lnTo>
                <a:close/>
                <a:moveTo>
                  <a:pt x="66" y="44"/>
                </a:moveTo>
                <a:cubicBezTo>
                  <a:pt x="66" y="44"/>
                  <a:pt x="65" y="45"/>
                  <a:pt x="65" y="46"/>
                </a:cubicBezTo>
                <a:cubicBezTo>
                  <a:pt x="65" y="45"/>
                  <a:pt x="65" y="45"/>
                  <a:pt x="65" y="45"/>
                </a:cubicBezTo>
                <a:cubicBezTo>
                  <a:pt x="62" y="48"/>
                  <a:pt x="62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5" y="46"/>
                  <a:pt x="65" y="46"/>
                  <a:pt x="65" y="46"/>
                </a:cubicBezTo>
                <a:cubicBezTo>
                  <a:pt x="64" y="48"/>
                  <a:pt x="63" y="50"/>
                  <a:pt x="62" y="52"/>
                </a:cubicBezTo>
                <a:cubicBezTo>
                  <a:pt x="62" y="71"/>
                  <a:pt x="62" y="71"/>
                  <a:pt x="62" y="71"/>
                </a:cubicBezTo>
                <a:cubicBezTo>
                  <a:pt x="63" y="72"/>
                  <a:pt x="65" y="72"/>
                  <a:pt x="66" y="73"/>
                </a:cubicBezTo>
                <a:lnTo>
                  <a:pt x="66" y="44"/>
                </a:lnTo>
                <a:close/>
                <a:moveTo>
                  <a:pt x="62" y="170"/>
                </a:moveTo>
                <a:cubicBezTo>
                  <a:pt x="63" y="171"/>
                  <a:pt x="65" y="171"/>
                  <a:pt x="66" y="172"/>
                </a:cubicBezTo>
                <a:cubicBezTo>
                  <a:pt x="66" y="145"/>
                  <a:pt x="66" y="145"/>
                  <a:pt x="66" y="145"/>
                </a:cubicBezTo>
                <a:cubicBezTo>
                  <a:pt x="65" y="145"/>
                  <a:pt x="65" y="145"/>
                  <a:pt x="65" y="145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6" y="142"/>
                  <a:pt x="66" y="142"/>
                  <a:pt x="66" y="142"/>
                </a:cubicBezTo>
                <a:cubicBezTo>
                  <a:pt x="66" y="133"/>
                  <a:pt x="66" y="133"/>
                  <a:pt x="66" y="133"/>
                </a:cubicBezTo>
                <a:cubicBezTo>
                  <a:pt x="66" y="136"/>
                  <a:pt x="66" y="136"/>
                  <a:pt x="66" y="136"/>
                </a:cubicBezTo>
                <a:cubicBezTo>
                  <a:pt x="65" y="137"/>
                  <a:pt x="63" y="138"/>
                  <a:pt x="62" y="140"/>
                </a:cubicBezTo>
                <a:cubicBezTo>
                  <a:pt x="62" y="142"/>
                  <a:pt x="62" y="142"/>
                  <a:pt x="62" y="142"/>
                </a:cubicBezTo>
                <a:cubicBezTo>
                  <a:pt x="63" y="142"/>
                  <a:pt x="64" y="142"/>
                  <a:pt x="65" y="142"/>
                </a:cubicBezTo>
                <a:cubicBezTo>
                  <a:pt x="65" y="145"/>
                  <a:pt x="65" y="145"/>
                  <a:pt x="65" y="145"/>
                </a:cubicBezTo>
                <a:cubicBezTo>
                  <a:pt x="62" y="144"/>
                  <a:pt x="62" y="144"/>
                  <a:pt x="62" y="144"/>
                </a:cubicBezTo>
                <a:lnTo>
                  <a:pt x="62" y="170"/>
                </a:lnTo>
                <a:close/>
                <a:moveTo>
                  <a:pt x="66" y="75"/>
                </a:moveTo>
                <a:cubicBezTo>
                  <a:pt x="66" y="76"/>
                  <a:pt x="66" y="76"/>
                  <a:pt x="66" y="76"/>
                </a:cubicBezTo>
                <a:cubicBezTo>
                  <a:pt x="62" y="74"/>
                  <a:pt x="62" y="74"/>
                  <a:pt x="62" y="74"/>
                </a:cubicBezTo>
                <a:cubicBezTo>
                  <a:pt x="62" y="74"/>
                  <a:pt x="62" y="74"/>
                  <a:pt x="62" y="74"/>
                </a:cubicBezTo>
                <a:lnTo>
                  <a:pt x="66" y="75"/>
                </a:lnTo>
                <a:close/>
                <a:moveTo>
                  <a:pt x="66" y="77"/>
                </a:moveTo>
                <a:cubicBezTo>
                  <a:pt x="66" y="79"/>
                  <a:pt x="66" y="79"/>
                  <a:pt x="66" y="79"/>
                </a:cubicBezTo>
                <a:cubicBezTo>
                  <a:pt x="66" y="80"/>
                  <a:pt x="66" y="80"/>
                  <a:pt x="66" y="80"/>
                </a:cubicBezTo>
                <a:cubicBezTo>
                  <a:pt x="66" y="80"/>
                  <a:pt x="66" y="80"/>
                  <a:pt x="66" y="80"/>
                </a:cubicBezTo>
                <a:cubicBezTo>
                  <a:pt x="66" y="99"/>
                  <a:pt x="66" y="99"/>
                  <a:pt x="66" y="99"/>
                </a:cubicBezTo>
                <a:cubicBezTo>
                  <a:pt x="64" y="103"/>
                  <a:pt x="63" y="108"/>
                  <a:pt x="62" y="112"/>
                </a:cubicBezTo>
                <a:cubicBezTo>
                  <a:pt x="62" y="77"/>
                  <a:pt x="62" y="77"/>
                  <a:pt x="62" y="77"/>
                </a:cubicBezTo>
                <a:cubicBezTo>
                  <a:pt x="65" y="79"/>
                  <a:pt x="65" y="79"/>
                  <a:pt x="65" y="79"/>
                </a:cubicBezTo>
                <a:lnTo>
                  <a:pt x="66" y="77"/>
                </a:lnTo>
                <a:close/>
                <a:moveTo>
                  <a:pt x="66" y="102"/>
                </a:moveTo>
                <a:cubicBezTo>
                  <a:pt x="62" y="119"/>
                  <a:pt x="62" y="119"/>
                  <a:pt x="62" y="119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66" y="113"/>
                  <a:pt x="66" y="113"/>
                  <a:pt x="66" y="113"/>
                </a:cubicBezTo>
                <a:lnTo>
                  <a:pt x="66" y="102"/>
                </a:lnTo>
                <a:close/>
                <a:moveTo>
                  <a:pt x="62" y="48"/>
                </a:moveTo>
                <a:cubicBezTo>
                  <a:pt x="51" y="55"/>
                  <a:pt x="51" y="55"/>
                  <a:pt x="51" y="55"/>
                </a:cubicBezTo>
                <a:cubicBezTo>
                  <a:pt x="51" y="56"/>
                  <a:pt x="51" y="56"/>
                  <a:pt x="51" y="56"/>
                </a:cubicBezTo>
                <a:cubicBezTo>
                  <a:pt x="62" y="48"/>
                  <a:pt x="62" y="48"/>
                  <a:pt x="62" y="48"/>
                </a:cubicBezTo>
                <a:close/>
                <a:moveTo>
                  <a:pt x="51" y="166"/>
                </a:moveTo>
                <a:cubicBezTo>
                  <a:pt x="51" y="141"/>
                  <a:pt x="51" y="141"/>
                  <a:pt x="51" y="141"/>
                </a:cubicBezTo>
                <a:cubicBezTo>
                  <a:pt x="53" y="142"/>
                  <a:pt x="55" y="142"/>
                  <a:pt x="57" y="143"/>
                </a:cubicBezTo>
                <a:cubicBezTo>
                  <a:pt x="57" y="140"/>
                  <a:pt x="57" y="140"/>
                  <a:pt x="57" y="140"/>
                </a:cubicBezTo>
                <a:cubicBezTo>
                  <a:pt x="55" y="139"/>
                  <a:pt x="53" y="138"/>
                  <a:pt x="51" y="136"/>
                </a:cubicBezTo>
                <a:cubicBezTo>
                  <a:pt x="51" y="67"/>
                  <a:pt x="51" y="67"/>
                  <a:pt x="51" y="67"/>
                </a:cubicBezTo>
                <a:cubicBezTo>
                  <a:pt x="53" y="66"/>
                  <a:pt x="55" y="63"/>
                  <a:pt x="57" y="60"/>
                </a:cubicBezTo>
                <a:cubicBezTo>
                  <a:pt x="51" y="61"/>
                  <a:pt x="51" y="61"/>
                  <a:pt x="51" y="61"/>
                </a:cubicBezTo>
                <a:cubicBezTo>
                  <a:pt x="51" y="60"/>
                  <a:pt x="51" y="60"/>
                  <a:pt x="51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9" y="57"/>
                  <a:pt x="60" y="55"/>
                  <a:pt x="62" y="52"/>
                </a:cubicBezTo>
                <a:cubicBezTo>
                  <a:pt x="62" y="71"/>
                  <a:pt x="62" y="71"/>
                  <a:pt x="62" y="71"/>
                </a:cubicBezTo>
                <a:cubicBezTo>
                  <a:pt x="59" y="70"/>
                  <a:pt x="55" y="69"/>
                  <a:pt x="51" y="69"/>
                </a:cubicBezTo>
                <a:cubicBezTo>
                  <a:pt x="53" y="70"/>
                  <a:pt x="53" y="70"/>
                  <a:pt x="53" y="70"/>
                </a:cubicBezTo>
                <a:cubicBezTo>
                  <a:pt x="62" y="74"/>
                  <a:pt x="62" y="74"/>
                  <a:pt x="62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55" y="71"/>
                  <a:pt x="55" y="71"/>
                  <a:pt x="55" y="71"/>
                </a:cubicBezTo>
                <a:cubicBezTo>
                  <a:pt x="62" y="77"/>
                  <a:pt x="62" y="77"/>
                  <a:pt x="62" y="77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60" y="122"/>
                  <a:pt x="59" y="130"/>
                  <a:pt x="59" y="135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60" y="142"/>
                  <a:pt x="60" y="142"/>
                  <a:pt x="60" y="142"/>
                </a:cubicBezTo>
                <a:cubicBezTo>
                  <a:pt x="60" y="141"/>
                  <a:pt x="61" y="140"/>
                  <a:pt x="62" y="140"/>
                </a:cubicBezTo>
                <a:cubicBezTo>
                  <a:pt x="62" y="142"/>
                  <a:pt x="62" y="142"/>
                  <a:pt x="62" y="142"/>
                </a:cubicBezTo>
                <a:cubicBezTo>
                  <a:pt x="61" y="143"/>
                  <a:pt x="60" y="143"/>
                  <a:pt x="59" y="143"/>
                </a:cubicBezTo>
                <a:cubicBezTo>
                  <a:pt x="59" y="143"/>
                  <a:pt x="59" y="143"/>
                  <a:pt x="59" y="143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62" y="170"/>
                  <a:pt x="62" y="170"/>
                  <a:pt x="62" y="170"/>
                </a:cubicBezTo>
                <a:cubicBezTo>
                  <a:pt x="58" y="169"/>
                  <a:pt x="55" y="167"/>
                  <a:pt x="51" y="166"/>
                </a:cubicBezTo>
                <a:close/>
                <a:moveTo>
                  <a:pt x="51" y="55"/>
                </a:moveTo>
                <a:cubicBezTo>
                  <a:pt x="46" y="59"/>
                  <a:pt x="46" y="59"/>
                  <a:pt x="46" y="59"/>
                </a:cubicBezTo>
                <a:cubicBezTo>
                  <a:pt x="46" y="60"/>
                  <a:pt x="46" y="60"/>
                  <a:pt x="46" y="60"/>
                </a:cubicBezTo>
                <a:cubicBezTo>
                  <a:pt x="51" y="56"/>
                  <a:pt x="51" y="56"/>
                  <a:pt x="51" y="56"/>
                </a:cubicBezTo>
                <a:lnTo>
                  <a:pt x="51" y="55"/>
                </a:lnTo>
                <a:close/>
                <a:moveTo>
                  <a:pt x="46" y="164"/>
                </a:moveTo>
                <a:cubicBezTo>
                  <a:pt x="48" y="164"/>
                  <a:pt x="49" y="165"/>
                  <a:pt x="51" y="166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49" y="140"/>
                  <a:pt x="48" y="140"/>
                  <a:pt x="46" y="139"/>
                </a:cubicBezTo>
                <a:lnTo>
                  <a:pt x="46" y="164"/>
                </a:lnTo>
                <a:close/>
                <a:moveTo>
                  <a:pt x="51" y="60"/>
                </a:moveTo>
                <a:cubicBezTo>
                  <a:pt x="51" y="61"/>
                  <a:pt x="51" y="61"/>
                  <a:pt x="51" y="61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1"/>
                  <a:pt x="46" y="61"/>
                  <a:pt x="46" y="61"/>
                </a:cubicBezTo>
                <a:lnTo>
                  <a:pt x="51" y="60"/>
                </a:lnTo>
                <a:close/>
                <a:moveTo>
                  <a:pt x="51" y="67"/>
                </a:moveTo>
                <a:cubicBezTo>
                  <a:pt x="51" y="136"/>
                  <a:pt x="51" y="136"/>
                  <a:pt x="51" y="136"/>
                </a:cubicBezTo>
                <a:cubicBezTo>
                  <a:pt x="50" y="136"/>
                  <a:pt x="48" y="135"/>
                  <a:pt x="47" y="134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46" y="136"/>
                  <a:pt x="46" y="136"/>
                  <a:pt x="46" y="136"/>
                </a:cubicBezTo>
                <a:cubicBezTo>
                  <a:pt x="46" y="134"/>
                  <a:pt x="46" y="134"/>
                  <a:pt x="46" y="134"/>
                </a:cubicBezTo>
                <a:cubicBezTo>
                  <a:pt x="46" y="134"/>
                  <a:pt x="46" y="134"/>
                  <a:pt x="46" y="134"/>
                </a:cubicBezTo>
                <a:cubicBezTo>
                  <a:pt x="46" y="65"/>
                  <a:pt x="46" y="65"/>
                  <a:pt x="46" y="65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68"/>
                  <a:pt x="51" y="68"/>
                  <a:pt x="51" y="67"/>
                </a:cubicBezTo>
                <a:close/>
                <a:moveTo>
                  <a:pt x="46" y="59"/>
                </a:moveTo>
                <a:cubicBezTo>
                  <a:pt x="44" y="60"/>
                  <a:pt x="44" y="60"/>
                  <a:pt x="44" y="60"/>
                </a:cubicBezTo>
                <a:cubicBezTo>
                  <a:pt x="44" y="61"/>
                  <a:pt x="44" y="61"/>
                  <a:pt x="44" y="61"/>
                </a:cubicBezTo>
                <a:cubicBezTo>
                  <a:pt x="46" y="60"/>
                  <a:pt x="46" y="60"/>
                  <a:pt x="46" y="60"/>
                </a:cubicBezTo>
                <a:lnTo>
                  <a:pt x="46" y="59"/>
                </a:lnTo>
                <a:close/>
                <a:moveTo>
                  <a:pt x="44" y="163"/>
                </a:moveTo>
                <a:cubicBezTo>
                  <a:pt x="46" y="164"/>
                  <a:pt x="46" y="164"/>
                  <a:pt x="46" y="164"/>
                </a:cubicBezTo>
                <a:cubicBezTo>
                  <a:pt x="46" y="139"/>
                  <a:pt x="46" y="139"/>
                  <a:pt x="46" y="139"/>
                </a:cubicBezTo>
                <a:cubicBezTo>
                  <a:pt x="45" y="139"/>
                  <a:pt x="45" y="139"/>
                  <a:pt x="45" y="139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46" y="136"/>
                  <a:pt x="46" y="136"/>
                  <a:pt x="46" y="136"/>
                </a:cubicBezTo>
                <a:cubicBezTo>
                  <a:pt x="45" y="139"/>
                  <a:pt x="45" y="139"/>
                  <a:pt x="45" y="139"/>
                </a:cubicBezTo>
                <a:cubicBezTo>
                  <a:pt x="44" y="139"/>
                  <a:pt x="44" y="139"/>
                  <a:pt x="44" y="139"/>
                </a:cubicBezTo>
                <a:lnTo>
                  <a:pt x="44" y="163"/>
                </a:lnTo>
                <a:close/>
                <a:moveTo>
                  <a:pt x="46" y="61"/>
                </a:moveTo>
                <a:cubicBezTo>
                  <a:pt x="46" y="62"/>
                  <a:pt x="46" y="62"/>
                  <a:pt x="4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62"/>
                  <a:pt x="44" y="62"/>
                  <a:pt x="44" y="62"/>
                </a:cubicBezTo>
                <a:lnTo>
                  <a:pt x="46" y="61"/>
                </a:lnTo>
                <a:close/>
                <a:moveTo>
                  <a:pt x="46" y="65"/>
                </a:moveTo>
                <a:cubicBezTo>
                  <a:pt x="46" y="134"/>
                  <a:pt x="46" y="134"/>
                  <a:pt x="46" y="134"/>
                </a:cubicBezTo>
                <a:cubicBezTo>
                  <a:pt x="44" y="133"/>
                  <a:pt x="44" y="133"/>
                  <a:pt x="44" y="133"/>
                </a:cubicBezTo>
                <a:cubicBezTo>
                  <a:pt x="44" y="63"/>
                  <a:pt x="44" y="63"/>
                  <a:pt x="44" y="63"/>
                </a:cubicBezTo>
                <a:lnTo>
                  <a:pt x="46" y="65"/>
                </a:lnTo>
                <a:close/>
                <a:moveTo>
                  <a:pt x="44" y="60"/>
                </a:moveTo>
                <a:cubicBezTo>
                  <a:pt x="42" y="62"/>
                  <a:pt x="42" y="62"/>
                  <a:pt x="42" y="62"/>
                </a:cubicBezTo>
                <a:cubicBezTo>
                  <a:pt x="42" y="62"/>
                  <a:pt x="42" y="62"/>
                  <a:pt x="42" y="62"/>
                </a:cubicBezTo>
                <a:cubicBezTo>
                  <a:pt x="42" y="62"/>
                  <a:pt x="42" y="62"/>
                  <a:pt x="42" y="62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44" y="133"/>
                  <a:pt x="44" y="133"/>
                  <a:pt x="44" y="133"/>
                </a:cubicBezTo>
                <a:cubicBezTo>
                  <a:pt x="43" y="134"/>
                  <a:pt x="43" y="134"/>
                  <a:pt x="43" y="134"/>
                </a:cubicBezTo>
                <a:cubicBezTo>
                  <a:pt x="42" y="133"/>
                  <a:pt x="42" y="133"/>
                  <a:pt x="42" y="133"/>
                </a:cubicBezTo>
                <a:cubicBezTo>
                  <a:pt x="42" y="134"/>
                  <a:pt x="42" y="134"/>
                  <a:pt x="42" y="134"/>
                </a:cubicBezTo>
                <a:cubicBezTo>
                  <a:pt x="43" y="134"/>
                  <a:pt x="43" y="134"/>
                  <a:pt x="43" y="134"/>
                </a:cubicBezTo>
                <a:cubicBezTo>
                  <a:pt x="42" y="136"/>
                  <a:pt x="42" y="136"/>
                  <a:pt x="42" y="136"/>
                </a:cubicBezTo>
                <a:cubicBezTo>
                  <a:pt x="42" y="136"/>
                  <a:pt x="42" y="136"/>
                  <a:pt x="42" y="136"/>
                </a:cubicBezTo>
                <a:cubicBezTo>
                  <a:pt x="42" y="136"/>
                  <a:pt x="42" y="136"/>
                  <a:pt x="42" y="136"/>
                </a:cubicBezTo>
                <a:cubicBezTo>
                  <a:pt x="42" y="136"/>
                  <a:pt x="42" y="136"/>
                  <a:pt x="42" y="136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2" y="138"/>
                  <a:pt x="42" y="138"/>
                  <a:pt x="42" y="138"/>
                </a:cubicBezTo>
                <a:cubicBezTo>
                  <a:pt x="44" y="133"/>
                  <a:pt x="44" y="133"/>
                  <a:pt x="44" y="133"/>
                </a:cubicBezTo>
                <a:cubicBezTo>
                  <a:pt x="44" y="133"/>
                  <a:pt x="44" y="133"/>
                  <a:pt x="44" y="133"/>
                </a:cubicBezTo>
                <a:cubicBezTo>
                  <a:pt x="44" y="63"/>
                  <a:pt x="44" y="63"/>
                  <a:pt x="44" y="63"/>
                </a:cubicBezTo>
                <a:cubicBezTo>
                  <a:pt x="43" y="62"/>
                  <a:pt x="43" y="62"/>
                  <a:pt x="43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44" y="61"/>
                  <a:pt x="44" y="61"/>
                  <a:pt x="44" y="61"/>
                </a:cubicBezTo>
                <a:lnTo>
                  <a:pt x="44" y="60"/>
                </a:lnTo>
                <a:close/>
                <a:moveTo>
                  <a:pt x="42" y="162"/>
                </a:moveTo>
                <a:cubicBezTo>
                  <a:pt x="44" y="163"/>
                  <a:pt x="44" y="163"/>
                  <a:pt x="44" y="163"/>
                </a:cubicBezTo>
                <a:cubicBezTo>
                  <a:pt x="44" y="139"/>
                  <a:pt x="44" y="139"/>
                  <a:pt x="44" y="139"/>
                </a:cubicBezTo>
                <a:cubicBezTo>
                  <a:pt x="42" y="138"/>
                  <a:pt x="42" y="138"/>
                  <a:pt x="42" y="138"/>
                </a:cubicBezTo>
                <a:lnTo>
                  <a:pt x="42" y="162"/>
                </a:lnTo>
                <a:close/>
                <a:moveTo>
                  <a:pt x="42" y="62"/>
                </a:moveTo>
                <a:cubicBezTo>
                  <a:pt x="41" y="61"/>
                  <a:pt x="41" y="61"/>
                  <a:pt x="41" y="6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2"/>
                  <a:pt x="41" y="132"/>
                  <a:pt x="41" y="132"/>
                </a:cubicBezTo>
                <a:cubicBezTo>
                  <a:pt x="41" y="132"/>
                  <a:pt x="41" y="132"/>
                  <a:pt x="41" y="132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42" y="134"/>
                  <a:pt x="42" y="134"/>
                  <a:pt x="42" y="134"/>
                </a:cubicBezTo>
                <a:cubicBezTo>
                  <a:pt x="42" y="133"/>
                  <a:pt x="42" y="133"/>
                  <a:pt x="42" y="133"/>
                </a:cubicBezTo>
                <a:cubicBezTo>
                  <a:pt x="41" y="132"/>
                  <a:pt x="41" y="132"/>
                  <a:pt x="41" y="132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2" y="132"/>
                  <a:pt x="42" y="132"/>
                  <a:pt x="42" y="132"/>
                </a:cubicBezTo>
                <a:lnTo>
                  <a:pt x="42" y="62"/>
                </a:lnTo>
                <a:close/>
                <a:moveTo>
                  <a:pt x="41" y="161"/>
                </a:moveTo>
                <a:cubicBezTo>
                  <a:pt x="42" y="162"/>
                  <a:pt x="42" y="162"/>
                  <a:pt x="42" y="162"/>
                </a:cubicBezTo>
                <a:cubicBezTo>
                  <a:pt x="42" y="138"/>
                  <a:pt x="42" y="138"/>
                  <a:pt x="42" y="138"/>
                </a:cubicBezTo>
                <a:cubicBezTo>
                  <a:pt x="42" y="138"/>
                  <a:pt x="42" y="138"/>
                  <a:pt x="42" y="138"/>
                </a:cubicBezTo>
                <a:cubicBezTo>
                  <a:pt x="42" y="138"/>
                  <a:pt x="42" y="138"/>
                  <a:pt x="42" y="138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2" y="138"/>
                  <a:pt x="42" y="138"/>
                  <a:pt x="42" y="138"/>
                </a:cubicBezTo>
                <a:cubicBezTo>
                  <a:pt x="41" y="138"/>
                  <a:pt x="41" y="138"/>
                  <a:pt x="41" y="138"/>
                </a:cubicBezTo>
                <a:lnTo>
                  <a:pt x="41" y="161"/>
                </a:lnTo>
                <a:close/>
                <a:moveTo>
                  <a:pt x="42" y="136"/>
                </a:moveTo>
                <a:cubicBezTo>
                  <a:pt x="42" y="136"/>
                  <a:pt x="42" y="136"/>
                  <a:pt x="42" y="136"/>
                </a:cubicBezTo>
                <a:cubicBezTo>
                  <a:pt x="41" y="135"/>
                  <a:pt x="41" y="135"/>
                  <a:pt x="41" y="135"/>
                </a:cubicBezTo>
                <a:cubicBezTo>
                  <a:pt x="41" y="134"/>
                  <a:pt x="41" y="134"/>
                  <a:pt x="41" y="134"/>
                </a:cubicBezTo>
                <a:lnTo>
                  <a:pt x="42" y="136"/>
                </a:lnTo>
                <a:close/>
                <a:moveTo>
                  <a:pt x="41" y="61"/>
                </a:moveTo>
                <a:cubicBezTo>
                  <a:pt x="40" y="60"/>
                  <a:pt x="40" y="60"/>
                  <a:pt x="40" y="60"/>
                </a:cubicBezTo>
                <a:cubicBezTo>
                  <a:pt x="40" y="131"/>
                  <a:pt x="40" y="131"/>
                  <a:pt x="40" y="131"/>
                </a:cubicBezTo>
                <a:cubicBezTo>
                  <a:pt x="41" y="131"/>
                  <a:pt x="41" y="131"/>
                  <a:pt x="41" y="131"/>
                </a:cubicBezTo>
                <a:lnTo>
                  <a:pt x="41" y="61"/>
                </a:lnTo>
                <a:close/>
                <a:moveTo>
                  <a:pt x="40" y="161"/>
                </a:moveTo>
                <a:cubicBezTo>
                  <a:pt x="41" y="161"/>
                  <a:pt x="41" y="161"/>
                  <a:pt x="41" y="161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40" y="138"/>
                  <a:pt x="40" y="138"/>
                  <a:pt x="40" y="138"/>
                </a:cubicBezTo>
                <a:lnTo>
                  <a:pt x="40" y="161"/>
                </a:lnTo>
                <a:close/>
                <a:moveTo>
                  <a:pt x="41" y="132"/>
                </a:moveTo>
                <a:cubicBezTo>
                  <a:pt x="41" y="133"/>
                  <a:pt x="41" y="133"/>
                  <a:pt x="41" y="133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132"/>
                  <a:pt x="40" y="132"/>
                  <a:pt x="40" y="132"/>
                </a:cubicBezTo>
                <a:cubicBezTo>
                  <a:pt x="40" y="132"/>
                  <a:pt x="40" y="132"/>
                  <a:pt x="40" y="132"/>
                </a:cubicBezTo>
                <a:cubicBezTo>
                  <a:pt x="40" y="132"/>
                  <a:pt x="40" y="132"/>
                  <a:pt x="40" y="132"/>
                </a:cubicBezTo>
                <a:lnTo>
                  <a:pt x="41" y="132"/>
                </a:lnTo>
                <a:close/>
                <a:moveTo>
                  <a:pt x="41" y="134"/>
                </a:moveTo>
                <a:cubicBezTo>
                  <a:pt x="41" y="135"/>
                  <a:pt x="41" y="135"/>
                  <a:pt x="41" y="135"/>
                </a:cubicBezTo>
                <a:cubicBezTo>
                  <a:pt x="40" y="135"/>
                  <a:pt x="40" y="135"/>
                  <a:pt x="40" y="135"/>
                </a:cubicBezTo>
                <a:cubicBezTo>
                  <a:pt x="40" y="134"/>
                  <a:pt x="40" y="134"/>
                  <a:pt x="40" y="134"/>
                </a:cubicBezTo>
                <a:lnTo>
                  <a:pt x="41" y="134"/>
                </a:lnTo>
                <a:close/>
                <a:moveTo>
                  <a:pt x="40" y="60"/>
                </a:moveTo>
                <a:cubicBezTo>
                  <a:pt x="39" y="60"/>
                  <a:pt x="39" y="60"/>
                  <a:pt x="39" y="60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130"/>
                  <a:pt x="39" y="130"/>
                  <a:pt x="39" y="130"/>
                </a:cubicBezTo>
                <a:cubicBezTo>
                  <a:pt x="40" y="131"/>
                  <a:pt x="40" y="131"/>
                  <a:pt x="40" y="131"/>
                </a:cubicBezTo>
                <a:lnTo>
                  <a:pt x="40" y="60"/>
                </a:lnTo>
                <a:close/>
                <a:moveTo>
                  <a:pt x="39" y="160"/>
                </a:moveTo>
                <a:cubicBezTo>
                  <a:pt x="40" y="161"/>
                  <a:pt x="40" y="161"/>
                  <a:pt x="40" y="161"/>
                </a:cubicBezTo>
                <a:cubicBezTo>
                  <a:pt x="40" y="138"/>
                  <a:pt x="40" y="138"/>
                  <a:pt x="40" y="138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39" y="137"/>
                  <a:pt x="39" y="137"/>
                  <a:pt x="39" y="137"/>
                </a:cubicBezTo>
                <a:lnTo>
                  <a:pt x="39" y="160"/>
                </a:lnTo>
                <a:close/>
                <a:moveTo>
                  <a:pt x="40" y="132"/>
                </a:moveTo>
                <a:cubicBezTo>
                  <a:pt x="40" y="132"/>
                  <a:pt x="40" y="132"/>
                  <a:pt x="40" y="132"/>
                </a:cubicBezTo>
                <a:cubicBezTo>
                  <a:pt x="39" y="132"/>
                  <a:pt x="39" y="132"/>
                  <a:pt x="39" y="132"/>
                </a:cubicBezTo>
                <a:cubicBezTo>
                  <a:pt x="39" y="131"/>
                  <a:pt x="39" y="131"/>
                  <a:pt x="39" y="131"/>
                </a:cubicBezTo>
                <a:lnTo>
                  <a:pt x="40" y="132"/>
                </a:lnTo>
                <a:close/>
                <a:moveTo>
                  <a:pt x="40" y="133"/>
                </a:moveTo>
                <a:cubicBezTo>
                  <a:pt x="40" y="134"/>
                  <a:pt x="40" y="134"/>
                  <a:pt x="40" y="13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40" y="135"/>
                  <a:pt x="40" y="135"/>
                  <a:pt x="40" y="135"/>
                </a:cubicBezTo>
                <a:cubicBezTo>
                  <a:pt x="40" y="135"/>
                  <a:pt x="40" y="135"/>
                  <a:pt x="40" y="135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39" y="135"/>
                  <a:pt x="39" y="135"/>
                  <a:pt x="39" y="135"/>
                </a:cubicBezTo>
                <a:cubicBezTo>
                  <a:pt x="39" y="134"/>
                  <a:pt x="39" y="134"/>
                  <a:pt x="39" y="134"/>
                </a:cubicBezTo>
                <a:cubicBezTo>
                  <a:pt x="39" y="134"/>
                  <a:pt x="39" y="134"/>
                  <a:pt x="39" y="134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40" y="134"/>
                  <a:pt x="40" y="134"/>
                  <a:pt x="40" y="134"/>
                </a:cubicBezTo>
                <a:lnTo>
                  <a:pt x="40" y="133"/>
                </a:lnTo>
                <a:close/>
                <a:moveTo>
                  <a:pt x="39" y="60"/>
                </a:moveTo>
                <a:cubicBezTo>
                  <a:pt x="38" y="59"/>
                  <a:pt x="38" y="59"/>
                  <a:pt x="38" y="59"/>
                </a:cubicBezTo>
                <a:cubicBezTo>
                  <a:pt x="38" y="60"/>
                  <a:pt x="38" y="60"/>
                  <a:pt x="38" y="60"/>
                </a:cubicBezTo>
                <a:cubicBezTo>
                  <a:pt x="39" y="61"/>
                  <a:pt x="39" y="61"/>
                  <a:pt x="39" y="61"/>
                </a:cubicBezTo>
                <a:lnTo>
                  <a:pt x="39" y="60"/>
                </a:lnTo>
                <a:close/>
                <a:moveTo>
                  <a:pt x="39" y="61"/>
                </a:moveTo>
                <a:cubicBezTo>
                  <a:pt x="39" y="62"/>
                  <a:pt x="38" y="62"/>
                  <a:pt x="38" y="63"/>
                </a:cubicBezTo>
                <a:cubicBezTo>
                  <a:pt x="38" y="130"/>
                  <a:pt x="38" y="130"/>
                  <a:pt x="38" y="130"/>
                </a:cubicBezTo>
                <a:cubicBezTo>
                  <a:pt x="38" y="130"/>
                  <a:pt x="38" y="130"/>
                  <a:pt x="38" y="130"/>
                </a:cubicBezTo>
                <a:cubicBezTo>
                  <a:pt x="38" y="131"/>
                  <a:pt x="38" y="131"/>
                  <a:pt x="38" y="131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8" y="131"/>
                  <a:pt x="38" y="131"/>
                  <a:pt x="38" y="131"/>
                </a:cubicBezTo>
                <a:cubicBezTo>
                  <a:pt x="39" y="132"/>
                  <a:pt x="39" y="132"/>
                  <a:pt x="39" y="132"/>
                </a:cubicBezTo>
                <a:cubicBezTo>
                  <a:pt x="39" y="131"/>
                  <a:pt x="39" y="131"/>
                  <a:pt x="39" y="131"/>
                </a:cubicBezTo>
                <a:cubicBezTo>
                  <a:pt x="39" y="131"/>
                  <a:pt x="39" y="131"/>
                  <a:pt x="39" y="131"/>
                </a:cubicBezTo>
                <a:cubicBezTo>
                  <a:pt x="39" y="130"/>
                  <a:pt x="39" y="130"/>
                  <a:pt x="39" y="130"/>
                </a:cubicBezTo>
                <a:cubicBezTo>
                  <a:pt x="39" y="130"/>
                  <a:pt x="39" y="130"/>
                  <a:pt x="39" y="130"/>
                </a:cubicBezTo>
                <a:lnTo>
                  <a:pt x="39" y="61"/>
                </a:lnTo>
                <a:close/>
                <a:moveTo>
                  <a:pt x="38" y="160"/>
                </a:moveTo>
                <a:cubicBezTo>
                  <a:pt x="39" y="160"/>
                  <a:pt x="39" y="160"/>
                  <a:pt x="39" y="160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39" y="135"/>
                  <a:pt x="39" y="135"/>
                  <a:pt x="39" y="135"/>
                </a:cubicBezTo>
                <a:cubicBezTo>
                  <a:pt x="38" y="137"/>
                  <a:pt x="38" y="137"/>
                  <a:pt x="38" y="137"/>
                </a:cubicBezTo>
                <a:cubicBezTo>
                  <a:pt x="38" y="136"/>
                  <a:pt x="38" y="136"/>
                  <a:pt x="38" y="136"/>
                </a:cubicBezTo>
                <a:lnTo>
                  <a:pt x="38" y="160"/>
                </a:lnTo>
                <a:close/>
                <a:moveTo>
                  <a:pt x="39" y="133"/>
                </a:moveTo>
                <a:cubicBezTo>
                  <a:pt x="39" y="134"/>
                  <a:pt x="39" y="134"/>
                  <a:pt x="39" y="134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38" y="132"/>
                  <a:pt x="38" y="132"/>
                  <a:pt x="38" y="132"/>
                </a:cubicBezTo>
                <a:lnTo>
                  <a:pt x="39" y="133"/>
                </a:lnTo>
                <a:close/>
                <a:moveTo>
                  <a:pt x="38" y="59"/>
                </a:moveTo>
                <a:cubicBezTo>
                  <a:pt x="37" y="58"/>
                  <a:pt x="37" y="58"/>
                  <a:pt x="37" y="58"/>
                </a:cubicBezTo>
                <a:cubicBezTo>
                  <a:pt x="37" y="59"/>
                  <a:pt x="37" y="59"/>
                  <a:pt x="37" y="59"/>
                </a:cubicBezTo>
                <a:cubicBezTo>
                  <a:pt x="38" y="60"/>
                  <a:pt x="38" y="60"/>
                  <a:pt x="38" y="60"/>
                </a:cubicBezTo>
                <a:lnTo>
                  <a:pt x="38" y="59"/>
                </a:lnTo>
                <a:close/>
                <a:moveTo>
                  <a:pt x="38" y="63"/>
                </a:moveTo>
                <a:cubicBezTo>
                  <a:pt x="37" y="64"/>
                  <a:pt x="37" y="64"/>
                  <a:pt x="37" y="64"/>
                </a:cubicBezTo>
                <a:cubicBezTo>
                  <a:pt x="37" y="129"/>
                  <a:pt x="37" y="129"/>
                  <a:pt x="37" y="129"/>
                </a:cubicBezTo>
                <a:cubicBezTo>
                  <a:pt x="38" y="130"/>
                  <a:pt x="38" y="130"/>
                  <a:pt x="38" y="130"/>
                </a:cubicBezTo>
                <a:lnTo>
                  <a:pt x="38" y="63"/>
                </a:lnTo>
                <a:close/>
                <a:moveTo>
                  <a:pt x="37" y="159"/>
                </a:moveTo>
                <a:cubicBezTo>
                  <a:pt x="38" y="160"/>
                  <a:pt x="38" y="160"/>
                  <a:pt x="38" y="160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7" y="136"/>
                  <a:pt x="37" y="136"/>
                  <a:pt x="37" y="136"/>
                </a:cubicBezTo>
                <a:cubicBezTo>
                  <a:pt x="37" y="136"/>
                  <a:pt x="37" y="136"/>
                  <a:pt x="37" y="136"/>
                </a:cubicBezTo>
                <a:cubicBezTo>
                  <a:pt x="37" y="137"/>
                  <a:pt x="37" y="137"/>
                  <a:pt x="37" y="137"/>
                </a:cubicBezTo>
                <a:cubicBezTo>
                  <a:pt x="37" y="137"/>
                  <a:pt x="37" y="137"/>
                  <a:pt x="37" y="137"/>
                </a:cubicBezTo>
                <a:lnTo>
                  <a:pt x="37" y="159"/>
                </a:lnTo>
                <a:close/>
                <a:moveTo>
                  <a:pt x="38" y="131"/>
                </a:moveTo>
                <a:cubicBezTo>
                  <a:pt x="38" y="132"/>
                  <a:pt x="38" y="132"/>
                  <a:pt x="38" y="132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37" y="134"/>
                  <a:pt x="37" y="134"/>
                  <a:pt x="37" y="134"/>
                </a:cubicBezTo>
                <a:cubicBezTo>
                  <a:pt x="37" y="133"/>
                  <a:pt x="37" y="133"/>
                  <a:pt x="37" y="133"/>
                </a:cubicBezTo>
                <a:lnTo>
                  <a:pt x="38" y="131"/>
                </a:lnTo>
                <a:close/>
                <a:moveTo>
                  <a:pt x="37" y="58"/>
                </a:moveTo>
                <a:cubicBezTo>
                  <a:pt x="36" y="57"/>
                  <a:pt x="36" y="57"/>
                  <a:pt x="36" y="57"/>
                </a:cubicBezTo>
                <a:cubicBezTo>
                  <a:pt x="36" y="58"/>
                  <a:pt x="36" y="58"/>
                  <a:pt x="36" y="58"/>
                </a:cubicBezTo>
                <a:cubicBezTo>
                  <a:pt x="37" y="59"/>
                  <a:pt x="37" y="59"/>
                  <a:pt x="37" y="59"/>
                </a:cubicBezTo>
                <a:lnTo>
                  <a:pt x="37" y="58"/>
                </a:lnTo>
                <a:close/>
                <a:moveTo>
                  <a:pt x="37" y="64"/>
                </a:moveTo>
                <a:cubicBezTo>
                  <a:pt x="36" y="66"/>
                  <a:pt x="36" y="66"/>
                  <a:pt x="36" y="66"/>
                </a:cubicBezTo>
                <a:cubicBezTo>
                  <a:pt x="36" y="129"/>
                  <a:pt x="36" y="129"/>
                  <a:pt x="36" y="129"/>
                </a:cubicBezTo>
                <a:cubicBezTo>
                  <a:pt x="36" y="129"/>
                  <a:pt x="36" y="129"/>
                  <a:pt x="36" y="129"/>
                </a:cubicBezTo>
                <a:cubicBezTo>
                  <a:pt x="36" y="130"/>
                  <a:pt x="36" y="130"/>
                  <a:pt x="36" y="130"/>
                </a:cubicBezTo>
                <a:cubicBezTo>
                  <a:pt x="36" y="131"/>
                  <a:pt x="36" y="131"/>
                  <a:pt x="36" y="131"/>
                </a:cubicBezTo>
                <a:cubicBezTo>
                  <a:pt x="37" y="129"/>
                  <a:pt x="37" y="129"/>
                  <a:pt x="37" y="129"/>
                </a:cubicBezTo>
                <a:cubicBezTo>
                  <a:pt x="37" y="129"/>
                  <a:pt x="37" y="129"/>
                  <a:pt x="37" y="129"/>
                </a:cubicBezTo>
                <a:lnTo>
                  <a:pt x="37" y="64"/>
                </a:lnTo>
                <a:close/>
                <a:moveTo>
                  <a:pt x="36" y="159"/>
                </a:moveTo>
                <a:cubicBezTo>
                  <a:pt x="37" y="159"/>
                  <a:pt x="37" y="159"/>
                  <a:pt x="37" y="159"/>
                </a:cubicBezTo>
                <a:cubicBezTo>
                  <a:pt x="37" y="137"/>
                  <a:pt x="37" y="137"/>
                  <a:pt x="37" y="137"/>
                </a:cubicBezTo>
                <a:cubicBezTo>
                  <a:pt x="36" y="136"/>
                  <a:pt x="36" y="136"/>
                  <a:pt x="36" y="136"/>
                </a:cubicBezTo>
                <a:lnTo>
                  <a:pt x="36" y="159"/>
                </a:lnTo>
                <a:close/>
                <a:moveTo>
                  <a:pt x="37" y="133"/>
                </a:moveTo>
                <a:cubicBezTo>
                  <a:pt x="37" y="134"/>
                  <a:pt x="37" y="134"/>
                  <a:pt x="37" y="134"/>
                </a:cubicBezTo>
                <a:cubicBezTo>
                  <a:pt x="36" y="135"/>
                  <a:pt x="36" y="135"/>
                  <a:pt x="36" y="135"/>
                </a:cubicBezTo>
                <a:cubicBezTo>
                  <a:pt x="37" y="136"/>
                  <a:pt x="37" y="136"/>
                  <a:pt x="37" y="136"/>
                </a:cubicBezTo>
                <a:cubicBezTo>
                  <a:pt x="37" y="136"/>
                  <a:pt x="37" y="136"/>
                  <a:pt x="37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5"/>
                  <a:pt x="36" y="135"/>
                  <a:pt x="36" y="135"/>
                </a:cubicBezTo>
                <a:cubicBezTo>
                  <a:pt x="36" y="135"/>
                  <a:pt x="36" y="135"/>
                  <a:pt x="36" y="135"/>
                </a:cubicBezTo>
                <a:cubicBezTo>
                  <a:pt x="36" y="135"/>
                  <a:pt x="36" y="135"/>
                  <a:pt x="36" y="135"/>
                </a:cubicBezTo>
                <a:lnTo>
                  <a:pt x="37" y="133"/>
                </a:lnTo>
                <a:close/>
                <a:moveTo>
                  <a:pt x="36" y="57"/>
                </a:moveTo>
                <a:cubicBezTo>
                  <a:pt x="34" y="56"/>
                  <a:pt x="34" y="56"/>
                  <a:pt x="34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6" y="58"/>
                  <a:pt x="36" y="58"/>
                  <a:pt x="36" y="58"/>
                </a:cubicBezTo>
                <a:lnTo>
                  <a:pt x="36" y="57"/>
                </a:lnTo>
                <a:close/>
                <a:moveTo>
                  <a:pt x="36" y="66"/>
                </a:moveTo>
                <a:cubicBezTo>
                  <a:pt x="30" y="74"/>
                  <a:pt x="17" y="93"/>
                  <a:pt x="5" y="119"/>
                </a:cubicBezTo>
                <a:cubicBezTo>
                  <a:pt x="3" y="119"/>
                  <a:pt x="0" y="121"/>
                  <a:pt x="0" y="121"/>
                </a:cubicBezTo>
                <a:cubicBezTo>
                  <a:pt x="1" y="121"/>
                  <a:pt x="1" y="121"/>
                  <a:pt x="1" y="121"/>
                </a:cubicBezTo>
                <a:cubicBezTo>
                  <a:pt x="1" y="121"/>
                  <a:pt x="4" y="119"/>
                  <a:pt x="6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8" y="119"/>
                  <a:pt x="17" y="120"/>
                  <a:pt x="36" y="129"/>
                </a:cubicBezTo>
                <a:lnTo>
                  <a:pt x="36" y="66"/>
                </a:lnTo>
                <a:close/>
                <a:moveTo>
                  <a:pt x="36" y="130"/>
                </a:moveTo>
                <a:cubicBezTo>
                  <a:pt x="36" y="131"/>
                  <a:pt x="36" y="131"/>
                  <a:pt x="36" y="131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4" y="136"/>
                  <a:pt x="35" y="136"/>
                  <a:pt x="35" y="136"/>
                </a:cubicBezTo>
                <a:cubicBezTo>
                  <a:pt x="36" y="135"/>
                  <a:pt x="36" y="135"/>
                  <a:pt x="36" y="135"/>
                </a:cubicBezTo>
                <a:cubicBezTo>
                  <a:pt x="36" y="135"/>
                  <a:pt x="36" y="135"/>
                  <a:pt x="36" y="135"/>
                </a:cubicBezTo>
                <a:cubicBezTo>
                  <a:pt x="36" y="135"/>
                  <a:pt x="36" y="135"/>
                  <a:pt x="36" y="135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59"/>
                  <a:pt x="36" y="159"/>
                  <a:pt x="36" y="159"/>
                </a:cubicBezTo>
                <a:cubicBezTo>
                  <a:pt x="24" y="153"/>
                  <a:pt x="16" y="149"/>
                  <a:pt x="16" y="149"/>
                </a:cubicBezTo>
                <a:cubicBezTo>
                  <a:pt x="16" y="149"/>
                  <a:pt x="15" y="141"/>
                  <a:pt x="11" y="135"/>
                </a:cubicBezTo>
                <a:cubicBezTo>
                  <a:pt x="7" y="129"/>
                  <a:pt x="7" y="133"/>
                  <a:pt x="8" y="127"/>
                </a:cubicBezTo>
                <a:cubicBezTo>
                  <a:pt x="8" y="127"/>
                  <a:pt x="18" y="130"/>
                  <a:pt x="33" y="135"/>
                </a:cubicBezTo>
                <a:lnTo>
                  <a:pt x="36" y="130"/>
                </a:ln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17" name="Rectangle 7"/>
          <p:cNvSpPr>
            <a:spLocks noChangeArrowheads="1"/>
          </p:cNvSpPr>
          <p:nvPr/>
        </p:nvSpPr>
        <p:spPr bwMode="auto">
          <a:xfrm>
            <a:off x="819151" y="3310467"/>
            <a:ext cx="4411133" cy="279400"/>
          </a:xfrm>
          <a:prstGeom prst="rect">
            <a:avLst/>
          </a:pr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18" name="Rectangle 8"/>
          <p:cNvSpPr>
            <a:spLocks noChangeArrowheads="1"/>
          </p:cNvSpPr>
          <p:nvPr/>
        </p:nvSpPr>
        <p:spPr bwMode="auto">
          <a:xfrm>
            <a:off x="819151" y="3310467"/>
            <a:ext cx="4411133" cy="279400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19" name="Freeform 9"/>
          <p:cNvSpPr>
            <a:spLocks noChangeArrowheads="1"/>
          </p:cNvSpPr>
          <p:nvPr/>
        </p:nvSpPr>
        <p:spPr bwMode="auto">
          <a:xfrm>
            <a:off x="814918" y="2351618"/>
            <a:ext cx="4349749" cy="859367"/>
          </a:xfrm>
          <a:custGeom>
            <a:avLst/>
            <a:gdLst>
              <a:gd name="T0" fmla="*/ 986 w 996"/>
              <a:gd name="T1" fmla="*/ 0 h 197"/>
              <a:gd name="T2" fmla="*/ 515 w 996"/>
              <a:gd name="T3" fmla="*/ 114 h 197"/>
              <a:gd name="T4" fmla="*/ 113 w 996"/>
              <a:gd name="T5" fmla="*/ 133 h 197"/>
              <a:gd name="T6" fmla="*/ 1 w 996"/>
              <a:gd name="T7" fmla="*/ 132 h 197"/>
              <a:gd name="T8" fmla="*/ 0 w 996"/>
              <a:gd name="T9" fmla="*/ 196 h 197"/>
              <a:gd name="T10" fmla="*/ 114 w 996"/>
              <a:gd name="T11" fmla="*/ 197 h 197"/>
              <a:gd name="T12" fmla="*/ 518 w 996"/>
              <a:gd name="T13" fmla="*/ 178 h 197"/>
              <a:gd name="T14" fmla="*/ 996 w 996"/>
              <a:gd name="T15" fmla="*/ 63 h 197"/>
              <a:gd name="T16" fmla="*/ 986 w 996"/>
              <a:gd name="T17" fmla="*/ 0 h 19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96"/>
              <a:gd name="T28" fmla="*/ 0 h 197"/>
              <a:gd name="T29" fmla="*/ 996 w 996"/>
              <a:gd name="T30" fmla="*/ 197 h 19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96" h="197">
                <a:moveTo>
                  <a:pt x="986" y="0"/>
                </a:moveTo>
                <a:cubicBezTo>
                  <a:pt x="834" y="62"/>
                  <a:pt x="676" y="96"/>
                  <a:pt x="515" y="114"/>
                </a:cubicBezTo>
                <a:cubicBezTo>
                  <a:pt x="383" y="128"/>
                  <a:pt x="248" y="133"/>
                  <a:pt x="113" y="133"/>
                </a:cubicBezTo>
                <a:cubicBezTo>
                  <a:pt x="76" y="133"/>
                  <a:pt x="38" y="132"/>
                  <a:pt x="1" y="132"/>
                </a:cubicBezTo>
                <a:cubicBezTo>
                  <a:pt x="0" y="196"/>
                  <a:pt x="0" y="196"/>
                  <a:pt x="0" y="196"/>
                </a:cubicBezTo>
                <a:cubicBezTo>
                  <a:pt x="38" y="197"/>
                  <a:pt x="76" y="197"/>
                  <a:pt x="114" y="197"/>
                </a:cubicBezTo>
                <a:cubicBezTo>
                  <a:pt x="250" y="197"/>
                  <a:pt x="385" y="193"/>
                  <a:pt x="518" y="178"/>
                </a:cubicBezTo>
                <a:cubicBezTo>
                  <a:pt x="681" y="160"/>
                  <a:pt x="842" y="126"/>
                  <a:pt x="996" y="63"/>
                </a:cubicBezTo>
                <a:cubicBezTo>
                  <a:pt x="986" y="0"/>
                  <a:pt x="986" y="0"/>
                  <a:pt x="986" y="0"/>
                </a:cubicBezTo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20" name="Freeform 10"/>
          <p:cNvSpPr>
            <a:spLocks noChangeArrowheads="1"/>
          </p:cNvSpPr>
          <p:nvPr/>
        </p:nvSpPr>
        <p:spPr bwMode="auto">
          <a:xfrm>
            <a:off x="814917" y="1521885"/>
            <a:ext cx="4123267" cy="1291167"/>
          </a:xfrm>
          <a:custGeom>
            <a:avLst/>
            <a:gdLst>
              <a:gd name="T0" fmla="*/ 927 w 944"/>
              <a:gd name="T1" fmla="*/ 0 h 296"/>
              <a:gd name="T2" fmla="*/ 519 w 944"/>
              <a:gd name="T3" fmla="*/ 176 h 296"/>
              <a:gd name="T4" fmla="*/ 33 w 944"/>
              <a:gd name="T5" fmla="*/ 231 h 296"/>
              <a:gd name="T6" fmla="*/ 1 w 944"/>
              <a:gd name="T7" fmla="*/ 231 h 296"/>
              <a:gd name="T8" fmla="*/ 0 w 944"/>
              <a:gd name="T9" fmla="*/ 295 h 296"/>
              <a:gd name="T10" fmla="*/ 34 w 944"/>
              <a:gd name="T11" fmla="*/ 296 h 296"/>
              <a:gd name="T12" fmla="*/ 526 w 944"/>
              <a:gd name="T13" fmla="*/ 240 h 296"/>
              <a:gd name="T14" fmla="*/ 944 w 944"/>
              <a:gd name="T15" fmla="*/ 59 h 296"/>
              <a:gd name="T16" fmla="*/ 927 w 944"/>
              <a:gd name="T17" fmla="*/ 0 h 2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44"/>
              <a:gd name="T28" fmla="*/ 0 h 296"/>
              <a:gd name="T29" fmla="*/ 944 w 944"/>
              <a:gd name="T30" fmla="*/ 296 h 2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44" h="296">
                <a:moveTo>
                  <a:pt x="927" y="0"/>
                </a:moveTo>
                <a:cubicBezTo>
                  <a:pt x="802" y="83"/>
                  <a:pt x="663" y="140"/>
                  <a:pt x="519" y="176"/>
                </a:cubicBezTo>
                <a:cubicBezTo>
                  <a:pt x="361" y="216"/>
                  <a:pt x="195" y="231"/>
                  <a:pt x="33" y="231"/>
                </a:cubicBezTo>
                <a:cubicBezTo>
                  <a:pt x="22" y="231"/>
                  <a:pt x="12" y="231"/>
                  <a:pt x="1" y="231"/>
                </a:cubicBezTo>
                <a:cubicBezTo>
                  <a:pt x="0" y="295"/>
                  <a:pt x="0" y="295"/>
                  <a:pt x="0" y="295"/>
                </a:cubicBezTo>
                <a:cubicBezTo>
                  <a:pt x="11" y="296"/>
                  <a:pt x="22" y="296"/>
                  <a:pt x="34" y="296"/>
                </a:cubicBezTo>
                <a:cubicBezTo>
                  <a:pt x="198" y="296"/>
                  <a:pt x="365" y="280"/>
                  <a:pt x="526" y="240"/>
                </a:cubicBezTo>
                <a:cubicBezTo>
                  <a:pt x="673" y="203"/>
                  <a:pt x="815" y="145"/>
                  <a:pt x="944" y="59"/>
                </a:cubicBezTo>
                <a:cubicBezTo>
                  <a:pt x="927" y="0"/>
                  <a:pt x="927" y="0"/>
                  <a:pt x="927" y="0"/>
                </a:cubicBezTo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21" name="Freeform 11"/>
          <p:cNvSpPr>
            <a:spLocks noChangeArrowheads="1"/>
          </p:cNvSpPr>
          <p:nvPr/>
        </p:nvSpPr>
        <p:spPr bwMode="auto">
          <a:xfrm>
            <a:off x="823384" y="3695701"/>
            <a:ext cx="4349749" cy="859367"/>
          </a:xfrm>
          <a:custGeom>
            <a:avLst/>
            <a:gdLst>
              <a:gd name="T0" fmla="*/ 114 w 996"/>
              <a:gd name="T1" fmla="*/ 0 h 197"/>
              <a:gd name="T2" fmla="*/ 0 w 996"/>
              <a:gd name="T3" fmla="*/ 1 h 197"/>
              <a:gd name="T4" fmla="*/ 0 w 996"/>
              <a:gd name="T5" fmla="*/ 66 h 197"/>
              <a:gd name="T6" fmla="*/ 112 w 996"/>
              <a:gd name="T7" fmla="*/ 65 h 197"/>
              <a:gd name="T8" fmla="*/ 515 w 996"/>
              <a:gd name="T9" fmla="*/ 84 h 197"/>
              <a:gd name="T10" fmla="*/ 985 w 996"/>
              <a:gd name="T11" fmla="*/ 197 h 197"/>
              <a:gd name="T12" fmla="*/ 996 w 996"/>
              <a:gd name="T13" fmla="*/ 134 h 197"/>
              <a:gd name="T14" fmla="*/ 518 w 996"/>
              <a:gd name="T15" fmla="*/ 19 h 197"/>
              <a:gd name="T16" fmla="*/ 114 w 996"/>
              <a:gd name="T17" fmla="*/ 0 h 19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96"/>
              <a:gd name="T28" fmla="*/ 0 h 197"/>
              <a:gd name="T29" fmla="*/ 996 w 996"/>
              <a:gd name="T30" fmla="*/ 197 h 19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96" h="197">
                <a:moveTo>
                  <a:pt x="114" y="0"/>
                </a:moveTo>
                <a:cubicBezTo>
                  <a:pt x="76" y="0"/>
                  <a:pt x="38" y="1"/>
                  <a:pt x="0" y="1"/>
                </a:cubicBezTo>
                <a:cubicBezTo>
                  <a:pt x="0" y="66"/>
                  <a:pt x="0" y="66"/>
                  <a:pt x="0" y="66"/>
                </a:cubicBezTo>
                <a:cubicBezTo>
                  <a:pt x="37" y="65"/>
                  <a:pt x="75" y="65"/>
                  <a:pt x="112" y="65"/>
                </a:cubicBezTo>
                <a:cubicBezTo>
                  <a:pt x="247" y="65"/>
                  <a:pt x="382" y="69"/>
                  <a:pt x="515" y="84"/>
                </a:cubicBezTo>
                <a:cubicBezTo>
                  <a:pt x="676" y="101"/>
                  <a:pt x="833" y="135"/>
                  <a:pt x="985" y="197"/>
                </a:cubicBezTo>
                <a:cubicBezTo>
                  <a:pt x="996" y="134"/>
                  <a:pt x="996" y="134"/>
                  <a:pt x="996" y="134"/>
                </a:cubicBezTo>
                <a:cubicBezTo>
                  <a:pt x="841" y="72"/>
                  <a:pt x="681" y="37"/>
                  <a:pt x="518" y="19"/>
                </a:cubicBezTo>
                <a:cubicBezTo>
                  <a:pt x="385" y="4"/>
                  <a:pt x="250" y="0"/>
                  <a:pt x="114" y="0"/>
                </a:cubicBezTo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22" name="Freeform 12"/>
          <p:cNvSpPr>
            <a:spLocks noChangeArrowheads="1"/>
          </p:cNvSpPr>
          <p:nvPr/>
        </p:nvSpPr>
        <p:spPr bwMode="auto">
          <a:xfrm>
            <a:off x="823385" y="4097867"/>
            <a:ext cx="4119033" cy="1286933"/>
          </a:xfrm>
          <a:custGeom>
            <a:avLst/>
            <a:gdLst>
              <a:gd name="T0" fmla="*/ 33 w 943"/>
              <a:gd name="T1" fmla="*/ 0 h 295"/>
              <a:gd name="T2" fmla="*/ 0 w 943"/>
              <a:gd name="T3" fmla="*/ 0 h 295"/>
              <a:gd name="T4" fmla="*/ 0 w 943"/>
              <a:gd name="T5" fmla="*/ 64 h 295"/>
              <a:gd name="T6" fmla="*/ 33 w 943"/>
              <a:gd name="T7" fmla="*/ 64 h 295"/>
              <a:gd name="T8" fmla="*/ 518 w 943"/>
              <a:gd name="T9" fmla="*/ 119 h 295"/>
              <a:gd name="T10" fmla="*/ 927 w 943"/>
              <a:gd name="T11" fmla="*/ 295 h 295"/>
              <a:gd name="T12" fmla="*/ 943 w 943"/>
              <a:gd name="T13" fmla="*/ 236 h 295"/>
              <a:gd name="T14" fmla="*/ 525 w 943"/>
              <a:gd name="T15" fmla="*/ 56 h 295"/>
              <a:gd name="T16" fmla="*/ 33 w 943"/>
              <a:gd name="T17" fmla="*/ 0 h 2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43"/>
              <a:gd name="T28" fmla="*/ 0 h 295"/>
              <a:gd name="T29" fmla="*/ 943 w 943"/>
              <a:gd name="T30" fmla="*/ 295 h 2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43" h="295">
                <a:moveTo>
                  <a:pt x="33" y="0"/>
                </a:moveTo>
                <a:cubicBezTo>
                  <a:pt x="22" y="0"/>
                  <a:pt x="11" y="0"/>
                  <a:pt x="0" y="0"/>
                </a:cubicBezTo>
                <a:cubicBezTo>
                  <a:pt x="0" y="64"/>
                  <a:pt x="0" y="64"/>
                  <a:pt x="0" y="64"/>
                </a:cubicBezTo>
                <a:cubicBezTo>
                  <a:pt x="11" y="64"/>
                  <a:pt x="22" y="64"/>
                  <a:pt x="33" y="64"/>
                </a:cubicBezTo>
                <a:cubicBezTo>
                  <a:pt x="195" y="64"/>
                  <a:pt x="360" y="80"/>
                  <a:pt x="518" y="119"/>
                </a:cubicBezTo>
                <a:cubicBezTo>
                  <a:pt x="662" y="155"/>
                  <a:pt x="801" y="212"/>
                  <a:pt x="927" y="295"/>
                </a:cubicBezTo>
                <a:cubicBezTo>
                  <a:pt x="943" y="236"/>
                  <a:pt x="943" y="236"/>
                  <a:pt x="943" y="236"/>
                </a:cubicBezTo>
                <a:cubicBezTo>
                  <a:pt x="814" y="150"/>
                  <a:pt x="672" y="93"/>
                  <a:pt x="525" y="56"/>
                </a:cubicBezTo>
                <a:cubicBezTo>
                  <a:pt x="364" y="15"/>
                  <a:pt x="197" y="0"/>
                  <a:pt x="33" y="0"/>
                </a:cubicBezTo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23" name="Freeform 13"/>
          <p:cNvSpPr>
            <a:spLocks noEditPoints="1" noChangeArrowheads="1"/>
          </p:cNvSpPr>
          <p:nvPr/>
        </p:nvSpPr>
        <p:spPr bwMode="auto">
          <a:xfrm>
            <a:off x="5287434" y="3210985"/>
            <a:ext cx="751417" cy="402167"/>
          </a:xfrm>
          <a:custGeom>
            <a:avLst/>
            <a:gdLst>
              <a:gd name="T0" fmla="*/ 142 w 172"/>
              <a:gd name="T1" fmla="*/ 77 h 92"/>
              <a:gd name="T2" fmla="*/ 142 w 172"/>
              <a:gd name="T3" fmla="*/ 51 h 92"/>
              <a:gd name="T4" fmla="*/ 142 w 172"/>
              <a:gd name="T5" fmla="*/ 92 h 92"/>
              <a:gd name="T6" fmla="*/ 142 w 172"/>
              <a:gd name="T7" fmla="*/ 39 h 92"/>
              <a:gd name="T8" fmla="*/ 142 w 172"/>
              <a:gd name="T9" fmla="*/ 67 h 92"/>
              <a:gd name="T10" fmla="*/ 142 w 172"/>
              <a:gd name="T11" fmla="*/ 67 h 92"/>
              <a:gd name="T12" fmla="*/ 142 w 172"/>
              <a:gd name="T13" fmla="*/ 51 h 92"/>
              <a:gd name="T14" fmla="*/ 137 w 172"/>
              <a:gd name="T15" fmla="*/ 63 h 92"/>
              <a:gd name="T16" fmla="*/ 142 w 172"/>
              <a:gd name="T17" fmla="*/ 75 h 92"/>
              <a:gd name="T18" fmla="*/ 131 w 172"/>
              <a:gd name="T19" fmla="*/ 41 h 92"/>
              <a:gd name="T20" fmla="*/ 112 w 172"/>
              <a:gd name="T21" fmla="*/ 63 h 92"/>
              <a:gd name="T22" fmla="*/ 90 w 172"/>
              <a:gd name="T23" fmla="*/ 62 h 92"/>
              <a:gd name="T24" fmla="*/ 82 w 172"/>
              <a:gd name="T25" fmla="*/ 77 h 92"/>
              <a:gd name="T26" fmla="*/ 78 w 172"/>
              <a:gd name="T27" fmla="*/ 78 h 92"/>
              <a:gd name="T28" fmla="*/ 81 w 172"/>
              <a:gd name="T29" fmla="*/ 66 h 92"/>
              <a:gd name="T30" fmla="*/ 82 w 172"/>
              <a:gd name="T31" fmla="*/ 61 h 92"/>
              <a:gd name="T32" fmla="*/ 118 w 172"/>
              <a:gd name="T33" fmla="*/ 27 h 92"/>
              <a:gd name="T34" fmla="*/ 124 w 172"/>
              <a:gd name="T35" fmla="*/ 23 h 92"/>
              <a:gd name="T36" fmla="*/ 104 w 172"/>
              <a:gd name="T37" fmla="*/ 9 h 92"/>
              <a:gd name="T38" fmla="*/ 121 w 172"/>
              <a:gd name="T39" fmla="*/ 4 h 92"/>
              <a:gd name="T40" fmla="*/ 130 w 172"/>
              <a:gd name="T41" fmla="*/ 7 h 92"/>
              <a:gd name="T42" fmla="*/ 130 w 172"/>
              <a:gd name="T43" fmla="*/ 17 h 92"/>
              <a:gd name="T44" fmla="*/ 142 w 172"/>
              <a:gd name="T45" fmla="*/ 33 h 92"/>
              <a:gd name="T46" fmla="*/ 138 w 172"/>
              <a:gd name="T47" fmla="*/ 49 h 92"/>
              <a:gd name="T48" fmla="*/ 78 w 172"/>
              <a:gd name="T49" fmla="*/ 10 h 92"/>
              <a:gd name="T50" fmla="*/ 76 w 172"/>
              <a:gd name="T51" fmla="*/ 16 h 92"/>
              <a:gd name="T52" fmla="*/ 78 w 172"/>
              <a:gd name="T53" fmla="*/ 27 h 92"/>
              <a:gd name="T54" fmla="*/ 69 w 172"/>
              <a:gd name="T55" fmla="*/ 28 h 92"/>
              <a:gd name="T56" fmla="*/ 65 w 172"/>
              <a:gd name="T57" fmla="*/ 16 h 92"/>
              <a:gd name="T58" fmla="*/ 76 w 172"/>
              <a:gd name="T59" fmla="*/ 9 h 92"/>
              <a:gd name="T60" fmla="*/ 53 w 172"/>
              <a:gd name="T61" fmla="*/ 45 h 92"/>
              <a:gd name="T62" fmla="*/ 53 w 172"/>
              <a:gd name="T63" fmla="*/ 66 h 92"/>
              <a:gd name="T64" fmla="*/ 59 w 172"/>
              <a:gd name="T65" fmla="*/ 66 h 92"/>
              <a:gd name="T66" fmla="*/ 78 w 172"/>
              <a:gd name="T67" fmla="*/ 78 h 92"/>
              <a:gd name="T68" fmla="*/ 53 w 172"/>
              <a:gd name="T69" fmla="*/ 38 h 92"/>
              <a:gd name="T70" fmla="*/ 53 w 172"/>
              <a:gd name="T71" fmla="*/ 60 h 92"/>
              <a:gd name="T72" fmla="*/ 50 w 172"/>
              <a:gd name="T73" fmla="*/ 41 h 92"/>
              <a:gd name="T74" fmla="*/ 47 w 172"/>
              <a:gd name="T75" fmla="*/ 66 h 92"/>
              <a:gd name="T76" fmla="*/ 53 w 172"/>
              <a:gd name="T77" fmla="*/ 81 h 92"/>
              <a:gd name="T78" fmla="*/ 47 w 172"/>
              <a:gd name="T79" fmla="*/ 39 h 92"/>
              <a:gd name="T80" fmla="*/ 47 w 172"/>
              <a:gd name="T81" fmla="*/ 61 h 92"/>
              <a:gd name="T82" fmla="*/ 39 w 172"/>
              <a:gd name="T83" fmla="*/ 70 h 92"/>
              <a:gd name="T84" fmla="*/ 41 w 172"/>
              <a:gd name="T85" fmla="*/ 61 h 92"/>
              <a:gd name="T86" fmla="*/ 45 w 172"/>
              <a:gd name="T87" fmla="*/ 45 h 92"/>
              <a:gd name="T88" fmla="*/ 47 w 172"/>
              <a:gd name="T89" fmla="*/ 78 h 92"/>
              <a:gd name="T90" fmla="*/ 47 w 172"/>
              <a:gd name="T91" fmla="*/ 78 h 92"/>
              <a:gd name="T92" fmla="*/ 29 w 172"/>
              <a:gd name="T93" fmla="*/ 39 h 92"/>
              <a:gd name="T94" fmla="*/ 39 w 172"/>
              <a:gd name="T95" fmla="*/ 52 h 92"/>
              <a:gd name="T96" fmla="*/ 39 w 172"/>
              <a:gd name="T97" fmla="*/ 66 h 92"/>
              <a:gd name="T98" fmla="*/ 29 w 172"/>
              <a:gd name="T99" fmla="*/ 58 h 92"/>
              <a:gd name="T100" fmla="*/ 30 w 172"/>
              <a:gd name="T101" fmla="*/ 51 h 92"/>
              <a:gd name="T102" fmla="*/ 39 w 172"/>
              <a:gd name="T103" fmla="*/ 52 h 92"/>
              <a:gd name="T104" fmla="*/ 29 w 172"/>
              <a:gd name="T105" fmla="*/ 77 h 92"/>
              <a:gd name="T106" fmla="*/ 39 w 172"/>
              <a:gd name="T107" fmla="*/ 85 h 92"/>
              <a:gd name="T108" fmla="*/ 29 w 172"/>
              <a:gd name="T109" fmla="*/ 87 h 92"/>
              <a:gd name="T110" fmla="*/ 29 w 172"/>
              <a:gd name="T111" fmla="*/ 39 h 92"/>
              <a:gd name="T112" fmla="*/ 0 w 172"/>
              <a:gd name="T113" fmla="*/ 63 h 92"/>
              <a:gd name="T114" fmla="*/ 29 w 172"/>
              <a:gd name="T115" fmla="*/ 77 h 92"/>
              <a:gd name="T116" fmla="*/ 29 w 172"/>
              <a:gd name="T117" fmla="*/ 49 h 92"/>
              <a:gd name="T118" fmla="*/ 29 w 172"/>
              <a:gd name="T119" fmla="*/ 58 h 9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72"/>
              <a:gd name="T181" fmla="*/ 0 h 92"/>
              <a:gd name="T182" fmla="*/ 172 w 172"/>
              <a:gd name="T183" fmla="*/ 92 h 9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72" h="92">
                <a:moveTo>
                  <a:pt x="142" y="48"/>
                </a:moveTo>
                <a:cubicBezTo>
                  <a:pt x="150" y="48"/>
                  <a:pt x="156" y="55"/>
                  <a:pt x="156" y="63"/>
                </a:cubicBezTo>
                <a:cubicBezTo>
                  <a:pt x="156" y="70"/>
                  <a:pt x="150" y="77"/>
                  <a:pt x="142" y="77"/>
                </a:cubicBezTo>
                <a:cubicBezTo>
                  <a:pt x="142" y="77"/>
                  <a:pt x="142" y="77"/>
                  <a:pt x="142" y="77"/>
                </a:cubicBezTo>
                <a:cubicBezTo>
                  <a:pt x="142" y="75"/>
                  <a:pt x="142" y="75"/>
                  <a:pt x="142" y="75"/>
                </a:cubicBezTo>
                <a:cubicBezTo>
                  <a:pt x="142" y="75"/>
                  <a:pt x="142" y="75"/>
                  <a:pt x="142" y="75"/>
                </a:cubicBezTo>
                <a:cubicBezTo>
                  <a:pt x="148" y="75"/>
                  <a:pt x="154" y="69"/>
                  <a:pt x="154" y="63"/>
                </a:cubicBezTo>
                <a:cubicBezTo>
                  <a:pt x="154" y="56"/>
                  <a:pt x="148" y="51"/>
                  <a:pt x="142" y="51"/>
                </a:cubicBezTo>
                <a:lnTo>
                  <a:pt x="142" y="48"/>
                </a:lnTo>
                <a:close/>
                <a:moveTo>
                  <a:pt x="142" y="86"/>
                </a:moveTo>
                <a:cubicBezTo>
                  <a:pt x="142" y="92"/>
                  <a:pt x="142" y="92"/>
                  <a:pt x="142" y="92"/>
                </a:cubicBezTo>
                <a:cubicBezTo>
                  <a:pt x="142" y="92"/>
                  <a:pt x="142" y="92"/>
                  <a:pt x="142" y="92"/>
                </a:cubicBezTo>
                <a:cubicBezTo>
                  <a:pt x="158" y="92"/>
                  <a:pt x="172" y="79"/>
                  <a:pt x="171" y="63"/>
                </a:cubicBezTo>
                <a:cubicBezTo>
                  <a:pt x="171" y="46"/>
                  <a:pt x="158" y="33"/>
                  <a:pt x="142" y="33"/>
                </a:cubicBezTo>
                <a:cubicBezTo>
                  <a:pt x="142" y="33"/>
                  <a:pt x="142" y="33"/>
                  <a:pt x="142" y="33"/>
                </a:cubicBezTo>
                <a:cubicBezTo>
                  <a:pt x="142" y="39"/>
                  <a:pt x="142" y="39"/>
                  <a:pt x="142" y="39"/>
                </a:cubicBezTo>
                <a:cubicBezTo>
                  <a:pt x="155" y="39"/>
                  <a:pt x="165" y="50"/>
                  <a:pt x="165" y="63"/>
                </a:cubicBezTo>
                <a:cubicBezTo>
                  <a:pt x="165" y="76"/>
                  <a:pt x="155" y="86"/>
                  <a:pt x="142" y="86"/>
                </a:cubicBezTo>
                <a:close/>
                <a:moveTo>
                  <a:pt x="142" y="67"/>
                </a:moveTo>
                <a:cubicBezTo>
                  <a:pt x="142" y="67"/>
                  <a:pt x="142" y="67"/>
                  <a:pt x="142" y="67"/>
                </a:cubicBezTo>
                <a:cubicBezTo>
                  <a:pt x="144" y="67"/>
                  <a:pt x="146" y="65"/>
                  <a:pt x="146" y="63"/>
                </a:cubicBezTo>
                <a:cubicBezTo>
                  <a:pt x="146" y="60"/>
                  <a:pt x="144" y="58"/>
                  <a:pt x="142" y="58"/>
                </a:cubicBezTo>
                <a:cubicBezTo>
                  <a:pt x="142" y="57"/>
                  <a:pt x="142" y="57"/>
                  <a:pt x="142" y="57"/>
                </a:cubicBezTo>
                <a:lnTo>
                  <a:pt x="142" y="67"/>
                </a:lnTo>
                <a:close/>
                <a:moveTo>
                  <a:pt x="142" y="48"/>
                </a:moveTo>
                <a:cubicBezTo>
                  <a:pt x="142" y="48"/>
                  <a:pt x="142" y="48"/>
                  <a:pt x="142" y="48"/>
                </a:cubicBezTo>
                <a:cubicBezTo>
                  <a:pt x="142" y="51"/>
                  <a:pt x="142" y="51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ubicBezTo>
                  <a:pt x="141" y="51"/>
                  <a:pt x="140" y="51"/>
                  <a:pt x="139" y="51"/>
                </a:cubicBezTo>
                <a:cubicBezTo>
                  <a:pt x="142" y="57"/>
                  <a:pt x="142" y="57"/>
                  <a:pt x="142" y="57"/>
                </a:cubicBezTo>
                <a:cubicBezTo>
                  <a:pt x="142" y="67"/>
                  <a:pt x="142" y="67"/>
                  <a:pt x="142" y="67"/>
                </a:cubicBezTo>
                <a:cubicBezTo>
                  <a:pt x="139" y="67"/>
                  <a:pt x="137" y="65"/>
                  <a:pt x="137" y="63"/>
                </a:cubicBezTo>
                <a:cubicBezTo>
                  <a:pt x="137" y="61"/>
                  <a:pt x="138" y="60"/>
                  <a:pt x="138" y="59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2" y="54"/>
                  <a:pt x="130" y="58"/>
                  <a:pt x="130" y="63"/>
                </a:cubicBezTo>
                <a:cubicBezTo>
                  <a:pt x="130" y="69"/>
                  <a:pt x="135" y="75"/>
                  <a:pt x="142" y="75"/>
                </a:cubicBezTo>
                <a:cubicBezTo>
                  <a:pt x="142" y="77"/>
                  <a:pt x="142" y="77"/>
                  <a:pt x="142" y="77"/>
                </a:cubicBezTo>
                <a:cubicBezTo>
                  <a:pt x="134" y="77"/>
                  <a:pt x="128" y="71"/>
                  <a:pt x="128" y="63"/>
                </a:cubicBezTo>
                <a:cubicBezTo>
                  <a:pt x="128" y="57"/>
                  <a:pt x="131" y="53"/>
                  <a:pt x="135" y="50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24" y="45"/>
                  <a:pt x="118" y="53"/>
                  <a:pt x="118" y="63"/>
                </a:cubicBezTo>
                <a:cubicBezTo>
                  <a:pt x="118" y="76"/>
                  <a:pt x="129" y="86"/>
                  <a:pt x="142" y="86"/>
                </a:cubicBezTo>
                <a:cubicBezTo>
                  <a:pt x="142" y="92"/>
                  <a:pt x="142" y="92"/>
                  <a:pt x="142" y="92"/>
                </a:cubicBezTo>
                <a:cubicBezTo>
                  <a:pt x="125" y="92"/>
                  <a:pt x="112" y="79"/>
                  <a:pt x="112" y="63"/>
                </a:cubicBezTo>
                <a:cubicBezTo>
                  <a:pt x="112" y="51"/>
                  <a:pt x="119" y="40"/>
                  <a:pt x="129" y="36"/>
                </a:cubicBezTo>
                <a:cubicBezTo>
                  <a:pt x="126" y="26"/>
                  <a:pt x="126" y="26"/>
                  <a:pt x="126" y="26"/>
                </a:cubicBezTo>
                <a:cubicBezTo>
                  <a:pt x="125" y="26"/>
                  <a:pt x="125" y="26"/>
                  <a:pt x="125" y="26"/>
                </a:cubicBezTo>
                <a:cubicBezTo>
                  <a:pt x="90" y="62"/>
                  <a:pt x="90" y="62"/>
                  <a:pt x="90" y="62"/>
                </a:cubicBezTo>
                <a:cubicBezTo>
                  <a:pt x="90" y="62"/>
                  <a:pt x="90" y="63"/>
                  <a:pt x="90" y="63"/>
                </a:cubicBezTo>
                <a:cubicBezTo>
                  <a:pt x="90" y="66"/>
                  <a:pt x="88" y="68"/>
                  <a:pt x="86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82" y="77"/>
                  <a:pt x="82" y="77"/>
                  <a:pt x="82" y="77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78"/>
                  <a:pt x="85" y="79"/>
                  <a:pt x="84" y="79"/>
                </a:cubicBezTo>
                <a:cubicBezTo>
                  <a:pt x="84" y="80"/>
                  <a:pt x="83" y="80"/>
                  <a:pt x="83" y="80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6"/>
                  <a:pt x="78" y="76"/>
                  <a:pt x="78" y="76"/>
                </a:cubicBezTo>
                <a:cubicBezTo>
                  <a:pt x="79" y="76"/>
                  <a:pt x="79" y="76"/>
                  <a:pt x="79" y="76"/>
                </a:cubicBezTo>
                <a:cubicBezTo>
                  <a:pt x="83" y="67"/>
                  <a:pt x="83" y="67"/>
                  <a:pt x="83" y="67"/>
                </a:cubicBezTo>
                <a:cubicBezTo>
                  <a:pt x="82" y="67"/>
                  <a:pt x="82" y="66"/>
                  <a:pt x="81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61"/>
                  <a:pt x="78" y="61"/>
                  <a:pt x="78" y="61"/>
                </a:cubicBezTo>
                <a:cubicBezTo>
                  <a:pt x="82" y="61"/>
                  <a:pt x="82" y="61"/>
                  <a:pt x="82" y="61"/>
                </a:cubicBezTo>
                <a:cubicBezTo>
                  <a:pt x="82" y="61"/>
                  <a:pt x="82" y="61"/>
                  <a:pt x="82" y="61"/>
                </a:cubicBezTo>
                <a:cubicBezTo>
                  <a:pt x="78" y="51"/>
                  <a:pt x="78" y="51"/>
                  <a:pt x="78" y="51"/>
                </a:cubicBezTo>
                <a:cubicBezTo>
                  <a:pt x="78" y="37"/>
                  <a:pt x="78" y="37"/>
                  <a:pt x="78" y="37"/>
                </a:cubicBezTo>
                <a:cubicBezTo>
                  <a:pt x="87" y="59"/>
                  <a:pt x="87" y="59"/>
                  <a:pt x="87" y="59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2"/>
                  <a:pt x="78" y="22"/>
                  <a:pt x="78" y="22"/>
                </a:cubicBezTo>
                <a:cubicBezTo>
                  <a:pt x="123" y="22"/>
                  <a:pt x="123" y="22"/>
                  <a:pt x="123" y="22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18" y="6"/>
                  <a:pt x="118" y="6"/>
                  <a:pt x="118" y="6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05" y="12"/>
                  <a:pt x="104" y="12"/>
                  <a:pt x="104" y="11"/>
                </a:cubicBezTo>
                <a:cubicBezTo>
                  <a:pt x="103" y="10"/>
                  <a:pt x="104" y="9"/>
                  <a:pt x="104" y="9"/>
                </a:cubicBezTo>
                <a:cubicBezTo>
                  <a:pt x="120" y="1"/>
                  <a:pt x="120" y="1"/>
                  <a:pt x="120" y="1"/>
                </a:cubicBezTo>
                <a:cubicBezTo>
                  <a:pt x="121" y="0"/>
                  <a:pt x="122" y="1"/>
                  <a:pt x="123" y="2"/>
                </a:cubicBezTo>
                <a:cubicBezTo>
                  <a:pt x="123" y="2"/>
                  <a:pt x="123" y="3"/>
                  <a:pt x="122" y="4"/>
                </a:cubicBezTo>
                <a:cubicBezTo>
                  <a:pt x="121" y="4"/>
                  <a:pt x="121" y="4"/>
                  <a:pt x="121" y="4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25" y="9"/>
                  <a:pt x="127" y="7"/>
                  <a:pt x="129" y="7"/>
                </a:cubicBezTo>
                <a:cubicBezTo>
                  <a:pt x="130" y="7"/>
                  <a:pt x="130" y="7"/>
                  <a:pt x="130" y="7"/>
                </a:cubicBezTo>
                <a:cubicBezTo>
                  <a:pt x="130" y="7"/>
                  <a:pt x="130" y="7"/>
                  <a:pt x="130" y="7"/>
                </a:cubicBezTo>
                <a:cubicBezTo>
                  <a:pt x="130" y="7"/>
                  <a:pt x="131" y="8"/>
                  <a:pt x="131" y="8"/>
                </a:cubicBezTo>
                <a:cubicBezTo>
                  <a:pt x="131" y="16"/>
                  <a:pt x="131" y="16"/>
                  <a:pt x="131" y="16"/>
                </a:cubicBezTo>
                <a:cubicBezTo>
                  <a:pt x="131" y="17"/>
                  <a:pt x="130" y="17"/>
                  <a:pt x="130" y="17"/>
                </a:cubicBezTo>
                <a:cubicBezTo>
                  <a:pt x="130" y="17"/>
                  <a:pt x="130" y="17"/>
                  <a:pt x="130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8" y="17"/>
                  <a:pt x="127" y="17"/>
                  <a:pt x="126" y="16"/>
                </a:cubicBezTo>
                <a:cubicBezTo>
                  <a:pt x="133" y="34"/>
                  <a:pt x="133" y="34"/>
                  <a:pt x="133" y="34"/>
                </a:cubicBezTo>
                <a:cubicBezTo>
                  <a:pt x="136" y="33"/>
                  <a:pt x="139" y="33"/>
                  <a:pt x="142" y="33"/>
                </a:cubicBezTo>
                <a:cubicBezTo>
                  <a:pt x="142" y="39"/>
                  <a:pt x="142" y="39"/>
                  <a:pt x="142" y="39"/>
                </a:cubicBezTo>
                <a:cubicBezTo>
                  <a:pt x="142" y="39"/>
                  <a:pt x="142" y="39"/>
                  <a:pt x="142" y="39"/>
                </a:cubicBezTo>
                <a:cubicBezTo>
                  <a:pt x="139" y="39"/>
                  <a:pt x="137" y="39"/>
                  <a:pt x="135" y="40"/>
                </a:cubicBezTo>
                <a:cubicBezTo>
                  <a:pt x="138" y="49"/>
                  <a:pt x="138" y="49"/>
                  <a:pt x="138" y="49"/>
                </a:cubicBezTo>
                <a:cubicBezTo>
                  <a:pt x="140" y="49"/>
                  <a:pt x="141" y="48"/>
                  <a:pt x="142" y="48"/>
                </a:cubicBezTo>
                <a:close/>
                <a:moveTo>
                  <a:pt x="78" y="15"/>
                </a:moveTo>
                <a:cubicBezTo>
                  <a:pt x="79" y="15"/>
                  <a:pt x="80" y="14"/>
                  <a:pt x="80" y="12"/>
                </a:cubicBezTo>
                <a:cubicBezTo>
                  <a:pt x="80" y="11"/>
                  <a:pt x="79" y="10"/>
                  <a:pt x="78" y="10"/>
                </a:cubicBezTo>
                <a:lnTo>
                  <a:pt x="78" y="15"/>
                </a:lnTo>
                <a:close/>
                <a:moveTo>
                  <a:pt x="78" y="10"/>
                </a:moveTo>
                <a:cubicBezTo>
                  <a:pt x="78" y="15"/>
                  <a:pt x="78" y="15"/>
                  <a:pt x="78" y="15"/>
                </a:cubicBezTo>
                <a:cubicBezTo>
                  <a:pt x="78" y="16"/>
                  <a:pt x="77" y="16"/>
                  <a:pt x="76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3" y="22"/>
                  <a:pt x="73" y="22"/>
                  <a:pt x="73" y="22"/>
                </a:cubicBezTo>
                <a:cubicBezTo>
                  <a:pt x="78" y="22"/>
                  <a:pt x="78" y="22"/>
                  <a:pt x="78" y="22"/>
                </a:cubicBezTo>
                <a:cubicBezTo>
                  <a:pt x="78" y="27"/>
                  <a:pt x="78" y="27"/>
                  <a:pt x="78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8" y="37"/>
                  <a:pt x="78" y="37"/>
                  <a:pt x="78" y="37"/>
                </a:cubicBezTo>
                <a:cubicBezTo>
                  <a:pt x="78" y="51"/>
                  <a:pt x="78" y="51"/>
                  <a:pt x="78" y="51"/>
                </a:cubicBezTo>
                <a:cubicBezTo>
                  <a:pt x="69" y="28"/>
                  <a:pt x="69" y="28"/>
                  <a:pt x="69" y="28"/>
                </a:cubicBezTo>
                <a:cubicBezTo>
                  <a:pt x="53" y="44"/>
                  <a:pt x="53" y="44"/>
                  <a:pt x="53" y="44"/>
                </a:cubicBezTo>
                <a:cubicBezTo>
                  <a:pt x="53" y="38"/>
                  <a:pt x="53" y="38"/>
                  <a:pt x="53" y="38"/>
                </a:cubicBezTo>
                <a:cubicBezTo>
                  <a:pt x="68" y="23"/>
                  <a:pt x="68" y="23"/>
                  <a:pt x="68" y="23"/>
                </a:cubicBezTo>
                <a:cubicBezTo>
                  <a:pt x="65" y="16"/>
                  <a:pt x="65" y="16"/>
                  <a:pt x="65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59" y="16"/>
                  <a:pt x="58" y="14"/>
                  <a:pt x="58" y="12"/>
                </a:cubicBezTo>
                <a:cubicBezTo>
                  <a:pt x="58" y="11"/>
                  <a:pt x="59" y="9"/>
                  <a:pt x="61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77" y="9"/>
                  <a:pt x="78" y="9"/>
                  <a:pt x="78" y="10"/>
                </a:cubicBezTo>
                <a:close/>
                <a:moveTo>
                  <a:pt x="78" y="61"/>
                </a:moveTo>
                <a:cubicBezTo>
                  <a:pt x="59" y="61"/>
                  <a:pt x="59" y="61"/>
                  <a:pt x="59" y="61"/>
                </a:cubicBezTo>
                <a:cubicBezTo>
                  <a:pt x="59" y="55"/>
                  <a:pt x="57" y="49"/>
                  <a:pt x="53" y="45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60"/>
                  <a:pt x="53" y="60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81"/>
                  <a:pt x="53" y="81"/>
                  <a:pt x="53" y="81"/>
                </a:cubicBezTo>
                <a:cubicBezTo>
                  <a:pt x="56" y="77"/>
                  <a:pt x="59" y="71"/>
                  <a:pt x="59" y="66"/>
                </a:cubicBezTo>
                <a:cubicBezTo>
                  <a:pt x="78" y="66"/>
                  <a:pt x="78" y="66"/>
                  <a:pt x="78" y="66"/>
                </a:cubicBezTo>
                <a:lnTo>
                  <a:pt x="78" y="61"/>
                </a:lnTo>
                <a:close/>
                <a:moveTo>
                  <a:pt x="78" y="76"/>
                </a:moveTo>
                <a:cubicBezTo>
                  <a:pt x="78" y="78"/>
                  <a:pt x="78" y="78"/>
                  <a:pt x="78" y="78"/>
                </a:cubicBezTo>
                <a:cubicBezTo>
                  <a:pt x="77" y="78"/>
                  <a:pt x="77" y="78"/>
                  <a:pt x="77" y="78"/>
                </a:cubicBezTo>
                <a:cubicBezTo>
                  <a:pt x="76" y="78"/>
                  <a:pt x="76" y="77"/>
                  <a:pt x="76" y="76"/>
                </a:cubicBezTo>
                <a:cubicBezTo>
                  <a:pt x="77" y="76"/>
                  <a:pt x="77" y="75"/>
                  <a:pt x="78" y="76"/>
                </a:cubicBezTo>
                <a:close/>
                <a:moveTo>
                  <a:pt x="53" y="38"/>
                </a:moveTo>
                <a:cubicBezTo>
                  <a:pt x="53" y="44"/>
                  <a:pt x="53" y="44"/>
                  <a:pt x="53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53" y="45"/>
                  <a:pt x="53" y="45"/>
                  <a:pt x="53" y="45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6"/>
                  <a:pt x="51" y="52"/>
                  <a:pt x="49" y="49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39"/>
                  <a:pt x="47" y="39"/>
                  <a:pt x="47" y="39"/>
                </a:cubicBezTo>
                <a:cubicBezTo>
                  <a:pt x="48" y="40"/>
                  <a:pt x="49" y="40"/>
                  <a:pt x="50" y="41"/>
                </a:cubicBezTo>
                <a:lnTo>
                  <a:pt x="53" y="38"/>
                </a:lnTo>
                <a:close/>
                <a:moveTo>
                  <a:pt x="53" y="61"/>
                </a:moveTo>
                <a:cubicBezTo>
                  <a:pt x="53" y="66"/>
                  <a:pt x="53" y="66"/>
                  <a:pt x="53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1"/>
                  <a:pt x="47" y="61"/>
                  <a:pt x="47" y="61"/>
                </a:cubicBezTo>
                <a:lnTo>
                  <a:pt x="53" y="61"/>
                </a:lnTo>
                <a:close/>
                <a:moveTo>
                  <a:pt x="53" y="66"/>
                </a:moveTo>
                <a:cubicBezTo>
                  <a:pt x="53" y="81"/>
                  <a:pt x="53" y="81"/>
                  <a:pt x="53" y="81"/>
                </a:cubicBezTo>
                <a:cubicBezTo>
                  <a:pt x="51" y="83"/>
                  <a:pt x="50" y="85"/>
                  <a:pt x="47" y="87"/>
                </a:cubicBezTo>
                <a:cubicBezTo>
                  <a:pt x="47" y="78"/>
                  <a:pt x="47" y="78"/>
                  <a:pt x="47" y="78"/>
                </a:cubicBezTo>
                <a:cubicBezTo>
                  <a:pt x="50" y="75"/>
                  <a:pt x="52" y="71"/>
                  <a:pt x="53" y="66"/>
                </a:cubicBezTo>
                <a:close/>
                <a:moveTo>
                  <a:pt x="47" y="39"/>
                </a:moveTo>
                <a:cubicBezTo>
                  <a:pt x="47" y="50"/>
                  <a:pt x="47" y="50"/>
                  <a:pt x="47" y="50"/>
                </a:cubicBezTo>
                <a:cubicBezTo>
                  <a:pt x="42" y="56"/>
                  <a:pt x="42" y="56"/>
                  <a:pt x="42" y="56"/>
                </a:cubicBezTo>
                <a:cubicBezTo>
                  <a:pt x="43" y="57"/>
                  <a:pt x="43" y="59"/>
                  <a:pt x="44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66"/>
                  <a:pt x="47" y="66"/>
                  <a:pt x="47" y="66"/>
                </a:cubicBezTo>
                <a:cubicBezTo>
                  <a:pt x="43" y="66"/>
                  <a:pt x="43" y="66"/>
                  <a:pt x="43" y="66"/>
                </a:cubicBezTo>
                <a:cubicBezTo>
                  <a:pt x="43" y="69"/>
                  <a:pt x="41" y="71"/>
                  <a:pt x="39" y="73"/>
                </a:cubicBezTo>
                <a:cubicBezTo>
                  <a:pt x="39" y="70"/>
                  <a:pt x="39" y="70"/>
                  <a:pt x="39" y="70"/>
                </a:cubicBezTo>
                <a:cubicBezTo>
                  <a:pt x="40" y="69"/>
                  <a:pt x="41" y="67"/>
                  <a:pt x="41" y="66"/>
                </a:cubicBezTo>
                <a:cubicBezTo>
                  <a:pt x="39" y="66"/>
                  <a:pt x="39" y="66"/>
                  <a:pt x="39" y="66"/>
                </a:cubicBezTo>
                <a:cubicBezTo>
                  <a:pt x="39" y="61"/>
                  <a:pt x="39" y="61"/>
                  <a:pt x="39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0"/>
                  <a:pt x="41" y="58"/>
                  <a:pt x="40" y="57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2"/>
                  <a:pt x="39" y="52"/>
                  <a:pt x="39" y="52"/>
                </a:cubicBezTo>
                <a:cubicBezTo>
                  <a:pt x="45" y="45"/>
                  <a:pt x="45" y="45"/>
                  <a:pt x="45" y="45"/>
                </a:cubicBezTo>
                <a:cubicBezTo>
                  <a:pt x="44" y="43"/>
                  <a:pt x="41" y="42"/>
                  <a:pt x="39" y="41"/>
                </a:cubicBezTo>
                <a:cubicBezTo>
                  <a:pt x="39" y="35"/>
                  <a:pt x="39" y="35"/>
                  <a:pt x="39" y="35"/>
                </a:cubicBezTo>
                <a:cubicBezTo>
                  <a:pt x="42" y="36"/>
                  <a:pt x="45" y="37"/>
                  <a:pt x="47" y="39"/>
                </a:cubicBezTo>
                <a:close/>
                <a:moveTo>
                  <a:pt x="47" y="78"/>
                </a:moveTo>
                <a:cubicBezTo>
                  <a:pt x="47" y="87"/>
                  <a:pt x="47" y="87"/>
                  <a:pt x="47" y="87"/>
                </a:cubicBezTo>
                <a:cubicBezTo>
                  <a:pt x="45" y="88"/>
                  <a:pt x="42" y="90"/>
                  <a:pt x="39" y="91"/>
                </a:cubicBezTo>
                <a:cubicBezTo>
                  <a:pt x="39" y="85"/>
                  <a:pt x="39" y="85"/>
                  <a:pt x="39" y="85"/>
                </a:cubicBezTo>
                <a:cubicBezTo>
                  <a:pt x="42" y="83"/>
                  <a:pt x="45" y="81"/>
                  <a:pt x="47" y="78"/>
                </a:cubicBezTo>
                <a:close/>
                <a:moveTo>
                  <a:pt x="39" y="35"/>
                </a:moveTo>
                <a:cubicBezTo>
                  <a:pt x="39" y="41"/>
                  <a:pt x="39" y="41"/>
                  <a:pt x="39" y="41"/>
                </a:cubicBezTo>
                <a:cubicBezTo>
                  <a:pt x="36" y="40"/>
                  <a:pt x="33" y="39"/>
                  <a:pt x="30" y="39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33"/>
                  <a:pt x="29" y="33"/>
                  <a:pt x="29" y="33"/>
                </a:cubicBezTo>
                <a:cubicBezTo>
                  <a:pt x="30" y="33"/>
                  <a:pt x="30" y="33"/>
                  <a:pt x="30" y="33"/>
                </a:cubicBezTo>
                <a:cubicBezTo>
                  <a:pt x="33" y="33"/>
                  <a:pt x="36" y="34"/>
                  <a:pt x="39" y="35"/>
                </a:cubicBezTo>
                <a:close/>
                <a:moveTo>
                  <a:pt x="39" y="52"/>
                </a:moveTo>
                <a:cubicBezTo>
                  <a:pt x="39" y="58"/>
                  <a:pt x="39" y="58"/>
                  <a:pt x="39" y="58"/>
                </a:cubicBezTo>
                <a:cubicBezTo>
                  <a:pt x="37" y="61"/>
                  <a:pt x="37" y="61"/>
                  <a:pt x="37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66"/>
                  <a:pt x="39" y="66"/>
                  <a:pt x="39" y="66"/>
                </a:cubicBezTo>
                <a:cubicBezTo>
                  <a:pt x="33" y="66"/>
                  <a:pt x="33" y="66"/>
                  <a:pt x="33" y="66"/>
                </a:cubicBezTo>
                <a:cubicBezTo>
                  <a:pt x="33" y="67"/>
                  <a:pt x="31" y="67"/>
                  <a:pt x="30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8"/>
                  <a:pt x="29" y="58"/>
                  <a:pt x="29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1" y="58"/>
                  <a:pt x="31" y="58"/>
                  <a:pt x="32" y="59"/>
                </a:cubicBezTo>
                <a:cubicBezTo>
                  <a:pt x="37" y="54"/>
                  <a:pt x="37" y="54"/>
                  <a:pt x="37" y="54"/>
                </a:cubicBezTo>
                <a:cubicBezTo>
                  <a:pt x="35" y="52"/>
                  <a:pt x="32" y="51"/>
                  <a:pt x="30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49"/>
                  <a:pt x="29" y="49"/>
                  <a:pt x="29" y="49"/>
                </a:cubicBezTo>
                <a:cubicBezTo>
                  <a:pt x="30" y="49"/>
                  <a:pt x="30" y="49"/>
                  <a:pt x="30" y="49"/>
                </a:cubicBezTo>
                <a:cubicBezTo>
                  <a:pt x="33" y="49"/>
                  <a:pt x="36" y="50"/>
                  <a:pt x="39" y="52"/>
                </a:cubicBezTo>
                <a:close/>
                <a:moveTo>
                  <a:pt x="39" y="70"/>
                </a:moveTo>
                <a:cubicBezTo>
                  <a:pt x="39" y="73"/>
                  <a:pt x="39" y="73"/>
                  <a:pt x="39" y="73"/>
                </a:cubicBezTo>
                <a:cubicBezTo>
                  <a:pt x="37" y="76"/>
                  <a:pt x="33" y="77"/>
                  <a:pt x="30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29" y="75"/>
                  <a:pt x="29" y="75"/>
                  <a:pt x="29" y="75"/>
                </a:cubicBezTo>
                <a:cubicBezTo>
                  <a:pt x="30" y="75"/>
                  <a:pt x="30" y="75"/>
                  <a:pt x="30" y="75"/>
                </a:cubicBezTo>
                <a:cubicBezTo>
                  <a:pt x="33" y="75"/>
                  <a:pt x="37" y="73"/>
                  <a:pt x="39" y="70"/>
                </a:cubicBezTo>
                <a:close/>
                <a:moveTo>
                  <a:pt x="39" y="85"/>
                </a:moveTo>
                <a:cubicBezTo>
                  <a:pt x="39" y="91"/>
                  <a:pt x="39" y="91"/>
                  <a:pt x="39" y="91"/>
                </a:cubicBezTo>
                <a:cubicBezTo>
                  <a:pt x="36" y="92"/>
                  <a:pt x="33" y="92"/>
                  <a:pt x="30" y="92"/>
                </a:cubicBezTo>
                <a:cubicBezTo>
                  <a:pt x="29" y="92"/>
                  <a:pt x="29" y="92"/>
                  <a:pt x="29" y="92"/>
                </a:cubicBezTo>
                <a:cubicBezTo>
                  <a:pt x="29" y="87"/>
                  <a:pt x="29" y="87"/>
                  <a:pt x="29" y="87"/>
                </a:cubicBezTo>
                <a:cubicBezTo>
                  <a:pt x="30" y="87"/>
                  <a:pt x="30" y="87"/>
                  <a:pt x="30" y="87"/>
                </a:cubicBezTo>
                <a:cubicBezTo>
                  <a:pt x="33" y="87"/>
                  <a:pt x="36" y="86"/>
                  <a:pt x="39" y="85"/>
                </a:cubicBezTo>
                <a:close/>
                <a:moveTo>
                  <a:pt x="29" y="33"/>
                </a:moveTo>
                <a:cubicBezTo>
                  <a:pt x="29" y="39"/>
                  <a:pt x="29" y="39"/>
                  <a:pt x="29" y="39"/>
                </a:cubicBezTo>
                <a:cubicBezTo>
                  <a:pt x="16" y="39"/>
                  <a:pt x="6" y="50"/>
                  <a:pt x="6" y="63"/>
                </a:cubicBezTo>
                <a:cubicBezTo>
                  <a:pt x="6" y="76"/>
                  <a:pt x="16" y="86"/>
                  <a:pt x="29" y="87"/>
                </a:cubicBezTo>
                <a:cubicBezTo>
                  <a:pt x="29" y="92"/>
                  <a:pt x="29" y="92"/>
                  <a:pt x="29" y="92"/>
                </a:cubicBezTo>
                <a:cubicBezTo>
                  <a:pt x="13" y="92"/>
                  <a:pt x="0" y="79"/>
                  <a:pt x="0" y="63"/>
                </a:cubicBezTo>
                <a:cubicBezTo>
                  <a:pt x="0" y="47"/>
                  <a:pt x="13" y="33"/>
                  <a:pt x="29" y="33"/>
                </a:cubicBezTo>
                <a:close/>
                <a:moveTo>
                  <a:pt x="29" y="49"/>
                </a:moveTo>
                <a:cubicBezTo>
                  <a:pt x="22" y="49"/>
                  <a:pt x="15" y="55"/>
                  <a:pt x="15" y="63"/>
                </a:cubicBezTo>
                <a:cubicBezTo>
                  <a:pt x="15" y="71"/>
                  <a:pt x="22" y="77"/>
                  <a:pt x="29" y="77"/>
                </a:cubicBezTo>
                <a:cubicBezTo>
                  <a:pt x="29" y="75"/>
                  <a:pt x="29" y="75"/>
                  <a:pt x="29" y="75"/>
                </a:cubicBezTo>
                <a:cubicBezTo>
                  <a:pt x="23" y="75"/>
                  <a:pt x="18" y="69"/>
                  <a:pt x="18" y="63"/>
                </a:cubicBezTo>
                <a:cubicBezTo>
                  <a:pt x="18" y="56"/>
                  <a:pt x="23" y="51"/>
                  <a:pt x="29" y="51"/>
                </a:cubicBezTo>
                <a:lnTo>
                  <a:pt x="29" y="49"/>
                </a:lnTo>
                <a:close/>
                <a:moveTo>
                  <a:pt x="29" y="58"/>
                </a:moveTo>
                <a:cubicBezTo>
                  <a:pt x="27" y="58"/>
                  <a:pt x="25" y="60"/>
                  <a:pt x="25" y="63"/>
                </a:cubicBezTo>
                <a:cubicBezTo>
                  <a:pt x="25" y="65"/>
                  <a:pt x="27" y="67"/>
                  <a:pt x="29" y="67"/>
                </a:cubicBezTo>
                <a:lnTo>
                  <a:pt x="29" y="58"/>
                </a:lnTo>
                <a:close/>
              </a:path>
            </a:pathLst>
          </a:cu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24" name="Freeform 14"/>
          <p:cNvSpPr>
            <a:spLocks noEditPoints="1" noChangeArrowheads="1"/>
          </p:cNvSpPr>
          <p:nvPr/>
        </p:nvSpPr>
        <p:spPr bwMode="auto">
          <a:xfrm>
            <a:off x="5200651" y="2123018"/>
            <a:ext cx="768349" cy="484716"/>
          </a:xfrm>
          <a:custGeom>
            <a:avLst/>
            <a:gdLst>
              <a:gd name="T0" fmla="*/ 144 w 176"/>
              <a:gd name="T1" fmla="*/ 26 h 111"/>
              <a:gd name="T2" fmla="*/ 113 w 176"/>
              <a:gd name="T3" fmla="*/ 70 h 111"/>
              <a:gd name="T4" fmla="*/ 81 w 176"/>
              <a:gd name="T5" fmla="*/ 82 h 111"/>
              <a:gd name="T6" fmla="*/ 82 w 176"/>
              <a:gd name="T7" fmla="*/ 82 h 111"/>
              <a:gd name="T8" fmla="*/ 82 w 176"/>
              <a:gd name="T9" fmla="*/ 81 h 111"/>
              <a:gd name="T10" fmla="*/ 82 w 176"/>
              <a:gd name="T11" fmla="*/ 81 h 111"/>
              <a:gd name="T12" fmla="*/ 83 w 176"/>
              <a:gd name="T13" fmla="*/ 81 h 111"/>
              <a:gd name="T14" fmla="*/ 83 w 176"/>
              <a:gd name="T15" fmla="*/ 81 h 111"/>
              <a:gd name="T16" fmla="*/ 83 w 176"/>
              <a:gd name="T17" fmla="*/ 81 h 111"/>
              <a:gd name="T18" fmla="*/ 84 w 176"/>
              <a:gd name="T19" fmla="*/ 81 h 111"/>
              <a:gd name="T20" fmla="*/ 84 w 176"/>
              <a:gd name="T21" fmla="*/ 81 h 111"/>
              <a:gd name="T22" fmla="*/ 84 w 176"/>
              <a:gd name="T23" fmla="*/ 81 h 111"/>
              <a:gd name="T24" fmla="*/ 84 w 176"/>
              <a:gd name="T25" fmla="*/ 81 h 111"/>
              <a:gd name="T26" fmla="*/ 97 w 176"/>
              <a:gd name="T27" fmla="*/ 82 h 111"/>
              <a:gd name="T28" fmla="*/ 84 w 176"/>
              <a:gd name="T29" fmla="*/ 98 h 111"/>
              <a:gd name="T30" fmla="*/ 83 w 176"/>
              <a:gd name="T31" fmla="*/ 98 h 111"/>
              <a:gd name="T32" fmla="*/ 81 w 176"/>
              <a:gd name="T33" fmla="*/ 97 h 111"/>
              <a:gd name="T34" fmla="*/ 79 w 176"/>
              <a:gd name="T35" fmla="*/ 97 h 111"/>
              <a:gd name="T36" fmla="*/ 79 w 176"/>
              <a:gd name="T37" fmla="*/ 97 h 111"/>
              <a:gd name="T38" fmla="*/ 78 w 176"/>
              <a:gd name="T39" fmla="*/ 97 h 111"/>
              <a:gd name="T40" fmla="*/ 78 w 176"/>
              <a:gd name="T41" fmla="*/ 97 h 111"/>
              <a:gd name="T42" fmla="*/ 78 w 176"/>
              <a:gd name="T43" fmla="*/ 97 h 111"/>
              <a:gd name="T44" fmla="*/ 77 w 176"/>
              <a:gd name="T45" fmla="*/ 97 h 111"/>
              <a:gd name="T46" fmla="*/ 77 w 176"/>
              <a:gd name="T47" fmla="*/ 97 h 111"/>
              <a:gd name="T48" fmla="*/ 77 w 176"/>
              <a:gd name="T49" fmla="*/ 97 h 111"/>
              <a:gd name="T50" fmla="*/ 77 w 176"/>
              <a:gd name="T51" fmla="*/ 97 h 111"/>
              <a:gd name="T52" fmla="*/ 76 w 176"/>
              <a:gd name="T53" fmla="*/ 96 h 111"/>
              <a:gd name="T54" fmla="*/ 76 w 176"/>
              <a:gd name="T55" fmla="*/ 96 h 111"/>
              <a:gd name="T56" fmla="*/ 75 w 176"/>
              <a:gd name="T57" fmla="*/ 96 h 111"/>
              <a:gd name="T58" fmla="*/ 75 w 176"/>
              <a:gd name="T59" fmla="*/ 96 h 111"/>
              <a:gd name="T60" fmla="*/ 75 w 176"/>
              <a:gd name="T61" fmla="*/ 96 h 111"/>
              <a:gd name="T62" fmla="*/ 74 w 176"/>
              <a:gd name="T63" fmla="*/ 96 h 111"/>
              <a:gd name="T64" fmla="*/ 74 w 176"/>
              <a:gd name="T65" fmla="*/ 95 h 111"/>
              <a:gd name="T66" fmla="*/ 74 w 176"/>
              <a:gd name="T67" fmla="*/ 95 h 111"/>
              <a:gd name="T68" fmla="*/ 73 w 176"/>
              <a:gd name="T69" fmla="*/ 95 h 111"/>
              <a:gd name="T70" fmla="*/ 73 w 176"/>
              <a:gd name="T71" fmla="*/ 94 h 111"/>
              <a:gd name="T72" fmla="*/ 72 w 176"/>
              <a:gd name="T73" fmla="*/ 93 h 111"/>
              <a:gd name="T74" fmla="*/ 72 w 176"/>
              <a:gd name="T75" fmla="*/ 93 h 111"/>
              <a:gd name="T76" fmla="*/ 72 w 176"/>
              <a:gd name="T77" fmla="*/ 93 h 111"/>
              <a:gd name="T78" fmla="*/ 71 w 176"/>
              <a:gd name="T79" fmla="*/ 92 h 111"/>
              <a:gd name="T80" fmla="*/ 71 w 176"/>
              <a:gd name="T81" fmla="*/ 92 h 111"/>
              <a:gd name="T82" fmla="*/ 71 w 176"/>
              <a:gd name="T83" fmla="*/ 91 h 111"/>
              <a:gd name="T84" fmla="*/ 71 w 176"/>
              <a:gd name="T85" fmla="*/ 90 h 111"/>
              <a:gd name="T86" fmla="*/ 71 w 176"/>
              <a:gd name="T87" fmla="*/ 90 h 111"/>
              <a:gd name="T88" fmla="*/ 71 w 176"/>
              <a:gd name="T89" fmla="*/ 89 h 111"/>
              <a:gd name="T90" fmla="*/ 71 w 176"/>
              <a:gd name="T91" fmla="*/ 88 h 111"/>
              <a:gd name="T92" fmla="*/ 71 w 176"/>
              <a:gd name="T93" fmla="*/ 87 h 111"/>
              <a:gd name="T94" fmla="*/ 72 w 176"/>
              <a:gd name="T95" fmla="*/ 76 h 111"/>
              <a:gd name="T96" fmla="*/ 39 w 176"/>
              <a:gd name="T97" fmla="*/ 57 h 111"/>
              <a:gd name="T98" fmla="*/ 41 w 176"/>
              <a:gd name="T99" fmla="*/ 57 h 111"/>
              <a:gd name="T100" fmla="*/ 30 w 176"/>
              <a:gd name="T101" fmla="*/ 107 h 111"/>
              <a:gd name="T102" fmla="*/ 39 w 176"/>
              <a:gd name="T103" fmla="*/ 103 h 111"/>
              <a:gd name="T104" fmla="*/ 30 w 176"/>
              <a:gd name="T105" fmla="*/ 61 h 111"/>
              <a:gd name="T106" fmla="*/ 39 w 176"/>
              <a:gd name="T107" fmla="*/ 57 h 111"/>
              <a:gd name="T108" fmla="*/ 39 w 176"/>
              <a:gd name="T109" fmla="*/ 57 h 111"/>
              <a:gd name="T110" fmla="*/ 29 w 176"/>
              <a:gd name="T111" fmla="*/ 107 h 111"/>
              <a:gd name="T112" fmla="*/ 30 w 176"/>
              <a:gd name="T113" fmla="*/ 76 h 111"/>
              <a:gd name="T114" fmla="*/ 29 w 176"/>
              <a:gd name="T115" fmla="*/ 61 h 111"/>
              <a:gd name="T116" fmla="*/ 30 w 176"/>
              <a:gd name="T117" fmla="*/ 61 h 111"/>
              <a:gd name="T118" fmla="*/ 21 w 176"/>
              <a:gd name="T119" fmla="*/ 110 h 111"/>
              <a:gd name="T120" fmla="*/ 26 w 176"/>
              <a:gd name="T121" fmla="*/ 75 h 111"/>
              <a:gd name="T122" fmla="*/ 24 w 176"/>
              <a:gd name="T123" fmla="*/ 64 h 111"/>
              <a:gd name="T124" fmla="*/ 29 w 176"/>
              <a:gd name="T125" fmla="*/ 61 h 11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76"/>
              <a:gd name="T190" fmla="*/ 0 h 111"/>
              <a:gd name="T191" fmla="*/ 176 w 176"/>
              <a:gd name="T192" fmla="*/ 111 h 111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76" h="111">
                <a:moveTo>
                  <a:pt x="99" y="38"/>
                </a:moveTo>
                <a:cubicBezTo>
                  <a:pt x="114" y="2"/>
                  <a:pt x="119" y="0"/>
                  <a:pt x="116" y="32"/>
                </a:cubicBezTo>
                <a:cubicBezTo>
                  <a:pt x="121" y="31"/>
                  <a:pt x="121" y="31"/>
                  <a:pt x="121" y="31"/>
                </a:cubicBezTo>
                <a:cubicBezTo>
                  <a:pt x="131" y="27"/>
                  <a:pt x="135" y="26"/>
                  <a:pt x="144" y="26"/>
                </a:cubicBezTo>
                <a:cubicBezTo>
                  <a:pt x="167" y="27"/>
                  <a:pt x="176" y="35"/>
                  <a:pt x="165" y="47"/>
                </a:cubicBezTo>
                <a:cubicBezTo>
                  <a:pt x="154" y="58"/>
                  <a:pt x="142" y="60"/>
                  <a:pt x="130" y="64"/>
                </a:cubicBezTo>
                <a:cubicBezTo>
                  <a:pt x="125" y="65"/>
                  <a:pt x="120" y="66"/>
                  <a:pt x="116" y="68"/>
                </a:cubicBezTo>
                <a:cubicBezTo>
                  <a:pt x="115" y="68"/>
                  <a:pt x="114" y="69"/>
                  <a:pt x="113" y="70"/>
                </a:cubicBezTo>
                <a:cubicBezTo>
                  <a:pt x="107" y="74"/>
                  <a:pt x="100" y="76"/>
                  <a:pt x="90" y="77"/>
                </a:cubicBezTo>
                <a:cubicBezTo>
                  <a:pt x="87" y="78"/>
                  <a:pt x="84" y="80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81"/>
                  <a:pt x="82" y="81"/>
                  <a:pt x="82" y="81"/>
                </a:cubicBezTo>
                <a:cubicBezTo>
                  <a:pt x="82" y="81"/>
                  <a:pt x="82" y="81"/>
                  <a:pt x="82" y="81"/>
                </a:cubicBezTo>
                <a:cubicBezTo>
                  <a:pt x="82" y="81"/>
                  <a:pt x="82" y="81"/>
                  <a:pt x="82" y="81"/>
                </a:cubicBezTo>
                <a:cubicBezTo>
                  <a:pt x="82" y="81"/>
                  <a:pt x="82" y="81"/>
                  <a:pt x="82" y="81"/>
                </a:cubicBezTo>
                <a:cubicBezTo>
                  <a:pt x="82" y="81"/>
                  <a:pt x="82" y="81"/>
                  <a:pt x="82" y="81"/>
                </a:cubicBezTo>
                <a:cubicBezTo>
                  <a:pt x="82" y="81"/>
                  <a:pt x="82" y="81"/>
                  <a:pt x="82" y="81"/>
                </a:cubicBezTo>
                <a:cubicBezTo>
                  <a:pt x="82" y="81"/>
                  <a:pt x="82" y="81"/>
                  <a:pt x="82" y="81"/>
                </a:cubicBezTo>
                <a:cubicBezTo>
                  <a:pt x="82" y="81"/>
                  <a:pt x="82" y="81"/>
                  <a:pt x="82" y="81"/>
                </a:cubicBezTo>
                <a:cubicBezTo>
                  <a:pt x="83" y="81"/>
                  <a:pt x="83" y="81"/>
                  <a:pt x="83" y="81"/>
                </a:cubicBezTo>
                <a:cubicBezTo>
                  <a:pt x="83" y="81"/>
                  <a:pt x="83" y="81"/>
                  <a:pt x="83" y="81"/>
                </a:cubicBezTo>
                <a:cubicBezTo>
                  <a:pt x="83" y="81"/>
                  <a:pt x="83" y="81"/>
                  <a:pt x="83" y="81"/>
                </a:cubicBezTo>
                <a:cubicBezTo>
                  <a:pt x="83" y="81"/>
                  <a:pt x="83" y="81"/>
                  <a:pt x="83" y="81"/>
                </a:cubicBezTo>
                <a:cubicBezTo>
                  <a:pt x="83" y="81"/>
                  <a:pt x="83" y="81"/>
                  <a:pt x="83" y="81"/>
                </a:cubicBezTo>
                <a:cubicBezTo>
                  <a:pt x="83" y="81"/>
                  <a:pt x="83" y="81"/>
                  <a:pt x="83" y="81"/>
                </a:cubicBezTo>
                <a:cubicBezTo>
                  <a:pt x="83" y="81"/>
                  <a:pt x="83" y="81"/>
                  <a:pt x="83" y="81"/>
                </a:cubicBezTo>
                <a:cubicBezTo>
                  <a:pt x="83" y="81"/>
                  <a:pt x="83" y="81"/>
                  <a:pt x="83" y="81"/>
                </a:cubicBezTo>
                <a:cubicBezTo>
                  <a:pt x="83" y="81"/>
                  <a:pt x="83" y="81"/>
                  <a:pt x="83" y="81"/>
                </a:cubicBezTo>
                <a:cubicBezTo>
                  <a:pt x="83" y="81"/>
                  <a:pt x="83" y="81"/>
                  <a:pt x="83" y="81"/>
                </a:cubicBezTo>
                <a:cubicBezTo>
                  <a:pt x="83" y="81"/>
                  <a:pt x="83" y="81"/>
                  <a:pt x="83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4" y="81"/>
                  <a:pt x="84" y="81"/>
                  <a:pt x="84" y="81"/>
                </a:cubicBezTo>
                <a:cubicBezTo>
                  <a:pt x="88" y="81"/>
                  <a:pt x="92" y="81"/>
                  <a:pt x="97" y="82"/>
                </a:cubicBezTo>
                <a:cubicBezTo>
                  <a:pt x="97" y="82"/>
                  <a:pt x="97" y="82"/>
                  <a:pt x="97" y="82"/>
                </a:cubicBezTo>
                <a:cubicBezTo>
                  <a:pt x="99" y="82"/>
                  <a:pt x="102" y="84"/>
                  <a:pt x="103" y="88"/>
                </a:cubicBezTo>
                <a:cubicBezTo>
                  <a:pt x="104" y="92"/>
                  <a:pt x="103" y="96"/>
                  <a:pt x="101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3" y="97"/>
                  <a:pt x="88" y="98"/>
                  <a:pt x="84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2" y="98"/>
                  <a:pt x="82" y="97"/>
                </a:cubicBezTo>
                <a:cubicBezTo>
                  <a:pt x="82" y="97"/>
                  <a:pt x="82" y="97"/>
                  <a:pt x="82" y="97"/>
                </a:cubicBezTo>
                <a:cubicBezTo>
                  <a:pt x="81" y="97"/>
                  <a:pt x="81" y="97"/>
                  <a:pt x="81" y="97"/>
                </a:cubicBezTo>
                <a:cubicBezTo>
                  <a:pt x="80" y="97"/>
                  <a:pt x="80" y="97"/>
                  <a:pt x="80" y="97"/>
                </a:cubicBezTo>
                <a:cubicBezTo>
                  <a:pt x="80" y="97"/>
                  <a:pt x="80" y="97"/>
                  <a:pt x="80" y="97"/>
                </a:cubicBezTo>
                <a:cubicBezTo>
                  <a:pt x="80" y="97"/>
                  <a:pt x="80" y="97"/>
                  <a:pt x="80" y="97"/>
                </a:cubicBezTo>
                <a:cubicBezTo>
                  <a:pt x="80" y="97"/>
                  <a:pt x="79" y="97"/>
                  <a:pt x="79" y="97"/>
                </a:cubicBezTo>
                <a:cubicBezTo>
                  <a:pt x="79" y="97"/>
                  <a:pt x="79" y="97"/>
                  <a:pt x="79" y="97"/>
                </a:cubicBezTo>
                <a:cubicBezTo>
                  <a:pt x="79" y="97"/>
                  <a:pt x="79" y="97"/>
                  <a:pt x="79" y="97"/>
                </a:cubicBezTo>
                <a:cubicBezTo>
                  <a:pt x="79" y="97"/>
                  <a:pt x="79" y="97"/>
                  <a:pt x="79" y="97"/>
                </a:cubicBezTo>
                <a:cubicBezTo>
                  <a:pt x="79" y="97"/>
                  <a:pt x="79" y="97"/>
                  <a:pt x="79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96"/>
                  <a:pt x="76" y="96"/>
                  <a:pt x="76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4" y="96"/>
                  <a:pt x="74" y="96"/>
                  <a:pt x="74" y="96"/>
                </a:cubicBezTo>
                <a:cubicBezTo>
                  <a:pt x="74" y="96"/>
                  <a:pt x="74" y="96"/>
                  <a:pt x="74" y="96"/>
                </a:cubicBezTo>
                <a:cubicBezTo>
                  <a:pt x="74" y="95"/>
                  <a:pt x="74" y="95"/>
                  <a:pt x="74" y="95"/>
                </a:cubicBezTo>
                <a:cubicBezTo>
                  <a:pt x="74" y="95"/>
                  <a:pt x="74" y="95"/>
                  <a:pt x="74" y="95"/>
                </a:cubicBezTo>
                <a:cubicBezTo>
                  <a:pt x="74" y="95"/>
                  <a:pt x="74" y="95"/>
                  <a:pt x="74" y="95"/>
                </a:cubicBezTo>
                <a:cubicBezTo>
                  <a:pt x="74" y="95"/>
                  <a:pt x="74" y="95"/>
                  <a:pt x="74" y="95"/>
                </a:cubicBezTo>
                <a:cubicBezTo>
                  <a:pt x="74" y="95"/>
                  <a:pt x="74" y="95"/>
                  <a:pt x="74" y="95"/>
                </a:cubicBezTo>
                <a:cubicBezTo>
                  <a:pt x="74" y="95"/>
                  <a:pt x="74" y="95"/>
                  <a:pt x="74" y="95"/>
                </a:cubicBezTo>
                <a:cubicBezTo>
                  <a:pt x="74" y="95"/>
                  <a:pt x="74" y="95"/>
                  <a:pt x="74" y="95"/>
                </a:cubicBezTo>
                <a:cubicBezTo>
                  <a:pt x="74" y="95"/>
                  <a:pt x="74" y="95"/>
                  <a:pt x="74" y="95"/>
                </a:cubicBezTo>
                <a:cubicBezTo>
                  <a:pt x="73" y="95"/>
                  <a:pt x="73" y="95"/>
                  <a:pt x="73" y="95"/>
                </a:cubicBezTo>
                <a:cubicBezTo>
                  <a:pt x="73" y="95"/>
                  <a:pt x="73" y="95"/>
                  <a:pt x="73" y="95"/>
                </a:cubicBezTo>
                <a:cubicBezTo>
                  <a:pt x="73" y="95"/>
                  <a:pt x="73" y="95"/>
                  <a:pt x="73" y="95"/>
                </a:cubicBezTo>
                <a:cubicBezTo>
                  <a:pt x="73" y="95"/>
                  <a:pt x="73" y="95"/>
                  <a:pt x="73" y="95"/>
                </a:cubicBezTo>
                <a:cubicBezTo>
                  <a:pt x="73" y="95"/>
                  <a:pt x="73" y="95"/>
                  <a:pt x="73" y="95"/>
                </a:cubicBezTo>
                <a:cubicBezTo>
                  <a:pt x="73" y="95"/>
                  <a:pt x="73" y="95"/>
                  <a:pt x="73" y="95"/>
                </a:cubicBezTo>
                <a:cubicBezTo>
                  <a:pt x="73" y="94"/>
                  <a:pt x="73" y="94"/>
                  <a:pt x="73" y="94"/>
                </a:cubicBezTo>
                <a:cubicBezTo>
                  <a:pt x="72" y="94"/>
                  <a:pt x="72" y="94"/>
                  <a:pt x="72" y="94"/>
                </a:cubicBezTo>
                <a:cubicBezTo>
                  <a:pt x="72" y="94"/>
                  <a:pt x="72" y="94"/>
                  <a:pt x="72" y="94"/>
                </a:cubicBezTo>
                <a:cubicBezTo>
                  <a:pt x="72" y="94"/>
                  <a:pt x="72" y="94"/>
                  <a:pt x="72" y="94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3"/>
                  <a:pt x="72" y="93"/>
                  <a:pt x="72" y="93"/>
                </a:cubicBezTo>
                <a:cubicBezTo>
                  <a:pt x="71" y="93"/>
                  <a:pt x="71" y="93"/>
                  <a:pt x="71" y="93"/>
                </a:cubicBezTo>
                <a:cubicBezTo>
                  <a:pt x="71" y="93"/>
                  <a:pt x="71" y="93"/>
                  <a:pt x="71" y="93"/>
                </a:cubicBezTo>
                <a:cubicBezTo>
                  <a:pt x="71" y="92"/>
                  <a:pt x="71" y="92"/>
                  <a:pt x="71" y="92"/>
                </a:cubicBezTo>
                <a:cubicBezTo>
                  <a:pt x="71" y="92"/>
                  <a:pt x="71" y="92"/>
                  <a:pt x="71" y="92"/>
                </a:cubicBezTo>
                <a:cubicBezTo>
                  <a:pt x="71" y="92"/>
                  <a:pt x="71" y="92"/>
                  <a:pt x="71" y="92"/>
                </a:cubicBezTo>
                <a:cubicBezTo>
                  <a:pt x="71" y="92"/>
                  <a:pt x="71" y="92"/>
                  <a:pt x="71" y="92"/>
                </a:cubicBezTo>
                <a:cubicBezTo>
                  <a:pt x="71" y="92"/>
                  <a:pt x="71" y="92"/>
                  <a:pt x="71" y="92"/>
                </a:cubicBezTo>
                <a:cubicBezTo>
                  <a:pt x="71" y="92"/>
                  <a:pt x="71" y="92"/>
                  <a:pt x="71" y="92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0"/>
                  <a:pt x="71" y="90"/>
                  <a:pt x="71" y="90"/>
                </a:cubicBezTo>
                <a:cubicBezTo>
                  <a:pt x="71" y="90"/>
                  <a:pt x="71" y="90"/>
                  <a:pt x="71" y="90"/>
                </a:cubicBezTo>
                <a:cubicBezTo>
                  <a:pt x="71" y="90"/>
                  <a:pt x="71" y="90"/>
                  <a:pt x="71" y="90"/>
                </a:cubicBezTo>
                <a:cubicBezTo>
                  <a:pt x="71" y="90"/>
                  <a:pt x="71" y="90"/>
                  <a:pt x="71" y="90"/>
                </a:cubicBezTo>
                <a:cubicBezTo>
                  <a:pt x="71" y="90"/>
                  <a:pt x="71" y="90"/>
                  <a:pt x="71" y="90"/>
                </a:cubicBezTo>
                <a:cubicBezTo>
                  <a:pt x="71" y="90"/>
                  <a:pt x="71" y="90"/>
                  <a:pt x="71" y="90"/>
                </a:cubicBezTo>
                <a:cubicBezTo>
                  <a:pt x="71" y="89"/>
                  <a:pt x="71" y="89"/>
                  <a:pt x="71" y="89"/>
                </a:cubicBezTo>
                <a:cubicBezTo>
                  <a:pt x="71" y="89"/>
                  <a:pt x="71" y="89"/>
                  <a:pt x="71" y="89"/>
                </a:cubicBezTo>
                <a:cubicBezTo>
                  <a:pt x="71" y="89"/>
                  <a:pt x="71" y="89"/>
                  <a:pt x="71" y="89"/>
                </a:cubicBezTo>
                <a:cubicBezTo>
                  <a:pt x="71" y="89"/>
                  <a:pt x="71" y="89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7"/>
                  <a:pt x="71" y="87"/>
                  <a:pt x="71" y="87"/>
                </a:cubicBezTo>
                <a:cubicBezTo>
                  <a:pt x="72" y="87"/>
                  <a:pt x="73" y="86"/>
                  <a:pt x="74" y="86"/>
                </a:cubicBezTo>
                <a:cubicBezTo>
                  <a:pt x="61" y="93"/>
                  <a:pt x="49" y="98"/>
                  <a:pt x="39" y="103"/>
                </a:cubicBezTo>
                <a:cubicBezTo>
                  <a:pt x="39" y="96"/>
                  <a:pt x="39" y="96"/>
                  <a:pt x="39" y="96"/>
                </a:cubicBezTo>
                <a:cubicBezTo>
                  <a:pt x="52" y="88"/>
                  <a:pt x="63" y="82"/>
                  <a:pt x="72" y="76"/>
                </a:cubicBezTo>
                <a:cubicBezTo>
                  <a:pt x="59" y="78"/>
                  <a:pt x="48" y="78"/>
                  <a:pt x="39" y="77"/>
                </a:cubicBezTo>
                <a:cubicBezTo>
                  <a:pt x="39" y="57"/>
                  <a:pt x="39" y="57"/>
                  <a:pt x="39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2"/>
                  <a:pt x="39" y="52"/>
                  <a:pt x="39" y="52"/>
                </a:cubicBezTo>
                <a:cubicBezTo>
                  <a:pt x="40" y="51"/>
                  <a:pt x="40" y="50"/>
                  <a:pt x="41" y="49"/>
                </a:cubicBezTo>
                <a:cubicBezTo>
                  <a:pt x="45" y="49"/>
                  <a:pt x="45" y="51"/>
                  <a:pt x="42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60" y="50"/>
                  <a:pt x="80" y="44"/>
                  <a:pt x="99" y="38"/>
                </a:cubicBezTo>
                <a:close/>
                <a:moveTo>
                  <a:pt x="39" y="103"/>
                </a:moveTo>
                <a:cubicBezTo>
                  <a:pt x="36" y="104"/>
                  <a:pt x="33" y="105"/>
                  <a:pt x="30" y="107"/>
                </a:cubicBezTo>
                <a:cubicBezTo>
                  <a:pt x="30" y="101"/>
                  <a:pt x="30" y="101"/>
                  <a:pt x="30" y="101"/>
                </a:cubicBezTo>
                <a:cubicBezTo>
                  <a:pt x="31" y="100"/>
                  <a:pt x="31" y="100"/>
                  <a:pt x="31" y="100"/>
                </a:cubicBezTo>
                <a:cubicBezTo>
                  <a:pt x="34" y="99"/>
                  <a:pt x="37" y="97"/>
                  <a:pt x="39" y="96"/>
                </a:cubicBezTo>
                <a:lnTo>
                  <a:pt x="39" y="103"/>
                </a:lnTo>
                <a:close/>
                <a:moveTo>
                  <a:pt x="39" y="77"/>
                </a:moveTo>
                <a:cubicBezTo>
                  <a:pt x="36" y="77"/>
                  <a:pt x="33" y="77"/>
                  <a:pt x="31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53"/>
                  <a:pt x="30" y="53"/>
                  <a:pt x="30" y="53"/>
                </a:cubicBezTo>
                <a:cubicBezTo>
                  <a:pt x="33" y="55"/>
                  <a:pt x="36" y="56"/>
                  <a:pt x="39" y="57"/>
                </a:cubicBezTo>
                <a:cubicBezTo>
                  <a:pt x="38" y="56"/>
                  <a:pt x="37" y="56"/>
                  <a:pt x="36" y="56"/>
                </a:cubicBezTo>
                <a:cubicBezTo>
                  <a:pt x="37" y="54"/>
                  <a:pt x="38" y="53"/>
                  <a:pt x="39" y="52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lnTo>
                  <a:pt x="39" y="77"/>
                </a:lnTo>
                <a:close/>
                <a:moveTo>
                  <a:pt x="30" y="107"/>
                </a:moveTo>
                <a:cubicBezTo>
                  <a:pt x="29" y="107"/>
                  <a:pt x="29" y="107"/>
                  <a:pt x="29" y="107"/>
                </a:cubicBezTo>
                <a:cubicBezTo>
                  <a:pt x="29" y="102"/>
                  <a:pt x="29" y="102"/>
                  <a:pt x="29" y="102"/>
                </a:cubicBezTo>
                <a:cubicBezTo>
                  <a:pt x="30" y="101"/>
                  <a:pt x="30" y="101"/>
                  <a:pt x="30" y="101"/>
                </a:cubicBezTo>
                <a:lnTo>
                  <a:pt x="30" y="107"/>
                </a:lnTo>
                <a:close/>
                <a:moveTo>
                  <a:pt x="30" y="76"/>
                </a:moveTo>
                <a:cubicBezTo>
                  <a:pt x="30" y="76"/>
                  <a:pt x="29" y="76"/>
                  <a:pt x="29" y="76"/>
                </a:cubicBezTo>
                <a:cubicBezTo>
                  <a:pt x="29" y="61"/>
                  <a:pt x="29" y="61"/>
                  <a:pt x="29" y="61"/>
                </a:cubicBezTo>
                <a:cubicBezTo>
                  <a:pt x="29" y="61"/>
                  <a:pt x="29" y="61"/>
                  <a:pt x="29" y="61"/>
                </a:cubicBezTo>
                <a:cubicBezTo>
                  <a:pt x="29" y="61"/>
                  <a:pt x="29" y="61"/>
                  <a:pt x="29" y="61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53"/>
                  <a:pt x="30" y="53"/>
                  <a:pt x="30" y="53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1"/>
                  <a:pt x="30" y="61"/>
                </a:cubicBezTo>
                <a:lnTo>
                  <a:pt x="30" y="76"/>
                </a:lnTo>
                <a:close/>
                <a:moveTo>
                  <a:pt x="29" y="107"/>
                </a:moveTo>
                <a:cubicBezTo>
                  <a:pt x="26" y="108"/>
                  <a:pt x="24" y="109"/>
                  <a:pt x="21" y="110"/>
                </a:cubicBezTo>
                <a:cubicBezTo>
                  <a:pt x="15" y="111"/>
                  <a:pt x="18" y="108"/>
                  <a:pt x="29" y="102"/>
                </a:cubicBezTo>
                <a:lnTo>
                  <a:pt x="29" y="107"/>
                </a:lnTo>
                <a:close/>
                <a:moveTo>
                  <a:pt x="29" y="76"/>
                </a:moveTo>
                <a:cubicBezTo>
                  <a:pt x="28" y="76"/>
                  <a:pt x="27" y="75"/>
                  <a:pt x="26" y="75"/>
                </a:cubicBezTo>
                <a:cubicBezTo>
                  <a:pt x="4" y="87"/>
                  <a:pt x="3" y="86"/>
                  <a:pt x="22" y="73"/>
                </a:cubicBezTo>
                <a:cubicBezTo>
                  <a:pt x="20" y="70"/>
                  <a:pt x="21" y="67"/>
                  <a:pt x="25" y="64"/>
                </a:cubicBezTo>
                <a:cubicBezTo>
                  <a:pt x="25" y="64"/>
                  <a:pt x="25" y="64"/>
                  <a:pt x="25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19" y="58"/>
                  <a:pt x="11" y="50"/>
                  <a:pt x="0" y="38"/>
                </a:cubicBezTo>
                <a:cubicBezTo>
                  <a:pt x="4" y="35"/>
                  <a:pt x="9" y="36"/>
                  <a:pt x="13" y="39"/>
                </a:cubicBezTo>
                <a:cubicBezTo>
                  <a:pt x="19" y="45"/>
                  <a:pt x="24" y="49"/>
                  <a:pt x="29" y="52"/>
                </a:cubicBezTo>
                <a:cubicBezTo>
                  <a:pt x="29" y="61"/>
                  <a:pt x="29" y="61"/>
                  <a:pt x="29" y="61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1"/>
                  <a:pt x="29" y="61"/>
                  <a:pt x="29" y="61"/>
                </a:cubicBezTo>
                <a:lnTo>
                  <a:pt x="29" y="76"/>
                </a:ln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25" name="Freeform 15"/>
          <p:cNvSpPr>
            <a:spLocks noChangeArrowheads="1"/>
          </p:cNvSpPr>
          <p:nvPr/>
        </p:nvSpPr>
        <p:spPr bwMode="auto">
          <a:xfrm>
            <a:off x="5812367" y="2258484"/>
            <a:ext cx="78317" cy="65616"/>
          </a:xfrm>
          <a:custGeom>
            <a:avLst/>
            <a:gdLst>
              <a:gd name="T0" fmla="*/ 16 w 18"/>
              <a:gd name="T1" fmla="*/ 5 h 15"/>
              <a:gd name="T2" fmla="*/ 6 w 18"/>
              <a:gd name="T3" fmla="*/ 12 h 15"/>
              <a:gd name="T4" fmla="*/ 1 w 18"/>
              <a:gd name="T5" fmla="*/ 10 h 15"/>
              <a:gd name="T6" fmla="*/ 3 w 18"/>
              <a:gd name="T7" fmla="*/ 7 h 15"/>
              <a:gd name="T8" fmla="*/ 11 w 18"/>
              <a:gd name="T9" fmla="*/ 1 h 15"/>
              <a:gd name="T10" fmla="*/ 15 w 18"/>
              <a:gd name="T11" fmla="*/ 1 h 15"/>
              <a:gd name="T12" fmla="*/ 16 w 18"/>
              <a:gd name="T13" fmla="*/ 2 h 15"/>
              <a:gd name="T14" fmla="*/ 16 w 18"/>
              <a:gd name="T15" fmla="*/ 5 h 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"/>
              <a:gd name="T25" fmla="*/ 0 h 15"/>
              <a:gd name="T26" fmla="*/ 18 w 18"/>
              <a:gd name="T27" fmla="*/ 15 h 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" h="15">
                <a:moveTo>
                  <a:pt x="16" y="5"/>
                </a:moveTo>
                <a:cubicBezTo>
                  <a:pt x="12" y="8"/>
                  <a:pt x="10" y="10"/>
                  <a:pt x="6" y="12"/>
                </a:cubicBezTo>
                <a:cubicBezTo>
                  <a:pt x="2" y="14"/>
                  <a:pt x="0" y="15"/>
                  <a:pt x="1" y="10"/>
                </a:cubicBezTo>
                <a:cubicBezTo>
                  <a:pt x="1" y="8"/>
                  <a:pt x="1" y="7"/>
                  <a:pt x="3" y="7"/>
                </a:cubicBezTo>
                <a:cubicBezTo>
                  <a:pt x="5" y="6"/>
                  <a:pt x="7" y="4"/>
                  <a:pt x="11" y="1"/>
                </a:cubicBezTo>
                <a:cubicBezTo>
                  <a:pt x="13" y="0"/>
                  <a:pt x="13" y="0"/>
                  <a:pt x="15" y="1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17" y="3"/>
                  <a:pt x="16" y="5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26" name="Freeform 16"/>
          <p:cNvSpPr>
            <a:spLocks noChangeArrowheads="1"/>
          </p:cNvSpPr>
          <p:nvPr/>
        </p:nvSpPr>
        <p:spPr bwMode="auto">
          <a:xfrm>
            <a:off x="5863167" y="2241551"/>
            <a:ext cx="27517" cy="21167"/>
          </a:xfrm>
          <a:custGeom>
            <a:avLst/>
            <a:gdLst>
              <a:gd name="T0" fmla="*/ 6 w 6"/>
              <a:gd name="T1" fmla="*/ 5 h 5"/>
              <a:gd name="T2" fmla="*/ 1 w 6"/>
              <a:gd name="T3" fmla="*/ 3 h 5"/>
              <a:gd name="T4" fmla="*/ 0 w 6"/>
              <a:gd name="T5" fmla="*/ 0 h 5"/>
              <a:gd name="T6" fmla="*/ 5 w 6"/>
              <a:gd name="T7" fmla="*/ 1 h 5"/>
              <a:gd name="T8" fmla="*/ 6 w 6"/>
              <a:gd name="T9" fmla="*/ 5 h 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5"/>
              <a:gd name="T17" fmla="*/ 6 w 6"/>
              <a:gd name="T18" fmla="*/ 5 h 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5">
                <a:moveTo>
                  <a:pt x="6" y="5"/>
                </a:moveTo>
                <a:cubicBezTo>
                  <a:pt x="4" y="4"/>
                  <a:pt x="3" y="4"/>
                  <a:pt x="1" y="3"/>
                </a:cubicBezTo>
                <a:cubicBezTo>
                  <a:pt x="1" y="2"/>
                  <a:pt x="1" y="1"/>
                  <a:pt x="0" y="0"/>
                </a:cubicBezTo>
                <a:cubicBezTo>
                  <a:pt x="2" y="0"/>
                  <a:pt x="4" y="0"/>
                  <a:pt x="5" y="1"/>
                </a:cubicBezTo>
                <a:cubicBezTo>
                  <a:pt x="6" y="2"/>
                  <a:pt x="6" y="3"/>
                  <a:pt x="6" y="5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27" name="Freeform 17"/>
          <p:cNvSpPr>
            <a:spLocks noChangeArrowheads="1"/>
          </p:cNvSpPr>
          <p:nvPr/>
        </p:nvSpPr>
        <p:spPr bwMode="auto">
          <a:xfrm>
            <a:off x="5742518" y="2328334"/>
            <a:ext cx="16933" cy="23284"/>
          </a:xfrm>
          <a:custGeom>
            <a:avLst/>
            <a:gdLst>
              <a:gd name="T0" fmla="*/ 0 w 4"/>
              <a:gd name="T1" fmla="*/ 0 h 5"/>
              <a:gd name="T2" fmla="*/ 0 w 4"/>
              <a:gd name="T3" fmla="*/ 1 h 5"/>
              <a:gd name="T4" fmla="*/ 0 w 4"/>
              <a:gd name="T5" fmla="*/ 3 h 5"/>
              <a:gd name="T6" fmla="*/ 1 w 4"/>
              <a:gd name="T7" fmla="*/ 5 h 5"/>
              <a:gd name="T8" fmla="*/ 3 w 4"/>
              <a:gd name="T9" fmla="*/ 5 h 5"/>
              <a:gd name="T10" fmla="*/ 4 w 4"/>
              <a:gd name="T11" fmla="*/ 4 h 5"/>
              <a:gd name="T12" fmla="*/ 3 w 4"/>
              <a:gd name="T13" fmla="*/ 2 h 5"/>
              <a:gd name="T14" fmla="*/ 2 w 4"/>
              <a:gd name="T15" fmla="*/ 1 h 5"/>
              <a:gd name="T16" fmla="*/ 0 w 4"/>
              <a:gd name="T17" fmla="*/ 0 h 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"/>
              <a:gd name="T28" fmla="*/ 0 h 5"/>
              <a:gd name="T29" fmla="*/ 4 w 4"/>
              <a:gd name="T30" fmla="*/ 5 h 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" h="5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2"/>
                  <a:pt x="0" y="2"/>
                  <a:pt x="0" y="3"/>
                </a:cubicBezTo>
                <a:cubicBezTo>
                  <a:pt x="0" y="4"/>
                  <a:pt x="1" y="4"/>
                  <a:pt x="1" y="5"/>
                </a:cubicBezTo>
                <a:cubicBezTo>
                  <a:pt x="2" y="5"/>
                  <a:pt x="3" y="5"/>
                  <a:pt x="3" y="5"/>
                </a:cubicBezTo>
                <a:cubicBezTo>
                  <a:pt x="3" y="5"/>
                  <a:pt x="4" y="5"/>
                  <a:pt x="4" y="4"/>
                </a:cubicBezTo>
                <a:cubicBezTo>
                  <a:pt x="4" y="4"/>
                  <a:pt x="4" y="3"/>
                  <a:pt x="3" y="2"/>
                </a:cubicBezTo>
                <a:cubicBezTo>
                  <a:pt x="3" y="2"/>
                  <a:pt x="2" y="1"/>
                  <a:pt x="2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28" name="Freeform 18"/>
          <p:cNvSpPr>
            <a:spLocks noChangeArrowheads="1"/>
          </p:cNvSpPr>
          <p:nvPr/>
        </p:nvSpPr>
        <p:spPr bwMode="auto">
          <a:xfrm>
            <a:off x="5719233" y="2332567"/>
            <a:ext cx="19051" cy="23284"/>
          </a:xfrm>
          <a:custGeom>
            <a:avLst/>
            <a:gdLst>
              <a:gd name="T0" fmla="*/ 1 w 4"/>
              <a:gd name="T1" fmla="*/ 0 h 5"/>
              <a:gd name="T2" fmla="*/ 0 w 4"/>
              <a:gd name="T3" fmla="*/ 1 h 5"/>
              <a:gd name="T4" fmla="*/ 1 w 4"/>
              <a:gd name="T5" fmla="*/ 3 h 5"/>
              <a:gd name="T6" fmla="*/ 2 w 4"/>
              <a:gd name="T7" fmla="*/ 5 h 5"/>
              <a:gd name="T8" fmla="*/ 3 w 4"/>
              <a:gd name="T9" fmla="*/ 5 h 5"/>
              <a:gd name="T10" fmla="*/ 4 w 4"/>
              <a:gd name="T11" fmla="*/ 4 h 5"/>
              <a:gd name="T12" fmla="*/ 4 w 4"/>
              <a:gd name="T13" fmla="*/ 2 h 5"/>
              <a:gd name="T14" fmla="*/ 2 w 4"/>
              <a:gd name="T15" fmla="*/ 1 h 5"/>
              <a:gd name="T16" fmla="*/ 1 w 4"/>
              <a:gd name="T17" fmla="*/ 0 h 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"/>
              <a:gd name="T28" fmla="*/ 0 h 5"/>
              <a:gd name="T29" fmla="*/ 4 w 4"/>
              <a:gd name="T30" fmla="*/ 5 h 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" h="5">
                <a:moveTo>
                  <a:pt x="1" y="0"/>
                </a:moveTo>
                <a:cubicBezTo>
                  <a:pt x="0" y="1"/>
                  <a:pt x="0" y="1"/>
                  <a:pt x="0" y="1"/>
                </a:cubicBezTo>
                <a:cubicBezTo>
                  <a:pt x="0" y="2"/>
                  <a:pt x="0" y="3"/>
                  <a:pt x="1" y="3"/>
                </a:cubicBezTo>
                <a:cubicBezTo>
                  <a:pt x="1" y="4"/>
                  <a:pt x="1" y="4"/>
                  <a:pt x="2" y="5"/>
                </a:cubicBezTo>
                <a:cubicBezTo>
                  <a:pt x="3" y="5"/>
                  <a:pt x="3" y="5"/>
                  <a:pt x="3" y="5"/>
                </a:cubicBezTo>
                <a:cubicBezTo>
                  <a:pt x="4" y="5"/>
                  <a:pt x="4" y="5"/>
                  <a:pt x="4" y="4"/>
                </a:cubicBezTo>
                <a:cubicBezTo>
                  <a:pt x="4" y="4"/>
                  <a:pt x="4" y="3"/>
                  <a:pt x="4" y="2"/>
                </a:cubicBezTo>
                <a:cubicBezTo>
                  <a:pt x="3" y="2"/>
                  <a:pt x="3" y="1"/>
                  <a:pt x="2" y="1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29" name="Freeform 19"/>
          <p:cNvSpPr>
            <a:spLocks noChangeArrowheads="1"/>
          </p:cNvSpPr>
          <p:nvPr/>
        </p:nvSpPr>
        <p:spPr bwMode="auto">
          <a:xfrm>
            <a:off x="5702300" y="2343151"/>
            <a:ext cx="16933" cy="16933"/>
          </a:xfrm>
          <a:custGeom>
            <a:avLst/>
            <a:gdLst>
              <a:gd name="T0" fmla="*/ 0 w 4"/>
              <a:gd name="T1" fmla="*/ 0 h 4"/>
              <a:gd name="T2" fmla="*/ 0 w 4"/>
              <a:gd name="T3" fmla="*/ 1 h 4"/>
              <a:gd name="T4" fmla="*/ 0 w 4"/>
              <a:gd name="T5" fmla="*/ 2 h 4"/>
              <a:gd name="T6" fmla="*/ 1 w 4"/>
              <a:gd name="T7" fmla="*/ 4 h 4"/>
              <a:gd name="T8" fmla="*/ 3 w 4"/>
              <a:gd name="T9" fmla="*/ 4 h 4"/>
              <a:gd name="T10" fmla="*/ 4 w 4"/>
              <a:gd name="T11" fmla="*/ 3 h 4"/>
              <a:gd name="T12" fmla="*/ 3 w 4"/>
              <a:gd name="T13" fmla="*/ 2 h 4"/>
              <a:gd name="T14" fmla="*/ 2 w 4"/>
              <a:gd name="T15" fmla="*/ 0 h 4"/>
              <a:gd name="T16" fmla="*/ 0 w 4"/>
              <a:gd name="T17" fmla="*/ 0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"/>
              <a:gd name="T28" fmla="*/ 0 h 4"/>
              <a:gd name="T29" fmla="*/ 4 w 4"/>
              <a:gd name="T30" fmla="*/ 4 h 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" h="4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2"/>
                  <a:pt x="0" y="2"/>
                </a:cubicBezTo>
                <a:cubicBezTo>
                  <a:pt x="0" y="3"/>
                  <a:pt x="1" y="4"/>
                  <a:pt x="1" y="4"/>
                </a:cubicBezTo>
                <a:cubicBezTo>
                  <a:pt x="2" y="4"/>
                  <a:pt x="3" y="4"/>
                  <a:pt x="3" y="4"/>
                </a:cubicBezTo>
                <a:cubicBezTo>
                  <a:pt x="3" y="4"/>
                  <a:pt x="4" y="4"/>
                  <a:pt x="4" y="3"/>
                </a:cubicBezTo>
                <a:cubicBezTo>
                  <a:pt x="4" y="3"/>
                  <a:pt x="4" y="2"/>
                  <a:pt x="3" y="2"/>
                </a:cubicBezTo>
                <a:cubicBezTo>
                  <a:pt x="3" y="1"/>
                  <a:pt x="2" y="0"/>
                  <a:pt x="2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30" name="Freeform 20"/>
          <p:cNvSpPr>
            <a:spLocks noChangeArrowheads="1"/>
          </p:cNvSpPr>
          <p:nvPr/>
        </p:nvSpPr>
        <p:spPr bwMode="auto">
          <a:xfrm>
            <a:off x="5681134" y="2347385"/>
            <a:ext cx="16933" cy="21167"/>
          </a:xfrm>
          <a:custGeom>
            <a:avLst/>
            <a:gdLst>
              <a:gd name="T0" fmla="*/ 1 w 4"/>
              <a:gd name="T1" fmla="*/ 0 h 5"/>
              <a:gd name="T2" fmla="*/ 0 w 4"/>
              <a:gd name="T3" fmla="*/ 1 h 5"/>
              <a:gd name="T4" fmla="*/ 1 w 4"/>
              <a:gd name="T5" fmla="*/ 3 h 5"/>
              <a:gd name="T6" fmla="*/ 2 w 4"/>
              <a:gd name="T7" fmla="*/ 4 h 5"/>
              <a:gd name="T8" fmla="*/ 3 w 4"/>
              <a:gd name="T9" fmla="*/ 4 h 5"/>
              <a:gd name="T10" fmla="*/ 4 w 4"/>
              <a:gd name="T11" fmla="*/ 3 h 5"/>
              <a:gd name="T12" fmla="*/ 4 w 4"/>
              <a:gd name="T13" fmla="*/ 2 h 5"/>
              <a:gd name="T14" fmla="*/ 2 w 4"/>
              <a:gd name="T15" fmla="*/ 0 h 5"/>
              <a:gd name="T16" fmla="*/ 1 w 4"/>
              <a:gd name="T17" fmla="*/ 0 h 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"/>
              <a:gd name="T28" fmla="*/ 0 h 5"/>
              <a:gd name="T29" fmla="*/ 4 w 4"/>
              <a:gd name="T30" fmla="*/ 5 h 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" h="5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cubicBezTo>
                  <a:pt x="0" y="1"/>
                  <a:pt x="0" y="2"/>
                  <a:pt x="1" y="3"/>
                </a:cubicBezTo>
                <a:cubicBezTo>
                  <a:pt x="1" y="3"/>
                  <a:pt x="1" y="4"/>
                  <a:pt x="2" y="4"/>
                </a:cubicBezTo>
                <a:cubicBezTo>
                  <a:pt x="2" y="4"/>
                  <a:pt x="3" y="5"/>
                  <a:pt x="3" y="4"/>
                </a:cubicBezTo>
                <a:cubicBezTo>
                  <a:pt x="4" y="4"/>
                  <a:pt x="4" y="4"/>
                  <a:pt x="4" y="3"/>
                </a:cubicBezTo>
                <a:cubicBezTo>
                  <a:pt x="4" y="3"/>
                  <a:pt x="4" y="2"/>
                  <a:pt x="4" y="2"/>
                </a:cubicBezTo>
                <a:cubicBezTo>
                  <a:pt x="3" y="1"/>
                  <a:pt x="3" y="1"/>
                  <a:pt x="2" y="0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31" name="Freeform 21"/>
          <p:cNvSpPr>
            <a:spLocks noChangeArrowheads="1"/>
          </p:cNvSpPr>
          <p:nvPr/>
        </p:nvSpPr>
        <p:spPr bwMode="auto">
          <a:xfrm>
            <a:off x="5662085" y="2351618"/>
            <a:ext cx="19049" cy="21167"/>
          </a:xfrm>
          <a:custGeom>
            <a:avLst/>
            <a:gdLst>
              <a:gd name="T0" fmla="*/ 1 w 4"/>
              <a:gd name="T1" fmla="*/ 0 h 5"/>
              <a:gd name="T2" fmla="*/ 0 w 4"/>
              <a:gd name="T3" fmla="*/ 1 h 5"/>
              <a:gd name="T4" fmla="*/ 0 w 4"/>
              <a:gd name="T5" fmla="*/ 3 h 5"/>
              <a:gd name="T6" fmla="*/ 1 w 4"/>
              <a:gd name="T7" fmla="*/ 4 h 5"/>
              <a:gd name="T8" fmla="*/ 3 w 4"/>
              <a:gd name="T9" fmla="*/ 5 h 5"/>
              <a:gd name="T10" fmla="*/ 4 w 4"/>
              <a:gd name="T11" fmla="*/ 4 h 5"/>
              <a:gd name="T12" fmla="*/ 3 w 4"/>
              <a:gd name="T13" fmla="*/ 2 h 5"/>
              <a:gd name="T14" fmla="*/ 2 w 4"/>
              <a:gd name="T15" fmla="*/ 1 h 5"/>
              <a:gd name="T16" fmla="*/ 1 w 4"/>
              <a:gd name="T17" fmla="*/ 0 h 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"/>
              <a:gd name="T28" fmla="*/ 0 h 5"/>
              <a:gd name="T29" fmla="*/ 4 w 4"/>
              <a:gd name="T30" fmla="*/ 5 h 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" h="5">
                <a:moveTo>
                  <a:pt x="1" y="0"/>
                </a:moveTo>
                <a:cubicBezTo>
                  <a:pt x="0" y="0"/>
                  <a:pt x="0" y="1"/>
                  <a:pt x="0" y="1"/>
                </a:cubicBezTo>
                <a:cubicBezTo>
                  <a:pt x="0" y="2"/>
                  <a:pt x="0" y="2"/>
                  <a:pt x="0" y="3"/>
                </a:cubicBezTo>
                <a:cubicBezTo>
                  <a:pt x="0" y="3"/>
                  <a:pt x="1" y="4"/>
                  <a:pt x="1" y="4"/>
                </a:cubicBezTo>
                <a:cubicBezTo>
                  <a:pt x="2" y="4"/>
                  <a:pt x="3" y="5"/>
                  <a:pt x="3" y="5"/>
                </a:cubicBezTo>
                <a:cubicBezTo>
                  <a:pt x="3" y="4"/>
                  <a:pt x="4" y="4"/>
                  <a:pt x="4" y="4"/>
                </a:cubicBezTo>
                <a:cubicBezTo>
                  <a:pt x="4" y="3"/>
                  <a:pt x="4" y="3"/>
                  <a:pt x="3" y="2"/>
                </a:cubicBezTo>
                <a:cubicBezTo>
                  <a:pt x="3" y="1"/>
                  <a:pt x="2" y="1"/>
                  <a:pt x="2" y="1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32" name="Freeform 22"/>
          <p:cNvSpPr>
            <a:spLocks noChangeArrowheads="1"/>
          </p:cNvSpPr>
          <p:nvPr/>
        </p:nvSpPr>
        <p:spPr bwMode="auto">
          <a:xfrm>
            <a:off x="5640918" y="2355851"/>
            <a:ext cx="16933" cy="21167"/>
          </a:xfrm>
          <a:custGeom>
            <a:avLst/>
            <a:gdLst>
              <a:gd name="T0" fmla="*/ 1 w 4"/>
              <a:gd name="T1" fmla="*/ 0 h 5"/>
              <a:gd name="T2" fmla="*/ 0 w 4"/>
              <a:gd name="T3" fmla="*/ 1 h 5"/>
              <a:gd name="T4" fmla="*/ 1 w 4"/>
              <a:gd name="T5" fmla="*/ 3 h 5"/>
              <a:gd name="T6" fmla="*/ 2 w 4"/>
              <a:gd name="T7" fmla="*/ 4 h 5"/>
              <a:gd name="T8" fmla="*/ 3 w 4"/>
              <a:gd name="T9" fmla="*/ 5 h 5"/>
              <a:gd name="T10" fmla="*/ 4 w 4"/>
              <a:gd name="T11" fmla="*/ 4 h 5"/>
              <a:gd name="T12" fmla="*/ 4 w 4"/>
              <a:gd name="T13" fmla="*/ 2 h 5"/>
              <a:gd name="T14" fmla="*/ 3 w 4"/>
              <a:gd name="T15" fmla="*/ 1 h 5"/>
              <a:gd name="T16" fmla="*/ 1 w 4"/>
              <a:gd name="T17" fmla="*/ 0 h 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"/>
              <a:gd name="T28" fmla="*/ 0 h 5"/>
              <a:gd name="T29" fmla="*/ 4 w 4"/>
              <a:gd name="T30" fmla="*/ 5 h 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" h="5">
                <a:moveTo>
                  <a:pt x="1" y="0"/>
                </a:moveTo>
                <a:cubicBezTo>
                  <a:pt x="1" y="1"/>
                  <a:pt x="0" y="1"/>
                  <a:pt x="0" y="1"/>
                </a:cubicBezTo>
                <a:cubicBezTo>
                  <a:pt x="0" y="2"/>
                  <a:pt x="0" y="2"/>
                  <a:pt x="1" y="3"/>
                </a:cubicBezTo>
                <a:cubicBezTo>
                  <a:pt x="1" y="4"/>
                  <a:pt x="1" y="4"/>
                  <a:pt x="2" y="4"/>
                </a:cubicBezTo>
                <a:cubicBezTo>
                  <a:pt x="2" y="5"/>
                  <a:pt x="3" y="5"/>
                  <a:pt x="3" y="5"/>
                </a:cubicBezTo>
                <a:cubicBezTo>
                  <a:pt x="4" y="5"/>
                  <a:pt x="4" y="4"/>
                  <a:pt x="4" y="4"/>
                </a:cubicBezTo>
                <a:cubicBezTo>
                  <a:pt x="4" y="3"/>
                  <a:pt x="4" y="3"/>
                  <a:pt x="4" y="2"/>
                </a:cubicBezTo>
                <a:cubicBezTo>
                  <a:pt x="3" y="2"/>
                  <a:pt x="3" y="1"/>
                  <a:pt x="3" y="1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33" name="Freeform 23"/>
          <p:cNvSpPr>
            <a:spLocks noChangeArrowheads="1"/>
          </p:cNvSpPr>
          <p:nvPr/>
        </p:nvSpPr>
        <p:spPr bwMode="auto">
          <a:xfrm>
            <a:off x="5623984" y="2364318"/>
            <a:ext cx="16933" cy="16933"/>
          </a:xfrm>
          <a:custGeom>
            <a:avLst/>
            <a:gdLst>
              <a:gd name="T0" fmla="*/ 1 w 4"/>
              <a:gd name="T1" fmla="*/ 0 h 4"/>
              <a:gd name="T2" fmla="*/ 0 w 4"/>
              <a:gd name="T3" fmla="*/ 1 h 4"/>
              <a:gd name="T4" fmla="*/ 0 w 4"/>
              <a:gd name="T5" fmla="*/ 2 h 4"/>
              <a:gd name="T6" fmla="*/ 1 w 4"/>
              <a:gd name="T7" fmla="*/ 3 h 4"/>
              <a:gd name="T8" fmla="*/ 3 w 4"/>
              <a:gd name="T9" fmla="*/ 4 h 4"/>
              <a:gd name="T10" fmla="*/ 4 w 4"/>
              <a:gd name="T11" fmla="*/ 3 h 4"/>
              <a:gd name="T12" fmla="*/ 3 w 4"/>
              <a:gd name="T13" fmla="*/ 1 h 4"/>
              <a:gd name="T14" fmla="*/ 2 w 4"/>
              <a:gd name="T15" fmla="*/ 0 h 4"/>
              <a:gd name="T16" fmla="*/ 1 w 4"/>
              <a:gd name="T17" fmla="*/ 0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"/>
              <a:gd name="T28" fmla="*/ 0 h 4"/>
              <a:gd name="T29" fmla="*/ 4 w 4"/>
              <a:gd name="T30" fmla="*/ 4 h 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" h="4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2"/>
                  <a:pt x="0" y="2"/>
                </a:cubicBezTo>
                <a:cubicBezTo>
                  <a:pt x="1" y="3"/>
                  <a:pt x="1" y="3"/>
                  <a:pt x="1" y="3"/>
                </a:cubicBezTo>
                <a:cubicBezTo>
                  <a:pt x="2" y="4"/>
                  <a:pt x="2" y="4"/>
                  <a:pt x="3" y="4"/>
                </a:cubicBezTo>
                <a:cubicBezTo>
                  <a:pt x="3" y="4"/>
                  <a:pt x="4" y="3"/>
                  <a:pt x="4" y="3"/>
                </a:cubicBezTo>
                <a:cubicBezTo>
                  <a:pt x="4" y="2"/>
                  <a:pt x="4" y="2"/>
                  <a:pt x="3" y="1"/>
                </a:cubicBezTo>
                <a:cubicBezTo>
                  <a:pt x="3" y="1"/>
                  <a:pt x="3" y="0"/>
                  <a:pt x="2" y="0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34" name="Freeform 24"/>
          <p:cNvSpPr>
            <a:spLocks noChangeArrowheads="1"/>
          </p:cNvSpPr>
          <p:nvPr/>
        </p:nvSpPr>
        <p:spPr bwMode="auto">
          <a:xfrm>
            <a:off x="5602818" y="2368551"/>
            <a:ext cx="16933" cy="16933"/>
          </a:xfrm>
          <a:custGeom>
            <a:avLst/>
            <a:gdLst>
              <a:gd name="T0" fmla="*/ 1 w 4"/>
              <a:gd name="T1" fmla="*/ 0 h 4"/>
              <a:gd name="T2" fmla="*/ 0 w 4"/>
              <a:gd name="T3" fmla="*/ 1 h 4"/>
              <a:gd name="T4" fmla="*/ 1 w 4"/>
              <a:gd name="T5" fmla="*/ 2 h 4"/>
              <a:gd name="T6" fmla="*/ 2 w 4"/>
              <a:gd name="T7" fmla="*/ 4 h 4"/>
              <a:gd name="T8" fmla="*/ 3 w 4"/>
              <a:gd name="T9" fmla="*/ 4 h 4"/>
              <a:gd name="T10" fmla="*/ 4 w 4"/>
              <a:gd name="T11" fmla="*/ 3 h 4"/>
              <a:gd name="T12" fmla="*/ 4 w 4"/>
              <a:gd name="T13" fmla="*/ 1 h 4"/>
              <a:gd name="T14" fmla="*/ 3 w 4"/>
              <a:gd name="T15" fmla="*/ 0 h 4"/>
              <a:gd name="T16" fmla="*/ 1 w 4"/>
              <a:gd name="T17" fmla="*/ 0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"/>
              <a:gd name="T28" fmla="*/ 0 h 4"/>
              <a:gd name="T29" fmla="*/ 4 w 4"/>
              <a:gd name="T30" fmla="*/ 4 h 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" h="4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cubicBezTo>
                  <a:pt x="0" y="1"/>
                  <a:pt x="0" y="2"/>
                  <a:pt x="1" y="2"/>
                </a:cubicBezTo>
                <a:cubicBezTo>
                  <a:pt x="1" y="3"/>
                  <a:pt x="1" y="3"/>
                  <a:pt x="2" y="4"/>
                </a:cubicBezTo>
                <a:cubicBezTo>
                  <a:pt x="2" y="4"/>
                  <a:pt x="3" y="4"/>
                  <a:pt x="3" y="4"/>
                </a:cubicBezTo>
                <a:cubicBezTo>
                  <a:pt x="4" y="4"/>
                  <a:pt x="4" y="3"/>
                  <a:pt x="4" y="3"/>
                </a:cubicBezTo>
                <a:cubicBezTo>
                  <a:pt x="4" y="3"/>
                  <a:pt x="4" y="2"/>
                  <a:pt x="4" y="1"/>
                </a:cubicBezTo>
                <a:cubicBezTo>
                  <a:pt x="4" y="1"/>
                  <a:pt x="3" y="0"/>
                  <a:pt x="3" y="0"/>
                </a:cubicBezTo>
                <a:cubicBezTo>
                  <a:pt x="2" y="0"/>
                  <a:pt x="2" y="0"/>
                  <a:pt x="1" y="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35" name="Freeform 25"/>
          <p:cNvSpPr>
            <a:spLocks noChangeArrowheads="1"/>
          </p:cNvSpPr>
          <p:nvPr/>
        </p:nvSpPr>
        <p:spPr bwMode="auto">
          <a:xfrm>
            <a:off x="5583767" y="2372784"/>
            <a:ext cx="19051" cy="16933"/>
          </a:xfrm>
          <a:custGeom>
            <a:avLst/>
            <a:gdLst>
              <a:gd name="T0" fmla="*/ 1 w 4"/>
              <a:gd name="T1" fmla="*/ 0 h 4"/>
              <a:gd name="T2" fmla="*/ 0 w 4"/>
              <a:gd name="T3" fmla="*/ 1 h 4"/>
              <a:gd name="T4" fmla="*/ 0 w 4"/>
              <a:gd name="T5" fmla="*/ 2 h 4"/>
              <a:gd name="T6" fmla="*/ 1 w 4"/>
              <a:gd name="T7" fmla="*/ 4 h 4"/>
              <a:gd name="T8" fmla="*/ 3 w 4"/>
              <a:gd name="T9" fmla="*/ 4 h 4"/>
              <a:gd name="T10" fmla="*/ 4 w 4"/>
              <a:gd name="T11" fmla="*/ 3 h 4"/>
              <a:gd name="T12" fmla="*/ 3 w 4"/>
              <a:gd name="T13" fmla="*/ 2 h 4"/>
              <a:gd name="T14" fmla="*/ 2 w 4"/>
              <a:gd name="T15" fmla="*/ 0 h 4"/>
              <a:gd name="T16" fmla="*/ 1 w 4"/>
              <a:gd name="T17" fmla="*/ 0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"/>
              <a:gd name="T28" fmla="*/ 0 h 4"/>
              <a:gd name="T29" fmla="*/ 4 w 4"/>
              <a:gd name="T30" fmla="*/ 4 h 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" h="4">
                <a:moveTo>
                  <a:pt x="1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2"/>
                  <a:pt x="0" y="2"/>
                </a:cubicBezTo>
                <a:cubicBezTo>
                  <a:pt x="1" y="3"/>
                  <a:pt x="1" y="3"/>
                  <a:pt x="1" y="4"/>
                </a:cubicBezTo>
                <a:cubicBezTo>
                  <a:pt x="2" y="4"/>
                  <a:pt x="2" y="4"/>
                  <a:pt x="3" y="4"/>
                </a:cubicBezTo>
                <a:cubicBezTo>
                  <a:pt x="3" y="4"/>
                  <a:pt x="4" y="4"/>
                  <a:pt x="4" y="3"/>
                </a:cubicBezTo>
                <a:cubicBezTo>
                  <a:pt x="4" y="3"/>
                  <a:pt x="4" y="2"/>
                  <a:pt x="3" y="2"/>
                </a:cubicBezTo>
                <a:cubicBezTo>
                  <a:pt x="3" y="1"/>
                  <a:pt x="3" y="1"/>
                  <a:pt x="2" y="0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36" name="Freeform 26"/>
          <p:cNvSpPr>
            <a:spLocks noChangeArrowheads="1"/>
          </p:cNvSpPr>
          <p:nvPr/>
        </p:nvSpPr>
        <p:spPr bwMode="auto">
          <a:xfrm>
            <a:off x="5562600" y="2377018"/>
            <a:ext cx="16933" cy="16933"/>
          </a:xfrm>
          <a:custGeom>
            <a:avLst/>
            <a:gdLst>
              <a:gd name="T0" fmla="*/ 1 w 4"/>
              <a:gd name="T1" fmla="*/ 0 h 4"/>
              <a:gd name="T2" fmla="*/ 0 w 4"/>
              <a:gd name="T3" fmla="*/ 1 h 4"/>
              <a:gd name="T4" fmla="*/ 1 w 4"/>
              <a:gd name="T5" fmla="*/ 3 h 4"/>
              <a:gd name="T6" fmla="*/ 2 w 4"/>
              <a:gd name="T7" fmla="*/ 4 h 4"/>
              <a:gd name="T8" fmla="*/ 3 w 4"/>
              <a:gd name="T9" fmla="*/ 4 h 4"/>
              <a:gd name="T10" fmla="*/ 4 w 4"/>
              <a:gd name="T11" fmla="*/ 3 h 4"/>
              <a:gd name="T12" fmla="*/ 4 w 4"/>
              <a:gd name="T13" fmla="*/ 2 h 4"/>
              <a:gd name="T14" fmla="*/ 3 w 4"/>
              <a:gd name="T15" fmla="*/ 1 h 4"/>
              <a:gd name="T16" fmla="*/ 1 w 4"/>
              <a:gd name="T17" fmla="*/ 0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"/>
              <a:gd name="T28" fmla="*/ 0 h 4"/>
              <a:gd name="T29" fmla="*/ 4 w 4"/>
              <a:gd name="T30" fmla="*/ 4 h 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" h="4">
                <a:moveTo>
                  <a:pt x="1" y="0"/>
                </a:moveTo>
                <a:cubicBezTo>
                  <a:pt x="1" y="1"/>
                  <a:pt x="1" y="1"/>
                  <a:pt x="0" y="1"/>
                </a:cubicBezTo>
                <a:cubicBezTo>
                  <a:pt x="0" y="2"/>
                  <a:pt x="0" y="2"/>
                  <a:pt x="1" y="3"/>
                </a:cubicBezTo>
                <a:cubicBezTo>
                  <a:pt x="1" y="3"/>
                  <a:pt x="1" y="4"/>
                  <a:pt x="2" y="4"/>
                </a:cubicBezTo>
                <a:cubicBezTo>
                  <a:pt x="2" y="4"/>
                  <a:pt x="3" y="4"/>
                  <a:pt x="3" y="4"/>
                </a:cubicBezTo>
                <a:cubicBezTo>
                  <a:pt x="4" y="4"/>
                  <a:pt x="4" y="4"/>
                  <a:pt x="4" y="3"/>
                </a:cubicBezTo>
                <a:cubicBezTo>
                  <a:pt x="4" y="3"/>
                  <a:pt x="4" y="2"/>
                  <a:pt x="4" y="2"/>
                </a:cubicBezTo>
                <a:cubicBezTo>
                  <a:pt x="4" y="1"/>
                  <a:pt x="3" y="1"/>
                  <a:pt x="3" y="1"/>
                </a:cubicBezTo>
                <a:cubicBezTo>
                  <a:pt x="2" y="0"/>
                  <a:pt x="2" y="0"/>
                  <a:pt x="1" y="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37" name="Freeform 27"/>
          <p:cNvSpPr>
            <a:spLocks noChangeArrowheads="1"/>
          </p:cNvSpPr>
          <p:nvPr/>
        </p:nvSpPr>
        <p:spPr bwMode="auto">
          <a:xfrm>
            <a:off x="5545667" y="2385485"/>
            <a:ext cx="16933" cy="12700"/>
          </a:xfrm>
          <a:custGeom>
            <a:avLst/>
            <a:gdLst>
              <a:gd name="T0" fmla="*/ 1 w 4"/>
              <a:gd name="T1" fmla="*/ 0 h 3"/>
              <a:gd name="T2" fmla="*/ 0 w 4"/>
              <a:gd name="T3" fmla="*/ 0 h 3"/>
              <a:gd name="T4" fmla="*/ 0 w 4"/>
              <a:gd name="T5" fmla="*/ 2 h 3"/>
              <a:gd name="T6" fmla="*/ 1 w 4"/>
              <a:gd name="T7" fmla="*/ 3 h 3"/>
              <a:gd name="T8" fmla="*/ 3 w 4"/>
              <a:gd name="T9" fmla="*/ 3 h 3"/>
              <a:gd name="T10" fmla="*/ 4 w 4"/>
              <a:gd name="T11" fmla="*/ 2 h 3"/>
              <a:gd name="T12" fmla="*/ 3 w 4"/>
              <a:gd name="T13" fmla="*/ 1 h 3"/>
              <a:gd name="T14" fmla="*/ 2 w 4"/>
              <a:gd name="T15" fmla="*/ 0 h 3"/>
              <a:gd name="T16" fmla="*/ 1 w 4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"/>
              <a:gd name="T28" fmla="*/ 0 h 3"/>
              <a:gd name="T29" fmla="*/ 4 w 4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" h="3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1" y="2"/>
                  <a:pt x="1" y="3"/>
                  <a:pt x="1" y="3"/>
                </a:cubicBezTo>
                <a:cubicBezTo>
                  <a:pt x="2" y="3"/>
                  <a:pt x="2" y="3"/>
                  <a:pt x="3" y="3"/>
                </a:cubicBezTo>
                <a:cubicBezTo>
                  <a:pt x="3" y="3"/>
                  <a:pt x="4" y="3"/>
                  <a:pt x="4" y="2"/>
                </a:cubicBezTo>
                <a:cubicBezTo>
                  <a:pt x="4" y="2"/>
                  <a:pt x="4" y="2"/>
                  <a:pt x="3" y="1"/>
                </a:cubicBezTo>
                <a:cubicBezTo>
                  <a:pt x="3" y="1"/>
                  <a:pt x="3" y="0"/>
                  <a:pt x="2" y="0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38" name="Freeform 28"/>
          <p:cNvSpPr>
            <a:spLocks noChangeArrowheads="1"/>
          </p:cNvSpPr>
          <p:nvPr/>
        </p:nvSpPr>
        <p:spPr bwMode="auto">
          <a:xfrm>
            <a:off x="5526618" y="2389718"/>
            <a:ext cx="19049" cy="12700"/>
          </a:xfrm>
          <a:custGeom>
            <a:avLst/>
            <a:gdLst>
              <a:gd name="T0" fmla="*/ 1 w 4"/>
              <a:gd name="T1" fmla="*/ 0 h 3"/>
              <a:gd name="T2" fmla="*/ 1 w 4"/>
              <a:gd name="T3" fmla="*/ 0 h 3"/>
              <a:gd name="T4" fmla="*/ 1 w 4"/>
              <a:gd name="T5" fmla="*/ 2 h 3"/>
              <a:gd name="T6" fmla="*/ 2 w 4"/>
              <a:gd name="T7" fmla="*/ 3 h 3"/>
              <a:gd name="T8" fmla="*/ 3 w 4"/>
              <a:gd name="T9" fmla="*/ 3 h 3"/>
              <a:gd name="T10" fmla="*/ 4 w 4"/>
              <a:gd name="T11" fmla="*/ 2 h 3"/>
              <a:gd name="T12" fmla="*/ 3 w 4"/>
              <a:gd name="T13" fmla="*/ 1 h 3"/>
              <a:gd name="T14" fmla="*/ 2 w 4"/>
              <a:gd name="T15" fmla="*/ 0 h 3"/>
              <a:gd name="T16" fmla="*/ 1 w 4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"/>
              <a:gd name="T28" fmla="*/ 0 h 3"/>
              <a:gd name="T29" fmla="*/ 4 w 4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" h="3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1"/>
                  <a:pt x="1" y="1"/>
                  <a:pt x="1" y="2"/>
                </a:cubicBezTo>
                <a:cubicBezTo>
                  <a:pt x="1" y="2"/>
                  <a:pt x="1" y="3"/>
                  <a:pt x="2" y="3"/>
                </a:cubicBezTo>
                <a:cubicBezTo>
                  <a:pt x="2" y="3"/>
                  <a:pt x="3" y="3"/>
                  <a:pt x="3" y="3"/>
                </a:cubicBezTo>
                <a:cubicBezTo>
                  <a:pt x="3" y="3"/>
                  <a:pt x="4" y="3"/>
                  <a:pt x="4" y="2"/>
                </a:cubicBezTo>
                <a:cubicBezTo>
                  <a:pt x="4" y="2"/>
                  <a:pt x="4" y="2"/>
                  <a:pt x="3" y="1"/>
                </a:cubicBezTo>
                <a:cubicBezTo>
                  <a:pt x="3" y="1"/>
                  <a:pt x="3" y="0"/>
                  <a:pt x="2" y="0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39" name="Freeform 29"/>
          <p:cNvSpPr>
            <a:spLocks noChangeArrowheads="1"/>
          </p:cNvSpPr>
          <p:nvPr/>
        </p:nvSpPr>
        <p:spPr bwMode="auto">
          <a:xfrm>
            <a:off x="5513918" y="2389718"/>
            <a:ext cx="12700" cy="19049"/>
          </a:xfrm>
          <a:custGeom>
            <a:avLst/>
            <a:gdLst>
              <a:gd name="T0" fmla="*/ 1 w 3"/>
              <a:gd name="T1" fmla="*/ 1 h 4"/>
              <a:gd name="T2" fmla="*/ 0 w 3"/>
              <a:gd name="T3" fmla="*/ 1 h 4"/>
              <a:gd name="T4" fmla="*/ 0 w 3"/>
              <a:gd name="T5" fmla="*/ 3 h 4"/>
              <a:gd name="T6" fmla="*/ 1 w 3"/>
              <a:gd name="T7" fmla="*/ 4 h 4"/>
              <a:gd name="T8" fmla="*/ 3 w 3"/>
              <a:gd name="T9" fmla="*/ 4 h 4"/>
              <a:gd name="T10" fmla="*/ 3 w 3"/>
              <a:gd name="T11" fmla="*/ 3 h 4"/>
              <a:gd name="T12" fmla="*/ 3 w 3"/>
              <a:gd name="T13" fmla="*/ 2 h 4"/>
              <a:gd name="T14" fmla="*/ 2 w 3"/>
              <a:gd name="T15" fmla="*/ 1 h 4"/>
              <a:gd name="T16" fmla="*/ 1 w 3"/>
              <a:gd name="T17" fmla="*/ 1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4"/>
              <a:gd name="T29" fmla="*/ 3 w 3"/>
              <a:gd name="T30" fmla="*/ 4 h 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4">
                <a:moveTo>
                  <a:pt x="1" y="1"/>
                </a:moveTo>
                <a:cubicBezTo>
                  <a:pt x="0" y="1"/>
                  <a:pt x="0" y="1"/>
                  <a:pt x="0" y="1"/>
                </a:cubicBezTo>
                <a:cubicBezTo>
                  <a:pt x="0" y="2"/>
                  <a:pt x="0" y="2"/>
                  <a:pt x="0" y="3"/>
                </a:cubicBezTo>
                <a:cubicBezTo>
                  <a:pt x="1" y="3"/>
                  <a:pt x="1" y="3"/>
                  <a:pt x="1" y="4"/>
                </a:cubicBezTo>
                <a:cubicBezTo>
                  <a:pt x="2" y="4"/>
                  <a:pt x="2" y="4"/>
                  <a:pt x="3" y="4"/>
                </a:cubicBezTo>
                <a:cubicBezTo>
                  <a:pt x="3" y="4"/>
                  <a:pt x="3" y="4"/>
                  <a:pt x="3" y="3"/>
                </a:cubicBezTo>
                <a:cubicBezTo>
                  <a:pt x="3" y="3"/>
                  <a:pt x="3" y="2"/>
                  <a:pt x="3" y="2"/>
                </a:cubicBezTo>
                <a:cubicBezTo>
                  <a:pt x="3" y="1"/>
                  <a:pt x="2" y="1"/>
                  <a:pt x="2" y="1"/>
                </a:cubicBezTo>
                <a:cubicBezTo>
                  <a:pt x="1" y="1"/>
                  <a:pt x="1" y="0"/>
                  <a:pt x="1" y="1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40" name="Freeform 30"/>
          <p:cNvSpPr>
            <a:spLocks noChangeArrowheads="1"/>
          </p:cNvSpPr>
          <p:nvPr/>
        </p:nvSpPr>
        <p:spPr bwMode="auto">
          <a:xfrm>
            <a:off x="5501218" y="2393952"/>
            <a:ext cx="12700" cy="19049"/>
          </a:xfrm>
          <a:custGeom>
            <a:avLst/>
            <a:gdLst>
              <a:gd name="T0" fmla="*/ 0 w 3"/>
              <a:gd name="T1" fmla="*/ 0 h 4"/>
              <a:gd name="T2" fmla="*/ 0 w 3"/>
              <a:gd name="T3" fmla="*/ 1 h 4"/>
              <a:gd name="T4" fmla="*/ 0 w 3"/>
              <a:gd name="T5" fmla="*/ 2 h 4"/>
              <a:gd name="T6" fmla="*/ 1 w 3"/>
              <a:gd name="T7" fmla="*/ 3 h 4"/>
              <a:gd name="T8" fmla="*/ 2 w 3"/>
              <a:gd name="T9" fmla="*/ 4 h 4"/>
              <a:gd name="T10" fmla="*/ 3 w 3"/>
              <a:gd name="T11" fmla="*/ 3 h 4"/>
              <a:gd name="T12" fmla="*/ 2 w 3"/>
              <a:gd name="T13" fmla="*/ 2 h 4"/>
              <a:gd name="T14" fmla="*/ 1 w 3"/>
              <a:gd name="T15" fmla="*/ 1 h 4"/>
              <a:gd name="T16" fmla="*/ 0 w 3"/>
              <a:gd name="T17" fmla="*/ 0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4"/>
              <a:gd name="T29" fmla="*/ 3 w 3"/>
              <a:gd name="T30" fmla="*/ 4 h 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4"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0" y="3"/>
                  <a:pt x="1" y="3"/>
                  <a:pt x="1" y="3"/>
                </a:cubicBezTo>
                <a:cubicBezTo>
                  <a:pt x="1" y="4"/>
                  <a:pt x="2" y="4"/>
                  <a:pt x="2" y="4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2"/>
                  <a:pt x="2" y="2"/>
                </a:cubicBezTo>
                <a:cubicBezTo>
                  <a:pt x="2" y="1"/>
                  <a:pt x="2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41" name="Freeform 31"/>
          <p:cNvSpPr>
            <a:spLocks noChangeArrowheads="1"/>
          </p:cNvSpPr>
          <p:nvPr/>
        </p:nvSpPr>
        <p:spPr bwMode="auto">
          <a:xfrm>
            <a:off x="5484285" y="2398185"/>
            <a:ext cx="12700" cy="19049"/>
          </a:xfrm>
          <a:custGeom>
            <a:avLst/>
            <a:gdLst>
              <a:gd name="T0" fmla="*/ 1 w 3"/>
              <a:gd name="T1" fmla="*/ 0 h 4"/>
              <a:gd name="T2" fmla="*/ 0 w 3"/>
              <a:gd name="T3" fmla="*/ 1 h 4"/>
              <a:gd name="T4" fmla="*/ 1 w 3"/>
              <a:gd name="T5" fmla="*/ 2 h 4"/>
              <a:gd name="T6" fmla="*/ 2 w 3"/>
              <a:gd name="T7" fmla="*/ 3 h 4"/>
              <a:gd name="T8" fmla="*/ 3 w 3"/>
              <a:gd name="T9" fmla="*/ 4 h 4"/>
              <a:gd name="T10" fmla="*/ 3 w 3"/>
              <a:gd name="T11" fmla="*/ 3 h 4"/>
              <a:gd name="T12" fmla="*/ 3 w 3"/>
              <a:gd name="T13" fmla="*/ 2 h 4"/>
              <a:gd name="T14" fmla="*/ 2 w 3"/>
              <a:gd name="T15" fmla="*/ 1 h 4"/>
              <a:gd name="T16" fmla="*/ 1 w 3"/>
              <a:gd name="T17" fmla="*/ 0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4"/>
              <a:gd name="T29" fmla="*/ 3 w 3"/>
              <a:gd name="T30" fmla="*/ 4 h 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4">
                <a:moveTo>
                  <a:pt x="1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2"/>
                  <a:pt x="1" y="2"/>
                </a:cubicBezTo>
                <a:cubicBezTo>
                  <a:pt x="1" y="3"/>
                  <a:pt x="1" y="3"/>
                  <a:pt x="2" y="3"/>
                </a:cubicBezTo>
                <a:cubicBezTo>
                  <a:pt x="2" y="4"/>
                  <a:pt x="2" y="4"/>
                  <a:pt x="3" y="4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2"/>
                  <a:pt x="3" y="2"/>
                </a:cubicBezTo>
                <a:cubicBezTo>
                  <a:pt x="3" y="1"/>
                  <a:pt x="2" y="1"/>
                  <a:pt x="2" y="1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42" name="Freeform 32"/>
          <p:cNvSpPr>
            <a:spLocks noChangeArrowheads="1"/>
          </p:cNvSpPr>
          <p:nvPr/>
        </p:nvSpPr>
        <p:spPr bwMode="auto">
          <a:xfrm>
            <a:off x="5471585" y="2402418"/>
            <a:ext cx="12700" cy="19049"/>
          </a:xfrm>
          <a:custGeom>
            <a:avLst/>
            <a:gdLst>
              <a:gd name="T0" fmla="*/ 1 w 3"/>
              <a:gd name="T1" fmla="*/ 0 h 4"/>
              <a:gd name="T2" fmla="*/ 0 w 3"/>
              <a:gd name="T3" fmla="*/ 1 h 4"/>
              <a:gd name="T4" fmla="*/ 0 w 3"/>
              <a:gd name="T5" fmla="*/ 2 h 4"/>
              <a:gd name="T6" fmla="*/ 1 w 3"/>
              <a:gd name="T7" fmla="*/ 3 h 4"/>
              <a:gd name="T8" fmla="*/ 2 w 3"/>
              <a:gd name="T9" fmla="*/ 3 h 4"/>
              <a:gd name="T10" fmla="*/ 3 w 3"/>
              <a:gd name="T11" fmla="*/ 3 h 4"/>
              <a:gd name="T12" fmla="*/ 3 w 3"/>
              <a:gd name="T13" fmla="*/ 2 h 4"/>
              <a:gd name="T14" fmla="*/ 2 w 3"/>
              <a:gd name="T15" fmla="*/ 1 h 4"/>
              <a:gd name="T16" fmla="*/ 1 w 3"/>
              <a:gd name="T17" fmla="*/ 0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4"/>
              <a:gd name="T29" fmla="*/ 3 w 3"/>
              <a:gd name="T30" fmla="*/ 4 h 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4">
                <a:moveTo>
                  <a:pt x="1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2"/>
                  <a:pt x="0" y="2"/>
                </a:cubicBezTo>
                <a:cubicBezTo>
                  <a:pt x="0" y="3"/>
                  <a:pt x="1" y="3"/>
                  <a:pt x="1" y="3"/>
                </a:cubicBezTo>
                <a:cubicBezTo>
                  <a:pt x="2" y="3"/>
                  <a:pt x="2" y="4"/>
                  <a:pt x="2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2"/>
                  <a:pt x="3" y="2"/>
                  <a:pt x="3" y="2"/>
                </a:cubicBezTo>
                <a:cubicBezTo>
                  <a:pt x="2" y="1"/>
                  <a:pt x="2" y="1"/>
                  <a:pt x="2" y="1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43" name="Freeform 33"/>
          <p:cNvSpPr>
            <a:spLocks noChangeArrowheads="1"/>
          </p:cNvSpPr>
          <p:nvPr/>
        </p:nvSpPr>
        <p:spPr bwMode="auto">
          <a:xfrm>
            <a:off x="5456768" y="2408767"/>
            <a:ext cx="14817" cy="12700"/>
          </a:xfrm>
          <a:custGeom>
            <a:avLst/>
            <a:gdLst>
              <a:gd name="T0" fmla="*/ 0 w 3"/>
              <a:gd name="T1" fmla="*/ 0 h 3"/>
              <a:gd name="T2" fmla="*/ 0 w 3"/>
              <a:gd name="T3" fmla="*/ 1 h 3"/>
              <a:gd name="T4" fmla="*/ 0 w 3"/>
              <a:gd name="T5" fmla="*/ 2 h 3"/>
              <a:gd name="T6" fmla="*/ 1 w 3"/>
              <a:gd name="T7" fmla="*/ 3 h 3"/>
              <a:gd name="T8" fmla="*/ 2 w 3"/>
              <a:gd name="T9" fmla="*/ 3 h 3"/>
              <a:gd name="T10" fmla="*/ 2 w 3"/>
              <a:gd name="T11" fmla="*/ 3 h 3"/>
              <a:gd name="T12" fmla="*/ 2 w 3"/>
              <a:gd name="T13" fmla="*/ 1 h 3"/>
              <a:gd name="T14" fmla="*/ 1 w 3"/>
              <a:gd name="T15" fmla="*/ 1 h 3"/>
              <a:gd name="T16" fmla="*/ 0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2"/>
                  <a:pt x="0" y="2"/>
                </a:cubicBezTo>
                <a:cubicBezTo>
                  <a:pt x="0" y="3"/>
                  <a:pt x="0" y="3"/>
                  <a:pt x="1" y="3"/>
                </a:cubicBezTo>
                <a:cubicBezTo>
                  <a:pt x="1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3" y="2"/>
                  <a:pt x="2" y="2"/>
                  <a:pt x="2" y="1"/>
                </a:cubicBezTo>
                <a:cubicBezTo>
                  <a:pt x="2" y="1"/>
                  <a:pt x="2" y="1"/>
                  <a:pt x="1" y="1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44" name="Freeform 34"/>
          <p:cNvSpPr>
            <a:spLocks noChangeArrowheads="1"/>
          </p:cNvSpPr>
          <p:nvPr/>
        </p:nvSpPr>
        <p:spPr bwMode="auto">
          <a:xfrm>
            <a:off x="5439834" y="2413001"/>
            <a:ext cx="12700" cy="12700"/>
          </a:xfrm>
          <a:custGeom>
            <a:avLst/>
            <a:gdLst>
              <a:gd name="T0" fmla="*/ 1 w 3"/>
              <a:gd name="T1" fmla="*/ 0 h 3"/>
              <a:gd name="T2" fmla="*/ 0 w 3"/>
              <a:gd name="T3" fmla="*/ 1 h 3"/>
              <a:gd name="T4" fmla="*/ 0 w 3"/>
              <a:gd name="T5" fmla="*/ 2 h 3"/>
              <a:gd name="T6" fmla="*/ 1 w 3"/>
              <a:gd name="T7" fmla="*/ 3 h 3"/>
              <a:gd name="T8" fmla="*/ 2 w 3"/>
              <a:gd name="T9" fmla="*/ 3 h 3"/>
              <a:gd name="T10" fmla="*/ 3 w 3"/>
              <a:gd name="T11" fmla="*/ 2 h 3"/>
              <a:gd name="T12" fmla="*/ 3 w 3"/>
              <a:gd name="T13" fmla="*/ 1 h 3"/>
              <a:gd name="T14" fmla="*/ 2 w 3"/>
              <a:gd name="T15" fmla="*/ 0 h 3"/>
              <a:gd name="T16" fmla="*/ 1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1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2"/>
                  <a:pt x="0" y="2"/>
                </a:cubicBezTo>
                <a:cubicBezTo>
                  <a:pt x="1" y="2"/>
                  <a:pt x="1" y="3"/>
                  <a:pt x="1" y="3"/>
                </a:cubicBezTo>
                <a:cubicBezTo>
                  <a:pt x="2" y="3"/>
                  <a:pt x="2" y="3"/>
                  <a:pt x="2" y="3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1"/>
                </a:cubicBezTo>
                <a:cubicBezTo>
                  <a:pt x="3" y="1"/>
                  <a:pt x="2" y="1"/>
                  <a:pt x="2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45" name="Freeform 35"/>
          <p:cNvSpPr>
            <a:spLocks noChangeArrowheads="1"/>
          </p:cNvSpPr>
          <p:nvPr/>
        </p:nvSpPr>
        <p:spPr bwMode="auto">
          <a:xfrm>
            <a:off x="5427134" y="2417234"/>
            <a:ext cx="12700" cy="12700"/>
          </a:xfrm>
          <a:custGeom>
            <a:avLst/>
            <a:gdLst>
              <a:gd name="T0" fmla="*/ 0 w 3"/>
              <a:gd name="T1" fmla="*/ 0 h 3"/>
              <a:gd name="T2" fmla="*/ 0 w 3"/>
              <a:gd name="T3" fmla="*/ 1 h 3"/>
              <a:gd name="T4" fmla="*/ 0 w 3"/>
              <a:gd name="T5" fmla="*/ 2 h 3"/>
              <a:gd name="T6" fmla="*/ 1 w 3"/>
              <a:gd name="T7" fmla="*/ 3 h 3"/>
              <a:gd name="T8" fmla="*/ 2 w 3"/>
              <a:gd name="T9" fmla="*/ 3 h 3"/>
              <a:gd name="T10" fmla="*/ 3 w 3"/>
              <a:gd name="T11" fmla="*/ 2 h 3"/>
              <a:gd name="T12" fmla="*/ 2 w 3"/>
              <a:gd name="T13" fmla="*/ 1 h 3"/>
              <a:gd name="T14" fmla="*/ 1 w 3"/>
              <a:gd name="T15" fmla="*/ 0 h 3"/>
              <a:gd name="T16" fmla="*/ 0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2"/>
                  <a:pt x="0" y="2"/>
                </a:cubicBezTo>
                <a:cubicBezTo>
                  <a:pt x="0" y="2"/>
                  <a:pt x="1" y="3"/>
                  <a:pt x="1" y="3"/>
                </a:cubicBezTo>
                <a:cubicBezTo>
                  <a:pt x="1" y="3"/>
                  <a:pt x="2" y="3"/>
                  <a:pt x="2" y="3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2" y="1"/>
                </a:cubicBezTo>
                <a:cubicBezTo>
                  <a:pt x="2" y="1"/>
                  <a:pt x="2" y="1"/>
                  <a:pt x="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46" name="Freeform 36"/>
          <p:cNvSpPr>
            <a:spLocks noChangeArrowheads="1"/>
          </p:cNvSpPr>
          <p:nvPr/>
        </p:nvSpPr>
        <p:spPr bwMode="auto">
          <a:xfrm>
            <a:off x="5410201" y="2421467"/>
            <a:ext cx="12700" cy="12700"/>
          </a:xfrm>
          <a:custGeom>
            <a:avLst/>
            <a:gdLst>
              <a:gd name="T0" fmla="*/ 1 w 3"/>
              <a:gd name="T1" fmla="*/ 0 h 3"/>
              <a:gd name="T2" fmla="*/ 0 w 3"/>
              <a:gd name="T3" fmla="*/ 1 h 3"/>
              <a:gd name="T4" fmla="*/ 1 w 3"/>
              <a:gd name="T5" fmla="*/ 2 h 3"/>
              <a:gd name="T6" fmla="*/ 1 w 3"/>
              <a:gd name="T7" fmla="*/ 3 h 3"/>
              <a:gd name="T8" fmla="*/ 3 w 3"/>
              <a:gd name="T9" fmla="*/ 3 h 3"/>
              <a:gd name="T10" fmla="*/ 3 w 3"/>
              <a:gd name="T11" fmla="*/ 2 h 3"/>
              <a:gd name="T12" fmla="*/ 3 w 3"/>
              <a:gd name="T13" fmla="*/ 1 h 3"/>
              <a:gd name="T14" fmla="*/ 2 w 3"/>
              <a:gd name="T15" fmla="*/ 0 h 3"/>
              <a:gd name="T16" fmla="*/ 1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1" y="0"/>
                </a:move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3"/>
                  <a:pt x="1" y="3"/>
                  <a:pt x="1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1"/>
                </a:cubicBezTo>
                <a:cubicBezTo>
                  <a:pt x="3" y="1"/>
                  <a:pt x="2" y="1"/>
                  <a:pt x="2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47" name="Freeform 37"/>
          <p:cNvSpPr>
            <a:spLocks noChangeArrowheads="1"/>
          </p:cNvSpPr>
          <p:nvPr/>
        </p:nvSpPr>
        <p:spPr bwMode="auto">
          <a:xfrm>
            <a:off x="5397501" y="2425701"/>
            <a:ext cx="12700" cy="12700"/>
          </a:xfrm>
          <a:custGeom>
            <a:avLst/>
            <a:gdLst>
              <a:gd name="T0" fmla="*/ 2 w 6"/>
              <a:gd name="T1" fmla="*/ 0 h 6"/>
              <a:gd name="T2" fmla="*/ 0 w 6"/>
              <a:gd name="T3" fmla="*/ 2 h 6"/>
              <a:gd name="T4" fmla="*/ 0 w 6"/>
              <a:gd name="T5" fmla="*/ 4 h 6"/>
              <a:gd name="T6" fmla="*/ 2 w 6"/>
              <a:gd name="T7" fmla="*/ 4 h 6"/>
              <a:gd name="T8" fmla="*/ 4 w 6"/>
              <a:gd name="T9" fmla="*/ 6 h 6"/>
              <a:gd name="T10" fmla="*/ 6 w 6"/>
              <a:gd name="T11" fmla="*/ 4 h 6"/>
              <a:gd name="T12" fmla="*/ 6 w 6"/>
              <a:gd name="T13" fmla="*/ 2 h 6"/>
              <a:gd name="T14" fmla="*/ 4 w 6"/>
              <a:gd name="T15" fmla="*/ 0 h 6"/>
              <a:gd name="T16" fmla="*/ 2 w 6"/>
              <a:gd name="T17" fmla="*/ 0 h 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"/>
              <a:gd name="T28" fmla="*/ 0 h 6"/>
              <a:gd name="T29" fmla="*/ 6 w 6"/>
              <a:gd name="T30" fmla="*/ 6 h 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" h="6">
                <a:moveTo>
                  <a:pt x="2" y="0"/>
                </a:moveTo>
                <a:lnTo>
                  <a:pt x="0" y="2"/>
                </a:lnTo>
                <a:lnTo>
                  <a:pt x="0" y="4"/>
                </a:lnTo>
                <a:lnTo>
                  <a:pt x="2" y="4"/>
                </a:lnTo>
                <a:lnTo>
                  <a:pt x="4" y="6"/>
                </a:lnTo>
                <a:lnTo>
                  <a:pt x="6" y="4"/>
                </a:lnTo>
                <a:lnTo>
                  <a:pt x="6" y="2"/>
                </a:lnTo>
                <a:lnTo>
                  <a:pt x="4" y="0"/>
                </a:lnTo>
                <a:lnTo>
                  <a:pt x="2" y="0"/>
                </a:ln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48" name="Freeform 38"/>
          <p:cNvSpPr>
            <a:spLocks noChangeArrowheads="1"/>
          </p:cNvSpPr>
          <p:nvPr/>
        </p:nvSpPr>
        <p:spPr bwMode="auto">
          <a:xfrm>
            <a:off x="5382685" y="2429933"/>
            <a:ext cx="10583" cy="8467"/>
          </a:xfrm>
          <a:custGeom>
            <a:avLst/>
            <a:gdLst>
              <a:gd name="T0" fmla="*/ 0 w 5"/>
              <a:gd name="T1" fmla="*/ 0 h 4"/>
              <a:gd name="T2" fmla="*/ 0 w 5"/>
              <a:gd name="T3" fmla="*/ 2 h 4"/>
              <a:gd name="T4" fmla="*/ 0 w 5"/>
              <a:gd name="T5" fmla="*/ 4 h 4"/>
              <a:gd name="T6" fmla="*/ 2 w 5"/>
              <a:gd name="T7" fmla="*/ 4 h 4"/>
              <a:gd name="T8" fmla="*/ 5 w 5"/>
              <a:gd name="T9" fmla="*/ 4 h 4"/>
              <a:gd name="T10" fmla="*/ 5 w 5"/>
              <a:gd name="T11" fmla="*/ 4 h 4"/>
              <a:gd name="T12" fmla="*/ 5 w 5"/>
              <a:gd name="T13" fmla="*/ 2 h 4"/>
              <a:gd name="T14" fmla="*/ 2 w 5"/>
              <a:gd name="T15" fmla="*/ 0 h 4"/>
              <a:gd name="T16" fmla="*/ 0 w 5"/>
              <a:gd name="T17" fmla="*/ 0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"/>
              <a:gd name="T28" fmla="*/ 0 h 4"/>
              <a:gd name="T29" fmla="*/ 5 w 5"/>
              <a:gd name="T30" fmla="*/ 4 h 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" h="4">
                <a:moveTo>
                  <a:pt x="0" y="0"/>
                </a:moveTo>
                <a:lnTo>
                  <a:pt x="0" y="2"/>
                </a:lnTo>
                <a:lnTo>
                  <a:pt x="0" y="4"/>
                </a:lnTo>
                <a:lnTo>
                  <a:pt x="2" y="4"/>
                </a:lnTo>
                <a:lnTo>
                  <a:pt x="5" y="4"/>
                </a:lnTo>
                <a:lnTo>
                  <a:pt x="5" y="4"/>
                </a:lnTo>
                <a:lnTo>
                  <a:pt x="5" y="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49" name="Freeform 39"/>
          <p:cNvSpPr>
            <a:spLocks noChangeArrowheads="1"/>
          </p:cNvSpPr>
          <p:nvPr/>
        </p:nvSpPr>
        <p:spPr bwMode="auto">
          <a:xfrm>
            <a:off x="5607051" y="2491317"/>
            <a:ext cx="33867" cy="50800"/>
          </a:xfrm>
          <a:custGeom>
            <a:avLst/>
            <a:gdLst>
              <a:gd name="T0" fmla="*/ 2 w 8"/>
              <a:gd name="T1" fmla="*/ 1 h 12"/>
              <a:gd name="T2" fmla="*/ 1 w 8"/>
              <a:gd name="T3" fmla="*/ 7 h 12"/>
              <a:gd name="T4" fmla="*/ 6 w 8"/>
              <a:gd name="T5" fmla="*/ 11 h 12"/>
              <a:gd name="T6" fmla="*/ 7 w 8"/>
              <a:gd name="T7" fmla="*/ 5 h 12"/>
              <a:gd name="T8" fmla="*/ 2 w 8"/>
              <a:gd name="T9" fmla="*/ 1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12"/>
              <a:gd name="T17" fmla="*/ 8 w 8"/>
              <a:gd name="T18" fmla="*/ 12 h 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12">
                <a:moveTo>
                  <a:pt x="2" y="1"/>
                </a:moveTo>
                <a:cubicBezTo>
                  <a:pt x="0" y="1"/>
                  <a:pt x="0" y="4"/>
                  <a:pt x="1" y="7"/>
                </a:cubicBezTo>
                <a:cubicBezTo>
                  <a:pt x="2" y="10"/>
                  <a:pt x="4" y="12"/>
                  <a:pt x="6" y="11"/>
                </a:cubicBezTo>
                <a:cubicBezTo>
                  <a:pt x="8" y="11"/>
                  <a:pt x="8" y="8"/>
                  <a:pt x="7" y="5"/>
                </a:cubicBezTo>
                <a:cubicBezTo>
                  <a:pt x="6" y="2"/>
                  <a:pt x="4" y="0"/>
                  <a:pt x="2" y="1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50" name="Freeform 40"/>
          <p:cNvSpPr>
            <a:spLocks noEditPoints="1" noChangeArrowheads="1"/>
          </p:cNvSpPr>
          <p:nvPr/>
        </p:nvSpPr>
        <p:spPr bwMode="auto">
          <a:xfrm>
            <a:off x="5016501" y="1473200"/>
            <a:ext cx="402167" cy="340784"/>
          </a:xfrm>
          <a:custGeom>
            <a:avLst/>
            <a:gdLst>
              <a:gd name="T0" fmla="*/ 23 w 92"/>
              <a:gd name="T1" fmla="*/ 56 h 78"/>
              <a:gd name="T2" fmla="*/ 27 w 92"/>
              <a:gd name="T3" fmla="*/ 52 h 78"/>
              <a:gd name="T4" fmla="*/ 87 w 92"/>
              <a:gd name="T5" fmla="*/ 3 h 78"/>
              <a:gd name="T6" fmla="*/ 23 w 92"/>
              <a:gd name="T7" fmla="*/ 78 h 78"/>
              <a:gd name="T8" fmla="*/ 22 w 92"/>
              <a:gd name="T9" fmla="*/ 56 h 78"/>
              <a:gd name="T10" fmla="*/ 23 w 92"/>
              <a:gd name="T11" fmla="*/ 56 h 78"/>
              <a:gd name="T12" fmla="*/ 20 w 92"/>
              <a:gd name="T13" fmla="*/ 78 h 78"/>
              <a:gd name="T14" fmla="*/ 20 w 92"/>
              <a:gd name="T15" fmla="*/ 54 h 78"/>
              <a:gd name="T16" fmla="*/ 22 w 92"/>
              <a:gd name="T17" fmla="*/ 56 h 78"/>
              <a:gd name="T18" fmla="*/ 19 w 92"/>
              <a:gd name="T19" fmla="*/ 59 h 78"/>
              <a:gd name="T20" fmla="*/ 20 w 92"/>
              <a:gd name="T21" fmla="*/ 54 h 78"/>
              <a:gd name="T22" fmla="*/ 20 w 92"/>
              <a:gd name="T23" fmla="*/ 78 h 78"/>
              <a:gd name="T24" fmla="*/ 19 w 92"/>
              <a:gd name="T25" fmla="*/ 59 h 78"/>
              <a:gd name="T26" fmla="*/ 19 w 92"/>
              <a:gd name="T27" fmla="*/ 59 h 78"/>
              <a:gd name="T28" fmla="*/ 19 w 92"/>
              <a:gd name="T29" fmla="*/ 78 h 78"/>
              <a:gd name="T30" fmla="*/ 16 w 92"/>
              <a:gd name="T31" fmla="*/ 61 h 78"/>
              <a:gd name="T32" fmla="*/ 18 w 92"/>
              <a:gd name="T33" fmla="*/ 59 h 78"/>
              <a:gd name="T34" fmla="*/ 15 w 92"/>
              <a:gd name="T35" fmla="*/ 78 h 78"/>
              <a:gd name="T36" fmla="*/ 15 w 92"/>
              <a:gd name="T37" fmla="*/ 56 h 78"/>
              <a:gd name="T38" fmla="*/ 16 w 92"/>
              <a:gd name="T39" fmla="*/ 61 h 78"/>
              <a:gd name="T40" fmla="*/ 14 w 92"/>
              <a:gd name="T41" fmla="*/ 62 h 78"/>
              <a:gd name="T42" fmla="*/ 15 w 92"/>
              <a:gd name="T43" fmla="*/ 56 h 78"/>
              <a:gd name="T44" fmla="*/ 15 w 92"/>
              <a:gd name="T45" fmla="*/ 78 h 78"/>
              <a:gd name="T46" fmla="*/ 11 w 92"/>
              <a:gd name="T47" fmla="*/ 64 h 78"/>
              <a:gd name="T48" fmla="*/ 14 w 92"/>
              <a:gd name="T49" fmla="*/ 56 h 78"/>
              <a:gd name="T50" fmla="*/ 14 w 92"/>
              <a:gd name="T51" fmla="*/ 78 h 78"/>
              <a:gd name="T52" fmla="*/ 10 w 92"/>
              <a:gd name="T53" fmla="*/ 64 h 78"/>
              <a:gd name="T54" fmla="*/ 11 w 92"/>
              <a:gd name="T55" fmla="*/ 64 h 78"/>
              <a:gd name="T56" fmla="*/ 10 w 92"/>
              <a:gd name="T57" fmla="*/ 76 h 78"/>
              <a:gd name="T58" fmla="*/ 9 w 92"/>
              <a:gd name="T59" fmla="*/ 64 h 78"/>
              <a:gd name="T60" fmla="*/ 9 w 92"/>
              <a:gd name="T61" fmla="*/ 64 h 78"/>
              <a:gd name="T62" fmla="*/ 8 w 92"/>
              <a:gd name="T63" fmla="*/ 74 h 78"/>
              <a:gd name="T64" fmla="*/ 8 w 92"/>
              <a:gd name="T65" fmla="*/ 59 h 78"/>
              <a:gd name="T66" fmla="*/ 9 w 92"/>
              <a:gd name="T67" fmla="*/ 64 h 78"/>
              <a:gd name="T68" fmla="*/ 7 w 92"/>
              <a:gd name="T69" fmla="*/ 65 h 78"/>
              <a:gd name="T70" fmla="*/ 8 w 92"/>
              <a:gd name="T71" fmla="*/ 59 h 78"/>
              <a:gd name="T72" fmla="*/ 8 w 92"/>
              <a:gd name="T73" fmla="*/ 74 h 78"/>
              <a:gd name="T74" fmla="*/ 6 w 92"/>
              <a:gd name="T75" fmla="*/ 65 h 78"/>
              <a:gd name="T76" fmla="*/ 7 w 92"/>
              <a:gd name="T77" fmla="*/ 65 h 78"/>
              <a:gd name="T78" fmla="*/ 6 w 92"/>
              <a:gd name="T79" fmla="*/ 73 h 78"/>
              <a:gd name="T80" fmla="*/ 5 w 92"/>
              <a:gd name="T81" fmla="*/ 65 h 78"/>
              <a:gd name="T82" fmla="*/ 6 w 92"/>
              <a:gd name="T83" fmla="*/ 65 h 78"/>
              <a:gd name="T84" fmla="*/ 4 w 92"/>
              <a:gd name="T85" fmla="*/ 70 h 78"/>
              <a:gd name="T86" fmla="*/ 4 w 92"/>
              <a:gd name="T87" fmla="*/ 62 h 78"/>
              <a:gd name="T88" fmla="*/ 5 w 92"/>
              <a:gd name="T89" fmla="*/ 65 h 78"/>
              <a:gd name="T90" fmla="*/ 2 w 92"/>
              <a:gd name="T91" fmla="*/ 66 h 78"/>
              <a:gd name="T92" fmla="*/ 4 w 92"/>
              <a:gd name="T93" fmla="*/ 62 h 78"/>
              <a:gd name="T94" fmla="*/ 4 w 92"/>
              <a:gd name="T95" fmla="*/ 70 h 78"/>
              <a:gd name="T96" fmla="*/ 2 w 92"/>
              <a:gd name="T97" fmla="*/ 66 h 78"/>
              <a:gd name="T98" fmla="*/ 2 w 92"/>
              <a:gd name="T99" fmla="*/ 66 h 78"/>
              <a:gd name="T100" fmla="*/ 2 w 92"/>
              <a:gd name="T101" fmla="*/ 68 h 78"/>
              <a:gd name="T102" fmla="*/ 1 w 92"/>
              <a:gd name="T103" fmla="*/ 65 h 78"/>
              <a:gd name="T104" fmla="*/ 2 w 92"/>
              <a:gd name="T105" fmla="*/ 66 h 7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92"/>
              <a:gd name="T160" fmla="*/ 0 h 78"/>
              <a:gd name="T161" fmla="*/ 92 w 92"/>
              <a:gd name="T162" fmla="*/ 78 h 7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92" h="78">
                <a:moveTo>
                  <a:pt x="45" y="69"/>
                </a:moveTo>
                <a:cubicBezTo>
                  <a:pt x="38" y="72"/>
                  <a:pt x="33" y="74"/>
                  <a:pt x="28" y="76"/>
                </a:cubicBezTo>
                <a:cubicBezTo>
                  <a:pt x="27" y="76"/>
                  <a:pt x="25" y="77"/>
                  <a:pt x="23" y="78"/>
                </a:cubicBezTo>
                <a:cubicBezTo>
                  <a:pt x="23" y="56"/>
                  <a:pt x="23" y="56"/>
                  <a:pt x="23" y="56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6"/>
                  <a:pt x="23" y="56"/>
                  <a:pt x="23" y="56"/>
                </a:cubicBezTo>
                <a:cubicBezTo>
                  <a:pt x="23" y="53"/>
                  <a:pt x="23" y="53"/>
                  <a:pt x="23" y="53"/>
                </a:cubicBezTo>
                <a:cubicBezTo>
                  <a:pt x="24" y="52"/>
                  <a:pt x="26" y="52"/>
                  <a:pt x="27" y="52"/>
                </a:cubicBezTo>
                <a:cubicBezTo>
                  <a:pt x="26" y="53"/>
                  <a:pt x="25" y="54"/>
                  <a:pt x="24" y="55"/>
                </a:cubicBezTo>
                <a:cubicBezTo>
                  <a:pt x="32" y="48"/>
                  <a:pt x="40" y="38"/>
                  <a:pt x="48" y="26"/>
                </a:cubicBezTo>
                <a:cubicBezTo>
                  <a:pt x="54" y="17"/>
                  <a:pt x="62" y="9"/>
                  <a:pt x="73" y="4"/>
                </a:cubicBezTo>
                <a:cubicBezTo>
                  <a:pt x="78" y="2"/>
                  <a:pt x="83" y="0"/>
                  <a:pt x="87" y="3"/>
                </a:cubicBezTo>
                <a:cubicBezTo>
                  <a:pt x="92" y="6"/>
                  <a:pt x="92" y="14"/>
                  <a:pt x="87" y="23"/>
                </a:cubicBezTo>
                <a:cubicBezTo>
                  <a:pt x="77" y="40"/>
                  <a:pt x="69" y="50"/>
                  <a:pt x="61" y="58"/>
                </a:cubicBezTo>
                <a:cubicBezTo>
                  <a:pt x="56" y="63"/>
                  <a:pt x="52" y="66"/>
                  <a:pt x="45" y="69"/>
                </a:cubicBezTo>
                <a:close/>
                <a:moveTo>
                  <a:pt x="23" y="78"/>
                </a:moveTo>
                <a:cubicBezTo>
                  <a:pt x="22" y="78"/>
                  <a:pt x="22" y="78"/>
                  <a:pt x="22" y="78"/>
                </a:cubicBezTo>
                <a:cubicBezTo>
                  <a:pt x="22" y="56"/>
                  <a:pt x="22" y="56"/>
                  <a:pt x="22" y="56"/>
                </a:cubicBezTo>
                <a:cubicBezTo>
                  <a:pt x="23" y="56"/>
                  <a:pt x="23" y="56"/>
                  <a:pt x="23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22" y="53"/>
                  <a:pt x="22" y="53"/>
                  <a:pt x="22" y="53"/>
                </a:cubicBezTo>
                <a:cubicBezTo>
                  <a:pt x="23" y="53"/>
                  <a:pt x="23" y="53"/>
                  <a:pt x="23" y="53"/>
                </a:cubicBezTo>
                <a:cubicBezTo>
                  <a:pt x="23" y="56"/>
                  <a:pt x="23" y="56"/>
                  <a:pt x="23" y="56"/>
                </a:cubicBezTo>
                <a:cubicBezTo>
                  <a:pt x="23" y="56"/>
                  <a:pt x="23" y="56"/>
                  <a:pt x="23" y="56"/>
                </a:cubicBezTo>
                <a:cubicBezTo>
                  <a:pt x="23" y="56"/>
                  <a:pt x="23" y="56"/>
                  <a:pt x="23" y="56"/>
                </a:cubicBezTo>
                <a:lnTo>
                  <a:pt x="23" y="78"/>
                </a:lnTo>
                <a:close/>
                <a:moveTo>
                  <a:pt x="22" y="78"/>
                </a:moveTo>
                <a:cubicBezTo>
                  <a:pt x="22" y="78"/>
                  <a:pt x="21" y="78"/>
                  <a:pt x="20" y="78"/>
                </a:cubicBezTo>
                <a:cubicBezTo>
                  <a:pt x="20" y="58"/>
                  <a:pt x="20" y="58"/>
                  <a:pt x="20" y="58"/>
                </a:cubicBezTo>
                <a:cubicBezTo>
                  <a:pt x="21" y="57"/>
                  <a:pt x="21" y="57"/>
                  <a:pt x="21" y="57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54"/>
                  <a:pt x="20" y="54"/>
                  <a:pt x="20" y="54"/>
                </a:cubicBezTo>
                <a:cubicBezTo>
                  <a:pt x="21" y="54"/>
                  <a:pt x="22" y="53"/>
                  <a:pt x="22" y="53"/>
                </a:cubicBezTo>
                <a:cubicBezTo>
                  <a:pt x="22" y="56"/>
                  <a:pt x="22" y="56"/>
                  <a:pt x="22" y="56"/>
                </a:cubicBezTo>
                <a:cubicBezTo>
                  <a:pt x="22" y="57"/>
                  <a:pt x="22" y="57"/>
                  <a:pt x="22" y="57"/>
                </a:cubicBezTo>
                <a:cubicBezTo>
                  <a:pt x="22" y="56"/>
                  <a:pt x="22" y="56"/>
                  <a:pt x="22" y="56"/>
                </a:cubicBezTo>
                <a:lnTo>
                  <a:pt x="22" y="78"/>
                </a:lnTo>
                <a:close/>
                <a:moveTo>
                  <a:pt x="20" y="78"/>
                </a:moveTo>
                <a:cubicBezTo>
                  <a:pt x="19" y="78"/>
                  <a:pt x="19" y="78"/>
                  <a:pt x="19" y="78"/>
                </a:cubicBezTo>
                <a:cubicBezTo>
                  <a:pt x="19" y="59"/>
                  <a:pt x="19" y="59"/>
                  <a:pt x="19" y="59"/>
                </a:cubicBezTo>
                <a:cubicBezTo>
                  <a:pt x="20" y="58"/>
                  <a:pt x="20" y="58"/>
                  <a:pt x="20" y="58"/>
                </a:cubicBezTo>
                <a:cubicBezTo>
                  <a:pt x="19" y="59"/>
                  <a:pt x="19" y="59"/>
                  <a:pt x="19" y="59"/>
                </a:cubicBezTo>
                <a:cubicBezTo>
                  <a:pt x="19" y="54"/>
                  <a:pt x="19" y="54"/>
                  <a:pt x="19" y="54"/>
                </a:cubicBezTo>
                <a:cubicBezTo>
                  <a:pt x="20" y="54"/>
                  <a:pt x="20" y="54"/>
                  <a:pt x="20" y="54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58"/>
                  <a:pt x="20" y="58"/>
                  <a:pt x="20" y="58"/>
                </a:cubicBezTo>
                <a:lnTo>
                  <a:pt x="20" y="78"/>
                </a:lnTo>
                <a:close/>
                <a:moveTo>
                  <a:pt x="19" y="78"/>
                </a:moveTo>
                <a:cubicBezTo>
                  <a:pt x="19" y="78"/>
                  <a:pt x="19" y="78"/>
                  <a:pt x="19" y="78"/>
                </a:cubicBezTo>
                <a:cubicBezTo>
                  <a:pt x="19" y="59"/>
                  <a:pt x="19" y="59"/>
                  <a:pt x="19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9"/>
                  <a:pt x="19" y="59"/>
                  <a:pt x="19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9" y="59"/>
                  <a:pt x="19" y="59"/>
                  <a:pt x="19" y="59"/>
                </a:cubicBezTo>
                <a:lnTo>
                  <a:pt x="19" y="78"/>
                </a:lnTo>
                <a:close/>
                <a:moveTo>
                  <a:pt x="19" y="78"/>
                </a:moveTo>
                <a:cubicBezTo>
                  <a:pt x="18" y="78"/>
                  <a:pt x="17" y="78"/>
                  <a:pt x="16" y="78"/>
                </a:cubicBezTo>
                <a:cubicBezTo>
                  <a:pt x="16" y="61"/>
                  <a:pt x="16" y="61"/>
                  <a:pt x="16" y="61"/>
                </a:cubicBezTo>
                <a:cubicBezTo>
                  <a:pt x="17" y="60"/>
                  <a:pt x="17" y="60"/>
                  <a:pt x="17" y="60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55"/>
                  <a:pt x="16" y="55"/>
                  <a:pt x="16" y="55"/>
                </a:cubicBezTo>
                <a:cubicBezTo>
                  <a:pt x="17" y="55"/>
                  <a:pt x="18" y="55"/>
                  <a:pt x="19" y="54"/>
                </a:cubicBezTo>
                <a:cubicBezTo>
                  <a:pt x="19" y="59"/>
                  <a:pt x="19" y="59"/>
                  <a:pt x="19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9" y="59"/>
                  <a:pt x="19" y="59"/>
                  <a:pt x="19" y="59"/>
                </a:cubicBezTo>
                <a:lnTo>
                  <a:pt x="19" y="78"/>
                </a:lnTo>
                <a:close/>
                <a:moveTo>
                  <a:pt x="16" y="78"/>
                </a:moveTo>
                <a:cubicBezTo>
                  <a:pt x="15" y="78"/>
                  <a:pt x="15" y="78"/>
                  <a:pt x="15" y="78"/>
                </a:cubicBezTo>
                <a:cubicBezTo>
                  <a:pt x="15" y="61"/>
                  <a:pt x="15" y="61"/>
                  <a:pt x="15" y="61"/>
                </a:cubicBezTo>
                <a:cubicBezTo>
                  <a:pt x="16" y="61"/>
                  <a:pt x="16" y="61"/>
                  <a:pt x="16" y="61"/>
                </a:cubicBezTo>
                <a:cubicBezTo>
                  <a:pt x="15" y="61"/>
                  <a:pt x="15" y="61"/>
                  <a:pt x="15" y="61"/>
                </a:cubicBezTo>
                <a:cubicBezTo>
                  <a:pt x="15" y="56"/>
                  <a:pt x="15" y="56"/>
                  <a:pt x="15" y="56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1"/>
                  <a:pt x="16" y="61"/>
                  <a:pt x="16" y="61"/>
                </a:cubicBezTo>
                <a:lnTo>
                  <a:pt x="16" y="78"/>
                </a:lnTo>
                <a:close/>
                <a:moveTo>
                  <a:pt x="15" y="78"/>
                </a:moveTo>
                <a:cubicBezTo>
                  <a:pt x="15" y="78"/>
                  <a:pt x="14" y="78"/>
                  <a:pt x="14" y="78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4" y="56"/>
                  <a:pt x="14" y="56"/>
                  <a:pt x="14" y="56"/>
                </a:cubicBezTo>
                <a:cubicBezTo>
                  <a:pt x="14" y="56"/>
                  <a:pt x="15" y="56"/>
                  <a:pt x="15" y="56"/>
                </a:cubicBezTo>
                <a:cubicBezTo>
                  <a:pt x="15" y="61"/>
                  <a:pt x="15" y="61"/>
                  <a:pt x="15" y="61"/>
                </a:cubicBezTo>
                <a:cubicBezTo>
                  <a:pt x="15" y="61"/>
                  <a:pt x="15" y="61"/>
                  <a:pt x="15" y="61"/>
                </a:cubicBezTo>
                <a:cubicBezTo>
                  <a:pt x="15" y="61"/>
                  <a:pt x="15" y="61"/>
                  <a:pt x="15" y="61"/>
                </a:cubicBezTo>
                <a:lnTo>
                  <a:pt x="15" y="78"/>
                </a:lnTo>
                <a:close/>
                <a:moveTo>
                  <a:pt x="14" y="78"/>
                </a:moveTo>
                <a:cubicBezTo>
                  <a:pt x="14" y="78"/>
                  <a:pt x="14" y="78"/>
                  <a:pt x="14" y="78"/>
                </a:cubicBezTo>
                <a:cubicBezTo>
                  <a:pt x="13" y="77"/>
                  <a:pt x="12" y="77"/>
                  <a:pt x="11" y="76"/>
                </a:cubicBezTo>
                <a:cubicBezTo>
                  <a:pt x="11" y="64"/>
                  <a:pt x="11" y="64"/>
                  <a:pt x="11" y="64"/>
                </a:cubicBezTo>
                <a:cubicBezTo>
                  <a:pt x="11" y="63"/>
                  <a:pt x="11" y="63"/>
                  <a:pt x="11" y="63"/>
                </a:cubicBezTo>
                <a:cubicBezTo>
                  <a:pt x="11" y="64"/>
                  <a:pt x="11" y="64"/>
                  <a:pt x="11" y="64"/>
                </a:cubicBezTo>
                <a:cubicBezTo>
                  <a:pt x="11" y="58"/>
                  <a:pt x="11" y="58"/>
                  <a:pt x="11" y="58"/>
                </a:cubicBezTo>
                <a:cubicBezTo>
                  <a:pt x="12" y="57"/>
                  <a:pt x="13" y="57"/>
                  <a:pt x="14" y="56"/>
                </a:cubicBezTo>
                <a:cubicBezTo>
                  <a:pt x="14" y="62"/>
                  <a:pt x="14" y="62"/>
                  <a:pt x="14" y="62"/>
                </a:cubicBezTo>
                <a:cubicBezTo>
                  <a:pt x="13" y="62"/>
                  <a:pt x="13" y="62"/>
                  <a:pt x="13" y="62"/>
                </a:cubicBezTo>
                <a:cubicBezTo>
                  <a:pt x="14" y="62"/>
                  <a:pt x="14" y="62"/>
                  <a:pt x="14" y="62"/>
                </a:cubicBezTo>
                <a:lnTo>
                  <a:pt x="14" y="78"/>
                </a:lnTo>
                <a:close/>
                <a:moveTo>
                  <a:pt x="11" y="76"/>
                </a:moveTo>
                <a:cubicBezTo>
                  <a:pt x="10" y="76"/>
                  <a:pt x="10" y="76"/>
                  <a:pt x="10" y="76"/>
                </a:cubicBezTo>
                <a:cubicBezTo>
                  <a:pt x="10" y="64"/>
                  <a:pt x="10" y="64"/>
                  <a:pt x="10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10" y="58"/>
                  <a:pt x="10" y="58"/>
                  <a:pt x="10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11" y="64"/>
                  <a:pt x="11" y="64"/>
                  <a:pt x="11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11" y="64"/>
                  <a:pt x="11" y="64"/>
                  <a:pt x="11" y="64"/>
                </a:cubicBezTo>
                <a:lnTo>
                  <a:pt x="11" y="76"/>
                </a:lnTo>
                <a:close/>
                <a:moveTo>
                  <a:pt x="10" y="76"/>
                </a:moveTo>
                <a:cubicBezTo>
                  <a:pt x="9" y="75"/>
                  <a:pt x="9" y="75"/>
                  <a:pt x="9" y="75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59"/>
                  <a:pt x="9" y="59"/>
                  <a:pt x="9" y="59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64"/>
                  <a:pt x="10" y="64"/>
                  <a:pt x="10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10" y="64"/>
                  <a:pt x="10" y="64"/>
                  <a:pt x="10" y="64"/>
                </a:cubicBezTo>
                <a:lnTo>
                  <a:pt x="10" y="76"/>
                </a:lnTo>
                <a:close/>
                <a:moveTo>
                  <a:pt x="9" y="75"/>
                </a:moveTo>
                <a:cubicBezTo>
                  <a:pt x="8" y="74"/>
                  <a:pt x="8" y="74"/>
                  <a:pt x="8" y="7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59"/>
                  <a:pt x="8" y="59"/>
                  <a:pt x="8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4"/>
                  <a:pt x="9" y="64"/>
                  <a:pt x="9" y="64"/>
                </a:cubicBezTo>
                <a:lnTo>
                  <a:pt x="9" y="75"/>
                </a:lnTo>
                <a:close/>
                <a:moveTo>
                  <a:pt x="8" y="74"/>
                </a:moveTo>
                <a:cubicBezTo>
                  <a:pt x="7" y="74"/>
                  <a:pt x="7" y="74"/>
                  <a:pt x="7" y="74"/>
                </a:cubicBezTo>
                <a:cubicBezTo>
                  <a:pt x="7" y="65"/>
                  <a:pt x="7" y="65"/>
                  <a:pt x="7" y="65"/>
                </a:cubicBezTo>
                <a:cubicBezTo>
                  <a:pt x="8" y="65"/>
                  <a:pt x="8" y="65"/>
                  <a:pt x="8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7" y="60"/>
                  <a:pt x="7" y="60"/>
                  <a:pt x="7" y="60"/>
                </a:cubicBezTo>
                <a:cubicBezTo>
                  <a:pt x="8" y="59"/>
                  <a:pt x="8" y="59"/>
                  <a:pt x="8" y="59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65"/>
                  <a:pt x="8" y="65"/>
                  <a:pt x="8" y="65"/>
                </a:cubicBezTo>
                <a:cubicBezTo>
                  <a:pt x="8" y="64"/>
                  <a:pt x="8" y="64"/>
                  <a:pt x="8" y="64"/>
                </a:cubicBezTo>
                <a:lnTo>
                  <a:pt x="8" y="74"/>
                </a:lnTo>
                <a:close/>
                <a:moveTo>
                  <a:pt x="7" y="74"/>
                </a:moveTo>
                <a:cubicBezTo>
                  <a:pt x="6" y="73"/>
                  <a:pt x="6" y="73"/>
                  <a:pt x="6" y="73"/>
                </a:cubicBezTo>
                <a:cubicBezTo>
                  <a:pt x="6" y="65"/>
                  <a:pt x="6" y="65"/>
                  <a:pt x="6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6" y="60"/>
                  <a:pt x="6" y="60"/>
                  <a:pt x="6" y="60"/>
                </a:cubicBezTo>
                <a:cubicBezTo>
                  <a:pt x="7" y="60"/>
                  <a:pt x="7" y="60"/>
                  <a:pt x="7" y="60"/>
                </a:cubicBezTo>
                <a:cubicBezTo>
                  <a:pt x="7" y="65"/>
                  <a:pt x="7" y="65"/>
                  <a:pt x="7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7" y="65"/>
                  <a:pt x="7" y="65"/>
                  <a:pt x="7" y="65"/>
                </a:cubicBezTo>
                <a:lnTo>
                  <a:pt x="7" y="74"/>
                </a:lnTo>
                <a:close/>
                <a:moveTo>
                  <a:pt x="6" y="73"/>
                </a:moveTo>
                <a:cubicBezTo>
                  <a:pt x="5" y="72"/>
                  <a:pt x="5" y="72"/>
                  <a:pt x="5" y="72"/>
                </a:cubicBezTo>
                <a:cubicBezTo>
                  <a:pt x="5" y="65"/>
                  <a:pt x="5" y="65"/>
                  <a:pt x="5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1"/>
                  <a:pt x="5" y="61"/>
                  <a:pt x="5" y="61"/>
                </a:cubicBezTo>
                <a:cubicBezTo>
                  <a:pt x="6" y="60"/>
                  <a:pt x="6" y="60"/>
                  <a:pt x="6" y="60"/>
                </a:cubicBezTo>
                <a:cubicBezTo>
                  <a:pt x="6" y="65"/>
                  <a:pt x="6" y="65"/>
                  <a:pt x="6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6" y="65"/>
                  <a:pt x="6" y="65"/>
                  <a:pt x="6" y="65"/>
                </a:cubicBezTo>
                <a:lnTo>
                  <a:pt x="6" y="73"/>
                </a:lnTo>
                <a:close/>
                <a:moveTo>
                  <a:pt x="5" y="72"/>
                </a:moveTo>
                <a:cubicBezTo>
                  <a:pt x="5" y="71"/>
                  <a:pt x="4" y="71"/>
                  <a:pt x="4" y="70"/>
                </a:cubicBezTo>
                <a:cubicBezTo>
                  <a:pt x="4" y="65"/>
                  <a:pt x="4" y="65"/>
                  <a:pt x="4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4" y="65"/>
                  <a:pt x="4" y="65"/>
                  <a:pt x="4" y="65"/>
                </a:cubicBezTo>
                <a:cubicBezTo>
                  <a:pt x="4" y="62"/>
                  <a:pt x="4" y="62"/>
                  <a:pt x="4" y="62"/>
                </a:cubicBezTo>
                <a:cubicBezTo>
                  <a:pt x="4" y="62"/>
                  <a:pt x="5" y="61"/>
                  <a:pt x="5" y="61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5"/>
                  <a:pt x="5" y="65"/>
                  <a:pt x="5" y="65"/>
                </a:cubicBezTo>
                <a:lnTo>
                  <a:pt x="5" y="72"/>
                </a:lnTo>
                <a:close/>
                <a:moveTo>
                  <a:pt x="4" y="70"/>
                </a:moveTo>
                <a:cubicBezTo>
                  <a:pt x="3" y="70"/>
                  <a:pt x="3" y="69"/>
                  <a:pt x="2" y="69"/>
                </a:cubicBezTo>
                <a:cubicBezTo>
                  <a:pt x="2" y="66"/>
                  <a:pt x="2" y="66"/>
                  <a:pt x="2" y="66"/>
                </a:cubicBezTo>
                <a:cubicBezTo>
                  <a:pt x="3" y="66"/>
                  <a:pt x="3" y="66"/>
                  <a:pt x="3" y="66"/>
                </a:cubicBezTo>
                <a:cubicBezTo>
                  <a:pt x="2" y="66"/>
                  <a:pt x="2" y="66"/>
                  <a:pt x="2" y="66"/>
                </a:cubicBezTo>
                <a:cubicBezTo>
                  <a:pt x="2" y="63"/>
                  <a:pt x="2" y="63"/>
                  <a:pt x="2" y="63"/>
                </a:cubicBezTo>
                <a:cubicBezTo>
                  <a:pt x="3" y="63"/>
                  <a:pt x="3" y="62"/>
                  <a:pt x="4" y="62"/>
                </a:cubicBezTo>
                <a:cubicBezTo>
                  <a:pt x="4" y="65"/>
                  <a:pt x="4" y="65"/>
                  <a:pt x="4" y="65"/>
                </a:cubicBezTo>
                <a:cubicBezTo>
                  <a:pt x="3" y="66"/>
                  <a:pt x="3" y="66"/>
                  <a:pt x="3" y="66"/>
                </a:cubicBezTo>
                <a:cubicBezTo>
                  <a:pt x="4" y="65"/>
                  <a:pt x="4" y="65"/>
                  <a:pt x="4" y="65"/>
                </a:cubicBezTo>
                <a:lnTo>
                  <a:pt x="4" y="70"/>
                </a:lnTo>
                <a:close/>
                <a:moveTo>
                  <a:pt x="2" y="69"/>
                </a:moveTo>
                <a:cubicBezTo>
                  <a:pt x="2" y="68"/>
                  <a:pt x="2" y="68"/>
                  <a:pt x="2" y="68"/>
                </a:cubicBezTo>
                <a:cubicBezTo>
                  <a:pt x="2" y="66"/>
                  <a:pt x="2" y="66"/>
                  <a:pt x="2" y="66"/>
                </a:cubicBezTo>
                <a:cubicBezTo>
                  <a:pt x="2" y="66"/>
                  <a:pt x="2" y="66"/>
                  <a:pt x="2" y="66"/>
                </a:cubicBezTo>
                <a:cubicBezTo>
                  <a:pt x="2" y="66"/>
                  <a:pt x="2" y="66"/>
                  <a:pt x="2" y="66"/>
                </a:cubicBezTo>
                <a:cubicBezTo>
                  <a:pt x="2" y="64"/>
                  <a:pt x="2" y="64"/>
                  <a:pt x="2" y="64"/>
                </a:cubicBezTo>
                <a:cubicBezTo>
                  <a:pt x="2" y="63"/>
                  <a:pt x="2" y="63"/>
                  <a:pt x="2" y="63"/>
                </a:cubicBezTo>
                <a:cubicBezTo>
                  <a:pt x="2" y="66"/>
                  <a:pt x="2" y="66"/>
                  <a:pt x="2" y="66"/>
                </a:cubicBezTo>
                <a:cubicBezTo>
                  <a:pt x="2" y="66"/>
                  <a:pt x="2" y="66"/>
                  <a:pt x="2" y="66"/>
                </a:cubicBezTo>
                <a:cubicBezTo>
                  <a:pt x="2" y="66"/>
                  <a:pt x="2" y="66"/>
                  <a:pt x="2" y="66"/>
                </a:cubicBezTo>
                <a:lnTo>
                  <a:pt x="2" y="69"/>
                </a:lnTo>
                <a:close/>
                <a:moveTo>
                  <a:pt x="2" y="68"/>
                </a:moveTo>
                <a:cubicBezTo>
                  <a:pt x="1" y="67"/>
                  <a:pt x="1" y="66"/>
                  <a:pt x="0" y="66"/>
                </a:cubicBezTo>
                <a:cubicBezTo>
                  <a:pt x="1" y="66"/>
                  <a:pt x="1" y="66"/>
                  <a:pt x="1" y="66"/>
                </a:cubicBezTo>
                <a:cubicBezTo>
                  <a:pt x="1" y="66"/>
                  <a:pt x="1" y="66"/>
                  <a:pt x="1" y="66"/>
                </a:cubicBezTo>
                <a:cubicBezTo>
                  <a:pt x="1" y="65"/>
                  <a:pt x="1" y="65"/>
                  <a:pt x="1" y="65"/>
                </a:cubicBezTo>
                <a:cubicBezTo>
                  <a:pt x="1" y="65"/>
                  <a:pt x="1" y="64"/>
                  <a:pt x="2" y="64"/>
                </a:cubicBezTo>
                <a:cubicBezTo>
                  <a:pt x="2" y="66"/>
                  <a:pt x="2" y="66"/>
                  <a:pt x="2" y="66"/>
                </a:cubicBezTo>
                <a:cubicBezTo>
                  <a:pt x="2" y="66"/>
                  <a:pt x="2" y="66"/>
                  <a:pt x="2" y="66"/>
                </a:cubicBezTo>
                <a:cubicBezTo>
                  <a:pt x="2" y="66"/>
                  <a:pt x="2" y="66"/>
                  <a:pt x="2" y="66"/>
                </a:cubicBezTo>
                <a:lnTo>
                  <a:pt x="2" y="68"/>
                </a:ln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51" name="Freeform 41"/>
          <p:cNvSpPr>
            <a:spLocks noChangeArrowheads="1"/>
          </p:cNvSpPr>
          <p:nvPr/>
        </p:nvSpPr>
        <p:spPr bwMode="auto">
          <a:xfrm>
            <a:off x="5020734" y="1468967"/>
            <a:ext cx="402167" cy="315384"/>
          </a:xfrm>
          <a:custGeom>
            <a:avLst/>
            <a:gdLst>
              <a:gd name="T0" fmla="*/ 4 w 92"/>
              <a:gd name="T1" fmla="*/ 72 h 72"/>
              <a:gd name="T2" fmla="*/ 54 w 92"/>
              <a:gd name="T3" fmla="*/ 35 h 72"/>
              <a:gd name="T4" fmla="*/ 66 w 92"/>
              <a:gd name="T5" fmla="*/ 22 h 72"/>
              <a:gd name="T6" fmla="*/ 88 w 92"/>
              <a:gd name="T7" fmla="*/ 20 h 72"/>
              <a:gd name="T8" fmla="*/ 73 w 92"/>
              <a:gd name="T9" fmla="*/ 6 h 72"/>
              <a:gd name="T10" fmla="*/ 49 w 92"/>
              <a:gd name="T11" fmla="*/ 27 h 72"/>
              <a:gd name="T12" fmla="*/ 0 w 92"/>
              <a:gd name="T13" fmla="*/ 68 h 72"/>
              <a:gd name="T14" fmla="*/ 4 w 92"/>
              <a:gd name="T15" fmla="*/ 72 h 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2"/>
              <a:gd name="T25" fmla="*/ 0 h 72"/>
              <a:gd name="T26" fmla="*/ 92 w 92"/>
              <a:gd name="T27" fmla="*/ 72 h 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2" h="72">
                <a:moveTo>
                  <a:pt x="4" y="72"/>
                </a:moveTo>
                <a:cubicBezTo>
                  <a:pt x="17" y="71"/>
                  <a:pt x="34" y="58"/>
                  <a:pt x="54" y="35"/>
                </a:cubicBezTo>
                <a:cubicBezTo>
                  <a:pt x="57" y="31"/>
                  <a:pt x="60" y="27"/>
                  <a:pt x="66" y="22"/>
                </a:cubicBezTo>
                <a:cubicBezTo>
                  <a:pt x="75" y="15"/>
                  <a:pt x="82" y="14"/>
                  <a:pt x="88" y="20"/>
                </a:cubicBezTo>
                <a:cubicBezTo>
                  <a:pt x="92" y="11"/>
                  <a:pt x="87" y="0"/>
                  <a:pt x="73" y="6"/>
                </a:cubicBezTo>
                <a:cubicBezTo>
                  <a:pt x="62" y="11"/>
                  <a:pt x="54" y="19"/>
                  <a:pt x="49" y="27"/>
                </a:cubicBezTo>
                <a:cubicBezTo>
                  <a:pt x="32" y="51"/>
                  <a:pt x="15" y="68"/>
                  <a:pt x="0" y="68"/>
                </a:cubicBezTo>
                <a:cubicBezTo>
                  <a:pt x="1" y="70"/>
                  <a:pt x="2" y="71"/>
                  <a:pt x="4" y="72"/>
                </a:cubicBez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52" name="Freeform 42"/>
          <p:cNvSpPr>
            <a:spLocks noChangeArrowheads="1"/>
          </p:cNvSpPr>
          <p:nvPr/>
        </p:nvSpPr>
        <p:spPr bwMode="auto">
          <a:xfrm>
            <a:off x="4950884" y="1176867"/>
            <a:ext cx="446616" cy="510117"/>
          </a:xfrm>
          <a:custGeom>
            <a:avLst/>
            <a:gdLst>
              <a:gd name="T0" fmla="*/ 43 w 102"/>
              <a:gd name="T1" fmla="*/ 117 h 117"/>
              <a:gd name="T2" fmla="*/ 0 w 102"/>
              <a:gd name="T3" fmla="*/ 17 h 117"/>
              <a:gd name="T4" fmla="*/ 102 w 102"/>
              <a:gd name="T5" fmla="*/ 65 h 117"/>
              <a:gd name="T6" fmla="*/ 43 w 102"/>
              <a:gd name="T7" fmla="*/ 117 h 117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117"/>
              <a:gd name="T14" fmla="*/ 102 w 102"/>
              <a:gd name="T15" fmla="*/ 117 h 1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117">
                <a:moveTo>
                  <a:pt x="43" y="117"/>
                </a:moveTo>
                <a:cubicBezTo>
                  <a:pt x="49" y="74"/>
                  <a:pt x="35" y="41"/>
                  <a:pt x="0" y="17"/>
                </a:cubicBezTo>
                <a:cubicBezTo>
                  <a:pt x="56" y="0"/>
                  <a:pt x="90" y="16"/>
                  <a:pt x="102" y="65"/>
                </a:cubicBezTo>
                <a:cubicBezTo>
                  <a:pt x="77" y="66"/>
                  <a:pt x="57" y="83"/>
                  <a:pt x="43" y="117"/>
                </a:cubicBez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53" name="Freeform 43"/>
          <p:cNvSpPr>
            <a:spLocks noChangeArrowheads="1"/>
          </p:cNvSpPr>
          <p:nvPr/>
        </p:nvSpPr>
        <p:spPr bwMode="auto">
          <a:xfrm>
            <a:off x="5082117" y="1238251"/>
            <a:ext cx="226483" cy="234949"/>
          </a:xfrm>
          <a:custGeom>
            <a:avLst/>
            <a:gdLst>
              <a:gd name="T0" fmla="*/ 0 w 52"/>
              <a:gd name="T1" fmla="*/ 33 h 54"/>
              <a:gd name="T2" fmla="*/ 32 w 52"/>
              <a:gd name="T3" fmla="*/ 0 h 54"/>
              <a:gd name="T4" fmla="*/ 52 w 52"/>
              <a:gd name="T5" fmla="*/ 12 h 54"/>
              <a:gd name="T6" fmla="*/ 10 w 52"/>
              <a:gd name="T7" fmla="*/ 54 h 54"/>
              <a:gd name="T8" fmla="*/ 0 w 52"/>
              <a:gd name="T9" fmla="*/ 33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54"/>
              <a:gd name="T17" fmla="*/ 52 w 52"/>
              <a:gd name="T18" fmla="*/ 54 h 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54">
                <a:moveTo>
                  <a:pt x="0" y="33"/>
                </a:moveTo>
                <a:cubicBezTo>
                  <a:pt x="9" y="17"/>
                  <a:pt x="19" y="6"/>
                  <a:pt x="32" y="0"/>
                </a:cubicBezTo>
                <a:cubicBezTo>
                  <a:pt x="40" y="2"/>
                  <a:pt x="47" y="7"/>
                  <a:pt x="52" y="12"/>
                </a:cubicBezTo>
                <a:cubicBezTo>
                  <a:pt x="36" y="20"/>
                  <a:pt x="22" y="34"/>
                  <a:pt x="10" y="54"/>
                </a:cubicBezTo>
                <a:cubicBezTo>
                  <a:pt x="8" y="46"/>
                  <a:pt x="5" y="40"/>
                  <a:pt x="0" y="33"/>
                </a:cubicBez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54" name="Freeform 44"/>
          <p:cNvSpPr>
            <a:spLocks noChangeArrowheads="1"/>
          </p:cNvSpPr>
          <p:nvPr/>
        </p:nvSpPr>
        <p:spPr bwMode="auto">
          <a:xfrm>
            <a:off x="4946651" y="1267885"/>
            <a:ext cx="188383" cy="450849"/>
          </a:xfrm>
          <a:custGeom>
            <a:avLst/>
            <a:gdLst>
              <a:gd name="T0" fmla="*/ 16 w 43"/>
              <a:gd name="T1" fmla="*/ 103 h 103"/>
              <a:gd name="T2" fmla="*/ 0 w 43"/>
              <a:gd name="T3" fmla="*/ 0 h 103"/>
              <a:gd name="T4" fmla="*/ 43 w 43"/>
              <a:gd name="T5" fmla="*/ 78 h 103"/>
              <a:gd name="T6" fmla="*/ 16 w 43"/>
              <a:gd name="T7" fmla="*/ 103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103"/>
              <a:gd name="T14" fmla="*/ 43 w 43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103">
                <a:moveTo>
                  <a:pt x="16" y="103"/>
                </a:moveTo>
                <a:cubicBezTo>
                  <a:pt x="18" y="68"/>
                  <a:pt x="13" y="33"/>
                  <a:pt x="0" y="0"/>
                </a:cubicBezTo>
                <a:cubicBezTo>
                  <a:pt x="23" y="42"/>
                  <a:pt x="38" y="68"/>
                  <a:pt x="43" y="78"/>
                </a:cubicBezTo>
                <a:cubicBezTo>
                  <a:pt x="38" y="87"/>
                  <a:pt x="29" y="95"/>
                  <a:pt x="16" y="103"/>
                </a:cubicBez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55" name="Freeform 45"/>
          <p:cNvSpPr>
            <a:spLocks noChangeArrowheads="1"/>
          </p:cNvSpPr>
          <p:nvPr/>
        </p:nvSpPr>
        <p:spPr bwMode="auto">
          <a:xfrm>
            <a:off x="4912784" y="1145118"/>
            <a:ext cx="107949" cy="88900"/>
          </a:xfrm>
          <a:custGeom>
            <a:avLst/>
            <a:gdLst>
              <a:gd name="T0" fmla="*/ 0 w 25"/>
              <a:gd name="T1" fmla="*/ 10 h 20"/>
              <a:gd name="T2" fmla="*/ 6 w 25"/>
              <a:gd name="T3" fmla="*/ 20 h 20"/>
              <a:gd name="T4" fmla="*/ 25 w 25"/>
              <a:gd name="T5" fmla="*/ 12 h 20"/>
              <a:gd name="T6" fmla="*/ 25 w 25"/>
              <a:gd name="T7" fmla="*/ 13 h 20"/>
              <a:gd name="T8" fmla="*/ 22 w 25"/>
              <a:gd name="T9" fmla="*/ 2 h 20"/>
              <a:gd name="T10" fmla="*/ 0 w 25"/>
              <a:gd name="T11" fmla="*/ 10 h 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0"/>
              <a:gd name="T20" fmla="*/ 25 w 25"/>
              <a:gd name="T21" fmla="*/ 20 h 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0">
                <a:moveTo>
                  <a:pt x="0" y="10"/>
                </a:moveTo>
                <a:cubicBezTo>
                  <a:pt x="6" y="20"/>
                  <a:pt x="6" y="20"/>
                  <a:pt x="6" y="20"/>
                </a:cubicBezTo>
                <a:cubicBezTo>
                  <a:pt x="10" y="18"/>
                  <a:pt x="21" y="11"/>
                  <a:pt x="25" y="12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1"/>
                  <a:pt x="22" y="2"/>
                  <a:pt x="22" y="2"/>
                </a:cubicBezTo>
                <a:cubicBezTo>
                  <a:pt x="17" y="0"/>
                  <a:pt x="4" y="8"/>
                  <a:pt x="0" y="10"/>
                </a:cubicBez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56" name="Freeform 46"/>
          <p:cNvSpPr>
            <a:spLocks noChangeArrowheads="1"/>
          </p:cNvSpPr>
          <p:nvPr/>
        </p:nvSpPr>
        <p:spPr bwMode="auto">
          <a:xfrm>
            <a:off x="4978400" y="1155700"/>
            <a:ext cx="42333" cy="69851"/>
          </a:xfrm>
          <a:custGeom>
            <a:avLst/>
            <a:gdLst>
              <a:gd name="T0" fmla="*/ 14 w 20"/>
              <a:gd name="T1" fmla="*/ 0 h 33"/>
              <a:gd name="T2" fmla="*/ 20 w 20"/>
              <a:gd name="T3" fmla="*/ 22 h 33"/>
              <a:gd name="T4" fmla="*/ 20 w 20"/>
              <a:gd name="T5" fmla="*/ 22 h 33"/>
              <a:gd name="T6" fmla="*/ 20 w 20"/>
              <a:gd name="T7" fmla="*/ 22 h 33"/>
              <a:gd name="T8" fmla="*/ 20 w 20"/>
              <a:gd name="T9" fmla="*/ 24 h 33"/>
              <a:gd name="T10" fmla="*/ 20 w 20"/>
              <a:gd name="T11" fmla="*/ 24 h 33"/>
              <a:gd name="T12" fmla="*/ 18 w 20"/>
              <a:gd name="T13" fmla="*/ 24 h 33"/>
              <a:gd name="T14" fmla="*/ 18 w 20"/>
              <a:gd name="T15" fmla="*/ 26 h 33"/>
              <a:gd name="T16" fmla="*/ 16 w 20"/>
              <a:gd name="T17" fmla="*/ 26 h 33"/>
              <a:gd name="T18" fmla="*/ 16 w 20"/>
              <a:gd name="T19" fmla="*/ 26 h 33"/>
              <a:gd name="T20" fmla="*/ 14 w 20"/>
              <a:gd name="T21" fmla="*/ 28 h 33"/>
              <a:gd name="T22" fmla="*/ 12 w 20"/>
              <a:gd name="T23" fmla="*/ 28 h 33"/>
              <a:gd name="T24" fmla="*/ 10 w 20"/>
              <a:gd name="T25" fmla="*/ 28 h 33"/>
              <a:gd name="T26" fmla="*/ 10 w 20"/>
              <a:gd name="T27" fmla="*/ 31 h 33"/>
              <a:gd name="T28" fmla="*/ 8 w 20"/>
              <a:gd name="T29" fmla="*/ 31 h 33"/>
              <a:gd name="T30" fmla="*/ 6 w 20"/>
              <a:gd name="T31" fmla="*/ 33 h 33"/>
              <a:gd name="T32" fmla="*/ 6 w 20"/>
              <a:gd name="T33" fmla="*/ 33 h 33"/>
              <a:gd name="T34" fmla="*/ 6 w 20"/>
              <a:gd name="T35" fmla="*/ 33 h 33"/>
              <a:gd name="T36" fmla="*/ 0 w 20"/>
              <a:gd name="T37" fmla="*/ 10 h 33"/>
              <a:gd name="T38" fmla="*/ 0 w 20"/>
              <a:gd name="T39" fmla="*/ 10 h 33"/>
              <a:gd name="T40" fmla="*/ 0 w 20"/>
              <a:gd name="T41" fmla="*/ 10 h 33"/>
              <a:gd name="T42" fmla="*/ 0 w 20"/>
              <a:gd name="T43" fmla="*/ 8 h 33"/>
              <a:gd name="T44" fmla="*/ 2 w 20"/>
              <a:gd name="T45" fmla="*/ 8 h 33"/>
              <a:gd name="T46" fmla="*/ 4 w 20"/>
              <a:gd name="T47" fmla="*/ 8 h 33"/>
              <a:gd name="T48" fmla="*/ 6 w 20"/>
              <a:gd name="T49" fmla="*/ 6 h 33"/>
              <a:gd name="T50" fmla="*/ 8 w 20"/>
              <a:gd name="T51" fmla="*/ 6 h 33"/>
              <a:gd name="T52" fmla="*/ 8 w 20"/>
              <a:gd name="T53" fmla="*/ 6 h 33"/>
              <a:gd name="T54" fmla="*/ 10 w 20"/>
              <a:gd name="T55" fmla="*/ 4 h 33"/>
              <a:gd name="T56" fmla="*/ 10 w 20"/>
              <a:gd name="T57" fmla="*/ 4 h 33"/>
              <a:gd name="T58" fmla="*/ 12 w 20"/>
              <a:gd name="T59" fmla="*/ 4 h 33"/>
              <a:gd name="T60" fmla="*/ 12 w 20"/>
              <a:gd name="T61" fmla="*/ 2 h 33"/>
              <a:gd name="T62" fmla="*/ 14 w 20"/>
              <a:gd name="T63" fmla="*/ 2 h 33"/>
              <a:gd name="T64" fmla="*/ 14 w 20"/>
              <a:gd name="T65" fmla="*/ 2 h 33"/>
              <a:gd name="T66" fmla="*/ 14 w 20"/>
              <a:gd name="T67" fmla="*/ 0 h 33"/>
              <a:gd name="T68" fmla="*/ 14 w 20"/>
              <a:gd name="T69" fmla="*/ 0 h 3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0"/>
              <a:gd name="T106" fmla="*/ 0 h 33"/>
              <a:gd name="T107" fmla="*/ 20 w 20"/>
              <a:gd name="T108" fmla="*/ 33 h 3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0" h="33">
                <a:moveTo>
                  <a:pt x="14" y="0"/>
                </a:moveTo>
                <a:lnTo>
                  <a:pt x="20" y="22"/>
                </a:lnTo>
                <a:lnTo>
                  <a:pt x="20" y="22"/>
                </a:lnTo>
                <a:lnTo>
                  <a:pt x="20" y="22"/>
                </a:lnTo>
                <a:lnTo>
                  <a:pt x="20" y="24"/>
                </a:lnTo>
                <a:lnTo>
                  <a:pt x="20" y="24"/>
                </a:lnTo>
                <a:lnTo>
                  <a:pt x="18" y="24"/>
                </a:lnTo>
                <a:lnTo>
                  <a:pt x="18" y="26"/>
                </a:lnTo>
                <a:lnTo>
                  <a:pt x="16" y="26"/>
                </a:lnTo>
                <a:lnTo>
                  <a:pt x="16" y="26"/>
                </a:lnTo>
                <a:lnTo>
                  <a:pt x="14" y="28"/>
                </a:lnTo>
                <a:lnTo>
                  <a:pt x="12" y="28"/>
                </a:lnTo>
                <a:lnTo>
                  <a:pt x="10" y="28"/>
                </a:lnTo>
                <a:lnTo>
                  <a:pt x="10" y="31"/>
                </a:lnTo>
                <a:lnTo>
                  <a:pt x="8" y="31"/>
                </a:lnTo>
                <a:lnTo>
                  <a:pt x="6" y="33"/>
                </a:lnTo>
                <a:lnTo>
                  <a:pt x="6" y="33"/>
                </a:lnTo>
                <a:lnTo>
                  <a:pt x="6" y="33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8"/>
                </a:lnTo>
                <a:lnTo>
                  <a:pt x="2" y="8"/>
                </a:lnTo>
                <a:lnTo>
                  <a:pt x="4" y="8"/>
                </a:lnTo>
                <a:lnTo>
                  <a:pt x="6" y="6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4"/>
                </a:lnTo>
                <a:lnTo>
                  <a:pt x="12" y="2"/>
                </a:lnTo>
                <a:lnTo>
                  <a:pt x="14" y="2"/>
                </a:lnTo>
                <a:lnTo>
                  <a:pt x="14" y="2"/>
                </a:lnTo>
                <a:lnTo>
                  <a:pt x="14" y="0"/>
                </a:lnTo>
                <a:lnTo>
                  <a:pt x="14" y="0"/>
                </a:ln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57" name="Freeform 47"/>
          <p:cNvSpPr>
            <a:spLocks noChangeArrowheads="1"/>
          </p:cNvSpPr>
          <p:nvPr/>
        </p:nvSpPr>
        <p:spPr bwMode="auto">
          <a:xfrm>
            <a:off x="4978400" y="1119717"/>
            <a:ext cx="129117" cy="110067"/>
          </a:xfrm>
          <a:custGeom>
            <a:avLst/>
            <a:gdLst>
              <a:gd name="T0" fmla="*/ 0 w 30"/>
              <a:gd name="T1" fmla="*/ 13 h 25"/>
              <a:gd name="T2" fmla="*/ 3 w 30"/>
              <a:gd name="T3" fmla="*/ 24 h 25"/>
              <a:gd name="T4" fmla="*/ 17 w 30"/>
              <a:gd name="T5" fmla="*/ 17 h 25"/>
              <a:gd name="T6" fmla="*/ 29 w 30"/>
              <a:gd name="T7" fmla="*/ 14 h 25"/>
              <a:gd name="T8" fmla="*/ 22 w 30"/>
              <a:gd name="T9" fmla="*/ 9 h 25"/>
              <a:gd name="T10" fmla="*/ 25 w 30"/>
              <a:gd name="T11" fmla="*/ 3 h 25"/>
              <a:gd name="T12" fmla="*/ 2 w 30"/>
              <a:gd name="T13" fmla="*/ 13 h 25"/>
              <a:gd name="T14" fmla="*/ 0 w 30"/>
              <a:gd name="T15" fmla="*/ 13 h 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"/>
              <a:gd name="T25" fmla="*/ 0 h 25"/>
              <a:gd name="T26" fmla="*/ 30 w 30"/>
              <a:gd name="T27" fmla="*/ 25 h 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" h="25">
                <a:moveTo>
                  <a:pt x="0" y="13"/>
                </a:moveTo>
                <a:cubicBezTo>
                  <a:pt x="3" y="24"/>
                  <a:pt x="3" y="24"/>
                  <a:pt x="3" y="24"/>
                </a:cubicBezTo>
                <a:cubicBezTo>
                  <a:pt x="5" y="25"/>
                  <a:pt x="14" y="19"/>
                  <a:pt x="17" y="17"/>
                </a:cubicBezTo>
                <a:cubicBezTo>
                  <a:pt x="20" y="15"/>
                  <a:pt x="27" y="12"/>
                  <a:pt x="29" y="14"/>
                </a:cubicBezTo>
                <a:cubicBezTo>
                  <a:pt x="30" y="12"/>
                  <a:pt x="25" y="10"/>
                  <a:pt x="22" y="9"/>
                </a:cubicBezTo>
                <a:cubicBezTo>
                  <a:pt x="21" y="7"/>
                  <a:pt x="24" y="4"/>
                  <a:pt x="25" y="3"/>
                </a:cubicBezTo>
                <a:cubicBezTo>
                  <a:pt x="21" y="0"/>
                  <a:pt x="6" y="11"/>
                  <a:pt x="2" y="13"/>
                </a:cubicBezTo>
                <a:cubicBezTo>
                  <a:pt x="2" y="13"/>
                  <a:pt x="0" y="14"/>
                  <a:pt x="0" y="13"/>
                </a:cubicBez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5358" name="矩形 1"/>
          <p:cNvSpPr>
            <a:spLocks noChangeArrowheads="1"/>
          </p:cNvSpPr>
          <p:nvPr/>
        </p:nvSpPr>
        <p:spPr bwMode="auto">
          <a:xfrm>
            <a:off x="5719233" y="1100667"/>
            <a:ext cx="5657851" cy="707758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锐普，中国专业</a:t>
            </a:r>
            <a:r>
              <a:rPr lang="en-US" sz="1333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333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设计领跑者，以精益求精、拒绝平庸的做事精神为您创造卓越价值。</a:t>
            </a:r>
            <a:endParaRPr lang="zh-CN" altLang="en-US" sz="2400" dirty="0"/>
          </a:p>
        </p:txBody>
      </p:sp>
      <p:sp>
        <p:nvSpPr>
          <p:cNvPr id="55359" name="矩形 1"/>
          <p:cNvSpPr>
            <a:spLocks noChangeArrowheads="1"/>
          </p:cNvSpPr>
          <p:nvPr/>
        </p:nvSpPr>
        <p:spPr bwMode="auto">
          <a:xfrm>
            <a:off x="6104468" y="2067984"/>
            <a:ext cx="5272617" cy="707758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锐普，中国专业</a:t>
            </a:r>
            <a:r>
              <a:rPr lang="en-US" sz="1333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333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设计领跑者，以精益求精、拒绝平庸的做事精神为您创造卓越价值。</a:t>
            </a:r>
            <a:endParaRPr lang="zh-CN" altLang="en-US" sz="2400"/>
          </a:p>
        </p:txBody>
      </p:sp>
      <p:sp>
        <p:nvSpPr>
          <p:cNvPr id="55360" name="矩形 1"/>
          <p:cNvSpPr>
            <a:spLocks noChangeArrowheads="1"/>
          </p:cNvSpPr>
          <p:nvPr/>
        </p:nvSpPr>
        <p:spPr bwMode="auto">
          <a:xfrm>
            <a:off x="6104468" y="3077634"/>
            <a:ext cx="5272617" cy="707758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锐普，中国专业</a:t>
            </a:r>
            <a:r>
              <a:rPr lang="en-US" sz="1333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333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设计领跑者，以精益求精、拒绝平庸的做事精神为您创造卓越价值。</a:t>
            </a:r>
            <a:endParaRPr lang="zh-CN" altLang="en-US" sz="2400"/>
          </a:p>
        </p:txBody>
      </p:sp>
      <p:sp>
        <p:nvSpPr>
          <p:cNvPr id="55361" name="矩形 1"/>
          <p:cNvSpPr>
            <a:spLocks noChangeArrowheads="1"/>
          </p:cNvSpPr>
          <p:nvPr/>
        </p:nvSpPr>
        <p:spPr bwMode="auto">
          <a:xfrm>
            <a:off x="6104468" y="4315884"/>
            <a:ext cx="5272617" cy="707758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锐普，中国专业</a:t>
            </a:r>
            <a:r>
              <a:rPr lang="en-US" sz="1333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333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设计领跑者，以精益求精、拒绝平庸的做事精神为您创造卓越价值。</a:t>
            </a:r>
            <a:endParaRPr lang="zh-CN" altLang="en-US" sz="2400"/>
          </a:p>
        </p:txBody>
      </p:sp>
      <p:sp>
        <p:nvSpPr>
          <p:cNvPr id="55362" name="矩形 1"/>
          <p:cNvSpPr>
            <a:spLocks noChangeArrowheads="1"/>
          </p:cNvSpPr>
          <p:nvPr/>
        </p:nvSpPr>
        <p:spPr bwMode="auto">
          <a:xfrm>
            <a:off x="5850468" y="5111751"/>
            <a:ext cx="5526617" cy="707758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锐普，中国专业</a:t>
            </a:r>
            <a:r>
              <a:rPr lang="en-US" sz="1333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1333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设计领跑者，以精益求精、拒绝平庸的做事精神为您创造卓越价值。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2615748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3" name="TextBox 44"/>
          <p:cNvSpPr>
            <a:spLocks noChangeArrowheads="1"/>
          </p:cNvSpPr>
          <p:nvPr/>
        </p:nvSpPr>
        <p:spPr bwMode="auto">
          <a:xfrm>
            <a:off x="10305759" y="6396567"/>
            <a:ext cx="184731" cy="23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endParaRPr lang="zh-CN" altLang="zh-CN" sz="933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96274" name="Freeform 5"/>
          <p:cNvSpPr>
            <a:spLocks noChangeArrowheads="1"/>
          </p:cNvSpPr>
          <p:nvPr/>
        </p:nvSpPr>
        <p:spPr bwMode="auto">
          <a:xfrm>
            <a:off x="2540001" y="1168401"/>
            <a:ext cx="2154767" cy="2165351"/>
          </a:xfrm>
          <a:custGeom>
            <a:avLst/>
            <a:gdLst>
              <a:gd name="T0" fmla="*/ 31 w 524"/>
              <a:gd name="T1" fmla="*/ 527 h 527"/>
              <a:gd name="T2" fmla="*/ 183 w 524"/>
              <a:gd name="T3" fmla="*/ 183 h 527"/>
              <a:gd name="T4" fmla="*/ 524 w 524"/>
              <a:gd name="T5" fmla="*/ 31 h 527"/>
              <a:gd name="T6" fmla="*/ 524 w 524"/>
              <a:gd name="T7" fmla="*/ 0 h 527"/>
              <a:gd name="T8" fmla="*/ 0 w 524"/>
              <a:gd name="T9" fmla="*/ 527 h 527"/>
              <a:gd name="T10" fmla="*/ 31 w 524"/>
              <a:gd name="T11" fmla="*/ 527 h 5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4"/>
              <a:gd name="T19" fmla="*/ 0 h 527"/>
              <a:gd name="T20" fmla="*/ 524 w 524"/>
              <a:gd name="T21" fmla="*/ 527 h 5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4" h="527">
                <a:moveTo>
                  <a:pt x="31" y="527"/>
                </a:moveTo>
                <a:cubicBezTo>
                  <a:pt x="37" y="393"/>
                  <a:pt x="94" y="272"/>
                  <a:pt x="183" y="183"/>
                </a:cubicBezTo>
                <a:cubicBezTo>
                  <a:pt x="272" y="95"/>
                  <a:pt x="391" y="38"/>
                  <a:pt x="524" y="31"/>
                </a:cubicBezTo>
                <a:cubicBezTo>
                  <a:pt x="524" y="0"/>
                  <a:pt x="524" y="0"/>
                  <a:pt x="524" y="0"/>
                </a:cubicBezTo>
                <a:cubicBezTo>
                  <a:pt x="240" y="14"/>
                  <a:pt x="13" y="243"/>
                  <a:pt x="0" y="527"/>
                </a:cubicBezTo>
                <a:lnTo>
                  <a:pt x="31" y="527"/>
                </a:ln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75" name="Freeform 6"/>
          <p:cNvSpPr>
            <a:spLocks noChangeArrowheads="1"/>
          </p:cNvSpPr>
          <p:nvPr/>
        </p:nvSpPr>
        <p:spPr bwMode="auto">
          <a:xfrm>
            <a:off x="2540001" y="3539067"/>
            <a:ext cx="2154767" cy="2169584"/>
          </a:xfrm>
          <a:custGeom>
            <a:avLst/>
            <a:gdLst>
              <a:gd name="T0" fmla="*/ 31 w 524"/>
              <a:gd name="T1" fmla="*/ 0 h 528"/>
              <a:gd name="T2" fmla="*/ 0 w 524"/>
              <a:gd name="T3" fmla="*/ 0 h 528"/>
              <a:gd name="T4" fmla="*/ 524 w 524"/>
              <a:gd name="T5" fmla="*/ 528 h 528"/>
              <a:gd name="T6" fmla="*/ 524 w 524"/>
              <a:gd name="T7" fmla="*/ 497 h 528"/>
              <a:gd name="T8" fmla="*/ 183 w 524"/>
              <a:gd name="T9" fmla="*/ 344 h 528"/>
              <a:gd name="T10" fmla="*/ 31 w 524"/>
              <a:gd name="T11" fmla="*/ 0 h 5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4"/>
              <a:gd name="T19" fmla="*/ 0 h 528"/>
              <a:gd name="T20" fmla="*/ 524 w 524"/>
              <a:gd name="T21" fmla="*/ 528 h 5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4" h="528">
                <a:moveTo>
                  <a:pt x="31" y="0"/>
                </a:moveTo>
                <a:cubicBezTo>
                  <a:pt x="0" y="0"/>
                  <a:pt x="0" y="0"/>
                  <a:pt x="0" y="0"/>
                </a:cubicBezTo>
                <a:cubicBezTo>
                  <a:pt x="13" y="285"/>
                  <a:pt x="240" y="513"/>
                  <a:pt x="524" y="528"/>
                </a:cubicBezTo>
                <a:cubicBezTo>
                  <a:pt x="524" y="497"/>
                  <a:pt x="524" y="497"/>
                  <a:pt x="524" y="497"/>
                </a:cubicBezTo>
                <a:cubicBezTo>
                  <a:pt x="391" y="490"/>
                  <a:pt x="272" y="433"/>
                  <a:pt x="183" y="344"/>
                </a:cubicBezTo>
                <a:cubicBezTo>
                  <a:pt x="94" y="255"/>
                  <a:pt x="37" y="135"/>
                  <a:pt x="31" y="0"/>
                </a:cubicBez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76" name="Freeform 7"/>
          <p:cNvSpPr>
            <a:spLocks noChangeArrowheads="1"/>
          </p:cNvSpPr>
          <p:nvPr/>
        </p:nvSpPr>
        <p:spPr bwMode="auto">
          <a:xfrm>
            <a:off x="4904318" y="1168400"/>
            <a:ext cx="3337983" cy="127000"/>
          </a:xfrm>
          <a:custGeom>
            <a:avLst/>
            <a:gdLst>
              <a:gd name="T0" fmla="*/ 812 w 812"/>
              <a:gd name="T1" fmla="*/ 0 h 31"/>
              <a:gd name="T2" fmla="*/ 0 w 812"/>
              <a:gd name="T3" fmla="*/ 0 h 31"/>
              <a:gd name="T4" fmla="*/ 0 w 812"/>
              <a:gd name="T5" fmla="*/ 31 h 31"/>
              <a:gd name="T6" fmla="*/ 812 w 812"/>
              <a:gd name="T7" fmla="*/ 31 h 31"/>
              <a:gd name="T8" fmla="*/ 812 w 812"/>
              <a:gd name="T9" fmla="*/ 0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2"/>
              <a:gd name="T16" fmla="*/ 0 h 31"/>
              <a:gd name="T17" fmla="*/ 812 w 812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2" h="31">
                <a:moveTo>
                  <a:pt x="812" y="0"/>
                </a:moveTo>
                <a:cubicBezTo>
                  <a:pt x="811" y="0"/>
                  <a:pt x="1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1"/>
                  <a:pt x="811" y="31"/>
                  <a:pt x="812" y="31"/>
                </a:cubicBezTo>
                <a:lnTo>
                  <a:pt x="812" y="0"/>
                </a:ln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77" name="Freeform 8"/>
          <p:cNvSpPr>
            <a:spLocks noChangeArrowheads="1"/>
          </p:cNvSpPr>
          <p:nvPr/>
        </p:nvSpPr>
        <p:spPr bwMode="auto">
          <a:xfrm>
            <a:off x="4904318" y="5581651"/>
            <a:ext cx="2313516" cy="127000"/>
          </a:xfrm>
          <a:custGeom>
            <a:avLst/>
            <a:gdLst>
              <a:gd name="T0" fmla="*/ 563 w 563"/>
              <a:gd name="T1" fmla="*/ 0 h 31"/>
              <a:gd name="T2" fmla="*/ 0 w 563"/>
              <a:gd name="T3" fmla="*/ 0 h 31"/>
              <a:gd name="T4" fmla="*/ 0 w 563"/>
              <a:gd name="T5" fmla="*/ 31 h 31"/>
              <a:gd name="T6" fmla="*/ 563 w 563"/>
              <a:gd name="T7" fmla="*/ 31 h 31"/>
              <a:gd name="T8" fmla="*/ 563 w 563"/>
              <a:gd name="T9" fmla="*/ 0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3"/>
              <a:gd name="T16" fmla="*/ 0 h 31"/>
              <a:gd name="T17" fmla="*/ 563 w 563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3" h="31">
                <a:moveTo>
                  <a:pt x="563" y="0"/>
                </a:moveTo>
                <a:cubicBezTo>
                  <a:pt x="562" y="0"/>
                  <a:pt x="1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1"/>
                  <a:pt x="562" y="31"/>
                  <a:pt x="563" y="31"/>
                </a:cubicBezTo>
                <a:lnTo>
                  <a:pt x="563" y="0"/>
                </a:ln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78" name="Freeform 9"/>
          <p:cNvSpPr>
            <a:spLocks noChangeArrowheads="1"/>
          </p:cNvSpPr>
          <p:nvPr/>
        </p:nvSpPr>
        <p:spPr bwMode="auto">
          <a:xfrm>
            <a:off x="2728385" y="1356785"/>
            <a:ext cx="1966383" cy="1976967"/>
          </a:xfrm>
          <a:custGeom>
            <a:avLst/>
            <a:gdLst>
              <a:gd name="T0" fmla="*/ 31 w 478"/>
              <a:gd name="T1" fmla="*/ 481 h 481"/>
              <a:gd name="T2" fmla="*/ 170 w 478"/>
              <a:gd name="T3" fmla="*/ 169 h 481"/>
              <a:gd name="T4" fmla="*/ 478 w 478"/>
              <a:gd name="T5" fmla="*/ 31 h 481"/>
              <a:gd name="T6" fmla="*/ 478 w 478"/>
              <a:gd name="T7" fmla="*/ 0 h 481"/>
              <a:gd name="T8" fmla="*/ 0 w 478"/>
              <a:gd name="T9" fmla="*/ 481 h 481"/>
              <a:gd name="T10" fmla="*/ 31 w 478"/>
              <a:gd name="T11" fmla="*/ 481 h 4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8"/>
              <a:gd name="T19" fmla="*/ 0 h 481"/>
              <a:gd name="T20" fmla="*/ 478 w 478"/>
              <a:gd name="T21" fmla="*/ 481 h 48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8" h="481">
                <a:moveTo>
                  <a:pt x="31" y="481"/>
                </a:moveTo>
                <a:cubicBezTo>
                  <a:pt x="37" y="360"/>
                  <a:pt x="89" y="250"/>
                  <a:pt x="170" y="169"/>
                </a:cubicBezTo>
                <a:cubicBezTo>
                  <a:pt x="250" y="89"/>
                  <a:pt x="358" y="38"/>
                  <a:pt x="478" y="31"/>
                </a:cubicBezTo>
                <a:cubicBezTo>
                  <a:pt x="478" y="0"/>
                  <a:pt x="478" y="0"/>
                  <a:pt x="478" y="0"/>
                </a:cubicBezTo>
                <a:cubicBezTo>
                  <a:pt x="220" y="14"/>
                  <a:pt x="12" y="222"/>
                  <a:pt x="0" y="481"/>
                </a:cubicBezTo>
                <a:lnTo>
                  <a:pt x="31" y="481"/>
                </a:lnTo>
                <a:close/>
              </a:path>
            </a:pathLst>
          </a:cu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79" name="Freeform 10"/>
          <p:cNvSpPr>
            <a:spLocks noChangeArrowheads="1"/>
          </p:cNvSpPr>
          <p:nvPr/>
        </p:nvSpPr>
        <p:spPr bwMode="auto">
          <a:xfrm>
            <a:off x="2728385" y="3539067"/>
            <a:ext cx="1966383" cy="1981200"/>
          </a:xfrm>
          <a:custGeom>
            <a:avLst/>
            <a:gdLst>
              <a:gd name="T0" fmla="*/ 31 w 478"/>
              <a:gd name="T1" fmla="*/ 0 h 482"/>
              <a:gd name="T2" fmla="*/ 0 w 478"/>
              <a:gd name="T3" fmla="*/ 0 h 482"/>
              <a:gd name="T4" fmla="*/ 478 w 478"/>
              <a:gd name="T5" fmla="*/ 482 h 482"/>
              <a:gd name="T6" fmla="*/ 478 w 478"/>
              <a:gd name="T7" fmla="*/ 451 h 482"/>
              <a:gd name="T8" fmla="*/ 170 w 478"/>
              <a:gd name="T9" fmla="*/ 312 h 482"/>
              <a:gd name="T10" fmla="*/ 31 w 478"/>
              <a:gd name="T11" fmla="*/ 0 h 4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8"/>
              <a:gd name="T19" fmla="*/ 0 h 482"/>
              <a:gd name="T20" fmla="*/ 478 w 478"/>
              <a:gd name="T21" fmla="*/ 482 h 4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8" h="482">
                <a:moveTo>
                  <a:pt x="31" y="0"/>
                </a:moveTo>
                <a:cubicBezTo>
                  <a:pt x="0" y="0"/>
                  <a:pt x="0" y="0"/>
                  <a:pt x="0" y="0"/>
                </a:cubicBezTo>
                <a:cubicBezTo>
                  <a:pt x="12" y="260"/>
                  <a:pt x="220" y="468"/>
                  <a:pt x="478" y="482"/>
                </a:cubicBezTo>
                <a:cubicBezTo>
                  <a:pt x="478" y="451"/>
                  <a:pt x="478" y="451"/>
                  <a:pt x="478" y="451"/>
                </a:cubicBezTo>
                <a:cubicBezTo>
                  <a:pt x="358" y="444"/>
                  <a:pt x="250" y="392"/>
                  <a:pt x="170" y="312"/>
                </a:cubicBezTo>
                <a:cubicBezTo>
                  <a:pt x="89" y="231"/>
                  <a:pt x="37" y="122"/>
                  <a:pt x="31" y="0"/>
                </a:cubicBezTo>
                <a:close/>
              </a:path>
            </a:pathLst>
          </a:cu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80" name="Freeform 11"/>
          <p:cNvSpPr>
            <a:spLocks noChangeArrowheads="1"/>
          </p:cNvSpPr>
          <p:nvPr/>
        </p:nvSpPr>
        <p:spPr bwMode="auto">
          <a:xfrm>
            <a:off x="4904318" y="1352552"/>
            <a:ext cx="2976033" cy="131233"/>
          </a:xfrm>
          <a:custGeom>
            <a:avLst/>
            <a:gdLst>
              <a:gd name="T0" fmla="*/ 724 w 724"/>
              <a:gd name="T1" fmla="*/ 1 h 32"/>
              <a:gd name="T2" fmla="*/ 0 w 724"/>
              <a:gd name="T3" fmla="*/ 0 h 32"/>
              <a:gd name="T4" fmla="*/ 0 w 724"/>
              <a:gd name="T5" fmla="*/ 32 h 32"/>
              <a:gd name="T6" fmla="*/ 724 w 724"/>
              <a:gd name="T7" fmla="*/ 32 h 32"/>
              <a:gd name="T8" fmla="*/ 724 w 724"/>
              <a:gd name="T9" fmla="*/ 1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4"/>
              <a:gd name="T16" fmla="*/ 0 h 32"/>
              <a:gd name="T17" fmla="*/ 724 w 72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4" h="32">
                <a:moveTo>
                  <a:pt x="724" y="1"/>
                </a:moveTo>
                <a:cubicBezTo>
                  <a:pt x="722" y="1"/>
                  <a:pt x="1" y="1"/>
                  <a:pt x="0" y="0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32"/>
                  <a:pt x="722" y="32"/>
                  <a:pt x="724" y="32"/>
                </a:cubicBezTo>
                <a:lnTo>
                  <a:pt x="724" y="1"/>
                </a:lnTo>
                <a:close/>
              </a:path>
            </a:pathLst>
          </a:cu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81" name="Freeform 12"/>
          <p:cNvSpPr>
            <a:spLocks noChangeArrowheads="1"/>
          </p:cNvSpPr>
          <p:nvPr/>
        </p:nvSpPr>
        <p:spPr bwMode="auto">
          <a:xfrm>
            <a:off x="4904318" y="5393267"/>
            <a:ext cx="3373967" cy="127000"/>
          </a:xfrm>
          <a:custGeom>
            <a:avLst/>
            <a:gdLst>
              <a:gd name="T0" fmla="*/ 821 w 821"/>
              <a:gd name="T1" fmla="*/ 0 h 31"/>
              <a:gd name="T2" fmla="*/ 0 w 821"/>
              <a:gd name="T3" fmla="*/ 0 h 31"/>
              <a:gd name="T4" fmla="*/ 0 w 821"/>
              <a:gd name="T5" fmla="*/ 31 h 31"/>
              <a:gd name="T6" fmla="*/ 821 w 821"/>
              <a:gd name="T7" fmla="*/ 31 h 31"/>
              <a:gd name="T8" fmla="*/ 821 w 821"/>
              <a:gd name="T9" fmla="*/ 0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1"/>
              <a:gd name="T16" fmla="*/ 0 h 31"/>
              <a:gd name="T17" fmla="*/ 821 w 821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1" h="31">
                <a:moveTo>
                  <a:pt x="821" y="0"/>
                </a:moveTo>
                <a:cubicBezTo>
                  <a:pt x="820" y="0"/>
                  <a:pt x="1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1"/>
                  <a:pt x="820" y="31"/>
                  <a:pt x="821" y="31"/>
                </a:cubicBezTo>
                <a:lnTo>
                  <a:pt x="821" y="0"/>
                </a:lnTo>
                <a:close/>
              </a:path>
            </a:pathLst>
          </a:cu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82" name="Freeform 13"/>
          <p:cNvSpPr>
            <a:spLocks noChangeArrowheads="1"/>
          </p:cNvSpPr>
          <p:nvPr/>
        </p:nvSpPr>
        <p:spPr bwMode="auto">
          <a:xfrm>
            <a:off x="2918884" y="3539068"/>
            <a:ext cx="1775883" cy="1792817"/>
          </a:xfrm>
          <a:custGeom>
            <a:avLst/>
            <a:gdLst>
              <a:gd name="T0" fmla="*/ 31 w 432"/>
              <a:gd name="T1" fmla="*/ 0 h 436"/>
              <a:gd name="T2" fmla="*/ 0 w 432"/>
              <a:gd name="T3" fmla="*/ 0 h 436"/>
              <a:gd name="T4" fmla="*/ 432 w 432"/>
              <a:gd name="T5" fmla="*/ 436 h 436"/>
              <a:gd name="T6" fmla="*/ 432 w 432"/>
              <a:gd name="T7" fmla="*/ 405 h 436"/>
              <a:gd name="T8" fmla="*/ 156 w 432"/>
              <a:gd name="T9" fmla="*/ 280 h 436"/>
              <a:gd name="T10" fmla="*/ 31 w 432"/>
              <a:gd name="T11" fmla="*/ 0 h 4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2"/>
              <a:gd name="T19" fmla="*/ 0 h 436"/>
              <a:gd name="T20" fmla="*/ 432 w 432"/>
              <a:gd name="T21" fmla="*/ 436 h 4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2" h="436">
                <a:moveTo>
                  <a:pt x="31" y="0"/>
                </a:moveTo>
                <a:cubicBezTo>
                  <a:pt x="0" y="0"/>
                  <a:pt x="0" y="0"/>
                  <a:pt x="0" y="0"/>
                </a:cubicBezTo>
                <a:cubicBezTo>
                  <a:pt x="12" y="234"/>
                  <a:pt x="199" y="422"/>
                  <a:pt x="432" y="436"/>
                </a:cubicBezTo>
                <a:cubicBezTo>
                  <a:pt x="432" y="405"/>
                  <a:pt x="432" y="405"/>
                  <a:pt x="432" y="405"/>
                </a:cubicBezTo>
                <a:cubicBezTo>
                  <a:pt x="325" y="398"/>
                  <a:pt x="228" y="351"/>
                  <a:pt x="156" y="280"/>
                </a:cubicBezTo>
                <a:cubicBezTo>
                  <a:pt x="84" y="207"/>
                  <a:pt x="37" y="109"/>
                  <a:pt x="31" y="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83" name="Freeform 14"/>
          <p:cNvSpPr>
            <a:spLocks noChangeArrowheads="1"/>
          </p:cNvSpPr>
          <p:nvPr/>
        </p:nvSpPr>
        <p:spPr bwMode="auto">
          <a:xfrm>
            <a:off x="2918884" y="1545167"/>
            <a:ext cx="1775883" cy="1788584"/>
          </a:xfrm>
          <a:custGeom>
            <a:avLst/>
            <a:gdLst>
              <a:gd name="T0" fmla="*/ 31 w 432"/>
              <a:gd name="T1" fmla="*/ 435 h 435"/>
              <a:gd name="T2" fmla="*/ 156 w 432"/>
              <a:gd name="T3" fmla="*/ 156 h 435"/>
              <a:gd name="T4" fmla="*/ 432 w 432"/>
              <a:gd name="T5" fmla="*/ 31 h 435"/>
              <a:gd name="T6" fmla="*/ 432 w 432"/>
              <a:gd name="T7" fmla="*/ 0 h 435"/>
              <a:gd name="T8" fmla="*/ 0 w 432"/>
              <a:gd name="T9" fmla="*/ 435 h 435"/>
              <a:gd name="T10" fmla="*/ 31 w 432"/>
              <a:gd name="T11" fmla="*/ 435 h 4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2"/>
              <a:gd name="T19" fmla="*/ 0 h 435"/>
              <a:gd name="T20" fmla="*/ 432 w 432"/>
              <a:gd name="T21" fmla="*/ 435 h 4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2" h="435">
                <a:moveTo>
                  <a:pt x="31" y="435"/>
                </a:moveTo>
                <a:cubicBezTo>
                  <a:pt x="37" y="326"/>
                  <a:pt x="84" y="228"/>
                  <a:pt x="156" y="156"/>
                </a:cubicBezTo>
                <a:cubicBezTo>
                  <a:pt x="228" y="84"/>
                  <a:pt x="325" y="38"/>
                  <a:pt x="432" y="31"/>
                </a:cubicBezTo>
                <a:cubicBezTo>
                  <a:pt x="432" y="0"/>
                  <a:pt x="432" y="0"/>
                  <a:pt x="432" y="0"/>
                </a:cubicBezTo>
                <a:cubicBezTo>
                  <a:pt x="199" y="14"/>
                  <a:pt x="12" y="201"/>
                  <a:pt x="0" y="435"/>
                </a:cubicBezTo>
                <a:lnTo>
                  <a:pt x="31" y="435"/>
                </a:ln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84" name="Freeform 15"/>
          <p:cNvSpPr>
            <a:spLocks noChangeArrowheads="1"/>
          </p:cNvSpPr>
          <p:nvPr/>
        </p:nvSpPr>
        <p:spPr bwMode="auto">
          <a:xfrm>
            <a:off x="4904318" y="1540934"/>
            <a:ext cx="3500967" cy="131233"/>
          </a:xfrm>
          <a:custGeom>
            <a:avLst/>
            <a:gdLst>
              <a:gd name="T0" fmla="*/ 852 w 852"/>
              <a:gd name="T1" fmla="*/ 1 h 32"/>
              <a:gd name="T2" fmla="*/ 0 w 852"/>
              <a:gd name="T3" fmla="*/ 0 h 32"/>
              <a:gd name="T4" fmla="*/ 0 w 852"/>
              <a:gd name="T5" fmla="*/ 31 h 32"/>
              <a:gd name="T6" fmla="*/ 852 w 852"/>
              <a:gd name="T7" fmla="*/ 32 h 32"/>
              <a:gd name="T8" fmla="*/ 852 w 852"/>
              <a:gd name="T9" fmla="*/ 1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2"/>
              <a:gd name="T16" fmla="*/ 0 h 32"/>
              <a:gd name="T17" fmla="*/ 852 w 852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2" h="32">
                <a:moveTo>
                  <a:pt x="852" y="1"/>
                </a:moveTo>
                <a:cubicBezTo>
                  <a:pt x="850" y="1"/>
                  <a:pt x="1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1"/>
                  <a:pt x="850" y="32"/>
                  <a:pt x="852" y="32"/>
                </a:cubicBezTo>
                <a:lnTo>
                  <a:pt x="852" y="1"/>
                </a:ln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85" name="Freeform 16"/>
          <p:cNvSpPr>
            <a:spLocks noChangeArrowheads="1"/>
          </p:cNvSpPr>
          <p:nvPr/>
        </p:nvSpPr>
        <p:spPr bwMode="auto">
          <a:xfrm>
            <a:off x="4904317" y="5202767"/>
            <a:ext cx="1244600" cy="129117"/>
          </a:xfrm>
          <a:custGeom>
            <a:avLst/>
            <a:gdLst>
              <a:gd name="T0" fmla="*/ 303 w 303"/>
              <a:gd name="T1" fmla="*/ 0 h 31"/>
              <a:gd name="T2" fmla="*/ 0 w 303"/>
              <a:gd name="T3" fmla="*/ 0 h 31"/>
              <a:gd name="T4" fmla="*/ 0 w 303"/>
              <a:gd name="T5" fmla="*/ 31 h 31"/>
              <a:gd name="T6" fmla="*/ 303 w 303"/>
              <a:gd name="T7" fmla="*/ 31 h 31"/>
              <a:gd name="T8" fmla="*/ 303 w 303"/>
              <a:gd name="T9" fmla="*/ 0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3"/>
              <a:gd name="T16" fmla="*/ 0 h 31"/>
              <a:gd name="T17" fmla="*/ 303 w 303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3" h="31">
                <a:moveTo>
                  <a:pt x="303" y="0"/>
                </a:moveTo>
                <a:cubicBezTo>
                  <a:pt x="301" y="0"/>
                  <a:pt x="1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1"/>
                  <a:pt x="301" y="31"/>
                  <a:pt x="303" y="31"/>
                </a:cubicBezTo>
                <a:lnTo>
                  <a:pt x="303" y="0"/>
                </a:ln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86" name="Freeform 17"/>
          <p:cNvSpPr>
            <a:spLocks noChangeArrowheads="1"/>
          </p:cNvSpPr>
          <p:nvPr/>
        </p:nvSpPr>
        <p:spPr bwMode="auto">
          <a:xfrm>
            <a:off x="3107267" y="1735667"/>
            <a:ext cx="1587500" cy="1598084"/>
          </a:xfrm>
          <a:custGeom>
            <a:avLst/>
            <a:gdLst>
              <a:gd name="T0" fmla="*/ 31 w 386"/>
              <a:gd name="T1" fmla="*/ 389 h 389"/>
              <a:gd name="T2" fmla="*/ 142 w 386"/>
              <a:gd name="T3" fmla="*/ 142 h 389"/>
              <a:gd name="T4" fmla="*/ 386 w 386"/>
              <a:gd name="T5" fmla="*/ 31 h 389"/>
              <a:gd name="T6" fmla="*/ 386 w 386"/>
              <a:gd name="T7" fmla="*/ 0 h 389"/>
              <a:gd name="T8" fmla="*/ 0 w 386"/>
              <a:gd name="T9" fmla="*/ 389 h 389"/>
              <a:gd name="T10" fmla="*/ 31 w 386"/>
              <a:gd name="T11" fmla="*/ 389 h 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6"/>
              <a:gd name="T19" fmla="*/ 0 h 389"/>
              <a:gd name="T20" fmla="*/ 386 w 386"/>
              <a:gd name="T21" fmla="*/ 389 h 38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6" h="389">
                <a:moveTo>
                  <a:pt x="31" y="389"/>
                </a:moveTo>
                <a:cubicBezTo>
                  <a:pt x="37" y="293"/>
                  <a:pt x="78" y="206"/>
                  <a:pt x="142" y="142"/>
                </a:cubicBezTo>
                <a:cubicBezTo>
                  <a:pt x="206" y="79"/>
                  <a:pt x="291" y="37"/>
                  <a:pt x="386" y="31"/>
                </a:cubicBezTo>
                <a:cubicBezTo>
                  <a:pt x="386" y="0"/>
                  <a:pt x="386" y="0"/>
                  <a:pt x="386" y="0"/>
                </a:cubicBezTo>
                <a:cubicBezTo>
                  <a:pt x="178" y="13"/>
                  <a:pt x="12" y="181"/>
                  <a:pt x="0" y="389"/>
                </a:cubicBezTo>
                <a:lnTo>
                  <a:pt x="31" y="389"/>
                </a:lnTo>
                <a:close/>
              </a:path>
            </a:pathLst>
          </a:cu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87" name="Freeform 18"/>
          <p:cNvSpPr>
            <a:spLocks noChangeArrowheads="1"/>
          </p:cNvSpPr>
          <p:nvPr/>
        </p:nvSpPr>
        <p:spPr bwMode="auto">
          <a:xfrm>
            <a:off x="3107267" y="3539067"/>
            <a:ext cx="1587500" cy="1602317"/>
          </a:xfrm>
          <a:custGeom>
            <a:avLst/>
            <a:gdLst>
              <a:gd name="T0" fmla="*/ 31 w 386"/>
              <a:gd name="T1" fmla="*/ 0 h 390"/>
              <a:gd name="T2" fmla="*/ 0 w 386"/>
              <a:gd name="T3" fmla="*/ 0 h 390"/>
              <a:gd name="T4" fmla="*/ 386 w 386"/>
              <a:gd name="T5" fmla="*/ 390 h 390"/>
              <a:gd name="T6" fmla="*/ 386 w 386"/>
              <a:gd name="T7" fmla="*/ 359 h 390"/>
              <a:gd name="T8" fmla="*/ 142 w 386"/>
              <a:gd name="T9" fmla="*/ 247 h 390"/>
              <a:gd name="T10" fmla="*/ 31 w 386"/>
              <a:gd name="T11" fmla="*/ 0 h 3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6"/>
              <a:gd name="T19" fmla="*/ 0 h 390"/>
              <a:gd name="T20" fmla="*/ 386 w 386"/>
              <a:gd name="T21" fmla="*/ 390 h 3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6" h="390">
                <a:moveTo>
                  <a:pt x="31" y="0"/>
                </a:moveTo>
                <a:cubicBezTo>
                  <a:pt x="0" y="0"/>
                  <a:pt x="0" y="0"/>
                  <a:pt x="0" y="0"/>
                </a:cubicBezTo>
                <a:cubicBezTo>
                  <a:pt x="12" y="209"/>
                  <a:pt x="178" y="376"/>
                  <a:pt x="386" y="390"/>
                </a:cubicBezTo>
                <a:cubicBezTo>
                  <a:pt x="386" y="359"/>
                  <a:pt x="386" y="359"/>
                  <a:pt x="386" y="359"/>
                </a:cubicBezTo>
                <a:cubicBezTo>
                  <a:pt x="291" y="352"/>
                  <a:pt x="206" y="311"/>
                  <a:pt x="142" y="247"/>
                </a:cubicBezTo>
                <a:cubicBezTo>
                  <a:pt x="78" y="183"/>
                  <a:pt x="37" y="97"/>
                  <a:pt x="31" y="0"/>
                </a:cubicBezTo>
                <a:close/>
              </a:path>
            </a:pathLst>
          </a:cu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88" name="Freeform 19"/>
          <p:cNvSpPr>
            <a:spLocks noChangeArrowheads="1"/>
          </p:cNvSpPr>
          <p:nvPr/>
        </p:nvSpPr>
        <p:spPr bwMode="auto">
          <a:xfrm>
            <a:off x="4904318" y="1731434"/>
            <a:ext cx="2247900" cy="131233"/>
          </a:xfrm>
          <a:custGeom>
            <a:avLst/>
            <a:gdLst>
              <a:gd name="T0" fmla="*/ 547 w 547"/>
              <a:gd name="T1" fmla="*/ 0 h 32"/>
              <a:gd name="T2" fmla="*/ 0 w 547"/>
              <a:gd name="T3" fmla="*/ 0 h 32"/>
              <a:gd name="T4" fmla="*/ 0 w 547"/>
              <a:gd name="T5" fmla="*/ 31 h 32"/>
              <a:gd name="T6" fmla="*/ 547 w 547"/>
              <a:gd name="T7" fmla="*/ 32 h 32"/>
              <a:gd name="T8" fmla="*/ 547 w 547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7"/>
              <a:gd name="T16" fmla="*/ 0 h 32"/>
              <a:gd name="T17" fmla="*/ 547 w 547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7" h="32">
                <a:moveTo>
                  <a:pt x="547" y="0"/>
                </a:moveTo>
                <a:cubicBezTo>
                  <a:pt x="545" y="0"/>
                  <a:pt x="1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1"/>
                  <a:pt x="545" y="31"/>
                  <a:pt x="547" y="32"/>
                </a:cubicBezTo>
                <a:lnTo>
                  <a:pt x="547" y="0"/>
                </a:lnTo>
                <a:close/>
              </a:path>
            </a:pathLst>
          </a:cu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89" name="Freeform 20"/>
          <p:cNvSpPr>
            <a:spLocks noChangeArrowheads="1"/>
          </p:cNvSpPr>
          <p:nvPr/>
        </p:nvSpPr>
        <p:spPr bwMode="auto">
          <a:xfrm>
            <a:off x="4904318" y="5014384"/>
            <a:ext cx="2186516" cy="127000"/>
          </a:xfrm>
          <a:custGeom>
            <a:avLst/>
            <a:gdLst>
              <a:gd name="T0" fmla="*/ 532 w 532"/>
              <a:gd name="T1" fmla="*/ 0 h 31"/>
              <a:gd name="T2" fmla="*/ 0 w 532"/>
              <a:gd name="T3" fmla="*/ 0 h 31"/>
              <a:gd name="T4" fmla="*/ 0 w 532"/>
              <a:gd name="T5" fmla="*/ 31 h 31"/>
              <a:gd name="T6" fmla="*/ 532 w 532"/>
              <a:gd name="T7" fmla="*/ 31 h 31"/>
              <a:gd name="T8" fmla="*/ 532 w 532"/>
              <a:gd name="T9" fmla="*/ 0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2"/>
              <a:gd name="T16" fmla="*/ 0 h 31"/>
              <a:gd name="T17" fmla="*/ 532 w 532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2" h="31">
                <a:moveTo>
                  <a:pt x="532" y="0"/>
                </a:moveTo>
                <a:cubicBezTo>
                  <a:pt x="531" y="0"/>
                  <a:pt x="1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1"/>
                  <a:pt x="531" y="31"/>
                  <a:pt x="532" y="31"/>
                </a:cubicBezTo>
                <a:lnTo>
                  <a:pt x="532" y="0"/>
                </a:lnTo>
                <a:close/>
              </a:path>
            </a:pathLst>
          </a:cu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90" name="Freeform 21"/>
          <p:cNvSpPr>
            <a:spLocks noChangeArrowheads="1"/>
          </p:cNvSpPr>
          <p:nvPr/>
        </p:nvSpPr>
        <p:spPr bwMode="auto">
          <a:xfrm>
            <a:off x="3291418" y="1919818"/>
            <a:ext cx="1403349" cy="1413933"/>
          </a:xfrm>
          <a:custGeom>
            <a:avLst/>
            <a:gdLst>
              <a:gd name="T0" fmla="*/ 32 w 341"/>
              <a:gd name="T1" fmla="*/ 344 h 344"/>
              <a:gd name="T2" fmla="*/ 130 w 341"/>
              <a:gd name="T3" fmla="*/ 130 h 344"/>
              <a:gd name="T4" fmla="*/ 341 w 341"/>
              <a:gd name="T5" fmla="*/ 32 h 344"/>
              <a:gd name="T6" fmla="*/ 341 w 341"/>
              <a:gd name="T7" fmla="*/ 0 h 344"/>
              <a:gd name="T8" fmla="*/ 0 w 341"/>
              <a:gd name="T9" fmla="*/ 344 h 344"/>
              <a:gd name="T10" fmla="*/ 32 w 341"/>
              <a:gd name="T11" fmla="*/ 344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1"/>
              <a:gd name="T19" fmla="*/ 0 h 344"/>
              <a:gd name="T20" fmla="*/ 341 w 341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1" h="344">
                <a:moveTo>
                  <a:pt x="32" y="344"/>
                </a:moveTo>
                <a:cubicBezTo>
                  <a:pt x="38" y="261"/>
                  <a:pt x="74" y="186"/>
                  <a:pt x="130" y="130"/>
                </a:cubicBezTo>
                <a:cubicBezTo>
                  <a:pt x="185" y="74"/>
                  <a:pt x="259" y="38"/>
                  <a:pt x="341" y="32"/>
                </a:cubicBezTo>
                <a:cubicBezTo>
                  <a:pt x="341" y="0"/>
                  <a:pt x="341" y="0"/>
                  <a:pt x="341" y="0"/>
                </a:cubicBezTo>
                <a:cubicBezTo>
                  <a:pt x="159" y="14"/>
                  <a:pt x="13" y="161"/>
                  <a:pt x="0" y="344"/>
                </a:cubicBezTo>
                <a:lnTo>
                  <a:pt x="32" y="344"/>
                </a:lnTo>
                <a:close/>
              </a:path>
            </a:pathLst>
          </a:custGeom>
          <a:solidFill>
            <a:srgbClr val="3D907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91" name="Freeform 22"/>
          <p:cNvSpPr>
            <a:spLocks noChangeArrowheads="1"/>
          </p:cNvSpPr>
          <p:nvPr/>
        </p:nvSpPr>
        <p:spPr bwMode="auto">
          <a:xfrm>
            <a:off x="3291418" y="3539067"/>
            <a:ext cx="1403349" cy="1413933"/>
          </a:xfrm>
          <a:custGeom>
            <a:avLst/>
            <a:gdLst>
              <a:gd name="T0" fmla="*/ 32 w 341"/>
              <a:gd name="T1" fmla="*/ 0 h 344"/>
              <a:gd name="T2" fmla="*/ 0 w 341"/>
              <a:gd name="T3" fmla="*/ 0 h 344"/>
              <a:gd name="T4" fmla="*/ 341 w 341"/>
              <a:gd name="T5" fmla="*/ 344 h 344"/>
              <a:gd name="T6" fmla="*/ 341 w 341"/>
              <a:gd name="T7" fmla="*/ 313 h 344"/>
              <a:gd name="T8" fmla="*/ 130 w 341"/>
              <a:gd name="T9" fmla="*/ 215 h 344"/>
              <a:gd name="T10" fmla="*/ 32 w 341"/>
              <a:gd name="T11" fmla="*/ 0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1"/>
              <a:gd name="T19" fmla="*/ 0 h 344"/>
              <a:gd name="T20" fmla="*/ 341 w 341"/>
              <a:gd name="T21" fmla="*/ 344 h 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1" h="344">
                <a:moveTo>
                  <a:pt x="32" y="0"/>
                </a:moveTo>
                <a:cubicBezTo>
                  <a:pt x="0" y="0"/>
                  <a:pt x="0" y="0"/>
                  <a:pt x="0" y="0"/>
                </a:cubicBezTo>
                <a:cubicBezTo>
                  <a:pt x="13" y="184"/>
                  <a:pt x="159" y="330"/>
                  <a:pt x="341" y="344"/>
                </a:cubicBezTo>
                <a:cubicBezTo>
                  <a:pt x="341" y="313"/>
                  <a:pt x="341" y="313"/>
                  <a:pt x="341" y="313"/>
                </a:cubicBezTo>
                <a:cubicBezTo>
                  <a:pt x="259" y="306"/>
                  <a:pt x="185" y="270"/>
                  <a:pt x="130" y="215"/>
                </a:cubicBezTo>
                <a:cubicBezTo>
                  <a:pt x="74" y="159"/>
                  <a:pt x="38" y="84"/>
                  <a:pt x="32" y="0"/>
                </a:cubicBezTo>
                <a:close/>
              </a:path>
            </a:pathLst>
          </a:custGeom>
          <a:solidFill>
            <a:srgbClr val="3D907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92" name="Freeform 23"/>
          <p:cNvSpPr>
            <a:spLocks noChangeArrowheads="1"/>
          </p:cNvSpPr>
          <p:nvPr/>
        </p:nvSpPr>
        <p:spPr bwMode="auto">
          <a:xfrm>
            <a:off x="4904317" y="1919818"/>
            <a:ext cx="2885016" cy="131233"/>
          </a:xfrm>
          <a:custGeom>
            <a:avLst/>
            <a:gdLst>
              <a:gd name="T0" fmla="*/ 702 w 702"/>
              <a:gd name="T1" fmla="*/ 0 h 32"/>
              <a:gd name="T2" fmla="*/ 0 w 702"/>
              <a:gd name="T3" fmla="*/ 0 h 32"/>
              <a:gd name="T4" fmla="*/ 0 w 702"/>
              <a:gd name="T5" fmla="*/ 31 h 32"/>
              <a:gd name="T6" fmla="*/ 702 w 702"/>
              <a:gd name="T7" fmla="*/ 32 h 32"/>
              <a:gd name="T8" fmla="*/ 702 w 702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32"/>
              <a:gd name="T17" fmla="*/ 702 w 702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32">
                <a:moveTo>
                  <a:pt x="702" y="0"/>
                </a:moveTo>
                <a:cubicBezTo>
                  <a:pt x="700" y="0"/>
                  <a:pt x="1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1"/>
                  <a:pt x="700" y="31"/>
                  <a:pt x="702" y="32"/>
                </a:cubicBezTo>
                <a:lnTo>
                  <a:pt x="702" y="0"/>
                </a:lnTo>
                <a:close/>
              </a:path>
            </a:pathLst>
          </a:custGeom>
          <a:solidFill>
            <a:srgbClr val="3D907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93" name="Freeform 24"/>
          <p:cNvSpPr>
            <a:spLocks noChangeArrowheads="1"/>
          </p:cNvSpPr>
          <p:nvPr/>
        </p:nvSpPr>
        <p:spPr bwMode="auto">
          <a:xfrm>
            <a:off x="4904318" y="4826000"/>
            <a:ext cx="1581149" cy="127000"/>
          </a:xfrm>
          <a:custGeom>
            <a:avLst/>
            <a:gdLst>
              <a:gd name="T0" fmla="*/ 385 w 385"/>
              <a:gd name="T1" fmla="*/ 0 h 31"/>
              <a:gd name="T2" fmla="*/ 0 w 385"/>
              <a:gd name="T3" fmla="*/ 0 h 31"/>
              <a:gd name="T4" fmla="*/ 0 w 385"/>
              <a:gd name="T5" fmla="*/ 31 h 31"/>
              <a:gd name="T6" fmla="*/ 385 w 385"/>
              <a:gd name="T7" fmla="*/ 31 h 31"/>
              <a:gd name="T8" fmla="*/ 385 w 385"/>
              <a:gd name="T9" fmla="*/ 0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5"/>
              <a:gd name="T16" fmla="*/ 0 h 31"/>
              <a:gd name="T17" fmla="*/ 385 w 385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5" h="31">
                <a:moveTo>
                  <a:pt x="385" y="0"/>
                </a:moveTo>
                <a:cubicBezTo>
                  <a:pt x="383" y="0"/>
                  <a:pt x="1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1"/>
                  <a:pt x="383" y="31"/>
                  <a:pt x="385" y="31"/>
                </a:cubicBezTo>
                <a:lnTo>
                  <a:pt x="385" y="0"/>
                </a:lnTo>
                <a:close/>
              </a:path>
            </a:pathLst>
          </a:custGeom>
          <a:solidFill>
            <a:srgbClr val="3D907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94" name="Freeform 25"/>
          <p:cNvSpPr>
            <a:spLocks noChangeArrowheads="1"/>
          </p:cNvSpPr>
          <p:nvPr/>
        </p:nvSpPr>
        <p:spPr bwMode="auto">
          <a:xfrm>
            <a:off x="3481918" y="2108201"/>
            <a:ext cx="1212849" cy="1225551"/>
          </a:xfrm>
          <a:custGeom>
            <a:avLst/>
            <a:gdLst>
              <a:gd name="T0" fmla="*/ 31 w 295"/>
              <a:gd name="T1" fmla="*/ 298 h 298"/>
              <a:gd name="T2" fmla="*/ 116 w 295"/>
              <a:gd name="T3" fmla="*/ 116 h 298"/>
              <a:gd name="T4" fmla="*/ 295 w 295"/>
              <a:gd name="T5" fmla="*/ 32 h 298"/>
              <a:gd name="T6" fmla="*/ 295 w 295"/>
              <a:gd name="T7" fmla="*/ 0 h 298"/>
              <a:gd name="T8" fmla="*/ 0 w 295"/>
              <a:gd name="T9" fmla="*/ 298 h 298"/>
              <a:gd name="T10" fmla="*/ 31 w 295"/>
              <a:gd name="T11" fmla="*/ 298 h 2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"/>
              <a:gd name="T19" fmla="*/ 0 h 298"/>
              <a:gd name="T20" fmla="*/ 295 w 295"/>
              <a:gd name="T21" fmla="*/ 298 h 2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" h="298">
                <a:moveTo>
                  <a:pt x="31" y="298"/>
                </a:moveTo>
                <a:cubicBezTo>
                  <a:pt x="38" y="227"/>
                  <a:pt x="69" y="164"/>
                  <a:pt x="116" y="116"/>
                </a:cubicBezTo>
                <a:cubicBezTo>
                  <a:pt x="163" y="69"/>
                  <a:pt x="226" y="38"/>
                  <a:pt x="295" y="32"/>
                </a:cubicBezTo>
                <a:cubicBezTo>
                  <a:pt x="295" y="0"/>
                  <a:pt x="295" y="0"/>
                  <a:pt x="295" y="0"/>
                </a:cubicBezTo>
                <a:cubicBezTo>
                  <a:pt x="138" y="14"/>
                  <a:pt x="12" y="140"/>
                  <a:pt x="0" y="298"/>
                </a:cubicBezTo>
                <a:lnTo>
                  <a:pt x="31" y="298"/>
                </a:ln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95" name="Freeform 26"/>
          <p:cNvSpPr>
            <a:spLocks noChangeArrowheads="1"/>
          </p:cNvSpPr>
          <p:nvPr/>
        </p:nvSpPr>
        <p:spPr bwMode="auto">
          <a:xfrm>
            <a:off x="3481918" y="3539067"/>
            <a:ext cx="1212849" cy="1225551"/>
          </a:xfrm>
          <a:custGeom>
            <a:avLst/>
            <a:gdLst>
              <a:gd name="T0" fmla="*/ 31 w 295"/>
              <a:gd name="T1" fmla="*/ 0 h 298"/>
              <a:gd name="T2" fmla="*/ 0 w 295"/>
              <a:gd name="T3" fmla="*/ 0 h 298"/>
              <a:gd name="T4" fmla="*/ 295 w 295"/>
              <a:gd name="T5" fmla="*/ 298 h 298"/>
              <a:gd name="T6" fmla="*/ 295 w 295"/>
              <a:gd name="T7" fmla="*/ 267 h 298"/>
              <a:gd name="T8" fmla="*/ 116 w 295"/>
              <a:gd name="T9" fmla="*/ 182 h 298"/>
              <a:gd name="T10" fmla="*/ 31 w 295"/>
              <a:gd name="T11" fmla="*/ 0 h 2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5"/>
              <a:gd name="T19" fmla="*/ 0 h 298"/>
              <a:gd name="T20" fmla="*/ 295 w 295"/>
              <a:gd name="T21" fmla="*/ 298 h 2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5" h="298">
                <a:moveTo>
                  <a:pt x="31" y="0"/>
                </a:moveTo>
                <a:cubicBezTo>
                  <a:pt x="0" y="0"/>
                  <a:pt x="0" y="0"/>
                  <a:pt x="0" y="0"/>
                </a:cubicBezTo>
                <a:cubicBezTo>
                  <a:pt x="12" y="158"/>
                  <a:pt x="138" y="285"/>
                  <a:pt x="295" y="298"/>
                </a:cubicBezTo>
                <a:cubicBezTo>
                  <a:pt x="295" y="267"/>
                  <a:pt x="295" y="267"/>
                  <a:pt x="295" y="267"/>
                </a:cubicBezTo>
                <a:cubicBezTo>
                  <a:pt x="226" y="260"/>
                  <a:pt x="163" y="229"/>
                  <a:pt x="116" y="182"/>
                </a:cubicBezTo>
                <a:cubicBezTo>
                  <a:pt x="69" y="135"/>
                  <a:pt x="38" y="71"/>
                  <a:pt x="31" y="0"/>
                </a:cubicBez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96" name="Freeform 27"/>
          <p:cNvSpPr>
            <a:spLocks noChangeArrowheads="1"/>
          </p:cNvSpPr>
          <p:nvPr/>
        </p:nvSpPr>
        <p:spPr bwMode="auto">
          <a:xfrm>
            <a:off x="4904318" y="2108200"/>
            <a:ext cx="1449916" cy="127000"/>
          </a:xfrm>
          <a:custGeom>
            <a:avLst/>
            <a:gdLst>
              <a:gd name="T0" fmla="*/ 353 w 353"/>
              <a:gd name="T1" fmla="*/ 0 h 31"/>
              <a:gd name="T2" fmla="*/ 0 w 353"/>
              <a:gd name="T3" fmla="*/ 0 h 31"/>
              <a:gd name="T4" fmla="*/ 0 w 353"/>
              <a:gd name="T5" fmla="*/ 31 h 31"/>
              <a:gd name="T6" fmla="*/ 353 w 353"/>
              <a:gd name="T7" fmla="*/ 31 h 31"/>
              <a:gd name="T8" fmla="*/ 353 w 353"/>
              <a:gd name="T9" fmla="*/ 0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3"/>
              <a:gd name="T16" fmla="*/ 0 h 31"/>
              <a:gd name="T17" fmla="*/ 353 w 353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3" h="31">
                <a:moveTo>
                  <a:pt x="353" y="0"/>
                </a:moveTo>
                <a:cubicBezTo>
                  <a:pt x="351" y="0"/>
                  <a:pt x="1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1"/>
                  <a:pt x="351" y="31"/>
                  <a:pt x="353" y="31"/>
                </a:cubicBezTo>
                <a:lnTo>
                  <a:pt x="353" y="0"/>
                </a:ln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97" name="Freeform 28"/>
          <p:cNvSpPr>
            <a:spLocks noChangeArrowheads="1"/>
          </p:cNvSpPr>
          <p:nvPr/>
        </p:nvSpPr>
        <p:spPr bwMode="auto">
          <a:xfrm>
            <a:off x="4904318" y="4635500"/>
            <a:ext cx="3390900" cy="129117"/>
          </a:xfrm>
          <a:custGeom>
            <a:avLst/>
            <a:gdLst>
              <a:gd name="T0" fmla="*/ 825 w 825"/>
              <a:gd name="T1" fmla="*/ 0 h 31"/>
              <a:gd name="T2" fmla="*/ 0 w 825"/>
              <a:gd name="T3" fmla="*/ 0 h 31"/>
              <a:gd name="T4" fmla="*/ 0 w 825"/>
              <a:gd name="T5" fmla="*/ 31 h 31"/>
              <a:gd name="T6" fmla="*/ 825 w 825"/>
              <a:gd name="T7" fmla="*/ 31 h 31"/>
              <a:gd name="T8" fmla="*/ 825 w 825"/>
              <a:gd name="T9" fmla="*/ 0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5"/>
              <a:gd name="T16" fmla="*/ 0 h 31"/>
              <a:gd name="T17" fmla="*/ 825 w 825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5" h="31">
                <a:moveTo>
                  <a:pt x="825" y="0"/>
                </a:moveTo>
                <a:cubicBezTo>
                  <a:pt x="823" y="0"/>
                  <a:pt x="1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1"/>
                  <a:pt x="823" y="31"/>
                  <a:pt x="825" y="31"/>
                </a:cubicBezTo>
                <a:lnTo>
                  <a:pt x="825" y="0"/>
                </a:lnTo>
                <a:close/>
              </a:path>
            </a:pathLst>
          </a:custGeom>
          <a:solidFill>
            <a:srgbClr val="F83003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98" name="Freeform 29"/>
          <p:cNvSpPr>
            <a:spLocks noChangeArrowheads="1"/>
          </p:cNvSpPr>
          <p:nvPr/>
        </p:nvSpPr>
        <p:spPr bwMode="auto">
          <a:xfrm>
            <a:off x="3670300" y="3539067"/>
            <a:ext cx="1024467" cy="1035051"/>
          </a:xfrm>
          <a:custGeom>
            <a:avLst/>
            <a:gdLst>
              <a:gd name="T0" fmla="*/ 31 w 249"/>
              <a:gd name="T1" fmla="*/ 0 h 252"/>
              <a:gd name="T2" fmla="*/ 0 w 249"/>
              <a:gd name="T3" fmla="*/ 0 h 252"/>
              <a:gd name="T4" fmla="*/ 249 w 249"/>
              <a:gd name="T5" fmla="*/ 252 h 252"/>
              <a:gd name="T6" fmla="*/ 249 w 249"/>
              <a:gd name="T7" fmla="*/ 221 h 252"/>
              <a:gd name="T8" fmla="*/ 103 w 249"/>
              <a:gd name="T9" fmla="*/ 150 h 252"/>
              <a:gd name="T10" fmla="*/ 31 w 249"/>
              <a:gd name="T11" fmla="*/ 0 h 2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52"/>
              <a:gd name="T20" fmla="*/ 249 w 249"/>
              <a:gd name="T21" fmla="*/ 252 h 2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52">
                <a:moveTo>
                  <a:pt x="31" y="0"/>
                </a:moveTo>
                <a:cubicBezTo>
                  <a:pt x="0" y="0"/>
                  <a:pt x="0" y="0"/>
                  <a:pt x="0" y="0"/>
                </a:cubicBezTo>
                <a:cubicBezTo>
                  <a:pt x="12" y="133"/>
                  <a:pt x="117" y="239"/>
                  <a:pt x="249" y="252"/>
                </a:cubicBezTo>
                <a:cubicBezTo>
                  <a:pt x="249" y="221"/>
                  <a:pt x="249" y="221"/>
                  <a:pt x="249" y="221"/>
                </a:cubicBezTo>
                <a:cubicBezTo>
                  <a:pt x="192" y="214"/>
                  <a:pt x="141" y="189"/>
                  <a:pt x="103" y="150"/>
                </a:cubicBezTo>
                <a:cubicBezTo>
                  <a:pt x="63" y="111"/>
                  <a:pt x="37" y="59"/>
                  <a:pt x="31" y="0"/>
                </a:cubicBezTo>
                <a:close/>
              </a:path>
            </a:pathLst>
          </a:cu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299" name="Freeform 30"/>
          <p:cNvSpPr>
            <a:spLocks noChangeArrowheads="1"/>
          </p:cNvSpPr>
          <p:nvPr/>
        </p:nvSpPr>
        <p:spPr bwMode="auto">
          <a:xfrm>
            <a:off x="3670300" y="2298700"/>
            <a:ext cx="1024467" cy="1035051"/>
          </a:xfrm>
          <a:custGeom>
            <a:avLst/>
            <a:gdLst>
              <a:gd name="T0" fmla="*/ 31 w 249"/>
              <a:gd name="T1" fmla="*/ 252 h 252"/>
              <a:gd name="T2" fmla="*/ 103 w 249"/>
              <a:gd name="T3" fmla="*/ 102 h 252"/>
              <a:gd name="T4" fmla="*/ 249 w 249"/>
              <a:gd name="T5" fmla="*/ 32 h 252"/>
              <a:gd name="T6" fmla="*/ 249 w 249"/>
              <a:gd name="T7" fmla="*/ 0 h 252"/>
              <a:gd name="T8" fmla="*/ 0 w 249"/>
              <a:gd name="T9" fmla="*/ 252 h 252"/>
              <a:gd name="T10" fmla="*/ 31 w 249"/>
              <a:gd name="T11" fmla="*/ 252 h 2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52"/>
              <a:gd name="T20" fmla="*/ 249 w 249"/>
              <a:gd name="T21" fmla="*/ 252 h 2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52">
                <a:moveTo>
                  <a:pt x="31" y="252"/>
                </a:moveTo>
                <a:cubicBezTo>
                  <a:pt x="37" y="194"/>
                  <a:pt x="63" y="142"/>
                  <a:pt x="103" y="102"/>
                </a:cubicBezTo>
                <a:cubicBezTo>
                  <a:pt x="141" y="64"/>
                  <a:pt x="192" y="38"/>
                  <a:pt x="249" y="32"/>
                </a:cubicBezTo>
                <a:cubicBezTo>
                  <a:pt x="249" y="0"/>
                  <a:pt x="249" y="0"/>
                  <a:pt x="249" y="0"/>
                </a:cubicBezTo>
                <a:cubicBezTo>
                  <a:pt x="117" y="14"/>
                  <a:pt x="12" y="119"/>
                  <a:pt x="0" y="252"/>
                </a:cubicBezTo>
                <a:lnTo>
                  <a:pt x="31" y="252"/>
                </a:lnTo>
                <a:close/>
              </a:path>
            </a:pathLst>
          </a:cu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00" name="Freeform 31"/>
          <p:cNvSpPr>
            <a:spLocks noChangeArrowheads="1"/>
          </p:cNvSpPr>
          <p:nvPr/>
        </p:nvSpPr>
        <p:spPr bwMode="auto">
          <a:xfrm>
            <a:off x="4904318" y="2298701"/>
            <a:ext cx="1858433" cy="131233"/>
          </a:xfrm>
          <a:custGeom>
            <a:avLst/>
            <a:gdLst>
              <a:gd name="T0" fmla="*/ 452 w 452"/>
              <a:gd name="T1" fmla="*/ 0 h 32"/>
              <a:gd name="T2" fmla="*/ 0 w 452"/>
              <a:gd name="T3" fmla="*/ 0 h 32"/>
              <a:gd name="T4" fmla="*/ 0 w 452"/>
              <a:gd name="T5" fmla="*/ 31 h 32"/>
              <a:gd name="T6" fmla="*/ 452 w 452"/>
              <a:gd name="T7" fmla="*/ 32 h 32"/>
              <a:gd name="T8" fmla="*/ 452 w 452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2"/>
              <a:gd name="T16" fmla="*/ 0 h 32"/>
              <a:gd name="T17" fmla="*/ 452 w 452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2" h="32">
                <a:moveTo>
                  <a:pt x="452" y="0"/>
                </a:moveTo>
                <a:cubicBezTo>
                  <a:pt x="450" y="0"/>
                  <a:pt x="1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1"/>
                  <a:pt x="450" y="31"/>
                  <a:pt x="452" y="32"/>
                </a:cubicBezTo>
                <a:lnTo>
                  <a:pt x="452" y="0"/>
                </a:lnTo>
                <a:close/>
              </a:path>
            </a:pathLst>
          </a:cu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01" name="Freeform 32"/>
          <p:cNvSpPr>
            <a:spLocks noChangeArrowheads="1"/>
          </p:cNvSpPr>
          <p:nvPr/>
        </p:nvSpPr>
        <p:spPr bwMode="auto">
          <a:xfrm>
            <a:off x="4904317" y="4447118"/>
            <a:ext cx="2478616" cy="131233"/>
          </a:xfrm>
          <a:custGeom>
            <a:avLst/>
            <a:gdLst>
              <a:gd name="T0" fmla="*/ 603 w 603"/>
              <a:gd name="T1" fmla="*/ 0 h 32"/>
              <a:gd name="T2" fmla="*/ 0 w 603"/>
              <a:gd name="T3" fmla="*/ 0 h 32"/>
              <a:gd name="T4" fmla="*/ 0 w 603"/>
              <a:gd name="T5" fmla="*/ 32 h 32"/>
              <a:gd name="T6" fmla="*/ 603 w 603"/>
              <a:gd name="T7" fmla="*/ 31 h 32"/>
              <a:gd name="T8" fmla="*/ 603 w 603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3"/>
              <a:gd name="T16" fmla="*/ 0 h 32"/>
              <a:gd name="T17" fmla="*/ 603 w 60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3" h="32">
                <a:moveTo>
                  <a:pt x="603" y="0"/>
                </a:moveTo>
                <a:cubicBezTo>
                  <a:pt x="601" y="0"/>
                  <a:pt x="1" y="0"/>
                  <a:pt x="0" y="0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31"/>
                  <a:pt x="601" y="31"/>
                  <a:pt x="603" y="31"/>
                </a:cubicBezTo>
                <a:lnTo>
                  <a:pt x="603" y="0"/>
                </a:lnTo>
                <a:close/>
              </a:path>
            </a:pathLst>
          </a:custGeom>
          <a:solidFill>
            <a:srgbClr val="EBAC0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02" name="Freeform 33"/>
          <p:cNvSpPr>
            <a:spLocks noChangeArrowheads="1"/>
          </p:cNvSpPr>
          <p:nvPr/>
        </p:nvSpPr>
        <p:spPr bwMode="auto">
          <a:xfrm>
            <a:off x="3858684" y="2491318"/>
            <a:ext cx="836083" cy="842433"/>
          </a:xfrm>
          <a:custGeom>
            <a:avLst/>
            <a:gdLst>
              <a:gd name="T0" fmla="*/ 32 w 203"/>
              <a:gd name="T1" fmla="*/ 205 h 205"/>
              <a:gd name="T2" fmla="*/ 89 w 203"/>
              <a:gd name="T3" fmla="*/ 88 h 205"/>
              <a:gd name="T4" fmla="*/ 203 w 203"/>
              <a:gd name="T5" fmla="*/ 31 h 205"/>
              <a:gd name="T6" fmla="*/ 203 w 203"/>
              <a:gd name="T7" fmla="*/ 0 h 205"/>
              <a:gd name="T8" fmla="*/ 0 w 203"/>
              <a:gd name="T9" fmla="*/ 205 h 205"/>
              <a:gd name="T10" fmla="*/ 32 w 203"/>
              <a:gd name="T11" fmla="*/ 205 h 2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3"/>
              <a:gd name="T19" fmla="*/ 0 h 205"/>
              <a:gd name="T20" fmla="*/ 203 w 203"/>
              <a:gd name="T21" fmla="*/ 205 h 2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3" h="205">
                <a:moveTo>
                  <a:pt x="32" y="205"/>
                </a:moveTo>
                <a:cubicBezTo>
                  <a:pt x="37" y="160"/>
                  <a:pt x="58" y="119"/>
                  <a:pt x="89" y="88"/>
                </a:cubicBezTo>
                <a:cubicBezTo>
                  <a:pt x="119" y="58"/>
                  <a:pt x="159" y="37"/>
                  <a:pt x="203" y="31"/>
                </a:cubicBezTo>
                <a:cubicBezTo>
                  <a:pt x="203" y="0"/>
                  <a:pt x="203" y="0"/>
                  <a:pt x="203" y="0"/>
                </a:cubicBezTo>
                <a:cubicBezTo>
                  <a:pt x="97" y="12"/>
                  <a:pt x="12" y="98"/>
                  <a:pt x="0" y="205"/>
                </a:cubicBezTo>
                <a:lnTo>
                  <a:pt x="32" y="205"/>
                </a:ln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03" name="Freeform 34"/>
          <p:cNvSpPr>
            <a:spLocks noChangeArrowheads="1"/>
          </p:cNvSpPr>
          <p:nvPr/>
        </p:nvSpPr>
        <p:spPr bwMode="auto">
          <a:xfrm>
            <a:off x="3858684" y="3539067"/>
            <a:ext cx="836083" cy="846667"/>
          </a:xfrm>
          <a:custGeom>
            <a:avLst/>
            <a:gdLst>
              <a:gd name="T0" fmla="*/ 32 w 203"/>
              <a:gd name="T1" fmla="*/ 0 h 206"/>
              <a:gd name="T2" fmla="*/ 0 w 203"/>
              <a:gd name="T3" fmla="*/ 0 h 206"/>
              <a:gd name="T4" fmla="*/ 203 w 203"/>
              <a:gd name="T5" fmla="*/ 206 h 206"/>
              <a:gd name="T6" fmla="*/ 203 w 203"/>
              <a:gd name="T7" fmla="*/ 175 h 206"/>
              <a:gd name="T8" fmla="*/ 89 w 203"/>
              <a:gd name="T9" fmla="*/ 118 h 206"/>
              <a:gd name="T10" fmla="*/ 32 w 203"/>
              <a:gd name="T11" fmla="*/ 0 h 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3"/>
              <a:gd name="T19" fmla="*/ 0 h 206"/>
              <a:gd name="T20" fmla="*/ 203 w 203"/>
              <a:gd name="T21" fmla="*/ 206 h 2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3" h="206">
                <a:moveTo>
                  <a:pt x="32" y="0"/>
                </a:moveTo>
                <a:cubicBezTo>
                  <a:pt x="0" y="0"/>
                  <a:pt x="0" y="0"/>
                  <a:pt x="0" y="0"/>
                </a:cubicBezTo>
                <a:cubicBezTo>
                  <a:pt x="12" y="108"/>
                  <a:pt x="97" y="193"/>
                  <a:pt x="203" y="206"/>
                </a:cubicBezTo>
                <a:cubicBezTo>
                  <a:pt x="203" y="175"/>
                  <a:pt x="203" y="175"/>
                  <a:pt x="203" y="175"/>
                </a:cubicBezTo>
                <a:cubicBezTo>
                  <a:pt x="159" y="168"/>
                  <a:pt x="119" y="148"/>
                  <a:pt x="89" y="118"/>
                </a:cubicBezTo>
                <a:cubicBezTo>
                  <a:pt x="58" y="87"/>
                  <a:pt x="37" y="46"/>
                  <a:pt x="32" y="0"/>
                </a:cubicBez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04" name="Freeform 35"/>
          <p:cNvSpPr>
            <a:spLocks noChangeArrowheads="1"/>
          </p:cNvSpPr>
          <p:nvPr/>
        </p:nvSpPr>
        <p:spPr bwMode="auto">
          <a:xfrm>
            <a:off x="4904318" y="2487085"/>
            <a:ext cx="2709333" cy="131233"/>
          </a:xfrm>
          <a:custGeom>
            <a:avLst/>
            <a:gdLst>
              <a:gd name="T0" fmla="*/ 659 w 659"/>
              <a:gd name="T1" fmla="*/ 0 h 32"/>
              <a:gd name="T2" fmla="*/ 0 w 659"/>
              <a:gd name="T3" fmla="*/ 0 h 32"/>
              <a:gd name="T4" fmla="*/ 0 w 659"/>
              <a:gd name="T5" fmla="*/ 31 h 32"/>
              <a:gd name="T6" fmla="*/ 659 w 659"/>
              <a:gd name="T7" fmla="*/ 32 h 32"/>
              <a:gd name="T8" fmla="*/ 659 w 659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9"/>
              <a:gd name="T16" fmla="*/ 0 h 32"/>
              <a:gd name="T17" fmla="*/ 659 w 659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9" h="32">
                <a:moveTo>
                  <a:pt x="659" y="0"/>
                </a:moveTo>
                <a:cubicBezTo>
                  <a:pt x="658" y="0"/>
                  <a:pt x="1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1"/>
                  <a:pt x="658" y="32"/>
                  <a:pt x="659" y="32"/>
                </a:cubicBezTo>
                <a:lnTo>
                  <a:pt x="659" y="0"/>
                </a:ln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05" name="Freeform 36"/>
          <p:cNvSpPr>
            <a:spLocks noChangeArrowheads="1"/>
          </p:cNvSpPr>
          <p:nvPr/>
        </p:nvSpPr>
        <p:spPr bwMode="auto">
          <a:xfrm>
            <a:off x="4904318" y="4258734"/>
            <a:ext cx="2688167" cy="131233"/>
          </a:xfrm>
          <a:custGeom>
            <a:avLst/>
            <a:gdLst>
              <a:gd name="T0" fmla="*/ 654 w 654"/>
              <a:gd name="T1" fmla="*/ 0 h 32"/>
              <a:gd name="T2" fmla="*/ 0 w 654"/>
              <a:gd name="T3" fmla="*/ 0 h 32"/>
              <a:gd name="T4" fmla="*/ 0 w 654"/>
              <a:gd name="T5" fmla="*/ 32 h 32"/>
              <a:gd name="T6" fmla="*/ 654 w 654"/>
              <a:gd name="T7" fmla="*/ 31 h 32"/>
              <a:gd name="T8" fmla="*/ 654 w 654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4"/>
              <a:gd name="T16" fmla="*/ 0 h 32"/>
              <a:gd name="T17" fmla="*/ 654 w 65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4" h="32">
                <a:moveTo>
                  <a:pt x="654" y="0"/>
                </a:moveTo>
                <a:cubicBezTo>
                  <a:pt x="653" y="0"/>
                  <a:pt x="1" y="0"/>
                  <a:pt x="0" y="0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31"/>
                  <a:pt x="653" y="31"/>
                  <a:pt x="654" y="31"/>
                </a:cubicBezTo>
                <a:lnTo>
                  <a:pt x="654" y="0"/>
                </a:lnTo>
                <a:close/>
              </a:path>
            </a:pathLst>
          </a:custGeom>
          <a:solidFill>
            <a:srgbClr val="A2B93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06" name="Freeform 37"/>
          <p:cNvSpPr>
            <a:spLocks noChangeArrowheads="1"/>
          </p:cNvSpPr>
          <p:nvPr/>
        </p:nvSpPr>
        <p:spPr bwMode="auto">
          <a:xfrm>
            <a:off x="4904318" y="2675468"/>
            <a:ext cx="2252133" cy="131233"/>
          </a:xfrm>
          <a:custGeom>
            <a:avLst/>
            <a:gdLst>
              <a:gd name="T0" fmla="*/ 548 w 548"/>
              <a:gd name="T1" fmla="*/ 1 h 32"/>
              <a:gd name="T2" fmla="*/ 0 w 548"/>
              <a:gd name="T3" fmla="*/ 0 h 32"/>
              <a:gd name="T4" fmla="*/ 0 w 548"/>
              <a:gd name="T5" fmla="*/ 31 h 32"/>
              <a:gd name="T6" fmla="*/ 548 w 548"/>
              <a:gd name="T7" fmla="*/ 32 h 32"/>
              <a:gd name="T8" fmla="*/ 548 w 548"/>
              <a:gd name="T9" fmla="*/ 1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8"/>
              <a:gd name="T16" fmla="*/ 0 h 32"/>
              <a:gd name="T17" fmla="*/ 548 w 5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8" h="32">
                <a:moveTo>
                  <a:pt x="548" y="1"/>
                </a:moveTo>
                <a:cubicBezTo>
                  <a:pt x="546" y="0"/>
                  <a:pt x="1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2"/>
                  <a:pt x="546" y="32"/>
                  <a:pt x="548" y="32"/>
                </a:cubicBezTo>
                <a:lnTo>
                  <a:pt x="548" y="1"/>
                </a:lnTo>
                <a:close/>
              </a:path>
            </a:pathLst>
          </a:cu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07" name="Freeform 38"/>
          <p:cNvSpPr>
            <a:spLocks noChangeArrowheads="1"/>
          </p:cNvSpPr>
          <p:nvPr/>
        </p:nvSpPr>
        <p:spPr bwMode="auto">
          <a:xfrm>
            <a:off x="4904318" y="4064001"/>
            <a:ext cx="3583516" cy="133351"/>
          </a:xfrm>
          <a:custGeom>
            <a:avLst/>
            <a:gdLst>
              <a:gd name="T0" fmla="*/ 872 w 872"/>
              <a:gd name="T1" fmla="*/ 0 h 32"/>
              <a:gd name="T2" fmla="*/ 0 w 872"/>
              <a:gd name="T3" fmla="*/ 1 h 32"/>
              <a:gd name="T4" fmla="*/ 0 w 872"/>
              <a:gd name="T5" fmla="*/ 32 h 32"/>
              <a:gd name="T6" fmla="*/ 872 w 872"/>
              <a:gd name="T7" fmla="*/ 32 h 32"/>
              <a:gd name="T8" fmla="*/ 872 w 872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2"/>
              <a:gd name="T16" fmla="*/ 0 h 32"/>
              <a:gd name="T17" fmla="*/ 872 w 872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2" h="32">
                <a:moveTo>
                  <a:pt x="872" y="0"/>
                </a:moveTo>
                <a:cubicBezTo>
                  <a:pt x="871" y="1"/>
                  <a:pt x="1" y="1"/>
                  <a:pt x="0" y="1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32"/>
                  <a:pt x="871" y="32"/>
                  <a:pt x="872" y="32"/>
                </a:cubicBezTo>
                <a:lnTo>
                  <a:pt x="872" y="0"/>
                </a:lnTo>
                <a:close/>
              </a:path>
            </a:pathLst>
          </a:cu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08" name="Freeform 39"/>
          <p:cNvSpPr>
            <a:spLocks noChangeArrowheads="1"/>
          </p:cNvSpPr>
          <p:nvPr/>
        </p:nvSpPr>
        <p:spPr bwMode="auto">
          <a:xfrm>
            <a:off x="4053418" y="2679700"/>
            <a:ext cx="641349" cy="654051"/>
          </a:xfrm>
          <a:custGeom>
            <a:avLst/>
            <a:gdLst>
              <a:gd name="T0" fmla="*/ 31 w 156"/>
              <a:gd name="T1" fmla="*/ 159 h 159"/>
              <a:gd name="T2" fmla="*/ 74 w 156"/>
              <a:gd name="T3" fmla="*/ 74 h 159"/>
              <a:gd name="T4" fmla="*/ 156 w 156"/>
              <a:gd name="T5" fmla="*/ 31 h 159"/>
              <a:gd name="T6" fmla="*/ 156 w 156"/>
              <a:gd name="T7" fmla="*/ 0 h 159"/>
              <a:gd name="T8" fmla="*/ 0 w 156"/>
              <a:gd name="T9" fmla="*/ 159 h 159"/>
              <a:gd name="T10" fmla="*/ 31 w 156"/>
              <a:gd name="T11" fmla="*/ 159 h 1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6"/>
              <a:gd name="T19" fmla="*/ 0 h 159"/>
              <a:gd name="T20" fmla="*/ 156 w 156"/>
              <a:gd name="T21" fmla="*/ 159 h 1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6" h="159">
                <a:moveTo>
                  <a:pt x="31" y="159"/>
                </a:moveTo>
                <a:cubicBezTo>
                  <a:pt x="36" y="126"/>
                  <a:pt x="52" y="97"/>
                  <a:pt x="74" y="74"/>
                </a:cubicBezTo>
                <a:cubicBezTo>
                  <a:pt x="96" y="52"/>
                  <a:pt x="125" y="37"/>
                  <a:pt x="156" y="31"/>
                </a:cubicBezTo>
                <a:cubicBezTo>
                  <a:pt x="156" y="0"/>
                  <a:pt x="156" y="0"/>
                  <a:pt x="156" y="0"/>
                </a:cubicBezTo>
                <a:cubicBezTo>
                  <a:pt x="75" y="12"/>
                  <a:pt x="11" y="77"/>
                  <a:pt x="0" y="159"/>
                </a:cubicBezTo>
                <a:lnTo>
                  <a:pt x="31" y="159"/>
                </a:lnTo>
                <a:close/>
              </a:path>
            </a:pathLst>
          </a:cu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09" name="Freeform 40"/>
          <p:cNvSpPr>
            <a:spLocks noChangeArrowheads="1"/>
          </p:cNvSpPr>
          <p:nvPr/>
        </p:nvSpPr>
        <p:spPr bwMode="auto">
          <a:xfrm>
            <a:off x="4053418" y="3539067"/>
            <a:ext cx="641349" cy="658284"/>
          </a:xfrm>
          <a:custGeom>
            <a:avLst/>
            <a:gdLst>
              <a:gd name="T0" fmla="*/ 31 w 156"/>
              <a:gd name="T1" fmla="*/ 0 h 160"/>
              <a:gd name="T2" fmla="*/ 0 w 156"/>
              <a:gd name="T3" fmla="*/ 0 h 160"/>
              <a:gd name="T4" fmla="*/ 156 w 156"/>
              <a:gd name="T5" fmla="*/ 160 h 160"/>
              <a:gd name="T6" fmla="*/ 156 w 156"/>
              <a:gd name="T7" fmla="*/ 128 h 160"/>
              <a:gd name="T8" fmla="*/ 74 w 156"/>
              <a:gd name="T9" fmla="*/ 85 h 160"/>
              <a:gd name="T10" fmla="*/ 31 w 156"/>
              <a:gd name="T11" fmla="*/ 0 h 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6"/>
              <a:gd name="T19" fmla="*/ 0 h 160"/>
              <a:gd name="T20" fmla="*/ 156 w 156"/>
              <a:gd name="T21" fmla="*/ 160 h 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6" h="160">
                <a:moveTo>
                  <a:pt x="31" y="0"/>
                </a:moveTo>
                <a:cubicBezTo>
                  <a:pt x="0" y="0"/>
                  <a:pt x="0" y="0"/>
                  <a:pt x="0" y="0"/>
                </a:cubicBezTo>
                <a:cubicBezTo>
                  <a:pt x="11" y="82"/>
                  <a:pt x="75" y="147"/>
                  <a:pt x="156" y="160"/>
                </a:cubicBezTo>
                <a:cubicBezTo>
                  <a:pt x="156" y="128"/>
                  <a:pt x="156" y="128"/>
                  <a:pt x="156" y="128"/>
                </a:cubicBezTo>
                <a:cubicBezTo>
                  <a:pt x="125" y="122"/>
                  <a:pt x="96" y="107"/>
                  <a:pt x="74" y="85"/>
                </a:cubicBezTo>
                <a:cubicBezTo>
                  <a:pt x="52" y="63"/>
                  <a:pt x="36" y="33"/>
                  <a:pt x="31" y="0"/>
                </a:cubicBezTo>
                <a:close/>
              </a:path>
            </a:pathLst>
          </a:custGeom>
          <a:solidFill>
            <a:srgbClr val="4C6062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 sz="2133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10" name="Oval 41"/>
          <p:cNvSpPr>
            <a:spLocks noChangeArrowheads="1"/>
          </p:cNvSpPr>
          <p:nvPr/>
        </p:nvSpPr>
        <p:spPr bwMode="auto">
          <a:xfrm>
            <a:off x="7046385" y="4931834"/>
            <a:ext cx="241300" cy="241300"/>
          </a:xfrm>
          <a:prstGeom prst="ellipse">
            <a:avLst/>
          </a:prstGeom>
          <a:solidFill>
            <a:srgbClr val="7F7F7F"/>
          </a:solidFill>
          <a:ln w="5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11" name="Oval 42"/>
          <p:cNvSpPr>
            <a:spLocks noChangeArrowheads="1"/>
          </p:cNvSpPr>
          <p:nvPr/>
        </p:nvSpPr>
        <p:spPr bwMode="auto">
          <a:xfrm>
            <a:off x="7095067" y="4980518"/>
            <a:ext cx="143933" cy="143933"/>
          </a:xfrm>
          <a:prstGeom prst="ellipse">
            <a:avLst/>
          </a:prstGeom>
          <a:solidFill>
            <a:srgbClr val="7F7F7F"/>
          </a:solidFill>
          <a:ln w="0" cap="flat" cmpd="sng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12" name="Oval 58"/>
          <p:cNvSpPr>
            <a:spLocks noChangeArrowheads="1"/>
          </p:cNvSpPr>
          <p:nvPr/>
        </p:nvSpPr>
        <p:spPr bwMode="auto">
          <a:xfrm>
            <a:off x="7518401" y="4174068"/>
            <a:ext cx="243417" cy="243417"/>
          </a:xfrm>
          <a:prstGeom prst="ellipse">
            <a:avLst/>
          </a:prstGeom>
          <a:solidFill>
            <a:srgbClr val="7F7F7F"/>
          </a:solidFill>
          <a:ln w="5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13" name="Oval 59"/>
          <p:cNvSpPr>
            <a:spLocks noChangeArrowheads="1"/>
          </p:cNvSpPr>
          <p:nvPr/>
        </p:nvSpPr>
        <p:spPr bwMode="auto">
          <a:xfrm>
            <a:off x="7567085" y="4224867"/>
            <a:ext cx="139700" cy="143933"/>
          </a:xfrm>
          <a:prstGeom prst="ellipse">
            <a:avLst/>
          </a:prstGeom>
          <a:solidFill>
            <a:srgbClr val="7F7F7F"/>
          </a:solidFill>
          <a:ln w="0" cap="flat" cmpd="sng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14" name="Oval 75"/>
          <p:cNvSpPr>
            <a:spLocks noChangeArrowheads="1"/>
          </p:cNvSpPr>
          <p:nvPr/>
        </p:nvSpPr>
        <p:spPr bwMode="auto">
          <a:xfrm>
            <a:off x="8172451" y="4584701"/>
            <a:ext cx="241300" cy="243417"/>
          </a:xfrm>
          <a:prstGeom prst="ellipse">
            <a:avLst/>
          </a:prstGeom>
          <a:solidFill>
            <a:srgbClr val="7F7F7F"/>
          </a:solidFill>
          <a:ln w="5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15" name="Oval 76"/>
          <p:cNvSpPr>
            <a:spLocks noChangeArrowheads="1"/>
          </p:cNvSpPr>
          <p:nvPr/>
        </p:nvSpPr>
        <p:spPr bwMode="auto">
          <a:xfrm>
            <a:off x="8225367" y="4635500"/>
            <a:ext cx="139700" cy="143933"/>
          </a:xfrm>
          <a:prstGeom prst="ellipse">
            <a:avLst/>
          </a:prstGeom>
          <a:solidFill>
            <a:srgbClr val="7F7F7F"/>
          </a:solidFill>
          <a:ln w="0" cap="flat" cmpd="sng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16" name="Oval 92"/>
          <p:cNvSpPr>
            <a:spLocks noChangeArrowheads="1"/>
          </p:cNvSpPr>
          <p:nvPr/>
        </p:nvSpPr>
        <p:spPr bwMode="auto">
          <a:xfrm>
            <a:off x="8172451" y="5342467"/>
            <a:ext cx="237067" cy="241300"/>
          </a:xfrm>
          <a:prstGeom prst="ellipse">
            <a:avLst/>
          </a:prstGeom>
          <a:solidFill>
            <a:srgbClr val="7F7F7F"/>
          </a:solidFill>
          <a:ln w="5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17" name="Oval 93"/>
          <p:cNvSpPr>
            <a:spLocks noChangeArrowheads="1"/>
          </p:cNvSpPr>
          <p:nvPr/>
        </p:nvSpPr>
        <p:spPr bwMode="auto">
          <a:xfrm>
            <a:off x="8221134" y="5391151"/>
            <a:ext cx="139700" cy="139700"/>
          </a:xfrm>
          <a:prstGeom prst="ellipse">
            <a:avLst/>
          </a:prstGeom>
          <a:solidFill>
            <a:srgbClr val="7F7F7F"/>
          </a:solidFill>
          <a:ln w="0" cap="flat" cmpd="sng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18" name="Oval 109"/>
          <p:cNvSpPr>
            <a:spLocks noChangeArrowheads="1"/>
          </p:cNvSpPr>
          <p:nvPr/>
        </p:nvSpPr>
        <p:spPr bwMode="auto">
          <a:xfrm>
            <a:off x="7628467" y="1856317"/>
            <a:ext cx="241300" cy="243416"/>
          </a:xfrm>
          <a:prstGeom prst="ellipse">
            <a:avLst/>
          </a:prstGeom>
          <a:solidFill>
            <a:srgbClr val="7F7F7F"/>
          </a:solidFill>
          <a:ln w="5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19" name="Oval 110"/>
          <p:cNvSpPr>
            <a:spLocks noChangeArrowheads="1"/>
          </p:cNvSpPr>
          <p:nvPr/>
        </p:nvSpPr>
        <p:spPr bwMode="auto">
          <a:xfrm>
            <a:off x="7679267" y="1907118"/>
            <a:ext cx="143933" cy="143933"/>
          </a:xfrm>
          <a:prstGeom prst="ellipse">
            <a:avLst/>
          </a:prstGeom>
          <a:solidFill>
            <a:srgbClr val="7F7F7F"/>
          </a:solidFill>
          <a:ln w="0" cap="flat" cmpd="sng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20" name="Oval 126"/>
          <p:cNvSpPr>
            <a:spLocks noChangeArrowheads="1"/>
          </p:cNvSpPr>
          <p:nvPr/>
        </p:nvSpPr>
        <p:spPr bwMode="auto">
          <a:xfrm>
            <a:off x="6637867" y="2241551"/>
            <a:ext cx="245533" cy="243416"/>
          </a:xfrm>
          <a:prstGeom prst="ellipse">
            <a:avLst/>
          </a:prstGeom>
          <a:solidFill>
            <a:srgbClr val="7F7F7F"/>
          </a:solidFill>
          <a:ln w="5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21" name="Oval 127"/>
          <p:cNvSpPr>
            <a:spLocks noChangeArrowheads="1"/>
          </p:cNvSpPr>
          <p:nvPr/>
        </p:nvSpPr>
        <p:spPr bwMode="auto">
          <a:xfrm>
            <a:off x="6688667" y="2292351"/>
            <a:ext cx="143933" cy="139700"/>
          </a:xfrm>
          <a:prstGeom prst="ellipse">
            <a:avLst/>
          </a:prstGeom>
          <a:solidFill>
            <a:srgbClr val="7F7F7F"/>
          </a:solidFill>
          <a:ln w="0" cap="flat" cmpd="sng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22" name="Oval 143"/>
          <p:cNvSpPr>
            <a:spLocks noChangeArrowheads="1"/>
          </p:cNvSpPr>
          <p:nvPr/>
        </p:nvSpPr>
        <p:spPr bwMode="auto">
          <a:xfrm>
            <a:off x="8320618" y="1471085"/>
            <a:ext cx="241300" cy="241300"/>
          </a:xfrm>
          <a:prstGeom prst="ellipse">
            <a:avLst/>
          </a:prstGeom>
          <a:solidFill>
            <a:srgbClr val="7F7F7F"/>
          </a:solidFill>
          <a:ln w="5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23" name="Oval 144"/>
          <p:cNvSpPr>
            <a:spLocks noChangeArrowheads="1"/>
          </p:cNvSpPr>
          <p:nvPr/>
        </p:nvSpPr>
        <p:spPr bwMode="auto">
          <a:xfrm>
            <a:off x="8373534" y="1519767"/>
            <a:ext cx="139700" cy="139700"/>
          </a:xfrm>
          <a:prstGeom prst="ellipse">
            <a:avLst/>
          </a:prstGeom>
          <a:solidFill>
            <a:srgbClr val="7F7F7F"/>
          </a:solidFill>
          <a:ln w="0" cap="flat" cmpd="sng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24" name="Oval 160"/>
          <p:cNvSpPr>
            <a:spLocks noChangeArrowheads="1"/>
          </p:cNvSpPr>
          <p:nvPr/>
        </p:nvSpPr>
        <p:spPr bwMode="auto">
          <a:xfrm>
            <a:off x="8159751" y="1104901"/>
            <a:ext cx="243416" cy="243417"/>
          </a:xfrm>
          <a:prstGeom prst="ellipse">
            <a:avLst/>
          </a:prstGeom>
          <a:solidFill>
            <a:srgbClr val="7F7F7F"/>
          </a:solidFill>
          <a:ln w="5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25" name="Oval 161"/>
          <p:cNvSpPr>
            <a:spLocks noChangeArrowheads="1"/>
          </p:cNvSpPr>
          <p:nvPr/>
        </p:nvSpPr>
        <p:spPr bwMode="auto">
          <a:xfrm>
            <a:off x="8212667" y="1157818"/>
            <a:ext cx="139700" cy="139700"/>
          </a:xfrm>
          <a:prstGeom prst="ellipse">
            <a:avLst/>
          </a:prstGeom>
          <a:solidFill>
            <a:srgbClr val="7F7F7F"/>
          </a:solidFill>
          <a:ln w="0" cap="flat" cmpd="sng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26" name="Oval 109"/>
          <p:cNvSpPr>
            <a:spLocks noChangeArrowheads="1"/>
          </p:cNvSpPr>
          <p:nvPr/>
        </p:nvSpPr>
        <p:spPr bwMode="auto">
          <a:xfrm>
            <a:off x="7004051" y="2609851"/>
            <a:ext cx="241300" cy="243416"/>
          </a:xfrm>
          <a:prstGeom prst="ellipse">
            <a:avLst/>
          </a:prstGeom>
          <a:solidFill>
            <a:srgbClr val="7F7F7F"/>
          </a:solidFill>
          <a:ln w="5" cap="flat" cmpd="sng">
            <a:noFill/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27" name="Oval 110"/>
          <p:cNvSpPr>
            <a:spLocks noChangeArrowheads="1"/>
          </p:cNvSpPr>
          <p:nvPr/>
        </p:nvSpPr>
        <p:spPr bwMode="auto">
          <a:xfrm>
            <a:off x="7052734" y="2660651"/>
            <a:ext cx="143933" cy="143933"/>
          </a:xfrm>
          <a:prstGeom prst="ellipse">
            <a:avLst/>
          </a:prstGeom>
          <a:solidFill>
            <a:srgbClr val="7F7F7F"/>
          </a:solidFill>
          <a:ln w="0" cap="flat" cmpd="sng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328" name="TextBox 205"/>
          <p:cNvSpPr>
            <a:spLocks noChangeArrowheads="1"/>
          </p:cNvSpPr>
          <p:nvPr/>
        </p:nvSpPr>
        <p:spPr bwMode="auto">
          <a:xfrm>
            <a:off x="8664989" y="1001184"/>
            <a:ext cx="114005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67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sp>
        <p:nvSpPr>
          <p:cNvPr id="96329" name="TextBox 206"/>
          <p:cNvSpPr>
            <a:spLocks noChangeArrowheads="1"/>
          </p:cNvSpPr>
          <p:nvPr/>
        </p:nvSpPr>
        <p:spPr bwMode="auto">
          <a:xfrm>
            <a:off x="8715789" y="4466167"/>
            <a:ext cx="114005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67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sp>
        <p:nvSpPr>
          <p:cNvPr id="96330" name="TextBox 207"/>
          <p:cNvSpPr>
            <a:spLocks noChangeArrowheads="1"/>
          </p:cNvSpPr>
          <p:nvPr/>
        </p:nvSpPr>
        <p:spPr bwMode="auto">
          <a:xfrm>
            <a:off x="8764473" y="1380067"/>
            <a:ext cx="114005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67">
                <a:solidFill>
                  <a:srgbClr val="8BC92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sp>
        <p:nvSpPr>
          <p:cNvPr id="96331" name="TextBox 208"/>
          <p:cNvSpPr>
            <a:spLocks noChangeArrowheads="1"/>
          </p:cNvSpPr>
          <p:nvPr/>
        </p:nvSpPr>
        <p:spPr bwMode="auto">
          <a:xfrm>
            <a:off x="8052215" y="1761067"/>
            <a:ext cx="114005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67">
                <a:solidFill>
                  <a:srgbClr val="3D9077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sp>
        <p:nvSpPr>
          <p:cNvPr id="96332" name="TextBox 209"/>
          <p:cNvSpPr>
            <a:spLocks noChangeArrowheads="1"/>
          </p:cNvSpPr>
          <p:nvPr/>
        </p:nvSpPr>
        <p:spPr bwMode="auto">
          <a:xfrm>
            <a:off x="7039389" y="2127251"/>
            <a:ext cx="114005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67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sp>
        <p:nvSpPr>
          <p:cNvPr id="96333" name="TextBox 210"/>
          <p:cNvSpPr>
            <a:spLocks noChangeArrowheads="1"/>
          </p:cNvSpPr>
          <p:nvPr/>
        </p:nvSpPr>
        <p:spPr bwMode="auto">
          <a:xfrm>
            <a:off x="7414040" y="2531533"/>
            <a:ext cx="114005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67">
                <a:solidFill>
                  <a:srgbClr val="284848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sp>
        <p:nvSpPr>
          <p:cNvPr id="96334" name="TextBox 211"/>
          <p:cNvSpPr>
            <a:spLocks noChangeArrowheads="1"/>
          </p:cNvSpPr>
          <p:nvPr/>
        </p:nvSpPr>
        <p:spPr bwMode="auto">
          <a:xfrm>
            <a:off x="7854307" y="4112684"/>
            <a:ext cx="114005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67">
                <a:solidFill>
                  <a:srgbClr val="8BC92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sp>
        <p:nvSpPr>
          <p:cNvPr id="96335" name="TextBox 212"/>
          <p:cNvSpPr>
            <a:spLocks noChangeArrowheads="1"/>
          </p:cNvSpPr>
          <p:nvPr/>
        </p:nvSpPr>
        <p:spPr bwMode="auto">
          <a:xfrm>
            <a:off x="7432032" y="4847167"/>
            <a:ext cx="114005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67">
                <a:solidFill>
                  <a:srgbClr val="284848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sp>
        <p:nvSpPr>
          <p:cNvPr id="96336" name="TextBox 213"/>
          <p:cNvSpPr>
            <a:spLocks noChangeArrowheads="1"/>
          </p:cNvSpPr>
          <p:nvPr/>
        </p:nvSpPr>
        <p:spPr bwMode="auto">
          <a:xfrm>
            <a:off x="8488248" y="5257800"/>
            <a:ext cx="1140056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67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  <a:endParaRPr lang="zh-CN" altLang="en-US" sz="2400"/>
          </a:p>
        </p:txBody>
      </p:sp>
      <p:sp>
        <p:nvSpPr>
          <p:cNvPr id="96337" name="TextBox 692"/>
          <p:cNvSpPr>
            <a:spLocks noChangeArrowheads="1"/>
          </p:cNvSpPr>
          <p:nvPr/>
        </p:nvSpPr>
        <p:spPr bwMode="auto">
          <a:xfrm>
            <a:off x="1680634" y="2214034"/>
            <a:ext cx="537633" cy="2390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733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552158408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789</Words>
  <Application>Microsoft Office PowerPoint</Application>
  <PresentationFormat>宽屏</PresentationFormat>
  <Paragraphs>92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方正中等线简体</vt:lpstr>
      <vt:lpstr>黑体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SHA256</vt:lpstr>
      <vt:lpstr>彩虹表</vt:lpstr>
      <vt:lpstr>PowerPoint 演示文稿</vt:lpstr>
      <vt:lpstr>PowerPoint 演示文稿</vt:lpstr>
      <vt:lpstr>并行编程（CUDA/OpenCL编程）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YANGS</dc:creator>
  <cp:lastModifiedBy>芦德鹏</cp:lastModifiedBy>
  <cp:revision>9</cp:revision>
  <dcterms:created xsi:type="dcterms:W3CDTF">2016-11-27T11:04:00Z</dcterms:created>
  <dcterms:modified xsi:type="dcterms:W3CDTF">2017-12-24T03:55:31Z</dcterms:modified>
</cp:coreProperties>
</file>