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uricesvay/php-facedetec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sbos/HTML5-Face-Detecti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sbos/HTML5-Face-Detec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plusplus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https://github.com/mauricesvay/php-facedetection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https://github.com/wesbos/HTML5-Face-Detection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https://github.com/wesbos/HTML5-Face-Detection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http://www.faceplusplus.com/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685998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8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8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8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8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4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rot="-5400000">
            <a:off x="759149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rot="5400000">
            <a:off x="1946423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3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ct val="25000"/>
                <a:buFont typeface="Roboto"/>
                <a:buNone/>
              </a:pPr>
              <a:t>‹#›</a:t>
            </a:fld>
            <a:endParaRPr lang="en-U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tt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detection.com/" TargetMode="External"/><Relationship Id="rId5" Type="http://schemas.openxmlformats.org/officeDocument/2006/relationships/hyperlink" Target="http://www.walmart.com/" TargetMode="External"/><Relationship Id="rId4" Type="http://schemas.openxmlformats.org/officeDocument/2006/relationships/hyperlink" Target="http://www.glasse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ace.ebd.dong.eyebuy.direct/ph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ace.ebd.dong.eyebuy.direct/js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ace.ebd.dong.eyebuy.direct/api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8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Face Detection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@dongdong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endParaRPr sz="1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DITTO：</a:t>
            </a:r>
            <a:r>
              <a:rPr lang="en-US" sz="1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https://www.ditto.com/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Glasses: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http://www.glasses.com/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Walmart: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http://www.walmart.com/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Facedetect：</a:t>
            </a:r>
            <a:r>
              <a:rPr lang="en-US" sz="1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https://facedetection.com/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you！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@dongdong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sz="3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Face Detection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2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人脸检测：人脸检测是指对于任意一幅给定的图像，采用一定的策略对其进行搜索以确定其中是否含有人脸，如果是则返回脸的位置、大小和姿态。人脸检测在实际中主要用于人脸识别的预处理，即在图像中准确标定出人脸的位置和大小。人脸图像中包含的模式特征十分丰富，如直方图特征、颜色特征、模板特征、结构特征及Haar特征等。人脸检测就是把这其中有用的信息挑出来，并利用这些特征实现人脸检测。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to detect face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2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目前的人脸检测方法主要有两大类：基于知识和基于统计。 </a:t>
            </a:r>
          </a:p>
          <a:p>
            <a:pPr marL="2286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基于知识的方法主要利用先验知识将人脸看作器官特征的组合，根据眼睛、眉毛、嘴巴、鼻子等器官的特征以及相互之间的几何位置关系来检测人脸。</a:t>
            </a:r>
          </a:p>
          <a:p>
            <a:pPr marL="2286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基于统计的方法则将人脸看作一个整体的模式——二维像素矩阵，从统计的观点通过大量人脸图像样本构造人脸模式空间，根据相似度量来判断人脸是否存在。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Face Detection in PHP using Open CV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Requirements: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OpenCV 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Facedetect extension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//face_count() outputs total faces detected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// face_detect() outputs assoc array of x,y,width,height of each face recognized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$total= face_count('test.jpg','haarcascade_frontalface_alt.xml');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$coord= face_detect('test.jpg','haarcascade_frontalface_alt.xml');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print_r($coord);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066" y="1785932"/>
            <a:ext cx="3174999" cy="317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Pure PHP without OpenCV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include "FaceDetector.php";</a:t>
            </a:r>
          </a:p>
          <a:p>
            <a:pPr marL="457200" marR="0" lvl="0" indent="-2921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$detector = new svay\FaceDetector('detection.dat');</a:t>
            </a:r>
          </a:p>
          <a:p>
            <a:pPr marL="457200" marR="0" lvl="0" indent="-2921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$detector-&gt;faceDetect('lena512color.jpg');</a:t>
            </a:r>
          </a:p>
          <a:p>
            <a:pPr marL="457200" marR="0" lvl="0" indent="-2921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$detector-&gt;toJpeg();</a:t>
            </a:r>
          </a:p>
          <a:p>
            <a:pPr marL="457200" marR="0" lvl="0" indent="-2921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1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Example：</a:t>
            </a:r>
            <a:r>
              <a:rPr lang="en-US" sz="1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http://face.ebd.dong.eyebuy.direct/php/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 Detection with javascript 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029189" cy="28672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function html5glasses() {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// Start the clock 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var elapsed_time = (new Date()).getTime();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// Draw the video to canvas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ctx.drawImage(video, 0, 0, video.width, video.height, 0, 0, canvas.width, canvas.height);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// use the face detection library to find the face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var comp = ccv.detect_objects({ "canvas" : (ccv.pre(canvas)),"cascade" : cascade,"interval" : 5,"min_neighbors" : 1 });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// Stop the clock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time_dump.innerHTML = "Process time : " + ((new Date()).getTime() - elapsed_time).toString() + "ms";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endParaRPr sz="7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 Detection with javascript 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029200" cy="28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// Draw glasses on everyone!</a:t>
            </a:r>
          </a:p>
          <a:p>
            <a:pPr marL="457200" lvl="0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for (var i = 0; i &lt; comp.length; i++) {</a:t>
            </a:r>
          </a:p>
          <a:p>
            <a:pPr marL="457200" lvl="0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	ctx.drawImage(glasses, comp[i].x, comp[i].y,comp[i].width, comp[i].height);</a:t>
            </a:r>
          </a:p>
          <a:p>
            <a:pPr marL="457200" lvl="0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marL="457200" lvl="0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457200" lvl="0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Example： </a:t>
            </a:r>
            <a:r>
              <a:rPr lang="en-US" sz="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http://face.ebd.dong.eyebuy.direct/js/index.html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endParaRPr sz="7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 Detection with 3rd party API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var api = new FacePP('0ef14fa726ce34d820c5a44e57fef470', '4Y9YXOMSDvqu1Ompn9NSpNwWQFHs1hYD',   { apiURL: 'http://apicn.faceplusplus.com/v2' });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api.request('detection/detect',  url: 'http://cn.faceplusplus.com/static/resources/python_demo/1.jpg'}, function(err, result) {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if (err) {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  $('#response').text('Load failed.');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  return;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$('#response').text(JSON.stringify(result));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Example： </a:t>
            </a:r>
            <a:r>
              <a:rPr lang="en-US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http://face.ebd.dong.eyebuy.direct/api/index.html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endParaRPr sz="7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PresentationFormat>全屏显示(16:9)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宋体</vt:lpstr>
      <vt:lpstr>Roboto</vt:lpstr>
      <vt:lpstr>material</vt:lpstr>
      <vt:lpstr>Face Detection</vt:lpstr>
      <vt:lpstr>What is  Face Detection</vt:lpstr>
      <vt:lpstr>How to detect face</vt:lpstr>
      <vt:lpstr>Face Detection in PHP using Open CV</vt:lpstr>
      <vt:lpstr>Example</vt:lpstr>
      <vt:lpstr>Pure PHP without OpenCV</vt:lpstr>
      <vt:lpstr>Face Detection with javascript </vt:lpstr>
      <vt:lpstr>Face Detection with javascript </vt:lpstr>
      <vt:lpstr>Face Detection with 3rd party API</vt:lpstr>
      <vt:lpstr>Tips</vt:lpstr>
      <vt:lpstr>Thank you！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</dc:title>
  <dc:creator>dong</dc:creator>
  <cp:lastModifiedBy>dong</cp:lastModifiedBy>
  <cp:revision>1</cp:revision>
  <dcterms:modified xsi:type="dcterms:W3CDTF">2016-04-14T01:33:46Z</dcterms:modified>
</cp:coreProperties>
</file>