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charset="0"/>
      <p:regular r:id="rId15"/>
      <p:bold r:id="rId16"/>
      <p:italic r:id="rId17"/>
      <p:boldItalic r:id="rId1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lang="zh-CN" altLang="en-US" sz="1200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淘教程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]www.51tjc.net 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免费视频教程下载基地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pPr>
                <a:spcBef>
                  <a:spcPts val="0"/>
                </a:spcBef>
                <a:buNone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pPr>
                <a:spcBef>
                  <a:spcPts val="0"/>
                </a:spcBef>
                <a:buNone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pPr>
                <a:spcBef>
                  <a:spcPts val="0"/>
                </a:spcBef>
                <a:buNone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pPr>
                <a:spcBef>
                  <a:spcPts val="0"/>
                </a:spcBef>
                <a:buNone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pPr>
                <a:spcBef>
                  <a:spcPts val="0"/>
                </a:spcBef>
                <a:buNone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pPr>
                <a:spcBef>
                  <a:spcPts val="0"/>
                </a:spcBef>
                <a:buNone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pPr>
                <a:spcBef>
                  <a:spcPts val="0"/>
                </a:spcBef>
                <a:buNone/>
              </a:pPr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>
                <a:spcBef>
                  <a:spcPts val="0"/>
                </a:spcBef>
                <a:buNone/>
              </a:pPr>
              <a:t>‹#›</a:t>
            </a:fld>
            <a:endParaRPr lang="zh-C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Gangsta/GoogleAuthenticato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kisexu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2 Factor Authenticaton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zh-CN" sz="14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@dongdong</a:t>
            </a:r>
          </a:p>
          <a:p>
            <a:pPr algn="ctr" rtl="0">
              <a:spcBef>
                <a:spcPts val="0"/>
              </a:spcBef>
              <a:buNone/>
            </a:pPr>
            <a:endParaRPr sz="14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签名函数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谷歌的签名函数使用了HMAC-SHA1。HMAC即基于哈希的消息验证码，提供了一种算法，可以用比较安全的单向哈希函数（如SHA1）来产生签名。这就是验证算法的原理所在：只有共享密钥拥有者和服务器才能够根据同样的输入（基于时间的）得到同样的输出签名。伪代码如下：</a:t>
            </a:r>
          </a:p>
          <a:p>
            <a:pPr rtl="0">
              <a:lnSpc>
                <a:spcPct val="166666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zh-CN" sz="1000">
                <a:solidFill>
                  <a:srgbClr val="444444"/>
                </a:solidFill>
                <a:highlight>
                  <a:srgbClr val="FBFBFB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hmac = SHA1(secret + SHA1(secret + input))</a:t>
            </a:r>
          </a:p>
          <a:p>
            <a:pPr>
              <a:spcBef>
                <a:spcPts val="0"/>
              </a:spcBef>
              <a:buNone/>
            </a:pP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Tips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这种『算法』是公开的，所以服务器端也有很多开源的实现，比如php版的：</a:t>
            </a:r>
            <a:r>
              <a:rPr lang="zh-CN" sz="100">
                <a:solidFill>
                  <a:srgbClr val="2255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zh-CN" sz="1000">
                <a:solidFill>
                  <a:srgbClr val="2255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github.com/PHPGangsta/G</a:t>
            </a:r>
            <a:r>
              <a:rPr lang="zh-CN" sz="100">
                <a:solidFill>
                  <a:srgbClr val="2255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oogleAuthenticator</a:t>
            </a: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。上github搜索『Google Authenticator』可以找到更多语言版的Google Authenticator。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/>
              <a:t>Thank you！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altLang="zh-CN" sz="1400" kern="1200" dirty="0" smtClean="0">
                <a:solidFill>
                  <a:schemeClr val="tx1"/>
                </a:solidFill>
              </a:rPr>
              <a:t>[</a:t>
            </a:r>
            <a:r>
              <a:rPr lang="zh-CN" altLang="en-US" sz="1400" kern="1200" dirty="0" smtClean="0">
                <a:solidFill>
                  <a:schemeClr val="tx1"/>
                </a:solidFill>
              </a:rPr>
              <a:t>淘教程</a:t>
            </a:r>
            <a:r>
              <a:rPr lang="en-US" altLang="zh-CN" sz="1400" kern="1200" dirty="0" smtClean="0">
                <a:solidFill>
                  <a:schemeClr val="tx1"/>
                </a:solidFill>
              </a:rPr>
              <a:t>]www.51tjc.net </a:t>
            </a:r>
            <a:r>
              <a:rPr lang="zh-CN" altLang="en-US" sz="1400" kern="1200" dirty="0" smtClean="0">
                <a:solidFill>
                  <a:schemeClr val="tx1"/>
                </a:solidFill>
              </a:rPr>
              <a:t>免费视频教程下载基地</a:t>
            </a:r>
            <a:endParaRPr lang="zh-CN" altLang="en-US" sz="1400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What is </a:t>
            </a:r>
            <a:r>
              <a:rPr lang="zh-CN">
                <a:solidFill>
                  <a:srgbClr val="FFFFFF"/>
                </a:solidFill>
              </a:rPr>
              <a:t> 2 Factor Authenticaton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2FA，2 Factor Authenticaton，双因子验证，是一种安全密码验证方式。区别于传统的密码验证，由于传统的密码验证是由一组静态信息组成，如：字符、图像、手势等，很容易被获取，相对不安全。2FA是基于时间、历史长度、实物（信用卡、SMS手机、令牌、指纹）等自然变量结合一定的加密算法组合出一组动态密码，一般每60秒刷新一次。不容易被获取和破解，相对安全。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Google Authenticator(谷歌身份验证器)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5275" rtl="0">
              <a:spcBef>
                <a:spcPts val="1100"/>
              </a:spcBef>
              <a:spcAft>
                <a:spcPts val="400"/>
              </a:spcAft>
              <a:buClr>
                <a:srgbClr val="333333"/>
              </a:buClr>
              <a:buSzPct val="87500"/>
              <a:buFont typeface="Arial"/>
              <a:buAutoNum type="arabicPeriod"/>
            </a:pPr>
            <a: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百度搜索下载或通过三方软件等下载到手机上，完成安装。</a:t>
            </a:r>
          </a:p>
          <a:p>
            <a:pPr marL="457200" lvl="0" indent="-295275" rtl="0">
              <a:spcBef>
                <a:spcPts val="1100"/>
              </a:spcBef>
              <a:spcAft>
                <a:spcPts val="400"/>
              </a:spcAft>
              <a:buClr>
                <a:srgbClr val="333333"/>
              </a:buClr>
              <a:buSzPct val="87500"/>
              <a:buFont typeface="Arial"/>
              <a:buAutoNum type="arabicPeriod"/>
            </a:pPr>
            <a: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运行手机安装后"身份验证器"图标</a:t>
            </a:r>
          </a:p>
          <a:p>
            <a:pPr marL="457200" lvl="0" indent="-292100" rtl="0">
              <a:lnSpc>
                <a:spcPct val="139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83333"/>
              <a:buFont typeface="Arial"/>
              <a:buAutoNum type="arabicPeriod"/>
            </a:pPr>
            <a: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第一次运行需要设置你的帐户跟密钥(密钥可通过网站或软件获取)，保存返回。</a:t>
            </a:r>
          </a:p>
          <a:p>
            <a:pPr marL="457200" lvl="0" indent="-292100" rtl="0">
              <a:lnSpc>
                <a:spcPct val="139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83333"/>
              <a:buFont typeface="Arial"/>
              <a:buAutoNum type="arabicPeriod"/>
            </a:pPr>
            <a:r>
              <a:rPr lang="zh-C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此时主界面已经显示你的动态密码，动态密码30秒变更一次。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200" y="1728727"/>
            <a:ext cx="1920799" cy="34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Google Authenticator 实现原理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开启Google的二步验证（即Google Authenticator服务）后用户使用用户名和密码登录成功后，需要输入额外由手机客户端生成的一次性密码。</a:t>
            </a:r>
          </a:p>
          <a:p>
            <a:pPr marL="457200" lvl="0" indent="-2921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实现Google Authenticator功能需要服务器端和客户端的支持。服务器端负责密钥的生成、验证一次性密码是否正确。客户端记录密钥后生成一次性密码。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用户需要开启</a:t>
            </a:r>
            <a:r>
              <a:rPr lang="zh-CN">
                <a:solidFill>
                  <a:srgbClr val="FFFFFF"/>
                </a:solidFill>
              </a:rPr>
              <a:t>Google Authenticator服务时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服务器随机生成一个类似于『DPI45HKISEXU6HG7』的密钥，并且把这个密钥保存在数据库中。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在页面上显示一个二维码，内容是一个URI地址（otpauth://totp/账号?secret=密钥），如『otpauth://totp/dongdong.z</a:t>
            </a:r>
            <a:r>
              <a:rPr lang="zh-C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@gmail.com</a:t>
            </a: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?secret=DPI45HCEBCJK6HG7』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AutoNum type="arabicPeriod"/>
            </a:pP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客户端扫描二维码，把密钥『DPI45HKISEXU6HG7』保存在客户端。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用户需要登录时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客户端每30秒使用密钥『DPI45HKISEXU6HG7』和时间戳通过一种『算法』生成一个6位数字的一次性密码，如『684060』。</a:t>
            </a:r>
          </a:p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AutoNum type="arabicPeriod"/>
            </a:pP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用户登陆时输入一次性密码『684060』。</a:t>
            </a:r>
          </a:p>
          <a:p>
            <a:pPr marL="457200" lvl="0" indent="-29210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AutoNum type="arabicPeriod"/>
            </a:pP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服务器端使用保存在数据库中的密钥『DPI45HKISEXU6HG7』和时间戳通过同一种『算法』生成一个6位数字的一次性密码。大家都懂控制变量法，如果算法相同、密钥相同，又是同一个时间（时间戳相同），那么客户端和服务器计算出的一次性密码是一样的。服务器验证时如果一样，就登录成功了。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基于时间的一次性密码算法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Google身份验证系统实现了基于时间的一次性密码算法，即著名的TOTP(Time-Based One-Time Password)。该算法由三部分组成：</a:t>
            </a:r>
          </a:p>
          <a:p>
            <a:pPr marL="711200" lvl="0" indent="-228600" rtl="0">
              <a:lnSpc>
                <a:spcPct val="178571"/>
              </a:lnSpc>
              <a:spcBef>
                <a:spcPts val="0"/>
              </a:spcBef>
              <a:spcAft>
                <a:spcPts val="2000"/>
              </a:spcAft>
              <a:buClr>
                <a:srgbClr val="444444"/>
              </a:buClr>
              <a:buSzPct val="95454"/>
              <a:buFont typeface="Microsoft Yahei"/>
            </a:pPr>
            <a:r>
              <a:rPr lang="zh-CN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一个共享密钥（一系列二进制数据）</a:t>
            </a:r>
          </a:p>
          <a:p>
            <a:pPr marL="711200" lvl="0" indent="-228600" rtl="0">
              <a:lnSpc>
                <a:spcPct val="178571"/>
              </a:lnSpc>
              <a:spcBef>
                <a:spcPts val="0"/>
              </a:spcBef>
              <a:spcAft>
                <a:spcPts val="2000"/>
              </a:spcAft>
              <a:buClr>
                <a:srgbClr val="444444"/>
              </a:buClr>
              <a:buSzPct val="95454"/>
              <a:buFont typeface="Microsoft Yahei"/>
            </a:pPr>
            <a:r>
              <a:rPr lang="zh-CN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一个基于当前时间的输入</a:t>
            </a:r>
          </a:p>
          <a:p>
            <a:pPr marL="711200" lvl="0" indent="-228600" rtl="0">
              <a:lnSpc>
                <a:spcPct val="178571"/>
              </a:lnSpc>
              <a:spcBef>
                <a:spcPts val="0"/>
              </a:spcBef>
              <a:spcAft>
                <a:spcPts val="2000"/>
              </a:spcAft>
              <a:buClr>
                <a:srgbClr val="444444"/>
              </a:buClr>
              <a:buSzPct val="95454"/>
              <a:buFont typeface="Microsoft Yahei"/>
            </a:pPr>
            <a:r>
              <a:rPr lang="zh-CN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一个签名函数</a:t>
            </a:r>
          </a:p>
          <a:p>
            <a:pPr>
              <a:spcBef>
                <a:spcPts val="0"/>
              </a:spcBef>
              <a:buNone/>
            </a:pP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共享密钥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用户在创建手机端身份验证系统时需要获取共享密钥。获取的方式包括用识别程序扫描给定二维码或者直接手动输入。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基于当前时间的输入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这个输入是基于用户手机时间产生的，一旦用户完成第一步的密钥共享，就和身份验证服务器没有关系了。但是这里比较重要的是用户手机时间要准确，因为从算法原理来讲，身份验证服务器会基于同样的时间来重复进行用户手机的运算。进一步来说，服务器会计算当前时间前后几分钟内的令牌，跟用户提交的令牌比较。所以如果时间上相差太多，身份验证过程就会失败。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PresentationFormat>全屏显示(16:9)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宋体</vt:lpstr>
      <vt:lpstr>Roboto</vt:lpstr>
      <vt:lpstr>Microsoft Yahei</vt:lpstr>
      <vt:lpstr>material</vt:lpstr>
      <vt:lpstr>2 Factor Authenticaton</vt:lpstr>
      <vt:lpstr>What is  2 Factor Authenticaton</vt:lpstr>
      <vt:lpstr>Google Authenticator(谷歌身份验证器)</vt:lpstr>
      <vt:lpstr>Google Authenticator 实现原理</vt:lpstr>
      <vt:lpstr>用户需要开启Google Authenticator服务时</vt:lpstr>
      <vt:lpstr>用户需要登录时</vt:lpstr>
      <vt:lpstr>基于时间的一次性密码算法</vt:lpstr>
      <vt:lpstr>共享密钥</vt:lpstr>
      <vt:lpstr>基于当前时间的输入</vt:lpstr>
      <vt:lpstr>签名函数</vt:lpstr>
      <vt:lpstr>Tips</vt:lpstr>
      <vt:lpstr>Thank you！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Factor Authenticaton</dc:title>
  <dc:creator>dong</dc:creator>
  <cp:lastModifiedBy>dong</cp:lastModifiedBy>
  <cp:revision>1</cp:revision>
  <dcterms:modified xsi:type="dcterms:W3CDTF">2015-10-13T07:03:56Z</dcterms:modified>
</cp:coreProperties>
</file>