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63B8-0E70-4A4A-ACBF-7AE71C60AADB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3EC7-57AF-4818-8A49-800B415AF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1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63B8-0E70-4A4A-ACBF-7AE71C60AADB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3EC7-57AF-4818-8A49-800B415AF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2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63B8-0E70-4A4A-ACBF-7AE71C60AADB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3EC7-57AF-4818-8A49-800B415AF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1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63B8-0E70-4A4A-ACBF-7AE71C60AADB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3EC7-57AF-4818-8A49-800B415AF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50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63B8-0E70-4A4A-ACBF-7AE71C60AADB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3EC7-57AF-4818-8A49-800B415AF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39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63B8-0E70-4A4A-ACBF-7AE71C60AADB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3EC7-57AF-4818-8A49-800B415AF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33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63B8-0E70-4A4A-ACBF-7AE71C60AADB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3EC7-57AF-4818-8A49-800B415AF3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9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63B8-0E70-4A4A-ACBF-7AE71C60AADB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3EC7-57AF-4818-8A49-800B415AF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4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63B8-0E70-4A4A-ACBF-7AE71C60AADB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3EC7-57AF-4818-8A49-800B415AF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14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63B8-0E70-4A4A-ACBF-7AE71C60AADB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3EC7-57AF-4818-8A49-800B415AF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28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A8D63B8-0E70-4A4A-ACBF-7AE71C60AADB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3EC7-57AF-4818-8A49-800B415AF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0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A8D63B8-0E70-4A4A-ACBF-7AE71C60AADB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5583EC7-57AF-4818-8A49-800B415AF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02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55AC1-3602-4600-965E-472E75A8F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4455"/>
            <a:ext cx="9144000" cy="1360732"/>
          </a:xfrm>
        </p:spPr>
        <p:txBody>
          <a:bodyPr>
            <a:normAutofit/>
          </a:bodyPr>
          <a:lstStyle/>
          <a:p>
            <a:r>
              <a:rPr lang="zh-CN" altLang="en-US" dirty="0"/>
              <a:t>我们都是渴望被关注的孩子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FD4116-B526-4184-991F-8331A227A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7102" y="3092939"/>
            <a:ext cx="6801612" cy="123989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朗读者：席光平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音乐：雨的印记（钢琴）</a:t>
            </a:r>
          </a:p>
        </p:txBody>
      </p:sp>
    </p:spTree>
    <p:extLst>
      <p:ext uri="{BB962C8B-B14F-4D97-AF65-F5344CB8AC3E}">
        <p14:creationId xmlns:p14="http://schemas.microsoft.com/office/powerpoint/2010/main" val="2222581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47D7EFA-16BD-4E9E-93BB-069E4D79E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B31AB5FE-B649-4090-9804-004589FB2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1" y="149638"/>
            <a:ext cx="3029446" cy="6558723"/>
          </a:xfrm>
        </p:spPr>
      </p:pic>
    </p:spTree>
    <p:extLst>
      <p:ext uri="{BB962C8B-B14F-4D97-AF65-F5344CB8AC3E}">
        <p14:creationId xmlns:p14="http://schemas.microsoft.com/office/powerpoint/2010/main" val="33824359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330A88-652C-43DB-B1D0-F8518D8CA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2EC3CA-D681-4D3E-B17B-DECFB98BA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86" y="206734"/>
            <a:ext cx="2976703" cy="644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315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47</TotalTime>
  <Words>21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包裹</vt:lpstr>
      <vt:lpstr>我们都是渴望被关注的孩子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我们都是渴望被关注的孩子</dc:title>
  <dc:creator>席 光平</dc:creator>
  <cp:lastModifiedBy>席 光平</cp:lastModifiedBy>
  <cp:revision>5</cp:revision>
  <dcterms:created xsi:type="dcterms:W3CDTF">2020-04-18T03:02:50Z</dcterms:created>
  <dcterms:modified xsi:type="dcterms:W3CDTF">2020-04-18T03:49:58Z</dcterms:modified>
</cp:coreProperties>
</file>