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327" r:id="rId6"/>
    <p:sldId id="328" r:id="rId7"/>
    <p:sldId id="329" r:id="rId8"/>
    <p:sldId id="332" r:id="rId9"/>
    <p:sldId id="333" r:id="rId10"/>
    <p:sldId id="331" r:id="rId11"/>
    <p:sldId id="330" r:id="rId12"/>
  </p:sldIdLst>
  <p:sldSz cx="9144000" cy="6858000" type="screen4x3"/>
  <p:notesSz cx="6858000" cy="9144000"/>
  <p:defaultTex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5CAF"/>
    <a:srgbClr val="FFFFFF"/>
    <a:srgbClr val="0000FF"/>
    <a:srgbClr val="FFFF00"/>
    <a:srgbClr val="FF5D5D"/>
    <a:srgbClr val="FF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80" autoAdjust="0"/>
  </p:normalViewPr>
  <p:slideViewPr>
    <p:cSldViewPr>
      <p:cViewPr varScale="1">
        <p:scale>
          <a:sx n="87" d="100"/>
          <a:sy n="87" d="100"/>
        </p:scale>
        <p:origin x="2304" y="90"/>
      </p:cViewPr>
      <p:guideLst>
        <p:guide orient="horz" pos="2160"/>
        <p:guide pos="29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p:txBody>
      </p:sp>
      <p:sp>
        <p:nvSpPr>
          <p:cNvPr id="127" name="Shape 1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Thanks for introduction</a:t>
            </a:r>
            <a:r>
              <a:rPr lang="en-US" altLang="zh-CN" baseline="0" dirty="0" smtClean="0"/>
              <a:t>. </a:t>
            </a:r>
            <a:endParaRPr lang="en-US" altLang="zh-CN" baseline="0" dirty="0" smtClean="0"/>
          </a:p>
          <a:p>
            <a:endParaRPr lang="en-US" altLang="zh-CN" baseline="0" dirty="0" smtClean="0"/>
          </a:p>
          <a:p>
            <a:r>
              <a:rPr lang="en-US" altLang="zh-CN" baseline="0" dirty="0" smtClean="0"/>
              <a:t>Good morning, everyone, thanks for coming to my talk. Today I will introduce our project, which focuses on an interactive real time video cutout method.</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533400" y="2492375"/>
            <a:ext cx="8153400" cy="1225550"/>
          </a:xfrm>
          <a:prstGeom prst="rect">
            <a:avLst/>
          </a:prstGeom>
        </p:spPr>
        <p:txBody>
          <a:bodyPr/>
          <a:lstStyle>
            <a:lvl1pPr algn="ctr">
              <a:defRPr sz="4800" b="1">
                <a:latin typeface="Adobe Gothic Std B"/>
                <a:ea typeface="Adobe Gothic Std B"/>
                <a:cs typeface="Adobe Gothic Std B"/>
                <a:sym typeface="Adobe Gothic Std B"/>
              </a:defRPr>
            </a:lvl1pPr>
          </a:lstStyle>
          <a:p>
            <a:r>
              <a:t>Title Text</a:t>
            </a:r>
          </a:p>
        </p:txBody>
      </p:sp>
      <p:sp>
        <p:nvSpPr>
          <p:cNvPr id="12" name="Shape 12"/>
          <p:cNvSpPr>
            <a:spLocks noGrp="1"/>
          </p:cNvSpPr>
          <p:nvPr>
            <p:ph type="body" sz="quarter" idx="1" hasCustomPrompt="1"/>
          </p:nvPr>
        </p:nvSpPr>
        <p:spPr>
          <a:xfrm>
            <a:off x="1447800" y="3810000"/>
            <a:ext cx="6400800" cy="533400"/>
          </a:xfrm>
          <a:prstGeom prst="rect">
            <a:avLst/>
          </a:prstGeom>
        </p:spPr>
        <p:txBody>
          <a:bodyPr/>
          <a:lstStyle>
            <a:lvl1pPr algn="ctr">
              <a:spcBef>
                <a:spcPts val="400"/>
              </a:spcBef>
              <a:defRPr sz="2000">
                <a:solidFill>
                  <a:srgbClr val="898989"/>
                </a:solidFill>
              </a:defRPr>
            </a:lvl1pPr>
            <a:lvl2pPr marL="676910" indent="-219710" algn="ctr">
              <a:spcBef>
                <a:spcPts val="400"/>
              </a:spcBef>
              <a:defRPr sz="2000">
                <a:solidFill>
                  <a:srgbClr val="898989"/>
                </a:solidFill>
              </a:defRPr>
            </a:lvl2pPr>
            <a:lvl3pPr marL="1122045" indent="-207645" algn="ctr">
              <a:spcBef>
                <a:spcPts val="400"/>
              </a:spcBef>
              <a:defRPr sz="2000">
                <a:solidFill>
                  <a:srgbClr val="898989"/>
                </a:solidFill>
              </a:defRPr>
            </a:lvl3pPr>
            <a:lvl4pPr marL="1600200" indent="-228600" algn="ctr">
              <a:spcBef>
                <a:spcPts val="400"/>
              </a:spcBef>
              <a:defRPr sz="2000">
                <a:solidFill>
                  <a:srgbClr val="898989"/>
                </a:solidFill>
              </a:defRPr>
            </a:lvl4pPr>
            <a:lvl5pPr marL="2057400" indent="-228600" algn="ctr">
              <a:spcBef>
                <a:spcPts val="400"/>
              </a:spcBef>
              <a:defRPr sz="2000">
                <a:solidFill>
                  <a:srgbClr val="898989"/>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404859" y="6553200"/>
            <a:ext cx="281941" cy="287087"/>
          </a:xfrm>
          <a:prstGeom prst="rect">
            <a:avLst/>
          </a:prstGeom>
        </p:spPr>
        <p:txBody>
          <a:bodyPr/>
          <a:lstStyle>
            <a:lvl1pPr algn="r">
              <a:defRPr sz="1400">
                <a:latin typeface="Times New Roman"/>
                <a:ea typeface="Times New Roman"/>
                <a:cs typeface="Times New Roman"/>
                <a:sym typeface="Times New Roman"/>
              </a:defRPr>
            </a:lvl1pPr>
          </a:lstStyle>
          <a:p>
            <a:fld id="{86CB4B4D-7CA3-9044-876B-883B54F8677D}" type="slidenum">
              <a:rPr/>
            </a:fld>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91" name="Shape 91"/>
          <p:cNvSpPr>
            <a:spLocks noGrp="1"/>
          </p:cNvSpPr>
          <p:nvPr>
            <p:ph type="title" hasCustomPrompt="1"/>
          </p:nvPr>
        </p:nvSpPr>
        <p:spPr>
          <a:xfrm>
            <a:off x="630237" y="457200"/>
            <a:ext cx="2949576" cy="1600200"/>
          </a:xfrm>
          <a:prstGeom prst="rect">
            <a:avLst/>
          </a:prstGeom>
        </p:spPr>
        <p:txBody>
          <a:bodyPr anchor="b"/>
          <a:lstStyle>
            <a:lvl1pPr>
              <a:defRPr sz="3200" b="1">
                <a:latin typeface="Adobe Gothic Std B"/>
                <a:ea typeface="Adobe Gothic Std B"/>
                <a:cs typeface="Adobe Gothic Std B"/>
                <a:sym typeface="Adobe Gothic Std B"/>
              </a:defRPr>
            </a:lvl1pPr>
          </a:lstStyle>
          <a:p>
            <a:r>
              <a:t>Title Text</a:t>
            </a:r>
          </a:p>
        </p:txBody>
      </p:sp>
      <p:sp>
        <p:nvSpPr>
          <p:cNvPr id="92" name="Shape 92"/>
          <p:cNvSpPr>
            <a:spLocks noGrp="1"/>
          </p:cNvSpPr>
          <p:nvPr>
            <p:ph type="pic" sz="half" idx="13"/>
          </p:nvPr>
        </p:nvSpPr>
        <p:spPr>
          <a:xfrm>
            <a:off x="3887787" y="987425"/>
            <a:ext cx="4629151" cy="4873625"/>
          </a:xfrm>
          <a:prstGeom prst="rect">
            <a:avLst/>
          </a:prstGeom>
        </p:spPr>
        <p:txBody>
          <a:bodyPr lIns="91439" rIns="91439">
            <a:noAutofit/>
          </a:bodyPr>
          <a:lstStyle/>
          <a:p/>
        </p:txBody>
      </p:sp>
      <p:sp>
        <p:nvSpPr>
          <p:cNvPr id="93" name="Shape 93"/>
          <p:cNvSpPr>
            <a:spLocks noGrp="1"/>
          </p:cNvSpPr>
          <p:nvPr>
            <p:ph type="body" sz="quarter" idx="1" hasCustomPrompt="1"/>
          </p:nvPr>
        </p:nvSpPr>
        <p:spPr>
          <a:xfrm>
            <a:off x="630237" y="2057400"/>
            <a:ext cx="2949576" cy="3811588"/>
          </a:xfrm>
          <a:prstGeom prst="rect">
            <a:avLst/>
          </a:prstGeom>
        </p:spPr>
        <p:txBody>
          <a:bodyPr/>
          <a:lstStyle>
            <a:lvl1pPr>
              <a:spcBef>
                <a:spcPts val="300"/>
              </a:spcBef>
              <a:defRPr sz="1600"/>
            </a:lvl1pPr>
            <a:lvl2pPr marL="0" indent="457200">
              <a:spcBef>
                <a:spcPts val="300"/>
              </a:spcBef>
              <a:buSzTx/>
              <a:buNone/>
              <a:defRPr sz="1600"/>
            </a:lvl2pPr>
            <a:lvl3pPr marL="0" indent="914400">
              <a:spcBef>
                <a:spcPts val="300"/>
              </a:spcBef>
              <a:buSzTx/>
              <a:buNone/>
              <a:defRPr sz="1600"/>
            </a:lvl3pPr>
            <a:lvl4pPr marL="0" indent="1371600">
              <a:spcBef>
                <a:spcPts val="300"/>
              </a:spcBef>
              <a:buSzTx/>
              <a:buNone/>
              <a:defRPr sz="1600"/>
            </a:lvl4pPr>
            <a:lvl5pPr marL="0" indent="1828800">
              <a:spcBef>
                <a:spcPts val="300"/>
              </a:spcBef>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01" name="Shape 101"/>
          <p:cNvSpPr>
            <a:spLocks noGrp="1"/>
          </p:cNvSpPr>
          <p:nvPr>
            <p:ph type="title" hasCustomPrompt="1"/>
          </p:nvPr>
        </p:nvSpPr>
        <p:spPr>
          <a:xfrm>
            <a:off x="487992" y="443135"/>
            <a:ext cx="6121401" cy="609601"/>
          </a:xfrm>
          <a:prstGeom prst="rect">
            <a:avLst/>
          </a:prstGeom>
        </p:spPr>
        <p:txBody>
          <a:bodyPr/>
          <a:lstStyle>
            <a:lvl1pPr>
              <a:defRPr sz="3200" b="1">
                <a:latin typeface="Adobe Gothic Std B"/>
                <a:ea typeface="Adobe Gothic Std B"/>
                <a:cs typeface="Adobe Gothic Std B"/>
                <a:sym typeface="Adobe Gothic Std B"/>
              </a:defRPr>
            </a:lvl1pPr>
          </a:lstStyle>
          <a:p>
            <a:r>
              <a:t>Title Text</a:t>
            </a:r>
          </a:p>
        </p:txBody>
      </p:sp>
      <p:sp>
        <p:nvSpPr>
          <p:cNvPr id="102" name="Shape 102"/>
          <p:cNvSpPr>
            <a:spLocks noGrp="1"/>
          </p:cNvSpPr>
          <p:nvPr>
            <p:ph type="body" idx="1" hasCustomPrompt="1"/>
          </p:nvPr>
        </p:nvSpPr>
        <p:spPr>
          <a:xfrm>
            <a:off x="457200" y="1125537"/>
            <a:ext cx="8229600" cy="5199064"/>
          </a:xfrm>
          <a:prstGeom prst="rect">
            <a:avLst/>
          </a:prstGeom>
        </p:spPr>
        <p:txBody>
          <a:bodyPr/>
          <a:lstStyle>
            <a:lvl1pPr marL="342900" indent="-342900">
              <a:spcBef>
                <a:spcPts val="600"/>
              </a:spcBef>
              <a:buClr>
                <a:srgbClr val="918BDB"/>
              </a:buClr>
              <a:buSzPct val="75000"/>
              <a:buFont typeface="Wingdings"/>
              <a:buChar char="□"/>
              <a:defRPr sz="2800"/>
            </a:lvl1pPr>
            <a:lvl2pPr marL="765175" indent="-307975">
              <a:spcBef>
                <a:spcPts val="600"/>
              </a:spcBef>
              <a:buClr>
                <a:srgbClr val="918BDB"/>
              </a:buClr>
              <a:buFont typeface="Wingdings"/>
              <a:defRPr sz="2800"/>
            </a:lvl2pPr>
            <a:lvl3pPr marL="1205230" indent="-290830">
              <a:spcBef>
                <a:spcPts val="600"/>
              </a:spcBef>
              <a:buClr>
                <a:srgbClr val="918BDB"/>
              </a:buClr>
              <a:buFont typeface="Wingdings"/>
              <a:defRPr sz="2800"/>
            </a:lvl3pPr>
            <a:lvl4pPr marL="1691640" indent="-320040">
              <a:spcBef>
                <a:spcPts val="600"/>
              </a:spcBef>
              <a:buClr>
                <a:srgbClr val="918BDB"/>
              </a:buClr>
              <a:buFont typeface="Wingdings"/>
              <a:defRPr sz="2800"/>
            </a:lvl4pPr>
            <a:lvl5pPr marL="2148840" indent="-320040">
              <a:spcBef>
                <a:spcPts val="600"/>
              </a:spcBef>
              <a:buClr>
                <a:srgbClr val="918BDB"/>
              </a:buClr>
              <a:buFont typeface="Wingdings"/>
              <a:defRPr sz="2800"/>
            </a:lvl5p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10" name="Shape 110"/>
          <p:cNvSpPr>
            <a:spLocks noGrp="1"/>
          </p:cNvSpPr>
          <p:nvPr>
            <p:ph type="title" hasCustomPrompt="1"/>
          </p:nvPr>
        </p:nvSpPr>
        <p:spPr>
          <a:xfrm>
            <a:off x="6578600" y="371475"/>
            <a:ext cx="2108200" cy="5953125"/>
          </a:xfrm>
          <a:prstGeom prst="rect">
            <a:avLst/>
          </a:prstGeom>
        </p:spPr>
        <p:txBody>
          <a:bodyPr/>
          <a:lstStyle>
            <a:lvl1pPr>
              <a:defRPr sz="3200" b="1">
                <a:latin typeface="Adobe Gothic Std B"/>
                <a:ea typeface="Adobe Gothic Std B"/>
                <a:cs typeface="Adobe Gothic Std B"/>
                <a:sym typeface="Adobe Gothic Std B"/>
              </a:defRPr>
            </a:lvl1pPr>
          </a:lstStyle>
          <a:p>
            <a:r>
              <a:t>Title Text</a:t>
            </a:r>
          </a:p>
        </p:txBody>
      </p:sp>
      <p:sp>
        <p:nvSpPr>
          <p:cNvPr id="111" name="Shape 111"/>
          <p:cNvSpPr>
            <a:spLocks noGrp="1"/>
          </p:cNvSpPr>
          <p:nvPr>
            <p:ph type="body" idx="1" hasCustomPrompt="1"/>
          </p:nvPr>
        </p:nvSpPr>
        <p:spPr>
          <a:xfrm>
            <a:off x="250825" y="371475"/>
            <a:ext cx="6175375" cy="5953125"/>
          </a:xfrm>
          <a:prstGeom prst="rect">
            <a:avLst/>
          </a:prstGeom>
        </p:spPr>
        <p:txBody>
          <a:bodyPr/>
          <a:lstStyle>
            <a:lvl1pPr marL="342900" indent="-342900">
              <a:spcBef>
                <a:spcPts val="600"/>
              </a:spcBef>
              <a:buClr>
                <a:srgbClr val="918BDB"/>
              </a:buClr>
              <a:buSzPct val="75000"/>
              <a:buFont typeface="Wingdings"/>
              <a:buChar char="□"/>
              <a:defRPr sz="2800"/>
            </a:lvl1pPr>
            <a:lvl2pPr marL="765175" indent="-307975">
              <a:spcBef>
                <a:spcPts val="600"/>
              </a:spcBef>
              <a:buClr>
                <a:srgbClr val="918BDB"/>
              </a:buClr>
              <a:buFont typeface="Wingdings"/>
              <a:defRPr sz="2800"/>
            </a:lvl2pPr>
            <a:lvl3pPr marL="1205230" indent="-290830">
              <a:spcBef>
                <a:spcPts val="600"/>
              </a:spcBef>
              <a:buClr>
                <a:srgbClr val="918BDB"/>
              </a:buClr>
              <a:buFont typeface="Wingdings"/>
              <a:defRPr sz="2800"/>
            </a:lvl3pPr>
            <a:lvl4pPr marL="1691640" indent="-320040">
              <a:spcBef>
                <a:spcPts val="600"/>
              </a:spcBef>
              <a:buClr>
                <a:srgbClr val="918BDB"/>
              </a:buClr>
              <a:buFont typeface="Wingdings"/>
              <a:defRPr sz="2800"/>
            </a:lvl4pPr>
            <a:lvl5pPr marL="2148840" indent="-320040">
              <a:spcBef>
                <a:spcPts val="600"/>
              </a:spcBef>
              <a:buClr>
                <a:srgbClr val="918BDB"/>
              </a:buClr>
              <a:buFont typeface="Wingdings"/>
              <a:defRPr sz="2800"/>
            </a:lvl5p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图表">
    <p:spTree>
      <p:nvGrpSpPr>
        <p:cNvPr id="1" name=""/>
        <p:cNvGrpSpPr/>
        <p:nvPr/>
      </p:nvGrpSpPr>
      <p:grpSpPr>
        <a:xfrm>
          <a:off x="0" y="0"/>
          <a:ext cx="0" cy="0"/>
          <a:chOff x="0" y="0"/>
          <a:chExt cx="0" cy="0"/>
        </a:xfrm>
      </p:grpSpPr>
      <p:sp>
        <p:nvSpPr>
          <p:cNvPr id="119" name="Shape 119"/>
          <p:cNvSpPr>
            <a:spLocks noGrp="1"/>
          </p:cNvSpPr>
          <p:nvPr>
            <p:ph type="title" hasCustomPrompt="1"/>
          </p:nvPr>
        </p:nvSpPr>
        <p:spPr>
          <a:xfrm>
            <a:off x="250825" y="371475"/>
            <a:ext cx="6121400" cy="609600"/>
          </a:xfrm>
          <a:prstGeom prst="rect">
            <a:avLst/>
          </a:prstGeom>
        </p:spPr>
        <p:txBody>
          <a:bodyPr/>
          <a:lstStyle>
            <a:lvl1pPr>
              <a:defRPr sz="3200" b="1">
                <a:latin typeface="Adobe Gothic Std B"/>
                <a:ea typeface="Adobe Gothic Std B"/>
                <a:cs typeface="Adobe Gothic Std B"/>
                <a:sym typeface="Adobe Gothic Std B"/>
              </a:defRPr>
            </a:lvl1pPr>
          </a:lstStyle>
          <a:p>
            <a:r>
              <a:t>Title Text</a:t>
            </a:r>
          </a:p>
        </p:txBody>
      </p:sp>
      <p:sp>
        <p:nvSpPr>
          <p:cNvPr id="120" name="Shape 120"/>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幻灯片 0">
    <p:spTree>
      <p:nvGrpSpPr>
        <p:cNvPr id="1" name=""/>
        <p:cNvGrpSpPr/>
        <p:nvPr/>
      </p:nvGrpSpPr>
      <p:grpSpPr>
        <a:xfrm>
          <a:off x="0" y="0"/>
          <a:ext cx="0" cy="0"/>
          <a:chOff x="0" y="0"/>
          <a:chExt cx="0" cy="0"/>
        </a:xfrm>
      </p:grpSpPr>
      <p:sp>
        <p:nvSpPr>
          <p:cNvPr id="20" name="Shape 20"/>
          <p:cNvSpPr>
            <a:spLocks noGrp="1"/>
          </p:cNvSpPr>
          <p:nvPr>
            <p:ph type="title" hasCustomPrompt="1"/>
          </p:nvPr>
        </p:nvSpPr>
        <p:spPr>
          <a:xfrm>
            <a:off x="533400" y="2492375"/>
            <a:ext cx="8153400" cy="1225550"/>
          </a:xfrm>
          <a:prstGeom prst="rect">
            <a:avLst/>
          </a:prstGeom>
        </p:spPr>
        <p:txBody>
          <a:bodyPr/>
          <a:lstStyle>
            <a:lvl1pPr algn="ctr">
              <a:defRPr sz="4800" b="1">
                <a:latin typeface="Adobe Gothic Std B"/>
                <a:ea typeface="Adobe Gothic Std B"/>
                <a:cs typeface="Adobe Gothic Std B"/>
                <a:sym typeface="Adobe Gothic Std B"/>
              </a:defRPr>
            </a:lvl1pPr>
          </a:lstStyle>
          <a:p>
            <a:r>
              <a:t>Title Text</a:t>
            </a:r>
          </a:p>
        </p:txBody>
      </p:sp>
      <p:sp>
        <p:nvSpPr>
          <p:cNvPr id="21" name="Shape 21"/>
          <p:cNvSpPr>
            <a:spLocks noGrp="1"/>
          </p:cNvSpPr>
          <p:nvPr>
            <p:ph type="body" sz="quarter" idx="1" hasCustomPrompt="1"/>
          </p:nvPr>
        </p:nvSpPr>
        <p:spPr>
          <a:xfrm>
            <a:off x="1447800" y="3810000"/>
            <a:ext cx="6400800" cy="533400"/>
          </a:xfrm>
          <a:prstGeom prst="rect">
            <a:avLst/>
          </a:prstGeom>
        </p:spPr>
        <p:txBody>
          <a:bodyPr/>
          <a:lstStyle>
            <a:lvl1pPr algn="ctr">
              <a:spcBef>
                <a:spcPts val="400"/>
              </a:spcBef>
              <a:defRPr sz="2000">
                <a:solidFill>
                  <a:srgbClr val="898989"/>
                </a:solidFill>
              </a:defRPr>
            </a:lvl1pPr>
            <a:lvl2pPr marL="676910" indent="-219710" algn="ctr">
              <a:spcBef>
                <a:spcPts val="400"/>
              </a:spcBef>
              <a:defRPr sz="2000">
                <a:solidFill>
                  <a:srgbClr val="898989"/>
                </a:solidFill>
              </a:defRPr>
            </a:lvl2pPr>
            <a:lvl3pPr marL="1122045" indent="-207645" algn="ctr">
              <a:spcBef>
                <a:spcPts val="400"/>
              </a:spcBef>
              <a:defRPr sz="2000">
                <a:solidFill>
                  <a:srgbClr val="898989"/>
                </a:solidFill>
              </a:defRPr>
            </a:lvl3pPr>
            <a:lvl4pPr marL="1600200" indent="-228600" algn="ctr">
              <a:spcBef>
                <a:spcPts val="400"/>
              </a:spcBef>
              <a:defRPr sz="2000">
                <a:solidFill>
                  <a:srgbClr val="898989"/>
                </a:solidFill>
              </a:defRPr>
            </a:lvl4pPr>
            <a:lvl5pPr marL="2057400" indent="-228600" algn="ctr">
              <a:spcBef>
                <a:spcPts val="400"/>
              </a:spcBef>
              <a:defRPr sz="2000">
                <a:solidFill>
                  <a:srgbClr val="898989"/>
                </a:solidFill>
              </a:defRPr>
            </a:lvl5p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404859" y="6553200"/>
            <a:ext cx="281941" cy="287087"/>
          </a:xfrm>
          <a:prstGeom prst="rect">
            <a:avLst/>
          </a:prstGeom>
        </p:spPr>
        <p:txBody>
          <a:bodyPr/>
          <a:lstStyle>
            <a:lvl1pPr algn="r">
              <a:defRPr sz="1400">
                <a:latin typeface="Times New Roman"/>
                <a:ea typeface="Times New Roman"/>
                <a:cs typeface="Times New Roman"/>
                <a:sym typeface="Times New Roman"/>
              </a:defRPr>
            </a:lvl1pPr>
          </a:lstStyle>
          <a:p>
            <a:fld id="{86CB4B4D-7CA3-9044-876B-883B54F8677D}" type="slidenum">
              <a:rPr/>
            </a:fld>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9" name="Shape 29"/>
          <p:cNvSpPr>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hape 30"/>
          <p:cNvSpPr>
            <a:spLocks noGrp="1"/>
          </p:cNvSpPr>
          <p:nvPr>
            <p:ph type="title" hasCustomPrompt="1"/>
          </p:nvPr>
        </p:nvSpPr>
        <p:spPr>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8" name="Shape 38"/>
          <p:cNvSpPr>
            <a:spLocks noGrp="1"/>
          </p:cNvSpPr>
          <p:nvPr>
            <p:ph type="title" hasCustomPrompt="1"/>
          </p:nvPr>
        </p:nvSpPr>
        <p:spPr>
          <a:xfrm>
            <a:off x="623887" y="1709738"/>
            <a:ext cx="7886701" cy="2852737"/>
          </a:xfrm>
          <a:prstGeom prst="rect">
            <a:avLst/>
          </a:prstGeom>
        </p:spPr>
        <p:txBody>
          <a:bodyPr anchor="b"/>
          <a:lstStyle>
            <a:lvl1pPr>
              <a:defRPr sz="6000" b="1">
                <a:latin typeface="Adobe Gothic Std B"/>
                <a:ea typeface="Adobe Gothic Std B"/>
                <a:cs typeface="Adobe Gothic Std B"/>
                <a:sym typeface="Adobe Gothic Std B"/>
              </a:defRPr>
            </a:lvl1pPr>
          </a:lstStyle>
          <a:p>
            <a:r>
              <a:t>Title Text</a:t>
            </a:r>
          </a:p>
        </p:txBody>
      </p:sp>
      <p:sp>
        <p:nvSpPr>
          <p:cNvPr id="39" name="Shape 39"/>
          <p:cNvSpPr>
            <a:spLocks noGrp="1"/>
          </p:cNvSpPr>
          <p:nvPr>
            <p:ph type="body" sz="quarter" idx="1" hasCustomPrompt="1"/>
          </p:nvPr>
        </p:nvSpPr>
        <p:spPr>
          <a:xfrm>
            <a:off x="623887" y="4589462"/>
            <a:ext cx="7886701" cy="1500188"/>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7" name="Shape 47"/>
          <p:cNvSpPr>
            <a:spLocks noGrp="1"/>
          </p:cNvSpPr>
          <p:nvPr>
            <p:ph type="title" hasCustomPrompt="1"/>
          </p:nvPr>
        </p:nvSpPr>
        <p:spPr>
          <a:xfrm>
            <a:off x="487992" y="443135"/>
            <a:ext cx="6121401" cy="609601"/>
          </a:xfrm>
          <a:prstGeom prst="rect">
            <a:avLst/>
          </a:prstGeom>
        </p:spPr>
        <p:txBody>
          <a:bodyPr/>
          <a:lstStyle>
            <a:lvl1pPr>
              <a:defRPr sz="3200" b="1">
                <a:latin typeface="Adobe Gothic Std B"/>
                <a:ea typeface="Adobe Gothic Std B"/>
                <a:cs typeface="Adobe Gothic Std B"/>
                <a:sym typeface="Adobe Gothic Std B"/>
              </a:defRPr>
            </a:lvl1pPr>
          </a:lstStyle>
          <a:p>
            <a:r>
              <a:t>Title Text</a:t>
            </a:r>
          </a:p>
        </p:txBody>
      </p:sp>
      <p:sp>
        <p:nvSpPr>
          <p:cNvPr id="48" name="Shape 48"/>
          <p:cNvSpPr>
            <a:spLocks noGrp="1"/>
          </p:cNvSpPr>
          <p:nvPr>
            <p:ph type="body" sz="half" idx="1" hasCustomPrompt="1"/>
          </p:nvPr>
        </p:nvSpPr>
        <p:spPr>
          <a:xfrm>
            <a:off x="457200" y="1125537"/>
            <a:ext cx="4038600" cy="5199064"/>
          </a:xfrm>
          <a:prstGeom prst="rect">
            <a:avLst/>
          </a:prstGeom>
        </p:spPr>
        <p:txBody>
          <a:bodyPr/>
          <a:lstStyle>
            <a:lvl1pPr marL="342900" indent="-342900">
              <a:spcBef>
                <a:spcPts val="600"/>
              </a:spcBef>
              <a:buClr>
                <a:srgbClr val="918BDB"/>
              </a:buClr>
              <a:buSzPct val="75000"/>
              <a:buFont typeface="Wingdings"/>
              <a:buChar char="□"/>
              <a:defRPr sz="2800"/>
            </a:lvl1pPr>
            <a:lvl2pPr marL="765175" indent="-307975">
              <a:spcBef>
                <a:spcPts val="600"/>
              </a:spcBef>
              <a:buClr>
                <a:srgbClr val="918BDB"/>
              </a:buClr>
              <a:buFont typeface="Wingdings"/>
              <a:defRPr sz="2800"/>
            </a:lvl2pPr>
            <a:lvl3pPr marL="1205230" indent="-290830">
              <a:spcBef>
                <a:spcPts val="600"/>
              </a:spcBef>
              <a:buClr>
                <a:srgbClr val="918BDB"/>
              </a:buClr>
              <a:buFont typeface="Wingdings"/>
              <a:defRPr sz="2800"/>
            </a:lvl3pPr>
            <a:lvl4pPr marL="1691640" indent="-320040">
              <a:spcBef>
                <a:spcPts val="600"/>
              </a:spcBef>
              <a:buClr>
                <a:srgbClr val="918BDB"/>
              </a:buClr>
              <a:buFont typeface="Wingdings"/>
              <a:defRPr sz="2800"/>
            </a:lvl4pPr>
            <a:lvl5pPr marL="2148840" indent="-320040">
              <a:spcBef>
                <a:spcPts val="600"/>
              </a:spcBef>
              <a:buClr>
                <a:srgbClr val="918BDB"/>
              </a:buClr>
              <a:buFont typeface="Wingdings"/>
              <a:defRPr sz="2800"/>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6" name="Shape 56"/>
          <p:cNvSpPr>
            <a:spLocks noGrp="1"/>
          </p:cNvSpPr>
          <p:nvPr>
            <p:ph type="title" hasCustomPrompt="1"/>
          </p:nvPr>
        </p:nvSpPr>
        <p:spPr>
          <a:xfrm>
            <a:off x="630237" y="365125"/>
            <a:ext cx="7886701" cy="1325563"/>
          </a:xfrm>
          <a:prstGeom prst="rect">
            <a:avLst/>
          </a:prstGeom>
        </p:spPr>
        <p:txBody>
          <a:bodyPr/>
          <a:lstStyle>
            <a:lvl1pPr>
              <a:defRPr sz="3200" b="1">
                <a:latin typeface="Adobe Gothic Std B"/>
                <a:ea typeface="Adobe Gothic Std B"/>
                <a:cs typeface="Adobe Gothic Std B"/>
                <a:sym typeface="Adobe Gothic Std B"/>
              </a:defRPr>
            </a:lvl1pPr>
          </a:lstStyle>
          <a:p>
            <a:r>
              <a:t>Title Text</a:t>
            </a:r>
          </a:p>
        </p:txBody>
      </p:sp>
      <p:sp>
        <p:nvSpPr>
          <p:cNvPr id="57" name="Shape 57"/>
          <p:cNvSpPr>
            <a:spLocks noGrp="1"/>
          </p:cNvSpPr>
          <p:nvPr>
            <p:ph type="body" sz="quarter" idx="1" hasCustomPrompt="1"/>
          </p:nvPr>
        </p:nvSpPr>
        <p:spPr>
          <a:xfrm>
            <a:off x="630237" y="1681163"/>
            <a:ext cx="3868739" cy="823913"/>
          </a:xfrm>
          <a:prstGeom prst="rect">
            <a:avLst/>
          </a:prstGeom>
        </p:spPr>
        <p:txBody>
          <a:bodyPr anchor="b"/>
          <a:lstStyle>
            <a:lvl1pPr>
              <a:defRPr b="1"/>
            </a:lvl1pPr>
            <a:lvl2pPr marL="0" indent="457200">
              <a:buSzTx/>
              <a:buNone/>
              <a:defRPr b="1"/>
            </a:lvl2pPr>
            <a:lvl3pPr marL="0" indent="914400">
              <a:buSzTx/>
              <a:buNone/>
              <a:defRPr b="1"/>
            </a:lvl3pPr>
            <a:lvl4pPr marL="0" indent="1371600">
              <a:buSzTx/>
              <a:buNone/>
              <a:defRPr b="1"/>
            </a:lvl4pPr>
            <a:lvl5pPr marL="0" indent="1828800">
              <a:buSzTx/>
              <a:buNone/>
              <a:defRPr b="1"/>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body" sz="quarter" idx="13"/>
          </p:nvPr>
        </p:nvSpPr>
        <p:spPr>
          <a:xfrm>
            <a:off x="4629150" y="1681163"/>
            <a:ext cx="3887788" cy="823913"/>
          </a:xfrm>
          <a:prstGeom prst="rect">
            <a:avLst/>
          </a:prstGeom>
        </p:spPr>
        <p:txBody>
          <a:bodyPr anchor="b"/>
          <a:lstStyle/>
          <a:p>
            <a:pPr>
              <a:defRPr b="1"/>
            </a:pPr>
          </a:p>
        </p:txBody>
      </p:sp>
      <p:sp>
        <p:nvSpPr>
          <p:cNvPr id="59" name="Shape 59"/>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6" name="Shape 66"/>
          <p:cNvSpPr>
            <a:spLocks noGrp="1"/>
          </p:cNvSpPr>
          <p:nvPr>
            <p:ph type="title" hasCustomPrompt="1"/>
          </p:nvPr>
        </p:nvSpPr>
        <p:spPr>
          <a:xfrm>
            <a:off x="487992" y="443135"/>
            <a:ext cx="6121401" cy="609601"/>
          </a:xfrm>
          <a:prstGeom prst="rect">
            <a:avLst/>
          </a:prstGeom>
        </p:spPr>
        <p:txBody>
          <a:bodyPr/>
          <a:lstStyle>
            <a:lvl1pPr>
              <a:defRPr sz="3200" b="1">
                <a:latin typeface="Adobe Gothic Std B"/>
                <a:ea typeface="Adobe Gothic Std B"/>
                <a:cs typeface="Adobe Gothic Std B"/>
                <a:sym typeface="Adobe Gothic Std B"/>
              </a:defRPr>
            </a:lvl1pPr>
          </a:lstStyle>
          <a:p>
            <a:r>
              <a:t>Title Text</a:t>
            </a:r>
          </a:p>
        </p:txBody>
      </p:sp>
      <p:sp>
        <p:nvSpPr>
          <p:cNvPr id="67" name="Shape 67"/>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74" name="Shape 74"/>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81" name="Shape 81"/>
          <p:cNvSpPr>
            <a:spLocks noGrp="1"/>
          </p:cNvSpPr>
          <p:nvPr>
            <p:ph type="title" hasCustomPrompt="1"/>
          </p:nvPr>
        </p:nvSpPr>
        <p:spPr>
          <a:xfrm>
            <a:off x="630237" y="457200"/>
            <a:ext cx="2949576" cy="1600200"/>
          </a:xfrm>
          <a:prstGeom prst="rect">
            <a:avLst/>
          </a:prstGeom>
        </p:spPr>
        <p:txBody>
          <a:bodyPr anchor="b"/>
          <a:lstStyle>
            <a:lvl1pPr>
              <a:defRPr sz="3200" b="1">
                <a:latin typeface="Adobe Gothic Std B"/>
                <a:ea typeface="Adobe Gothic Std B"/>
                <a:cs typeface="Adobe Gothic Std B"/>
                <a:sym typeface="Adobe Gothic Std B"/>
              </a:defRPr>
            </a:lvl1pPr>
          </a:lstStyle>
          <a:p>
            <a:r>
              <a:t>Title Text</a:t>
            </a:r>
          </a:p>
        </p:txBody>
      </p:sp>
      <p:sp>
        <p:nvSpPr>
          <p:cNvPr id="82" name="Shape 82"/>
          <p:cNvSpPr>
            <a:spLocks noGrp="1"/>
          </p:cNvSpPr>
          <p:nvPr>
            <p:ph type="body" sz="half" idx="1" hasCustomPrompt="1"/>
          </p:nvPr>
        </p:nvSpPr>
        <p:spPr>
          <a:xfrm>
            <a:off x="3887787" y="987425"/>
            <a:ext cx="4629151" cy="4873625"/>
          </a:xfrm>
          <a:prstGeom prst="rect">
            <a:avLst/>
          </a:prstGeom>
        </p:spPr>
        <p:txBody>
          <a:bodyPr/>
          <a:lstStyle>
            <a:lvl1pPr marL="342900" indent="-342900">
              <a:spcBef>
                <a:spcPts val="700"/>
              </a:spcBef>
              <a:buClr>
                <a:srgbClr val="918BDB"/>
              </a:buClr>
              <a:buSzPct val="75000"/>
              <a:buFont typeface="Wingdings"/>
              <a:buChar char="□"/>
              <a:defRPr sz="3200"/>
            </a:lvl1pPr>
            <a:lvl2pPr marL="783590" indent="-326390">
              <a:spcBef>
                <a:spcPts val="700"/>
              </a:spcBef>
              <a:buClr>
                <a:srgbClr val="918BDB"/>
              </a:buClr>
              <a:buFont typeface="Wingdings"/>
              <a:defRPr sz="3200"/>
            </a:lvl2pPr>
            <a:lvl3pPr marL="1219200" indent="-304800">
              <a:spcBef>
                <a:spcPts val="700"/>
              </a:spcBef>
              <a:buClr>
                <a:srgbClr val="918BDB"/>
              </a:buClr>
              <a:buFont typeface="Wingdings"/>
              <a:defRPr sz="3200"/>
            </a:lvl3pPr>
            <a:lvl4pPr marL="1737360" indent="-365760">
              <a:spcBef>
                <a:spcPts val="700"/>
              </a:spcBef>
              <a:buClr>
                <a:srgbClr val="918BDB"/>
              </a:buClr>
              <a:buFont typeface="Wingdings"/>
              <a:defRPr sz="3200"/>
            </a:lvl4pPr>
            <a:lvl5pPr marL="2194560" indent="-365760">
              <a:spcBef>
                <a:spcPts val="700"/>
              </a:spcBef>
              <a:buClr>
                <a:srgbClr val="918BDB"/>
              </a:buClr>
              <a:buFont typeface="Wingdings"/>
              <a:defRPr sz="3200"/>
            </a:lvl5pPr>
          </a:lstStyle>
          <a:p>
            <a:r>
              <a:t>Body Level One</a:t>
            </a:r>
          </a:p>
          <a:p>
            <a:pPr lvl="1"/>
            <a:r>
              <a:t>Body Level Two</a:t>
            </a:r>
          </a:p>
          <a:p>
            <a:pPr lvl="2"/>
            <a:r>
              <a:t>Body Level Three</a:t>
            </a:r>
          </a:p>
          <a:p>
            <a:pPr lvl="3"/>
            <a:r>
              <a:t>Body Level Four</a:t>
            </a:r>
          </a:p>
          <a:p>
            <a:pPr lvl="4"/>
            <a:r>
              <a:t>Body Level Five</a:t>
            </a:r>
          </a:p>
        </p:txBody>
      </p:sp>
      <p:sp>
        <p:nvSpPr>
          <p:cNvPr id="83" name="Shape 83"/>
          <p:cNvSpPr>
            <a:spLocks noGrp="1"/>
          </p:cNvSpPr>
          <p:nvPr>
            <p:ph type="body" sz="quarter" idx="13"/>
          </p:nvPr>
        </p:nvSpPr>
        <p:spPr>
          <a:xfrm>
            <a:off x="630237" y="2057400"/>
            <a:ext cx="2949576" cy="3811588"/>
          </a:xfrm>
          <a:prstGeom prst="rect">
            <a:avLst/>
          </a:prstGeom>
        </p:spPr>
        <p:txBody>
          <a:bodyPr/>
          <a:lstStyle/>
          <a:p>
            <a:pPr>
              <a:spcBef>
                <a:spcPts val="300"/>
              </a:spcBef>
              <a:defRPr sz="1600"/>
            </a:pPr>
          </a:p>
        </p:txBody>
      </p:sp>
      <p:sp>
        <p:nvSpPr>
          <p:cNvPr id="84" name="Shape 84"/>
          <p:cNvSpPr>
            <a:spLocks noGrp="1"/>
          </p:cNvSpPr>
          <p:nvPr>
            <p:ph type="sldNum" sz="quarter" idx="2"/>
          </p:nvPr>
        </p:nvSpPr>
        <p:spPr>
          <a:xfrm>
            <a:off x="4194442" y="6477000"/>
            <a:ext cx="297916" cy="281940"/>
          </a:xfrm>
          <a:prstGeom prst="rect">
            <a:avLst/>
          </a:prstGeom>
        </p:spPr>
        <p:txBody>
          <a:bodyPr/>
          <a:lstStyle/>
          <a:p>
            <a:fld id="{86CB4B4D-7CA3-9044-876B-883B54F8677D}" type="slidenum">
              <a:rPr/>
            </a:fld>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457200" y="1341562"/>
            <a:ext cx="8229600" cy="4463702"/>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title"/>
          </p:nvPr>
        </p:nvSpPr>
        <p:spPr>
          <a:xfrm>
            <a:off x="531043" y="400472"/>
            <a:ext cx="8065592" cy="609601"/>
          </a:xfrm>
          <a:prstGeom prst="rect">
            <a:avLst/>
          </a:prstGeom>
          <a:ln w="12700">
            <a:miter lim="400000"/>
          </a:ln>
        </p:spPr>
        <p:txBody>
          <a:bodyPr lIns="45719" rIns="45719" anchor="ctr">
            <a:normAutofit/>
          </a:bodyPr>
          <a:lstStyle/>
          <a:p>
            <a:r>
              <a:t>Title Text</a:t>
            </a:r>
          </a:p>
        </p:txBody>
      </p:sp>
      <p:sp>
        <p:nvSpPr>
          <p:cNvPr id="4" name="Shape 4"/>
          <p:cNvSpPr>
            <a:spLocks noGrp="1"/>
          </p:cNvSpPr>
          <p:nvPr>
            <p:ph type="sldNum" sz="quarter" idx="2"/>
          </p:nvPr>
        </p:nvSpPr>
        <p:spPr>
          <a:xfrm>
            <a:off x="5486400" y="6356350"/>
            <a:ext cx="2133600" cy="368300"/>
          </a:xfrm>
          <a:prstGeom prst="rect">
            <a:avLst/>
          </a:prstGeom>
          <a:ln w="12700">
            <a:miter lim="400000"/>
          </a:ln>
        </p:spPr>
        <p:txBody>
          <a:bodyPr wrap="none" lIns="45719" rIns="45719">
            <a:spAutoFit/>
          </a:bodyPr>
          <a:lstStyle>
            <a:lvl1pPr algn="ctr">
              <a:defRPr sz="1200">
                <a:effectLst>
                  <a:outerShdw blurRad="38100" dist="38100" dir="2700000" rotWithShape="0">
                    <a:srgbClr val="C0C0C0"/>
                  </a:outerShdw>
                </a:effectLst>
                <a:latin typeface="Verdana"/>
                <a:ea typeface="Verdana"/>
                <a:cs typeface="Verdana"/>
                <a:sym typeface="Verdana"/>
              </a:defRPr>
            </a:lvl1pPr>
          </a:lstStyle>
          <a:p>
            <a:fld id="{86CB4B4D-7CA3-9044-876B-883B54F8677D}" type="slidenum">
              <a:rPr/>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1pPr>
      <a:lvl2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2pPr>
      <a:lvl3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3pPr>
      <a:lvl4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4pPr>
      <a:lvl5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5pPr>
      <a:lvl6pPr marL="0" marR="0" indent="4572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6pPr>
      <a:lvl7pPr marL="0" marR="0" indent="9144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7pPr>
      <a:lvl8pPr marL="0" marR="0" indent="13716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8pPr>
      <a:lvl9pPr marL="0" marR="0" indent="18288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9pPr>
    </p:titleStyle>
    <p:bodyStyle>
      <a:lvl1pPr marL="0" marR="0" indent="0" algn="l" defTabSz="914400" rtl="0" latinLnBrk="0">
        <a:spcBef>
          <a:spcPts val="500"/>
        </a:spcBef>
        <a:spcAft>
          <a:spcPts val="0"/>
        </a:spcAft>
        <a:buClrTx/>
        <a:buSzTx/>
        <a:buFontTx/>
        <a:buNone/>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1pPr>
      <a:lvl2pPr marL="417195" marR="0" indent="-342900" algn="l" defTabSz="914400" rtl="0" latinLnBrk="0">
        <a:spcBef>
          <a:spcPts val="500"/>
        </a:spcBef>
        <a:spcAft>
          <a:spcPts val="0"/>
        </a:spcAft>
        <a:buClrTx/>
        <a:buSzPct val="60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2pPr>
      <a:lvl3pPr marL="1306195" marR="0" indent="-391795" algn="l" defTabSz="914400" rtl="0" latinLnBrk="0">
        <a:spcBef>
          <a:spcPts val="500"/>
        </a:spcBef>
        <a:spcAft>
          <a:spcPts val="0"/>
        </a:spcAft>
        <a:buClrTx/>
        <a:buSzPct val="75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3pPr>
      <a:lvl4pPr marL="1714500" marR="0" indent="-342900" algn="l" defTabSz="914400" rtl="0" latinLnBrk="0">
        <a:spcBef>
          <a:spcPts val="500"/>
        </a:spcBef>
        <a:spcAft>
          <a:spcPts val="0"/>
        </a:spcAft>
        <a:buClrTx/>
        <a:buSzPct val="60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4pPr>
      <a:lvl5pPr marL="2171700" marR="0" indent="-342900" algn="l" defTabSz="914400" rtl="0" latinLnBrk="0">
        <a:spcBef>
          <a:spcPts val="500"/>
        </a:spcBef>
        <a:spcAft>
          <a:spcPts val="0"/>
        </a:spcAft>
        <a:buClrTx/>
        <a:buSzPct val="75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5pPr>
      <a:lvl6pPr marL="2590800" marR="0" indent="-304800" algn="l" defTabSz="914400" rtl="0" latinLnBrk="0">
        <a:spcBef>
          <a:spcPts val="500"/>
        </a:spcBef>
        <a:spcAft>
          <a:spcPts val="0"/>
        </a:spcAft>
        <a:buClrTx/>
        <a:buSzPct val="100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6pPr>
      <a:lvl7pPr marL="3048000" marR="0" indent="-304800" algn="l" defTabSz="914400" rtl="0" latinLnBrk="0">
        <a:spcBef>
          <a:spcPts val="500"/>
        </a:spcBef>
        <a:spcAft>
          <a:spcPts val="0"/>
        </a:spcAft>
        <a:buClrTx/>
        <a:buSzPct val="100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7pPr>
      <a:lvl8pPr marL="3505200" marR="0" indent="-304800" algn="l" defTabSz="914400" rtl="0" latinLnBrk="0">
        <a:spcBef>
          <a:spcPts val="500"/>
        </a:spcBef>
        <a:spcAft>
          <a:spcPts val="0"/>
        </a:spcAft>
        <a:buClrTx/>
        <a:buSzPct val="100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8pPr>
      <a:lvl9pPr marL="3962400" marR="0" indent="-304800" algn="l" defTabSz="914400" rtl="0" latinLnBrk="0">
        <a:spcBef>
          <a:spcPts val="500"/>
        </a:spcBef>
        <a:spcAft>
          <a:spcPts val="0"/>
        </a:spcAft>
        <a:buClrTx/>
        <a:buSzPct val="100000"/>
        <a:buFontTx/>
        <a:buChar char="•"/>
        <a:defRPr sz="2400" b="0" i="0" u="none" strike="noStrike" cap="none" spc="0" baseline="0">
          <a:ln>
            <a:noFill/>
          </a:ln>
          <a:solidFill>
            <a:srgbClr val="BFBFBF"/>
          </a:solidFill>
          <a:uFillTx/>
          <a:latin typeface="Kozuka Gothic Pr6N L"/>
          <a:ea typeface="Kozuka Gothic Pr6N L"/>
          <a:cs typeface="Kozuka Gothic Pr6N L"/>
          <a:sym typeface="Kozuka Gothic Pr6N L"/>
        </a:defRPr>
      </a:lvl9pPr>
    </p:bodyStyle>
    <p:otherStyle>
      <a:lvl1pPr marL="0" marR="0" indent="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1pPr>
      <a:lvl2pPr marL="0" marR="0" indent="4572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2pPr>
      <a:lvl3pPr marL="0" marR="0" indent="9144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3pPr>
      <a:lvl4pPr marL="0" marR="0" indent="13716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4pPr>
      <a:lvl5pPr marL="0" marR="0" indent="18288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5pPr>
      <a:lvl6pPr marL="0" marR="0" indent="22860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6pPr>
      <a:lvl7pPr marL="0" marR="0" indent="27432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7pPr>
      <a:lvl8pPr marL="0" marR="0" indent="32004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8pPr>
      <a:lvl9pPr marL="0" marR="0" indent="3657600" algn="ctr" defTabSz="914400" rtl="0" latinLnBrk="0">
        <a:spcBef>
          <a:spcPts val="0"/>
        </a:spcBef>
        <a:spcAft>
          <a:spcPts val="0"/>
        </a:spcAft>
        <a:buClrTx/>
        <a:buSzTx/>
        <a:buFontTx/>
        <a:buNone/>
        <a:defRPr sz="1200" b="0" i="0" u="none" strike="noStrike" cap="none" spc="0" baseline="0">
          <a:ln>
            <a:noFill/>
          </a:ln>
          <a:solidFill>
            <a:schemeClr val="tx1"/>
          </a:solidFill>
          <a:effectLst>
            <a:outerShdw blurRad="38100" dist="38100" dir="2700000" rotWithShape="0">
              <a:srgbClr val="C0C0C0"/>
            </a:outerShdw>
          </a:effectLst>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495300" y="980727"/>
            <a:ext cx="8153400" cy="2449688"/>
          </a:xfrm>
          <a:prstGeom prst="rect">
            <a:avLst/>
          </a:prstGeom>
        </p:spPr>
        <p:txBody>
          <a:bodyPr/>
          <a:lstStyle>
            <a:lvl1pPr>
              <a:defRPr sz="4400" b="0">
                <a:latin typeface="Trebuchet MS"/>
                <a:ea typeface="Trebuchet MS"/>
                <a:cs typeface="Trebuchet MS"/>
                <a:sym typeface="Trebuchet MS"/>
              </a:defRPr>
            </a:lvl1pPr>
          </a:lstStyle>
          <a:p>
            <a:r>
              <a:t>Statistical Comparisions of Classifiers over Multiple Data Sets</a:t>
            </a:r>
          </a:p>
        </p:txBody>
      </p:sp>
      <p:sp>
        <p:nvSpPr>
          <p:cNvPr id="100" name="文本框 99"/>
          <p:cNvSpPr txBox="1"/>
          <p:nvPr/>
        </p:nvSpPr>
        <p:spPr>
          <a:xfrm>
            <a:off x="802005" y="3429000"/>
            <a:ext cx="7446645" cy="3017520"/>
          </a:xfrm>
          <a:prstGeom prst="rect">
            <a:avLst/>
          </a:prstGeom>
          <a:noFill/>
          <a:ln w="9525">
            <a:noFill/>
            <a:miter/>
          </a:ln>
        </p:spPr>
        <p:txBody>
          <a:bodyPr wrap="square">
            <a:spAutoFit/>
          </a:bodyPr>
          <a:p>
            <a:pPr marL="0" indent="0" algn="l"/>
            <a:r>
              <a:rPr lang="zh-CN" altLang="en-US" sz="4000" b="0">
                <a:solidFill>
                  <a:srgbClr val="FFC000"/>
                </a:solidFill>
                <a:latin typeface="华文中宋" charset="0"/>
                <a:ea typeface="华文中宋" charset="0"/>
                <a:cs typeface="仿宋_GB2312" charset="0"/>
              </a:rPr>
              <a:t>分类器在多个数据集下的统计比较</a:t>
            </a:r>
            <a:endParaRPr lang="zh-CN" altLang="en-US" sz="4000" b="0">
              <a:solidFill>
                <a:srgbClr val="FFC000"/>
              </a:solidFill>
              <a:latin typeface="华文中宋" charset="0"/>
              <a:ea typeface="华文中宋" charset="0"/>
              <a:cs typeface="仿宋_GB2312" charset="0"/>
            </a:endParaRPr>
          </a:p>
          <a:p>
            <a:pPr marL="0" indent="0" algn="l"/>
            <a:endParaRPr lang="zh-CN" altLang="en-US" sz="4000" b="0">
              <a:solidFill>
                <a:srgbClr val="FFC000"/>
              </a:solidFill>
              <a:latin typeface="华文中宋" charset="0"/>
              <a:ea typeface="华文中宋" charset="0"/>
              <a:cs typeface="仿宋_GB2312" charset="0"/>
            </a:endParaRPr>
          </a:p>
          <a:p>
            <a:pPr marL="0" indent="0" algn="ctr"/>
            <a:r>
              <a:rPr lang="zh-CN" altLang="en-US" sz="4000" b="0">
                <a:solidFill>
                  <a:srgbClr val="FFC000"/>
                </a:solidFill>
                <a:latin typeface="华文中宋" charset="0"/>
                <a:ea typeface="华文中宋" charset="0"/>
                <a:cs typeface="仿宋_GB2312" charset="0"/>
              </a:rPr>
              <a:t>读书报告 </a:t>
            </a:r>
            <a:endParaRPr lang="zh-CN" altLang="en-US" sz="4000" b="0">
              <a:solidFill>
                <a:srgbClr val="FFC000"/>
              </a:solidFill>
              <a:latin typeface="华文中宋" charset="0"/>
              <a:ea typeface="华文中宋" charset="0"/>
              <a:cs typeface="仿宋_GB2312" charset="0"/>
            </a:endParaRPr>
          </a:p>
          <a:p>
            <a:pPr marL="0" indent="0" algn="ctr"/>
            <a:r>
              <a:rPr lang="zh-CN" altLang="en-US" sz="3200" b="0">
                <a:solidFill>
                  <a:srgbClr val="FFC000"/>
                </a:solidFill>
                <a:latin typeface="华文中宋" charset="0"/>
                <a:ea typeface="华文中宋" charset="0"/>
                <a:cs typeface="仿宋_GB2312" charset="0"/>
              </a:rPr>
              <a:t>汤建华</a:t>
            </a:r>
            <a:endParaRPr lang="zh-CN" altLang="en-US" sz="3200" b="0">
              <a:solidFill>
                <a:srgbClr val="FFC000"/>
              </a:solidFill>
              <a:latin typeface="华文中宋" charset="0"/>
              <a:ea typeface="华文中宋" charset="0"/>
              <a:cs typeface="仿宋_GB2312"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sz="quarter" idx="1"/>
          </p:nvPr>
        </p:nvSpPr>
        <p:spPr>
          <a:xfrm>
            <a:off x="966427" y="2061641"/>
            <a:ext cx="7211146" cy="863302"/>
          </a:xfrm>
          <a:prstGeom prst="rect">
            <a:avLst/>
          </a:prstGeom>
        </p:spPr>
        <p:txBody>
          <a:bodyPr>
            <a:normAutofit fontScale="90000"/>
          </a:bodyPr>
          <a:lstStyle>
            <a:lvl1pPr algn="ctr">
              <a:spcBef>
                <a:spcPts val="1000"/>
              </a:spcBef>
              <a:defRPr sz="4400">
                <a:solidFill>
                  <a:srgbClr val="FFC000"/>
                </a:solidFill>
              </a:defRPr>
            </a:lvl1pPr>
          </a:lstStyle>
          <a:p>
            <a:r>
              <a:t> </a:t>
            </a:r>
          </a:p>
        </p:txBody>
      </p:sp>
      <p:sp>
        <p:nvSpPr>
          <p:cNvPr id="2" name="标题 1"/>
          <p:cNvSpPr>
            <a:spLocks noGrp="1"/>
          </p:cNvSpPr>
          <p:nvPr>
            <p:ph type="title"/>
          </p:nvPr>
        </p:nvSpPr>
        <p:spPr>
          <a:xfrm>
            <a:off x="459740" y="1057910"/>
            <a:ext cx="8014970" cy="4680585"/>
          </a:xfrm>
        </p:spPr>
        <p:txBody>
          <a:bodyPr>
            <a:normAutofit/>
          </a:bodyPr>
          <a:p>
            <a:pPr algn="l"/>
            <a:r>
              <a:rPr lang="en-US" altLang="zh-CN" sz="2000">
                <a:sym typeface="+mn-ea"/>
              </a:rPr>
              <a:t>     </a:t>
            </a:r>
            <a:r>
              <a:rPr lang="zh-CN" altLang="en-US" sz="2000">
                <a:sym typeface="+mn-ea"/>
              </a:rPr>
              <a:t>过去几年之中,机械学习社区越来越意识到对已发表结果的统计验证的需要。这种方法可以运用到很多成熟的领域：大量增加的现实生活的应用以及可用于一些现有的机器学习框架，这样可以更简单的修正已有的算法和开发新的算法，并且在彼此之间进行比较。</a:t>
            </a:r>
            <a:br>
              <a:rPr lang="zh-CN" altLang="en-US" sz="2000">
                <a:sym typeface="+mn-ea"/>
              </a:rPr>
            </a:br>
            <a:r>
              <a:rPr lang="zh-CN" altLang="en-US" sz="2000">
                <a:sym typeface="+mn-ea"/>
              </a:rPr>
              <a:t>    在典型的机器学习的论文当中，一个新的机器学习算法，它其中的一部分或者前部分或者后部分已经都被提出了。因此我们得到一个隐含的假设：这种提高可以促成现有算法的一个效率的提高。并且提出了很多解决问题的方法，希望从现有的失败中找到成功的方法。论文选择了一些数据集用于测试，然后运行算法，最后通过后使用合适的方法去评估模型的结果质量，这种是最常见的准确分类。论文的剩下的步骤是使用统计学的方法去验证表现的提高建设。</a:t>
            </a:r>
            <a:endParaRPr lang="zh-CN" altLang="en-US" sz="2000"/>
          </a:p>
        </p:txBody>
      </p:sp>
      <p:sp>
        <p:nvSpPr>
          <p:cNvPr id="3" name="标题 1"/>
          <p:cNvSpPr>
            <a:spLocks noGrp="1"/>
          </p:cNvSpPr>
          <p:nvPr/>
        </p:nvSpPr>
        <p:spPr>
          <a:xfrm>
            <a:off x="612775" y="2688590"/>
            <a:ext cx="7752715" cy="2995295"/>
          </a:xfrm>
          <a:prstGeom prst="rect">
            <a:avLst/>
          </a:prstGeom>
          <a:ln w="12700">
            <a:miter lim="400000"/>
          </a:ln>
        </p:spPr>
        <p:txBody>
          <a:bodyPr lIns="45719" rIns="45719" anchor="ctr">
            <a:normAutofit/>
          </a:bodyPr>
          <a:lstStyle>
            <a:lvl1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1pPr>
            <a:lvl2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2pPr>
            <a:lvl3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3pPr>
            <a:lvl4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4pPr>
            <a:lvl5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5pPr>
            <a:lvl6pPr marL="0" marR="0" indent="4572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6pPr>
            <a:lvl7pPr marL="0" marR="0" indent="9144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7pPr>
            <a:lvl8pPr marL="0" marR="0" indent="13716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8pPr>
            <a:lvl9pPr marL="0" marR="0" indent="18288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9pPr>
          </a:lstStyle>
          <a:p>
            <a:pPr algn="l"/>
            <a:r>
              <a:rPr lang="zh-CN" altLang="en-US" sz="2800"/>
              <a:t> </a:t>
            </a:r>
            <a:endParaRPr lang="zh-CN" altLang="en-US" sz="2800"/>
          </a:p>
        </p:txBody>
      </p:sp>
      <p:sp>
        <p:nvSpPr>
          <p:cNvPr id="4" name="标题 1"/>
          <p:cNvSpPr>
            <a:spLocks noGrp="1"/>
          </p:cNvSpPr>
          <p:nvPr/>
        </p:nvSpPr>
        <p:spPr>
          <a:xfrm>
            <a:off x="395605" y="764540"/>
            <a:ext cx="7925435" cy="1020445"/>
          </a:xfrm>
          <a:prstGeom prst="rect">
            <a:avLst/>
          </a:prstGeom>
          <a:ln w="12700">
            <a:miter lim="400000"/>
          </a:ln>
        </p:spPr>
        <p:txBody>
          <a:bodyPr lIns="45719" rIns="45719" anchor="ctr">
            <a:normAutofit/>
          </a:bodyPr>
          <a:lstStyle>
            <a:lvl1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1pPr>
            <a:lvl2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2pPr>
            <a:lvl3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3pPr>
            <a:lvl4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4pPr>
            <a:lvl5pPr marL="0" marR="0" indent="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5pPr>
            <a:lvl6pPr marL="0" marR="0" indent="4572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6pPr>
            <a:lvl7pPr marL="0" marR="0" indent="9144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7pPr>
            <a:lvl8pPr marL="0" marR="0" indent="13716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8pPr>
            <a:lvl9pPr marL="0" marR="0" indent="1828800" algn="l" defTabSz="914400" rtl="0" latinLnBrk="0">
              <a:spcBef>
                <a:spcPts val="0"/>
              </a:spcBef>
              <a:spcAft>
                <a:spcPts val="0"/>
              </a:spcAft>
              <a:buClrTx/>
              <a:buSzTx/>
              <a:buFontTx/>
              <a:buNone/>
              <a:defRPr sz="4200" b="0" i="0" u="none" strike="noStrike" cap="none" spc="0" baseline="0">
                <a:ln>
                  <a:noFill/>
                </a:ln>
                <a:solidFill>
                  <a:srgbClr val="FFBD04"/>
                </a:solidFill>
                <a:uFillTx/>
                <a:latin typeface="Trebuchet MS"/>
                <a:ea typeface="Trebuchet MS"/>
                <a:cs typeface="Trebuchet MS"/>
                <a:sym typeface="Trebuchet MS"/>
              </a:defRPr>
            </a:lvl9pPr>
          </a:lstStyle>
          <a:p>
            <a:pPr algn="ctr"/>
            <a:r>
              <a:rPr lang="zh-CN" altLang="en-US" sz="2800"/>
              <a:t>简介</a:t>
            </a:r>
            <a:endParaRPr lang="zh-CN" altLang="en-US" sz="2800"/>
          </a:p>
          <a:p>
            <a:pPr algn="l"/>
            <a:endParaRPr lang="zh-CN" altLang="en-US" sz="2000">
              <a:sym typeface="+mn-ea"/>
            </a:endParaRPr>
          </a:p>
          <a:p>
            <a:pPr algn="l"/>
            <a:endParaRPr lang="zh-CN" altLang="en-US" sz="200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idx="1"/>
          </p:nvPr>
        </p:nvSpPr>
        <p:spPr>
          <a:xfrm>
            <a:off x="467360" y="1268537"/>
            <a:ext cx="8229600" cy="4463702"/>
          </a:xfrm>
          <a:prstGeom prst="rect">
            <a:avLst/>
          </a:prstGeom>
        </p:spPr>
        <p:txBody>
          <a:bodyPr>
            <a:normAutofit/>
          </a:bodyPr>
          <a:lstStyle>
            <a:lvl1pPr algn="ctr">
              <a:spcBef>
                <a:spcPts val="1000"/>
              </a:spcBef>
              <a:defRPr sz="4400">
                <a:solidFill>
                  <a:srgbClr val="FFC000"/>
                </a:solidFill>
              </a:defRPr>
            </a:lvl1pPr>
          </a:lstStyle>
          <a:p>
            <a:r>
              <a:t> </a:t>
            </a:r>
          </a:p>
        </p:txBody>
      </p:sp>
      <p:sp>
        <p:nvSpPr>
          <p:cNvPr id="4" name="标题 3"/>
          <p:cNvSpPr>
            <a:spLocks noGrp="1"/>
          </p:cNvSpPr>
          <p:nvPr>
            <p:ph type="title"/>
          </p:nvPr>
        </p:nvSpPr>
        <p:spPr>
          <a:xfrm>
            <a:off x="539933" y="548427"/>
            <a:ext cx="8065592" cy="609601"/>
          </a:xfrm>
        </p:spPr>
        <p:txBody>
          <a:bodyPr>
            <a:normAutofit fontScale="90000"/>
          </a:bodyPr>
          <a:p>
            <a:pPr algn="ctr"/>
            <a:r>
              <a:rPr>
                <a:sym typeface="+mn-ea"/>
              </a:rPr>
              <a:t> 相关理论研究</a:t>
            </a:r>
            <a:endParaRPr lang="zh-CN" altLang="en-US"/>
          </a:p>
        </p:txBody>
      </p:sp>
      <p:sp>
        <p:nvSpPr>
          <p:cNvPr id="3" name="Shape 802"/>
          <p:cNvSpPr>
            <a:spLocks noGrp="1"/>
          </p:cNvSpPr>
          <p:nvPr/>
        </p:nvSpPr>
        <p:spPr>
          <a:xfrm>
            <a:off x="679450" y="1413510"/>
            <a:ext cx="7407910" cy="4796790"/>
          </a:xfrm>
          <a:prstGeom prst="rect">
            <a:avLst/>
          </a:prstGeom>
          <a:ln w="12700">
            <a:miter lim="400000"/>
          </a:ln>
        </p:spPr>
        <p:txBody>
          <a:bodyPr lIns="45719" rIns="45719">
            <a:normAutofit/>
          </a:bodyPr>
          <a:lstStyle>
            <a:lvl1pPr algn="ctr">
              <a:spcBef>
                <a:spcPts val="1000"/>
              </a:spcBef>
              <a:defRPr sz="4400">
                <a:solidFill>
                  <a:srgbClr val="FFC000"/>
                </a:solidFill>
              </a:defRPr>
            </a:lvl1pPr>
          </a:lstStyle>
          <a:p>
            <a:pPr algn="l"/>
            <a:r>
              <a:rPr lang="en-US"/>
              <a:t>    </a:t>
            </a:r>
            <a:r>
              <a:rPr lang="en-US" sz="2000"/>
              <a:t>Bouckaert（2003）认为，理论上的自由度是不正确的，由于依赖实验和经验发现值之间应该使用，而纳多和Bengio（2000）提出的校正重采样t检验用于调整基于所述方差实例子集之间的重叠。 Bouckaert和弗兰克（Bouckaert和Frank，2004; Bouckaert，2004）也研究了机器学习实验举一反三，发现了5×2CVt检验不满意和选择了校正重采样t检验。有关的一般的工作估计k折交叉验证方差的问题，详见Bengio和Grandvalet工作（2004）。</a:t>
            </a:r>
            <a:endParaRPr lang="en-US" sz="2000"/>
          </a:p>
          <a:p>
            <a:endParaRPr lang="en-US" altLang="en-US" sz="2000">
              <a:ea typeface="宋体"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idx="1"/>
          </p:nvPr>
        </p:nvSpPr>
        <p:spPr>
          <a:xfrm>
            <a:off x="748030" y="1342390"/>
            <a:ext cx="7939405" cy="3629025"/>
          </a:xfrm>
          <a:prstGeom prst="rect">
            <a:avLst/>
          </a:prstGeom>
        </p:spPr>
        <p:txBody>
          <a:bodyPr>
            <a:normAutofit/>
          </a:bodyPr>
          <a:lstStyle>
            <a:lvl1pPr algn="ctr">
              <a:spcBef>
                <a:spcPts val="1000"/>
              </a:spcBef>
              <a:defRPr sz="4400">
                <a:solidFill>
                  <a:srgbClr val="FFC000"/>
                </a:solidFill>
              </a:defRPr>
            </a:lvl1pPr>
          </a:lstStyle>
          <a:p>
            <a:r>
              <a:t> </a:t>
            </a:r>
          </a:p>
        </p:txBody>
      </p:sp>
      <p:sp>
        <p:nvSpPr>
          <p:cNvPr id="3" name="标题 2"/>
          <p:cNvSpPr>
            <a:spLocks noGrp="1"/>
          </p:cNvSpPr>
          <p:nvPr>
            <p:ph type="title"/>
          </p:nvPr>
        </p:nvSpPr>
        <p:spPr/>
        <p:txBody>
          <a:bodyPr>
            <a:normAutofit fontScale="90000"/>
          </a:bodyPr>
          <a:p>
            <a:pPr algn="ctr"/>
            <a:r>
              <a:rPr>
                <a:sym typeface="+mn-ea"/>
              </a:rPr>
              <a:t>ICML论文分析</a:t>
            </a:r>
            <a:endParaRPr lang="zh-CN" altLang="en-US"/>
          </a:p>
        </p:txBody>
      </p:sp>
      <p:sp>
        <p:nvSpPr>
          <p:cNvPr id="2" name="Shape 802"/>
          <p:cNvSpPr>
            <a:spLocks noGrp="1"/>
          </p:cNvSpPr>
          <p:nvPr/>
        </p:nvSpPr>
        <p:spPr>
          <a:xfrm>
            <a:off x="673735" y="1250315"/>
            <a:ext cx="7665085" cy="3513455"/>
          </a:xfrm>
          <a:prstGeom prst="rect">
            <a:avLst/>
          </a:prstGeom>
          <a:ln w="12700">
            <a:miter lim="400000"/>
          </a:ln>
        </p:spPr>
        <p:txBody>
          <a:bodyPr lIns="45719" rIns="45719">
            <a:normAutofit lnSpcReduction="10000"/>
          </a:bodyPr>
          <a:lstStyle>
            <a:lvl1pPr algn="ctr">
              <a:spcBef>
                <a:spcPts val="1000"/>
              </a:spcBef>
              <a:defRPr sz="4400">
                <a:solidFill>
                  <a:srgbClr val="FFC000"/>
                </a:solidFill>
              </a:defRPr>
            </a:lvl1pPr>
          </a:lstStyle>
          <a:p>
            <a:pPr algn="l"/>
            <a:r>
              <a:rPr lang="en-US" sz="1800"/>
              <a:t>      </a:t>
            </a:r>
            <a:r>
              <a:rPr sz="2000"/>
              <a:t>从一个季度的论文中至少是有一半包括一些统计方法要么是确定最佳的方法要么是比较它们之间的性能。最简单的方法来比较分类是计算平均值的所有数据集这种方法比较简单和较少应用。配对t检验即将是使用的唯一方法去评估差异的统计学意义。它们分为三类：只有两种方法被进行了对比。一种方法（一种新的方法或基方法）是与其他的比较，或者所有方法之间相互比较。尽管存在多个假设重复警告测试，Bonferroni校正每年被用于少数ICML论文。一个常见的非参数方法是计数的算法执行得更好，更坏或同等表现次数;数量是有时成对从而导致胜/平/输计数的一个矩阵，而另一种方法是计算的在其上算法优于所有其他数据集的数目。有些作者喜欢只计算有统计学显著的差异; 为了验证这一点，他们使用各种技术的两种算法上面进行了审查比较。 </a:t>
            </a:r>
            <a:endParaRPr sz="200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sz="quarter" idx="1"/>
          </p:nvPr>
        </p:nvSpPr>
        <p:spPr>
          <a:xfrm>
            <a:off x="899795" y="620395"/>
            <a:ext cx="7241540" cy="774700"/>
          </a:xfrm>
          <a:prstGeom prst="rect">
            <a:avLst/>
          </a:prstGeom>
        </p:spPr>
        <p:txBody>
          <a:bodyPr>
            <a:normAutofit/>
          </a:bodyPr>
          <a:lstStyle>
            <a:lvl1pPr algn="ctr">
              <a:spcBef>
                <a:spcPts val="1000"/>
              </a:spcBef>
              <a:defRPr sz="4400">
                <a:solidFill>
                  <a:srgbClr val="FFC000"/>
                </a:solidFill>
              </a:defRPr>
            </a:lvl1pPr>
          </a:lstStyle>
          <a:p>
            <a:r>
              <a:t>统计和试验分类器的比较</a:t>
            </a:r>
          </a:p>
        </p:txBody>
      </p:sp>
      <p:sp>
        <p:nvSpPr>
          <p:cNvPr id="2" name="Shape 802"/>
          <p:cNvSpPr>
            <a:spLocks noGrp="1"/>
          </p:cNvSpPr>
          <p:nvPr/>
        </p:nvSpPr>
        <p:spPr>
          <a:xfrm>
            <a:off x="886460" y="1700530"/>
            <a:ext cx="7264400" cy="4051300"/>
          </a:xfrm>
          <a:prstGeom prst="rect">
            <a:avLst/>
          </a:prstGeom>
          <a:ln w="12700">
            <a:miter lim="400000"/>
          </a:ln>
        </p:spPr>
        <p:txBody>
          <a:bodyPr lIns="45719" rIns="45719">
            <a:normAutofit/>
          </a:bodyPr>
          <a:lstStyle>
            <a:lvl1pPr algn="ctr">
              <a:spcBef>
                <a:spcPts val="1000"/>
              </a:spcBef>
              <a:defRPr sz="4400">
                <a:solidFill>
                  <a:srgbClr val="FFC000"/>
                </a:solidFill>
              </a:defRPr>
            </a:lvl1pPr>
          </a:lstStyle>
          <a:p>
            <a:pPr algn="l"/>
            <a:r>
              <a:t>   </a:t>
            </a:r>
            <a:r>
              <a:rPr sz="2000"/>
              <a:t>作为起点，两个或多个学习算法被运行在一组合适的数据组，并使用分类精度，AUC或一些其它测量（见表2和6中的示例）进行了评价。我们不记录这些成果在多个样本的方差，因此承担任何关于采样方案。唯一的要求是，编译的结果提供的算法上的每个数据集的性能的可靠的估计。在平时的实验装置，这些数字来自交叉验证或反复分层随机拆分到训练和测试数据集。</a:t>
            </a:r>
            <a:endParaRPr sz="200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idx="1"/>
          </p:nvPr>
        </p:nvSpPr>
        <p:spPr>
          <a:xfrm>
            <a:off x="539750" y="548640"/>
            <a:ext cx="8224520" cy="860425"/>
          </a:xfrm>
          <a:prstGeom prst="rect">
            <a:avLst/>
          </a:prstGeom>
        </p:spPr>
        <p:txBody>
          <a:bodyPr>
            <a:normAutofit/>
          </a:bodyPr>
          <a:lstStyle>
            <a:lvl1pPr algn="ctr">
              <a:spcBef>
                <a:spcPts val="1000"/>
              </a:spcBef>
              <a:defRPr sz="4400">
                <a:solidFill>
                  <a:srgbClr val="FFC000"/>
                </a:solidFill>
              </a:defRPr>
            </a:lvl1pPr>
          </a:lstStyle>
          <a:p>
            <a:r>
              <a:t>平均超过数据集</a:t>
            </a:r>
          </a:p>
        </p:txBody>
      </p:sp>
      <p:sp>
        <p:nvSpPr>
          <p:cNvPr id="2" name="Shape 802"/>
          <p:cNvSpPr>
            <a:spLocks noGrp="1"/>
          </p:cNvSpPr>
          <p:nvPr/>
        </p:nvSpPr>
        <p:spPr>
          <a:xfrm>
            <a:off x="603250" y="1364615"/>
            <a:ext cx="8161020" cy="3276600"/>
          </a:xfrm>
          <a:prstGeom prst="rect">
            <a:avLst/>
          </a:prstGeom>
          <a:ln w="12700">
            <a:miter lim="400000"/>
          </a:ln>
        </p:spPr>
        <p:txBody>
          <a:bodyPr lIns="45719" rIns="45719">
            <a:normAutofit/>
          </a:bodyPr>
          <a:lstStyle>
            <a:lvl1pPr algn="ctr">
              <a:spcBef>
                <a:spcPts val="1000"/>
              </a:spcBef>
              <a:defRPr sz="4400">
                <a:solidFill>
                  <a:srgbClr val="FFC000"/>
                </a:solidFill>
              </a:defRPr>
            </a:lvl1pPr>
          </a:lstStyle>
          <a:p>
            <a:pPr algn="l"/>
            <a:r>
              <a:t>   </a:t>
            </a:r>
            <a:r>
              <a:rPr sz="2000"/>
              <a:t>平均数也很容易受到异常值。它们允许分类的上一个数据集优异的性能，以弥补整体表现不好，或者相反，在一个域中的彻底失败可以凌驾于公平的结果对大多数人。有可能是在其中这样的行为是期望的，而在一般我们可能更希望表现良好在尽可能多的问题成为可能，这使得平均超过数据组不合适的情况下，分类器。</a:t>
            </a:r>
            <a:endParaRPr sz="200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idx="1"/>
          </p:nvPr>
        </p:nvSpPr>
        <p:spPr>
          <a:prstGeom prst="rect">
            <a:avLst/>
          </a:prstGeom>
        </p:spPr>
        <p:txBody>
          <a:bodyPr>
            <a:normAutofit/>
          </a:bodyPr>
          <a:lstStyle>
            <a:lvl1pPr algn="ctr">
              <a:spcBef>
                <a:spcPts val="1000"/>
              </a:spcBef>
              <a:defRPr sz="4400">
                <a:solidFill>
                  <a:srgbClr val="FFC000"/>
                </a:solidFill>
              </a:defRPr>
            </a:lvl1pPr>
          </a:lstStyle>
          <a:p>
            <a:pPr algn="l"/>
            <a:r>
              <a:rPr lang="en-US" sz="2000"/>
              <a:t>     </a:t>
            </a:r>
            <a:r>
              <a:rPr sz="2000"/>
              <a:t>测试在各种数据集两个分类'的结果之间的差是否是非随机的常见方法是计算一个配对t检验，检查在其性能上比数据组的平均差值是否显著不同于零。让文C1 i和C2I是两个分类性能得分上的第i个选自N个数据集，并让二是差C2I-c1i。t统计量计算为d/ SD和是根据与N-1个自由度的学生分布</a:t>
            </a:r>
            <a:endParaRPr sz="2000"/>
          </a:p>
        </p:txBody>
      </p:sp>
      <p:sp>
        <p:nvSpPr>
          <p:cNvPr id="3" name="标题 2"/>
          <p:cNvSpPr>
            <a:spLocks noGrp="1"/>
          </p:cNvSpPr>
          <p:nvPr>
            <p:ph type="title"/>
          </p:nvPr>
        </p:nvSpPr>
        <p:spPr/>
        <p:txBody>
          <a:bodyPr>
            <a:normAutofit fontScale="90000"/>
          </a:bodyPr>
          <a:p>
            <a:pPr algn="ctr"/>
            <a:r>
              <a:rPr lang="zh-CN" altLang="en-US"/>
              <a:t>配对t检验</a:t>
            </a:r>
            <a:endParaRPr lang="zh-CN"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764540"/>
            <a:ext cx="7774940" cy="955040"/>
          </a:xfrm>
        </p:spPr>
        <p:txBody>
          <a:bodyPr/>
          <a:p>
            <a:pPr algn="ctr"/>
            <a:r>
              <a:rPr lang="zh-CN" altLang="en-US" sz="3200"/>
              <a:t>总要</a:t>
            </a:r>
            <a:endParaRPr lang="zh-CN" altLang="en-US" sz="3200"/>
          </a:p>
        </p:txBody>
      </p:sp>
      <p:sp>
        <p:nvSpPr>
          <p:cNvPr id="3" name="文本占位符 2"/>
          <p:cNvSpPr>
            <a:spLocks noGrp="1"/>
          </p:cNvSpPr>
          <p:nvPr>
            <p:ph type="body" sz="quarter" idx="1"/>
          </p:nvPr>
        </p:nvSpPr>
        <p:spPr>
          <a:xfrm>
            <a:off x="827405" y="1917065"/>
            <a:ext cx="7158355" cy="2161540"/>
          </a:xfrm>
        </p:spPr>
        <p:txBody>
          <a:bodyPr>
            <a:normAutofit fontScale="50000"/>
          </a:bodyPr>
          <a:p>
            <a:pPr algn="l"/>
            <a:r>
              <a:rPr lang="en-US" altLang="zh-CN"/>
              <a:t>     </a:t>
            </a:r>
            <a:r>
              <a:rPr lang="zh-CN" altLang="en-US" sz="3200" b="1">
                <a:solidFill>
                  <a:srgbClr val="FFBD04"/>
                </a:solidFill>
                <a:latin typeface="Adobe Gothic Std B"/>
                <a:ea typeface="Adobe Gothic Std B"/>
                <a:cs typeface="Adobe Gothic Std B"/>
              </a:rPr>
              <a:t>虽然对单个数据集下两种学习算法比较的方法已被研究过相当长的一段时间。典型的机器学习研究对于在多个数据集下的统计检验问题更为重要，但却一直都却忽略了。本篇文章查阅了当前的方法然后从理论和实证上考察几个合适的测试。在此基础上，我们为分类器在多个数据集下的统计比较推荐了一套简单而安全，稳定的非参数测试分类统计比较：Wilcoxon比较了两个分类器的分级测试；弗里德曼测试相应的事后检验，涉及到更多个数据集比较分类。后者的结果也可整齐地呈现新引入的CD（临界差）图。</a:t>
            </a:r>
            <a:endParaRPr lang="zh-CN" altLang="en-US"/>
          </a:p>
          <a:p>
            <a:r>
              <a:rPr lang="zh-CN" altLang="en-US"/>
              <a:t> </a:t>
            </a:r>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p:cNvSpPr>
          <p:nvPr>
            <p:ph type="body" idx="1"/>
          </p:nvPr>
        </p:nvSpPr>
        <p:spPr>
          <a:prstGeom prst="rect">
            <a:avLst/>
          </a:prstGeom>
        </p:spPr>
        <p:txBody>
          <a:bodyPr/>
          <a:lstStyle>
            <a:lvl1pPr algn="ctr">
              <a:spcBef>
                <a:spcPts val="1000"/>
              </a:spcBef>
              <a:defRPr sz="4400">
                <a:solidFill>
                  <a:srgbClr val="FFC000"/>
                </a:solidFill>
              </a:defRPr>
            </a:lvl1pPr>
          </a:lstStyle>
          <a:p>
            <a:r>
              <a:t>Thank you!</a:t>
            </a:r>
          </a:p>
        </p:txBody>
      </p:sp>
      <p:sp>
        <p:nvSpPr>
          <p:cNvPr id="3" name="标题 2"/>
          <p:cNvSpPr>
            <a:spLocks noGrp="1"/>
          </p:cNvSpPr>
          <p:nvPr>
            <p:ph type="title"/>
          </p:nvPr>
        </p:nvSpPr>
        <p:spPr/>
        <p:txBody>
          <a:bodyPr/>
          <a:p>
            <a:endParaRPr lang="zh-CN" alt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jahn5_print">
  <a:themeElements>
    <a:clrScheme name="bjahn5_print">
      <a:dk1>
        <a:srgbClr val="000000"/>
      </a:dk1>
      <a:lt1>
        <a:srgbClr val="1D1D1D"/>
      </a:lt1>
      <a:dk2>
        <a:srgbClr val="A7A7A7"/>
      </a:dk2>
      <a:lt2>
        <a:srgbClr val="535353"/>
      </a:lt2>
      <a:accent1>
        <a:srgbClr val="336699"/>
      </a:accent1>
      <a:accent2>
        <a:srgbClr val="CCCCFF"/>
      </a:accent2>
      <a:accent3>
        <a:srgbClr val="8F8F8F"/>
      </a:accent3>
      <a:accent4>
        <a:srgbClr val="707070"/>
      </a:accent4>
      <a:accent5>
        <a:srgbClr val="ADB8CA"/>
      </a:accent5>
      <a:accent6>
        <a:srgbClr val="B9B9E7"/>
      </a:accent6>
      <a:hlink>
        <a:srgbClr val="0000FF"/>
      </a:hlink>
      <a:folHlink>
        <a:srgbClr val="FF00FF"/>
      </a:folHlink>
    </a:clrScheme>
    <a:fontScheme name="bjahn5_print">
      <a:majorFont>
        <a:latin typeface="Calibri"/>
        <a:ea typeface="Calibri"/>
        <a:cs typeface="Calibri"/>
      </a:majorFont>
      <a:minorFont>
        <a:latin typeface="Helvetica"/>
        <a:ea typeface="Helvetica"/>
        <a:cs typeface="Helvetica"/>
      </a:minorFont>
    </a:fontScheme>
    <a:fmtScheme name="bjahn5_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t">
        <a:spAutoFit/>
      </a:bodyPr>
      <a:lstStyle>
        <a:defPPr marL="0" marR="0" indent="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jahn5_print">
  <a:themeElements>
    <a:clrScheme name="bjahn5_print">
      <a:dk1>
        <a:srgbClr val="000000"/>
      </a:dk1>
      <a:lt1>
        <a:srgbClr val="FFFFFF"/>
      </a:lt1>
      <a:dk2>
        <a:srgbClr val="A7A7A7"/>
      </a:dk2>
      <a:lt2>
        <a:srgbClr val="535353"/>
      </a:lt2>
      <a:accent1>
        <a:srgbClr val="336699"/>
      </a:accent1>
      <a:accent2>
        <a:srgbClr val="CCCCFF"/>
      </a:accent2>
      <a:accent3>
        <a:srgbClr val="8F8F8F"/>
      </a:accent3>
      <a:accent4>
        <a:srgbClr val="707070"/>
      </a:accent4>
      <a:accent5>
        <a:srgbClr val="ADB8CA"/>
      </a:accent5>
      <a:accent6>
        <a:srgbClr val="B9B9E7"/>
      </a:accent6>
      <a:hlink>
        <a:srgbClr val="0000FF"/>
      </a:hlink>
      <a:folHlink>
        <a:srgbClr val="FF00FF"/>
      </a:folHlink>
    </a:clrScheme>
    <a:fontScheme name="bjahn5_print">
      <a:majorFont>
        <a:latin typeface="Calibri"/>
        <a:ea typeface="Calibri"/>
        <a:cs typeface="Calibri"/>
      </a:majorFont>
      <a:minorFont>
        <a:latin typeface="Helvetica"/>
        <a:ea typeface="Helvetica"/>
        <a:cs typeface="Helvetica"/>
      </a:minorFont>
    </a:fontScheme>
    <a:fmtScheme name="bjahn5_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t">
        <a:spAutoFit/>
      </a:bodyPr>
      <a:lstStyle>
        <a:defPPr marL="0" marR="0" indent="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latinLnBrk="0" hangingPunct="0">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1757</Words>
  <Application>Kingsoft Office WPP</Application>
  <PresentationFormat>全屏显示(4:3)</PresentationFormat>
  <Paragraphs>49</Paragraphs>
  <Slides>9</Slides>
  <Notes>43</Notes>
  <HiddenSlides>8</HiddenSlides>
  <MMClips>18</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bjahn5_print</vt:lpstr>
      <vt:lpstr>Statistical Comparisions of Classifiers over Multiple Data Sets</vt:lpstr>
      <vt:lpstr>简介</vt:lpstr>
      <vt:lpstr>PowerPoint 演示文稿</vt:lpstr>
      <vt:lpstr>PowerPoint 演示文稿</vt:lpstr>
      <vt:lpstr>PowerPoint 演示文稿</vt:lpstr>
      <vt:lpstr>PowerPoint 演示文稿</vt:lpstr>
      <vt:lpstr>PowerPoint 演示文稿</vt:lpstr>
      <vt:lpstr>概要</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JumpCut: Non-Successive Mask Transfer and Interpolation for Video Cutout</dc:title>
  <dc:creator/>
  <cp:lastModifiedBy>Administrator</cp:lastModifiedBy>
  <cp:revision>211</cp:revision>
  <dcterms:created xsi:type="dcterms:W3CDTF">2015-12-16T11:26:00Z</dcterms:created>
  <dcterms:modified xsi:type="dcterms:W3CDTF">2015-12-22T12:58:45Z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