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61" r:id="rId5"/>
    <p:sldId id="262" r:id="rId6"/>
    <p:sldId id="265" r:id="rId7"/>
    <p:sldId id="266" r:id="rId8"/>
    <p:sldId id="267" r:id="rId9"/>
    <p:sldId id="268" r:id="rId10"/>
  </p:sldIdLst>
  <p:sldSz cx="9144000" cy="6858000"/>
  <p:notesSz cx="6858000" cy="9144000"/>
  <p:defaultTextStyle>
    <a:defPPr>
      <a:defRPr lang="zh-CN"/>
    </a:defPPr>
    <a:lvl1pPr marL="0" lvl="0" indent="0" algn="l" defTabSz="914400" eaLnBrk="1" fontAlgn="base" latinLnBrk="0" hangingPunct="1">
      <a:spcBef>
        <a:spcPct val="0"/>
      </a:spcBef>
      <a:spcAft>
        <a:spcPct val="0"/>
      </a:spcAft>
      <a:buFont typeface="Arial" charset="0"/>
      <a:buNone/>
      <a:defRPr sz="1800" kern="1200" baseline="0">
        <a:solidFill>
          <a:schemeClr val="tx1"/>
        </a:solidFill>
        <a:latin typeface="Arial" charset="0"/>
        <a:ea typeface="宋体" charset="-122"/>
      </a:defRPr>
    </a:lvl1pPr>
    <a:lvl2pPr marL="457200" lvl="1" indent="0" algn="l" defTabSz="914400" eaLnBrk="1" fontAlgn="base" latinLnBrk="0" hangingPunct="1">
      <a:spcBef>
        <a:spcPct val="0"/>
      </a:spcBef>
      <a:spcAft>
        <a:spcPct val="0"/>
      </a:spcAft>
      <a:buFont typeface="Arial" charset="0"/>
      <a:buNone/>
      <a:defRPr sz="1800" kern="1200" baseline="0">
        <a:solidFill>
          <a:schemeClr val="tx1"/>
        </a:solidFill>
        <a:latin typeface="Arial" charset="0"/>
        <a:ea typeface="宋体" charset="-122"/>
      </a:defRPr>
    </a:lvl2pPr>
    <a:lvl3pPr marL="914400" lvl="2" indent="0" algn="l" defTabSz="914400" eaLnBrk="1" fontAlgn="base" latinLnBrk="0" hangingPunct="1">
      <a:spcBef>
        <a:spcPct val="0"/>
      </a:spcBef>
      <a:spcAft>
        <a:spcPct val="0"/>
      </a:spcAft>
      <a:buFont typeface="Arial" charset="0"/>
      <a:buNone/>
      <a:defRPr sz="1800" kern="1200" baseline="0">
        <a:solidFill>
          <a:schemeClr val="tx1"/>
        </a:solidFill>
        <a:latin typeface="Arial" charset="0"/>
        <a:ea typeface="宋体" charset="-122"/>
      </a:defRPr>
    </a:lvl3pPr>
    <a:lvl4pPr marL="1371600" lvl="3" indent="0" algn="l" defTabSz="914400" eaLnBrk="1" fontAlgn="base" latinLnBrk="0" hangingPunct="1">
      <a:spcBef>
        <a:spcPct val="0"/>
      </a:spcBef>
      <a:spcAft>
        <a:spcPct val="0"/>
      </a:spcAft>
      <a:buFont typeface="Arial" charset="0"/>
      <a:buNone/>
      <a:defRPr sz="1800" kern="1200" baseline="0">
        <a:solidFill>
          <a:schemeClr val="tx1"/>
        </a:solidFill>
        <a:latin typeface="Arial" charset="0"/>
        <a:ea typeface="宋体" charset="-122"/>
      </a:defRPr>
    </a:lvl4pPr>
    <a:lvl5pPr marL="1828800" lvl="4" indent="0" algn="l" defTabSz="914400" eaLnBrk="1" fontAlgn="base" latinLnBrk="0" hangingPunct="1">
      <a:spcBef>
        <a:spcPct val="0"/>
      </a:spcBef>
      <a:spcAft>
        <a:spcPct val="0"/>
      </a:spcAft>
      <a:buFont typeface="Arial" charset="0"/>
      <a:buNone/>
      <a:defRPr sz="1800" kern="1200" baseline="0">
        <a:solidFill>
          <a:schemeClr val="tx1"/>
        </a:solidFill>
        <a:latin typeface="Arial" charset="0"/>
        <a:ea typeface="宋体" charset="-122"/>
      </a:defRPr>
    </a:lvl5pPr>
    <a:lvl6pPr marL="2286000" lvl="5" indent="0" algn="l" defTabSz="914400" eaLnBrk="1" fontAlgn="base" latinLnBrk="0" hangingPunct="1">
      <a:spcBef>
        <a:spcPct val="0"/>
      </a:spcBef>
      <a:spcAft>
        <a:spcPct val="0"/>
      </a:spcAft>
      <a:buFont typeface="Arial" charset="0"/>
      <a:buNone/>
      <a:defRPr sz="1800" kern="1200" baseline="0">
        <a:solidFill>
          <a:schemeClr val="tx1"/>
        </a:solidFill>
        <a:latin typeface="Arial" charset="0"/>
        <a:ea typeface="宋体" charset="-122"/>
      </a:defRPr>
    </a:lvl6pPr>
    <a:lvl7pPr marL="2743200" lvl="6" indent="0" algn="l" defTabSz="914400" eaLnBrk="1" fontAlgn="base" latinLnBrk="0" hangingPunct="1">
      <a:spcBef>
        <a:spcPct val="0"/>
      </a:spcBef>
      <a:spcAft>
        <a:spcPct val="0"/>
      </a:spcAft>
      <a:buFont typeface="Arial" charset="0"/>
      <a:buNone/>
      <a:defRPr sz="1800" kern="1200" baseline="0">
        <a:solidFill>
          <a:schemeClr val="tx1"/>
        </a:solidFill>
        <a:latin typeface="Arial" charset="0"/>
        <a:ea typeface="宋体" charset="-122"/>
      </a:defRPr>
    </a:lvl7pPr>
    <a:lvl8pPr marL="3200400" lvl="7" indent="0" algn="l" defTabSz="914400" eaLnBrk="1" fontAlgn="base" latinLnBrk="0" hangingPunct="1">
      <a:spcBef>
        <a:spcPct val="0"/>
      </a:spcBef>
      <a:spcAft>
        <a:spcPct val="0"/>
      </a:spcAft>
      <a:buFont typeface="Arial" charset="0"/>
      <a:buNone/>
      <a:defRPr sz="1800" kern="1200" baseline="0">
        <a:solidFill>
          <a:schemeClr val="tx1"/>
        </a:solidFill>
        <a:latin typeface="Arial" charset="0"/>
        <a:ea typeface="宋体" charset="-122"/>
      </a:defRPr>
    </a:lvl8pPr>
    <a:lvl9pPr marL="3657600" lvl="8" indent="0" algn="l" defTabSz="914400" eaLnBrk="1" fontAlgn="base" latinLnBrk="0" hangingPunct="1">
      <a:spcBef>
        <a:spcPct val="0"/>
      </a:spcBef>
      <a:spcAft>
        <a:spcPct val="0"/>
      </a:spcAft>
      <a:buFont typeface="Arial" charset="0"/>
      <a:buNone/>
      <a:defRPr sz="1800" kern="1200" baseline="0">
        <a:solidFill>
          <a:schemeClr val="tx1"/>
        </a:solidFill>
        <a:latin typeface="Arial" charset="0"/>
        <a:ea typeface="宋体"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DBBA"/>
    <a:srgbClr val="D9D8B8"/>
    <a:srgbClr val="DDDAB9"/>
    <a:srgbClr val="BBBA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38"/>
        <p:guide pos="2835"/>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8788" y="1598613"/>
            <a:ext cx="4030948" cy="45275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65" y="1598613"/>
            <a:ext cx="4030948" cy="45275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p>
        </p:txBody>
      </p:sp>
      <p:sp>
        <p:nvSpPr>
          <p:cNvPr id="8" name="页脚占位符 7"/>
          <p:cNvSpPr>
            <a:spLocks noGrp="1"/>
          </p:cNvSpPr>
          <p:nvPr>
            <p:ph type="ftr" sz="quarter" idx="11"/>
          </p:nvPr>
        </p:nvSpPr>
        <p:spPr/>
        <p:txBody>
          <a:bodyPr/>
          <a:lstStyle/>
          <a:p>
            <a:pPr lvl="0"/>
            <a:endParaRPr lang="zh-CN"/>
          </a:p>
        </p:txBody>
      </p:sp>
      <p:sp>
        <p:nvSpPr>
          <p:cNvPr id="9" name="灯片编号占位符 8"/>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p>
        </p:txBody>
      </p:sp>
      <p:sp>
        <p:nvSpPr>
          <p:cNvPr id="4" name="页脚占位符 3"/>
          <p:cNvSpPr>
            <a:spLocks noGrp="1"/>
          </p:cNvSpPr>
          <p:nvPr>
            <p:ph type="ftr" sz="quarter" idx="11"/>
          </p:nvPr>
        </p:nvSpPr>
        <p:spPr/>
        <p:txBody>
          <a:bodyPr/>
          <a:lstStyle/>
          <a:p>
            <a:pPr lvl="0"/>
            <a:endParaRPr lang="zh-CN"/>
          </a:p>
        </p:txBody>
      </p:sp>
      <p:sp>
        <p:nvSpPr>
          <p:cNvPr id="5" name="灯片编号占位符 4"/>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p>
        </p:txBody>
      </p:sp>
      <p:sp>
        <p:nvSpPr>
          <p:cNvPr id="3" name="页脚占位符 2"/>
          <p:cNvSpPr>
            <a:spLocks noGrp="1"/>
          </p:cNvSpPr>
          <p:nvPr>
            <p:ph type="ftr" sz="quarter" idx="11"/>
          </p:nvPr>
        </p:nvSpPr>
        <p:spPr/>
        <p:txBody>
          <a:bodyPr/>
          <a:lstStyle/>
          <a:p>
            <a:pPr lvl="0"/>
            <a:endParaRPr lang="zh-CN"/>
          </a:p>
        </p:txBody>
      </p:sp>
      <p:sp>
        <p:nvSpPr>
          <p:cNvPr id="4" name="灯片编号占位符 3"/>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8607" y="274638"/>
            <a:ext cx="2056606"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8788" y="274638"/>
            <a:ext cx="6050595"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p>
        </p:txBody>
      </p:sp>
      <p:sp>
        <p:nvSpPr>
          <p:cNvPr id="8" name="页脚占位符 7"/>
          <p:cNvSpPr>
            <a:spLocks noGrp="1"/>
          </p:cNvSpPr>
          <p:nvPr>
            <p:ph type="ftr" sz="quarter" idx="11"/>
          </p:nvPr>
        </p:nvSpPr>
        <p:spPr/>
        <p:txBody>
          <a:bodyPr/>
          <a:lstStyle/>
          <a:p>
            <a:pPr lvl="0"/>
            <a:endParaRPr lang="zh-CN"/>
          </a:p>
        </p:txBody>
      </p:sp>
      <p:sp>
        <p:nvSpPr>
          <p:cNvPr id="9" name="灯片编号占位符 8"/>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p>
        </p:txBody>
      </p:sp>
      <p:sp>
        <p:nvSpPr>
          <p:cNvPr id="4" name="页脚占位符 3"/>
          <p:cNvSpPr>
            <a:spLocks noGrp="1"/>
          </p:cNvSpPr>
          <p:nvPr>
            <p:ph type="ftr" sz="quarter" idx="11"/>
          </p:nvPr>
        </p:nvSpPr>
        <p:spPr/>
        <p:txBody>
          <a:bodyPr/>
          <a:lstStyle/>
          <a:p>
            <a:pPr lvl="0"/>
            <a:endParaRPr lang="zh-CN"/>
          </a:p>
        </p:txBody>
      </p:sp>
      <p:sp>
        <p:nvSpPr>
          <p:cNvPr id="5" name="灯片编号占位符 4"/>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p>
        </p:txBody>
      </p:sp>
      <p:sp>
        <p:nvSpPr>
          <p:cNvPr id="3" name="页脚占位符 2"/>
          <p:cNvSpPr>
            <a:spLocks noGrp="1"/>
          </p:cNvSpPr>
          <p:nvPr>
            <p:ph type="ftr" sz="quarter" idx="11"/>
          </p:nvPr>
        </p:nvSpPr>
        <p:spPr/>
        <p:txBody>
          <a:bodyPr/>
          <a:lstStyle/>
          <a:p>
            <a:pPr lvl="0"/>
            <a:endParaRPr lang="zh-CN"/>
          </a:p>
        </p:txBody>
      </p:sp>
      <p:sp>
        <p:nvSpPr>
          <p:cNvPr id="4" name="灯片编号占位符 3"/>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miter/>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miter/>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miter/>
          </a:ln>
        </p:spPr>
        <p:txBody>
          <a:bodyPr/>
          <a:lstStyle>
            <a:lvl1pPr>
              <a:defRPr sz="1400"/>
            </a:lvl1pPr>
          </a:lstStyle>
          <a:p>
            <a:pPr lvl="0"/>
            <a:endParaRPr lang="zh-CN" altLang="en-US"/>
          </a:p>
        </p:txBody>
      </p:sp>
      <p:sp>
        <p:nvSpPr>
          <p:cNvPr id="1029" name="页脚占位符 1028"/>
          <p:cNvSpPr>
            <a:spLocks noGrp="1"/>
          </p:cNvSpPr>
          <p:nvPr>
            <p:ph type="ftr" sz="quarter" idx="3"/>
          </p:nvPr>
        </p:nvSpPr>
        <p:spPr>
          <a:xfrm>
            <a:off x="3124200" y="6245225"/>
            <a:ext cx="2895600" cy="476250"/>
          </a:xfrm>
          <a:prstGeom prst="rect">
            <a:avLst/>
          </a:prstGeom>
          <a:noFill/>
          <a:ln w="9525">
            <a:noFill/>
            <a:miter/>
          </a:ln>
        </p:spPr>
        <p:txBody>
          <a:bodyPr/>
          <a:lstStyle>
            <a:lvl1pPr algn="ctr">
              <a:defRPr sz="1400"/>
            </a:lvl1pPr>
          </a:lstStyle>
          <a:p>
            <a:pPr lvl="0"/>
            <a:endParaRPr lang="zh-CN"/>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miter/>
          </a:ln>
        </p:spPr>
        <p:txBody>
          <a:bodyPr/>
          <a:lstStyle>
            <a:lvl1pPr algn="r">
              <a:defRPr sz="1400"/>
            </a:lvl1pPr>
          </a:lstStyle>
          <a:p>
            <a:pPr lvl="0"/>
            <a:fld id="{9A0DB2DC-4C9A-4742-B13C-FB6460FD3503}" type="slidenum">
              <a:rPr lang="zh-CN"/>
            </a:fld>
            <a:endParaRPr 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charset="0"/>
        <a:buNone/>
        <a:defRPr sz="1800"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sp>
        <p:nvSpPr>
          <p:cNvPr id="2050" name="标题 2049"/>
          <p:cNvSpPr>
            <a:spLocks noGrp="1"/>
          </p:cNvSpPr>
          <p:nvPr>
            <p:ph type="title"/>
          </p:nvPr>
        </p:nvSpPr>
        <p:spPr>
          <a:xfrm>
            <a:off x="458788" y="274638"/>
            <a:ext cx="8226425" cy="1143000"/>
          </a:xfrm>
          <a:prstGeom prst="rect">
            <a:avLst/>
          </a:prstGeom>
          <a:noFill/>
          <a:ln w="9525">
            <a:noFill/>
            <a:miter/>
          </a:ln>
        </p:spPr>
        <p:txBody>
          <a:bodyPr lIns="89544" tIns="44772" rIns="89544" bIns="44772" anchor="ctr"/>
          <a:p>
            <a:pPr lvl="0"/>
            <a:r>
              <a:rPr lang="zh-CN" altLang="en-US"/>
              <a:t>单击此处编辑母版标题样式</a:t>
            </a:r>
            <a:endParaRPr lang="zh-CN" altLang="en-US"/>
          </a:p>
        </p:txBody>
      </p:sp>
      <p:sp>
        <p:nvSpPr>
          <p:cNvPr id="2051" name="文本占位符 2050"/>
          <p:cNvSpPr>
            <a:spLocks noGrp="1"/>
          </p:cNvSpPr>
          <p:nvPr>
            <p:ph type="body" idx="1"/>
          </p:nvPr>
        </p:nvSpPr>
        <p:spPr>
          <a:xfrm>
            <a:off x="458788" y="1598613"/>
            <a:ext cx="8226425" cy="4527550"/>
          </a:xfrm>
          <a:prstGeom prst="rect">
            <a:avLst/>
          </a:prstGeom>
          <a:noFill/>
          <a:ln w="9525">
            <a:noFill/>
            <a:miter/>
          </a:ln>
        </p:spPr>
        <p:txBody>
          <a:bodyPr lIns="89544" tIns="44772" rIns="89544" bIns="44772"/>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日期占位符 2051"/>
          <p:cNvSpPr>
            <a:spLocks noGrp="1"/>
          </p:cNvSpPr>
          <p:nvPr>
            <p:ph type="dt" sz="half" idx="2"/>
          </p:nvPr>
        </p:nvSpPr>
        <p:spPr>
          <a:xfrm>
            <a:off x="458788" y="6245225"/>
            <a:ext cx="2130425" cy="476250"/>
          </a:xfrm>
          <a:prstGeom prst="rect">
            <a:avLst/>
          </a:prstGeom>
          <a:noFill/>
          <a:ln w="9525">
            <a:noFill/>
            <a:miter/>
          </a:ln>
        </p:spPr>
        <p:txBody>
          <a:bodyPr lIns="89544" tIns="44772" rIns="89544" bIns="44772"/>
          <a:lstStyle>
            <a:lvl1pPr>
              <a:defRPr sz="1300"/>
            </a:lvl1pPr>
          </a:lstStyle>
          <a:p>
            <a:pPr lvl="0"/>
            <a:endParaRPr lang="zh-CN" altLang="en-US"/>
          </a:p>
        </p:txBody>
      </p:sp>
      <p:sp>
        <p:nvSpPr>
          <p:cNvPr id="2053" name="页脚占位符 2052"/>
          <p:cNvSpPr>
            <a:spLocks noGrp="1"/>
          </p:cNvSpPr>
          <p:nvPr>
            <p:ph type="ftr" sz="quarter" idx="3"/>
          </p:nvPr>
        </p:nvSpPr>
        <p:spPr>
          <a:xfrm>
            <a:off x="3122613" y="6245225"/>
            <a:ext cx="2898775" cy="476250"/>
          </a:xfrm>
          <a:prstGeom prst="rect">
            <a:avLst/>
          </a:prstGeom>
          <a:noFill/>
          <a:ln w="9525">
            <a:noFill/>
            <a:miter/>
          </a:ln>
        </p:spPr>
        <p:txBody>
          <a:bodyPr lIns="89544" tIns="44772" rIns="89544" bIns="44772"/>
          <a:lstStyle>
            <a:lvl1pPr algn="ctr">
              <a:defRPr sz="1300"/>
            </a:lvl1pPr>
          </a:lstStyle>
          <a:p>
            <a:pPr lvl="0"/>
            <a:endParaRPr lang="zh-CN"/>
          </a:p>
        </p:txBody>
      </p:sp>
      <p:sp>
        <p:nvSpPr>
          <p:cNvPr id="2054" name="灯片编号占位符 2053"/>
          <p:cNvSpPr>
            <a:spLocks noGrp="1"/>
          </p:cNvSpPr>
          <p:nvPr>
            <p:ph type="sldNum" sz="quarter" idx="4"/>
          </p:nvPr>
        </p:nvSpPr>
        <p:spPr>
          <a:xfrm>
            <a:off x="6554788" y="6245225"/>
            <a:ext cx="2130425" cy="476250"/>
          </a:xfrm>
          <a:prstGeom prst="rect">
            <a:avLst/>
          </a:prstGeom>
          <a:noFill/>
          <a:ln w="9525">
            <a:noFill/>
            <a:miter/>
          </a:ln>
        </p:spPr>
        <p:txBody>
          <a:bodyPr lIns="89544" tIns="44772" rIns="89544" bIns="44772"/>
          <a:lstStyle>
            <a:lvl1pPr algn="r">
              <a:defRPr sz="1300"/>
            </a:lvl1pPr>
          </a:lstStyle>
          <a:p>
            <a:pPr lvl="0"/>
            <a:fld id="{9A0DB2DC-4C9A-4742-B13C-FB6460FD3503}" type="slidenum">
              <a:rPr lang="zh-CN"/>
            </a:fld>
            <a:endParaRPr 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895350" eaLnBrk="1" fontAlgn="base" latinLnBrk="0" hangingPunct="1">
        <a:spcBef>
          <a:spcPct val="0"/>
        </a:spcBef>
        <a:spcAft>
          <a:spcPct val="0"/>
        </a:spcAft>
        <a:buNone/>
        <a:defRPr sz="4300" b="0" i="0" u="none" kern="1200" baseline="0">
          <a:solidFill>
            <a:schemeClr val="tx2"/>
          </a:solidFill>
          <a:latin typeface="+mj-lt"/>
          <a:ea typeface="+mj-ea"/>
          <a:cs typeface="+mj-cs"/>
        </a:defRPr>
      </a:lvl1pPr>
    </p:titleStyle>
    <p:bodyStyle>
      <a:lvl1pPr marL="336550" lvl="0" indent="-336550" algn="l" defTabSz="895350" eaLnBrk="1" fontAlgn="base" latinLnBrk="0" hangingPunct="1">
        <a:spcBef>
          <a:spcPct val="20000"/>
        </a:spcBef>
        <a:spcAft>
          <a:spcPct val="0"/>
        </a:spcAft>
        <a:buChar char="•"/>
        <a:defRPr sz="3100" b="0" i="0" u="none" kern="1200" baseline="0">
          <a:solidFill>
            <a:schemeClr val="tx1"/>
          </a:solidFill>
          <a:latin typeface="+mn-lt"/>
          <a:ea typeface="+mn-ea"/>
          <a:cs typeface="+mn-cs"/>
        </a:defRPr>
      </a:lvl1pPr>
      <a:lvl2pPr marL="727075" lvl="1" indent="-279400" algn="l" defTabSz="895350" eaLnBrk="1" fontAlgn="base" latinLnBrk="0" hangingPunct="1">
        <a:spcBef>
          <a:spcPct val="20000"/>
        </a:spcBef>
        <a:spcAft>
          <a:spcPct val="0"/>
        </a:spcAft>
        <a:buChar char="–"/>
        <a:defRPr sz="2700" b="0" i="0" u="none" kern="1200" baseline="0">
          <a:solidFill>
            <a:schemeClr val="tx1"/>
          </a:solidFill>
          <a:latin typeface="+mn-lt"/>
          <a:ea typeface="+mn-ea"/>
          <a:cs typeface="+mn-cs"/>
        </a:defRPr>
      </a:lvl2pPr>
      <a:lvl3pPr marL="1119505" lvl="2" indent="-224155" algn="l" defTabSz="895350" eaLnBrk="1" fontAlgn="base" latinLnBrk="0" hangingPunct="1">
        <a:spcBef>
          <a:spcPct val="20000"/>
        </a:spcBef>
        <a:spcAft>
          <a:spcPct val="0"/>
        </a:spcAft>
        <a:buChar char="•"/>
        <a:defRPr sz="2300" b="0" i="0" u="none" kern="1200" baseline="0">
          <a:solidFill>
            <a:schemeClr val="tx1"/>
          </a:solidFill>
          <a:latin typeface="+mn-lt"/>
          <a:ea typeface="+mn-ea"/>
          <a:cs typeface="+mn-cs"/>
        </a:defRPr>
      </a:lvl3pPr>
      <a:lvl4pPr marL="1567180" lvl="3" indent="-224155" algn="l" defTabSz="895350" eaLnBrk="1" fontAlgn="base" latinLnBrk="0" hangingPunct="1">
        <a:spcBef>
          <a:spcPct val="20000"/>
        </a:spcBef>
        <a:spcAft>
          <a:spcPct val="0"/>
        </a:spcAft>
        <a:buChar char="–"/>
        <a:defRPr sz="1900" b="0" i="0" u="none" kern="1200" baseline="0">
          <a:solidFill>
            <a:schemeClr val="tx1"/>
          </a:solidFill>
          <a:latin typeface="+mn-lt"/>
          <a:ea typeface="+mn-ea"/>
          <a:cs typeface="+mn-cs"/>
        </a:defRPr>
      </a:lvl4pPr>
      <a:lvl5pPr marL="2014855" lvl="4" indent="-224155" algn="l" defTabSz="895350" eaLnBrk="1" fontAlgn="base" latinLnBrk="0" hangingPunct="1">
        <a:spcBef>
          <a:spcPct val="20000"/>
        </a:spcBef>
        <a:spcAft>
          <a:spcPct val="0"/>
        </a:spcAft>
        <a:buChar char="»"/>
        <a:defRPr sz="1900" b="0" i="0" u="none" kern="1200" baseline="0">
          <a:solidFill>
            <a:schemeClr val="tx1"/>
          </a:solidFill>
          <a:latin typeface="+mn-lt"/>
          <a:ea typeface="+mn-ea"/>
          <a:cs typeface="+mn-cs"/>
        </a:defRPr>
      </a:lvl5pPr>
      <a:lvl6pPr marL="2514600" lvl="5" indent="-228600" algn="l" defTabSz="895350" eaLnBrk="1" fontAlgn="base" latinLnBrk="0" hangingPunct="1">
        <a:spcBef>
          <a:spcPct val="20000"/>
        </a:spcBef>
        <a:spcAft>
          <a:spcPct val="0"/>
        </a:spcAft>
        <a:buChar char="»"/>
        <a:defRPr sz="1900" b="0" i="0" u="none" kern="1200" baseline="0">
          <a:solidFill>
            <a:schemeClr val="tx1"/>
          </a:solidFill>
          <a:latin typeface="+mn-lt"/>
          <a:ea typeface="+mn-ea"/>
          <a:cs typeface="+mn-cs"/>
        </a:defRPr>
      </a:lvl6pPr>
      <a:lvl7pPr marL="2971800" lvl="6" indent="-228600" algn="l" defTabSz="895350" eaLnBrk="1" fontAlgn="base" latinLnBrk="0" hangingPunct="1">
        <a:spcBef>
          <a:spcPct val="20000"/>
        </a:spcBef>
        <a:spcAft>
          <a:spcPct val="0"/>
        </a:spcAft>
        <a:buChar char="»"/>
        <a:defRPr sz="1900" b="0" i="0" u="none" kern="1200" baseline="0">
          <a:solidFill>
            <a:schemeClr val="tx1"/>
          </a:solidFill>
          <a:latin typeface="+mn-lt"/>
          <a:ea typeface="+mn-ea"/>
          <a:cs typeface="+mn-cs"/>
        </a:defRPr>
      </a:lvl7pPr>
      <a:lvl8pPr marL="3429000" lvl="7" indent="-228600" algn="l" defTabSz="895350" eaLnBrk="1" fontAlgn="base" latinLnBrk="0" hangingPunct="1">
        <a:spcBef>
          <a:spcPct val="20000"/>
        </a:spcBef>
        <a:spcAft>
          <a:spcPct val="0"/>
        </a:spcAft>
        <a:buChar char="»"/>
        <a:defRPr sz="1900" b="0" i="0" u="none" kern="1200" baseline="0">
          <a:solidFill>
            <a:schemeClr val="tx1"/>
          </a:solidFill>
          <a:latin typeface="+mn-lt"/>
          <a:ea typeface="+mn-ea"/>
          <a:cs typeface="+mn-cs"/>
        </a:defRPr>
      </a:lvl8pPr>
      <a:lvl9pPr marL="3886200" lvl="8" indent="-228600" algn="l" defTabSz="895350" eaLnBrk="1" fontAlgn="base" latinLnBrk="0" hangingPunct="1">
        <a:spcBef>
          <a:spcPct val="20000"/>
        </a:spcBef>
        <a:spcAft>
          <a:spcPct val="0"/>
        </a:spcAft>
        <a:buChar char="»"/>
        <a:defRPr sz="19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charset="0"/>
        <a:buNone/>
        <a:defRPr sz="1800"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rcRect/>
          <a:stretch>
            <a:fillRect/>
          </a:stretch>
        </a:blipFill>
        <a:effectLst/>
      </p:bgPr>
    </p:bg>
    <p:spTree>
      <p:nvGrpSpPr>
        <p:cNvPr id="1" name=""/>
        <p:cNvGrpSpPr/>
        <p:nvPr/>
      </p:nvGrpSpPr>
      <p:grpSpPr/>
      <p:sp>
        <p:nvSpPr>
          <p:cNvPr id="4098" name="文本框 4097"/>
          <p:cNvSpPr txBox="1"/>
          <p:nvPr/>
        </p:nvSpPr>
        <p:spPr>
          <a:xfrm>
            <a:off x="1331595" y="4077335"/>
            <a:ext cx="6888480" cy="808990"/>
          </a:xfrm>
          <a:prstGeom prst="rect">
            <a:avLst/>
          </a:prstGeom>
          <a:noFill/>
          <a:ln w="9525">
            <a:noFill/>
            <a:miter/>
          </a:ln>
        </p:spPr>
        <p:txBody>
          <a:bodyPr wrap="none" anchor="t">
            <a:spAutoFit/>
          </a:bodyPr>
          <a:p>
            <a:pPr lvl="0" algn="l" eaLnBrk="1" latinLnBrk="0" hangingPunct="1"/>
            <a:r>
              <a:rPr lang="en-US" altLang="zh-CN" sz="4400">
                <a:latin typeface="微软雅黑" charset="-122"/>
                <a:ea typeface="微软雅黑" charset="-122"/>
              </a:rPr>
              <a:t>无缝的视频的快速计算循环</a:t>
            </a:r>
            <a:endParaRPr lang="en-US" altLang="zh-CN" sz="4400">
              <a:latin typeface="微软雅黑" charset="-122"/>
              <a:ea typeface="微软雅黑" charset="-122"/>
            </a:endParaRPr>
          </a:p>
        </p:txBody>
      </p:sp>
      <p:sp>
        <p:nvSpPr>
          <p:cNvPr id="4099" name="文本框 4098"/>
          <p:cNvSpPr txBox="1"/>
          <p:nvPr/>
        </p:nvSpPr>
        <p:spPr>
          <a:xfrm>
            <a:off x="179705" y="4725670"/>
            <a:ext cx="3154680" cy="1756410"/>
          </a:xfrm>
          <a:prstGeom prst="rect">
            <a:avLst/>
          </a:prstGeom>
          <a:noFill/>
          <a:ln w="9525">
            <a:noFill/>
            <a:miter/>
          </a:ln>
        </p:spPr>
        <p:txBody>
          <a:bodyPr wrap="none" anchor="t">
            <a:spAutoFit/>
          </a:bodyPr>
          <a:p>
            <a:pPr lvl="0" eaLnBrk="1" latinLnBrk="0" hangingPunct="1"/>
            <a:r>
              <a:rPr lang="zh-CN" altLang="zh-CN" b="1" dirty="0">
                <a:latin typeface="Arial" charset="0"/>
                <a:ea typeface="微软雅黑" charset="-122"/>
              </a:rPr>
              <a:t>姓名：曾琳</a:t>
            </a:r>
            <a:endParaRPr lang="zh-CN" altLang="zh-CN" b="1" dirty="0">
              <a:latin typeface="Arial" charset="0"/>
              <a:ea typeface="微软雅黑" charset="-122"/>
            </a:endParaRPr>
          </a:p>
          <a:p>
            <a:pPr lvl="0" eaLnBrk="1" latinLnBrk="0" hangingPunct="1"/>
            <a:r>
              <a:rPr lang="zh-CN" altLang="zh-CN" b="1" dirty="0">
                <a:latin typeface="Arial" charset="0"/>
                <a:ea typeface="微软雅黑" charset="-122"/>
              </a:rPr>
              <a:t>学号：</a:t>
            </a:r>
            <a:r>
              <a:rPr lang="en-US" altLang="zh-CN" b="1" dirty="0">
                <a:latin typeface="Arial" charset="0"/>
                <a:ea typeface="微软雅黑" charset="-122"/>
              </a:rPr>
              <a:t>NB15126</a:t>
            </a:r>
            <a:endParaRPr lang="en-US" altLang="zh-CN" b="1" dirty="0">
              <a:latin typeface="Arial" charset="0"/>
              <a:ea typeface="微软雅黑" charset="-122"/>
            </a:endParaRPr>
          </a:p>
          <a:p>
            <a:pPr lvl="0" eaLnBrk="1" latinLnBrk="0" hangingPunct="1"/>
            <a:r>
              <a:rPr lang="zh-CN" altLang="en-US" b="1" dirty="0">
                <a:latin typeface="Arial" charset="0"/>
                <a:ea typeface="微软雅黑" charset="-122"/>
              </a:rPr>
              <a:t>指导老师：李启雷</a:t>
            </a:r>
            <a:endParaRPr lang="zh-CN" altLang="en-US" b="1" dirty="0">
              <a:latin typeface="Arial" charset="0"/>
              <a:ea typeface="微软雅黑" charset="-122"/>
            </a:endParaRPr>
          </a:p>
          <a:p>
            <a:pPr lvl="0" eaLnBrk="1" latinLnBrk="0" hangingPunct="1"/>
            <a:r>
              <a:rPr lang="zh-CN" altLang="en-US" b="1" dirty="0">
                <a:latin typeface="Arial" charset="0"/>
                <a:ea typeface="微软雅黑" charset="-122"/>
              </a:rPr>
              <a:t>方向：移动互联网与游戏开发</a:t>
            </a:r>
            <a:endParaRPr lang="zh-CN" altLang="en-US" b="1" dirty="0">
              <a:latin typeface="Arial" charset="0"/>
              <a:ea typeface="微软雅黑" charset="-122"/>
            </a:endParaRPr>
          </a:p>
          <a:p>
            <a:pPr lvl="0" eaLnBrk="1" latinLnBrk="0" hangingPunct="1"/>
            <a:endParaRPr lang="zh-CN" altLang="zh-CN" b="1" dirty="0">
              <a:latin typeface="Arial" charset="0"/>
              <a:ea typeface="微软雅黑" charset="-122"/>
            </a:endParaRPr>
          </a:p>
          <a:p>
            <a:pPr lvl="0" eaLnBrk="1" latinLnBrk="0" hangingPunct="1"/>
            <a:endParaRPr lang="zh-CN" altLang="zh-CN" b="1" dirty="0">
              <a:latin typeface="Arial" charset="0"/>
              <a:ea typeface="微软雅黑"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rcRect/>
          <a:stretch>
            <a:fillRect/>
          </a:stretch>
        </a:blipFill>
        <a:effectLst/>
      </p:bgPr>
    </p:bg>
    <p:spTree>
      <p:nvGrpSpPr>
        <p:cNvPr id="1" name=""/>
        <p:cNvGrpSpPr/>
        <p:nvPr/>
      </p:nvGrpSpPr>
      <p:grpSpPr/>
      <p:sp>
        <p:nvSpPr>
          <p:cNvPr id="5" name="圆角矩形 4"/>
          <p:cNvSpPr/>
          <p:nvPr/>
        </p:nvSpPr>
        <p:spPr>
          <a:xfrm>
            <a:off x="6876415" y="909320"/>
            <a:ext cx="791845" cy="431800"/>
          </a:xfrm>
          <a:prstGeom prst="roundRect">
            <a:avLst/>
          </a:prstGeom>
          <a:solidFill>
            <a:srgbClr val="BBBA9C"/>
          </a:solidFill>
          <a:ln>
            <a:solidFill>
              <a:srgbClr val="BBBA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876415" y="909320"/>
            <a:ext cx="792480" cy="457200"/>
          </a:xfrm>
          <a:prstGeom prst="rect">
            <a:avLst/>
          </a:prstGeom>
          <a:noFill/>
        </p:spPr>
        <p:txBody>
          <a:bodyPr wrap="none" rtlCol="0">
            <a:spAutoFit/>
          </a:bodyPr>
          <a:p>
            <a:pPr algn="l"/>
            <a:r>
              <a:rPr lang="zh-CN" altLang="en-US" sz="2400" b="1"/>
              <a:t>摘要</a:t>
            </a:r>
            <a:endParaRPr lang="zh-CN" altLang="en-US" sz="2400" b="1"/>
          </a:p>
        </p:txBody>
      </p:sp>
      <p:sp>
        <p:nvSpPr>
          <p:cNvPr id="6" name="圆角矩形 5"/>
          <p:cNvSpPr/>
          <p:nvPr/>
        </p:nvSpPr>
        <p:spPr>
          <a:xfrm>
            <a:off x="755650" y="2348865"/>
            <a:ext cx="7920355" cy="3528695"/>
          </a:xfrm>
          <a:prstGeom prst="roundRect">
            <a:avLst/>
          </a:prstGeom>
          <a:solidFill>
            <a:srgbClr val="DDDAB9"/>
          </a:solidFill>
          <a:ln>
            <a:solidFill>
              <a:srgbClr val="D9D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zh-CN" altLang="en-US">
                <a:solidFill>
                  <a:schemeClr val="tx1"/>
                </a:solidFill>
                <a:latin typeface="Arial" charset="0"/>
                <a:ea typeface="宋体" charset="-122"/>
                <a:cs typeface="+mn-ea"/>
              </a:rPr>
              <a:t>  循环视频短片简明地捕捉自然的活力场景。创建无缝循环通常涉及到最大化时空一致性和应用泊松融合。我们把的端到端视图问题和现在的新技术,共同提高循环质量同时也显著减少处理时间。一个关键概念是放松一致性约束预测随后的混合,从而使循环lowfrequency内容云移动和改变照明。我们也分析了输入视频删除一个不受欢迎的倾向短的循环。直观地演示了收益和质量证实定量使用新的gradient-domain一致性指标。我们通过分类可能提高系统性能loopable像素,屏蔽2 d图切割、修剪graph-cut标签基于主导时期,在粗网格优化保留更多的细节。在这些技术减少计算乘以几十分钟近实时。</a:t>
            </a:r>
            <a:endParaRPr lang="zh-CN" altLang="en-US">
              <a:solidFill>
                <a:schemeClr val="tx1"/>
              </a:solidFill>
              <a:latin typeface="Arial" charset="0"/>
              <a:ea typeface="宋体" charset="-122"/>
              <a:cs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srcRect/>
          <a:stretch>
            <a:fillRect/>
          </a:stretch>
        </a:blipFill>
        <a:effectLst/>
      </p:bgPr>
    </p:bg>
    <p:spTree>
      <p:nvGrpSpPr>
        <p:cNvPr id="1" name=""/>
        <p:cNvGrpSpPr/>
        <p:nvPr/>
      </p:nvGrpSpPr>
      <p:grpSpPr/>
      <p:sp>
        <p:nvSpPr>
          <p:cNvPr id="5" name="圆角矩形 4"/>
          <p:cNvSpPr/>
          <p:nvPr/>
        </p:nvSpPr>
        <p:spPr>
          <a:xfrm>
            <a:off x="6876415" y="909320"/>
            <a:ext cx="791845" cy="431800"/>
          </a:xfrm>
          <a:prstGeom prst="roundRect">
            <a:avLst/>
          </a:prstGeom>
          <a:solidFill>
            <a:srgbClr val="BBBA9C"/>
          </a:solidFill>
          <a:ln>
            <a:solidFill>
              <a:srgbClr val="BBBA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660515" y="909320"/>
            <a:ext cx="1402080" cy="457200"/>
          </a:xfrm>
          <a:prstGeom prst="rect">
            <a:avLst/>
          </a:prstGeom>
          <a:noFill/>
        </p:spPr>
        <p:txBody>
          <a:bodyPr wrap="none" rtlCol="0">
            <a:spAutoFit/>
          </a:bodyPr>
          <a:p>
            <a:pPr algn="l"/>
            <a:r>
              <a:rPr lang="zh-CN" altLang="zh-CN" sz="2400" b="1"/>
              <a:t>简单介绍</a:t>
            </a:r>
            <a:endParaRPr lang="zh-CN" altLang="zh-CN" sz="2400" b="1"/>
          </a:p>
        </p:txBody>
      </p:sp>
      <p:sp>
        <p:nvSpPr>
          <p:cNvPr id="3" name="圆角矩形 2"/>
          <p:cNvSpPr/>
          <p:nvPr/>
        </p:nvSpPr>
        <p:spPr>
          <a:xfrm>
            <a:off x="251460" y="2421255"/>
            <a:ext cx="8183880" cy="3573780"/>
          </a:xfrm>
          <a:prstGeom prst="roundRect">
            <a:avLst/>
          </a:prstGeom>
          <a:solidFill>
            <a:srgbClr val="DDDAB9"/>
          </a:solidFill>
          <a:ln>
            <a:solidFill>
              <a:srgbClr val="DEDB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683895" y="3141345"/>
            <a:ext cx="7142480" cy="1737360"/>
          </a:xfrm>
          <a:prstGeom prst="rect">
            <a:avLst/>
          </a:prstGeom>
          <a:noFill/>
        </p:spPr>
        <p:txBody>
          <a:bodyPr wrap="square" rtlCol="0">
            <a:spAutoFit/>
          </a:bodyPr>
          <a:p>
            <a:pPr algn="l"/>
            <a:r>
              <a:rPr lang="en-US" altLang="zh-CN"/>
              <a:t>       </a:t>
            </a:r>
            <a:r>
              <a:rPr lang="zh-CN" altLang="en-US"/>
              <a:t>随着存储和带宽继续扩大，视频将取代照片为默认捕获的媒介。本文在计算短视频循环周期运动(如。摇曳,树、水)荡漾在自然场</a:t>
            </a:r>
            <a:endParaRPr lang="zh-CN" altLang="en-US"/>
          </a:p>
          <a:p>
            <a:pPr algn="l"/>
            <a:r>
              <a:rPr lang="zh-CN" altLang="en-US"/>
              <a:t>景,因此循环帮助传达比图片更强烈的现场感。我们的目标是创</a:t>
            </a:r>
            <a:endParaRPr lang="zh-CN" altLang="en-US"/>
          </a:p>
          <a:p>
            <a:pPr algn="l"/>
            <a:r>
              <a:rPr lang="zh-CN" altLang="en-US"/>
              <a:t>造视频循环无需用户操作。</a:t>
            </a:r>
            <a:endParaRPr lang="zh-CN" altLang="en-US"/>
          </a:p>
          <a:p>
            <a:pPr algn="l"/>
            <a:r>
              <a:rPr lang="zh-CN" altLang="en-US"/>
              <a:t>       在本文中,我们描述了一个端到端的管道生成视频循环更高质量和更少的计算努力比先前的方法。</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1"/>
          <a:srcRect/>
          <a:stretch>
            <a:fillRect/>
          </a:stretch>
        </a:blipFill>
        <a:effectLst/>
      </p:bgPr>
    </p:bg>
    <p:spTree>
      <p:nvGrpSpPr>
        <p:cNvPr id="1" name=""/>
        <p:cNvGrpSpPr/>
        <p:nvPr/>
      </p:nvGrpSpPr>
      <p:grpSpPr/>
      <p:sp>
        <p:nvSpPr>
          <p:cNvPr id="5" name="圆角矩形 4"/>
          <p:cNvSpPr/>
          <p:nvPr/>
        </p:nvSpPr>
        <p:spPr>
          <a:xfrm>
            <a:off x="6876415" y="909320"/>
            <a:ext cx="791845" cy="431800"/>
          </a:xfrm>
          <a:prstGeom prst="roundRect">
            <a:avLst/>
          </a:prstGeom>
          <a:solidFill>
            <a:srgbClr val="BBBA9C"/>
          </a:solidFill>
          <a:ln>
            <a:solidFill>
              <a:srgbClr val="BBBA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876415" y="909320"/>
            <a:ext cx="792480" cy="457200"/>
          </a:xfrm>
          <a:prstGeom prst="rect">
            <a:avLst/>
          </a:prstGeom>
          <a:noFill/>
        </p:spPr>
        <p:txBody>
          <a:bodyPr wrap="none" rtlCol="0">
            <a:spAutoFit/>
          </a:bodyPr>
          <a:p>
            <a:pPr algn="l"/>
            <a:r>
              <a:rPr lang="zh-CN" altLang="en-US" sz="2400" b="1"/>
              <a:t>概述</a:t>
            </a:r>
            <a:endParaRPr lang="zh-CN" altLang="en-US" sz="2400" b="1"/>
          </a:p>
        </p:txBody>
      </p:sp>
      <p:sp>
        <p:nvSpPr>
          <p:cNvPr id="3" name="圆角矩形 2"/>
          <p:cNvSpPr/>
          <p:nvPr/>
        </p:nvSpPr>
        <p:spPr>
          <a:xfrm>
            <a:off x="251460" y="2421255"/>
            <a:ext cx="8183880" cy="3573780"/>
          </a:xfrm>
          <a:prstGeom prst="roundRect">
            <a:avLst/>
          </a:prstGeom>
          <a:solidFill>
            <a:srgbClr val="DDDAB9"/>
          </a:solidFill>
          <a:ln>
            <a:solidFill>
              <a:srgbClr val="DEDB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611505" y="2925445"/>
            <a:ext cx="7142480" cy="2011680"/>
          </a:xfrm>
          <a:prstGeom prst="rect">
            <a:avLst/>
          </a:prstGeom>
          <a:noFill/>
        </p:spPr>
        <p:txBody>
          <a:bodyPr wrap="square" rtlCol="0">
            <a:spAutoFit/>
          </a:bodyPr>
          <a:p>
            <a:pPr algn="l"/>
            <a:r>
              <a:t>我们优化每个像素的周期p和启动帧秒。我们采用梯度域（泊松）混合弥漫不一致。我们的贡献包括：</a:t>
            </a:r>
          </a:p>
          <a:p>
            <a:pPr algn="l"/>
          </a:p>
          <a:p>
            <a:pPr algn="l"/>
          </a:p>
          <a:p>
            <a:pPr algn="l"/>
            <a:r>
              <a:t>1.粗化二维优化领域,同时保持了finer-scale细节的准确性。</a:t>
            </a:r>
          </a:p>
          <a:p>
            <a:pPr algn="l"/>
            <a:r>
              <a:t>2.修改时空一致性使用混合的面具预测泊松混合提供的机会。</a:t>
            </a:r>
          </a:p>
          <a:p>
            <a:pPr algn="l"/>
            <a:r>
              <a:t>3.分类像素加入影片箱以减少使用2D二元掩模优化领域。</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1"/>
          <a:srcRect/>
          <a:stretch>
            <a:fillRect/>
          </a:stretch>
        </a:blipFill>
        <a:effectLst/>
      </p:bgPr>
    </p:bg>
    <p:spTree>
      <p:nvGrpSpPr>
        <p:cNvPr id="1" name=""/>
        <p:cNvGrpSpPr/>
        <p:nvPr/>
      </p:nvGrpSpPr>
      <p:grpSpPr/>
      <p:sp>
        <p:nvSpPr>
          <p:cNvPr id="5" name="圆角矩形 4"/>
          <p:cNvSpPr/>
          <p:nvPr/>
        </p:nvSpPr>
        <p:spPr>
          <a:xfrm>
            <a:off x="6876415" y="909320"/>
            <a:ext cx="791845" cy="431800"/>
          </a:xfrm>
          <a:prstGeom prst="roundRect">
            <a:avLst/>
          </a:prstGeom>
          <a:solidFill>
            <a:srgbClr val="BBBA9C"/>
          </a:solidFill>
          <a:ln>
            <a:solidFill>
              <a:srgbClr val="BBBA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372860" y="909320"/>
            <a:ext cx="2011680" cy="457200"/>
          </a:xfrm>
          <a:prstGeom prst="rect">
            <a:avLst/>
          </a:prstGeom>
          <a:noFill/>
        </p:spPr>
        <p:txBody>
          <a:bodyPr wrap="none" rtlCol="0">
            <a:spAutoFit/>
          </a:bodyPr>
          <a:p>
            <a:pPr algn="l"/>
            <a:r>
              <a:rPr lang="zh-CN" altLang="en-US" sz="2400" b="1"/>
              <a:t>提高循环质量</a:t>
            </a:r>
            <a:endParaRPr lang="zh-CN" altLang="en-US" sz="2400" b="1"/>
          </a:p>
        </p:txBody>
      </p:sp>
      <p:sp>
        <p:nvSpPr>
          <p:cNvPr id="3" name="圆角矩形 2"/>
          <p:cNvSpPr/>
          <p:nvPr/>
        </p:nvSpPr>
        <p:spPr>
          <a:xfrm>
            <a:off x="251460" y="2421255"/>
            <a:ext cx="8183880" cy="3573780"/>
          </a:xfrm>
          <a:prstGeom prst="roundRect">
            <a:avLst/>
          </a:prstGeom>
          <a:solidFill>
            <a:srgbClr val="DDDAB9"/>
          </a:solidFill>
          <a:ln>
            <a:solidFill>
              <a:srgbClr val="DEDB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611505" y="2925445"/>
            <a:ext cx="7142480" cy="2286000"/>
          </a:xfrm>
          <a:prstGeom prst="rect">
            <a:avLst/>
          </a:prstGeom>
          <a:noFill/>
        </p:spPr>
        <p:txBody>
          <a:bodyPr wrap="square" rtlCol="0">
            <a:spAutoFit/>
          </a:bodyPr>
          <a:p>
            <a:pPr algn="l"/>
            <a:r>
              <a:t>在本节中,我们描述几个技术来获得更好的循环,以更大的动态性和改进的时空一致性。解决的弱点minp s E(p,s)在先前的工作不能占混合泊松可能的事实分散的矛盾获得无缝的解决方案,作为一个简单的例子,考虑一个场景的照明照亮慢慢地随着时间的推移。时间一致性比较了颜色在起始帧和结束帧之间循环。因为颜色不同,优化可能会支持短循环或可能甚至完全冻结的场景,而泊松融合消除低频光照变化甚至很长一段循环。尽管对于这种情况可以在全球范围内调整照明进行预处理,泊松融合的好处是,它适用更普遍。</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1"/>
          <a:srcRect/>
          <a:stretch>
            <a:fillRect/>
          </a:stretch>
        </a:blipFill>
        <a:effectLst/>
      </p:bgPr>
    </p:bg>
    <p:spTree>
      <p:nvGrpSpPr>
        <p:cNvPr id="1" name=""/>
        <p:cNvGrpSpPr/>
        <p:nvPr/>
      </p:nvGrpSpPr>
      <p:grpSpPr/>
      <p:sp>
        <p:nvSpPr>
          <p:cNvPr id="5" name="圆角矩形 4"/>
          <p:cNvSpPr/>
          <p:nvPr/>
        </p:nvSpPr>
        <p:spPr>
          <a:xfrm>
            <a:off x="6876415" y="909320"/>
            <a:ext cx="791845" cy="431800"/>
          </a:xfrm>
          <a:prstGeom prst="roundRect">
            <a:avLst/>
          </a:prstGeom>
          <a:solidFill>
            <a:srgbClr val="BBBA9C"/>
          </a:solidFill>
          <a:ln>
            <a:solidFill>
              <a:srgbClr val="BBBA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444615" y="909320"/>
            <a:ext cx="2316480" cy="457200"/>
          </a:xfrm>
          <a:prstGeom prst="rect">
            <a:avLst/>
          </a:prstGeom>
          <a:noFill/>
        </p:spPr>
        <p:txBody>
          <a:bodyPr wrap="none" rtlCol="0">
            <a:spAutoFit/>
          </a:bodyPr>
          <a:p>
            <a:pPr algn="l"/>
            <a:r>
              <a:rPr lang="zh-CN" altLang="en-US" sz="2400" b="1"/>
              <a:t>总结和未来工作</a:t>
            </a:r>
            <a:endParaRPr lang="zh-CN" altLang="en-US" sz="2400" b="1"/>
          </a:p>
        </p:txBody>
      </p:sp>
      <p:sp>
        <p:nvSpPr>
          <p:cNvPr id="3" name="圆角矩形 2"/>
          <p:cNvSpPr/>
          <p:nvPr/>
        </p:nvSpPr>
        <p:spPr>
          <a:xfrm>
            <a:off x="251460" y="2421255"/>
            <a:ext cx="8183880" cy="3573780"/>
          </a:xfrm>
          <a:prstGeom prst="roundRect">
            <a:avLst/>
          </a:prstGeom>
          <a:solidFill>
            <a:srgbClr val="DDDAB9"/>
          </a:solidFill>
          <a:ln>
            <a:solidFill>
              <a:srgbClr val="DEDB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683895" y="2204720"/>
            <a:ext cx="7142480" cy="3657600"/>
          </a:xfrm>
          <a:prstGeom prst="rect">
            <a:avLst/>
          </a:prstGeom>
          <a:noFill/>
        </p:spPr>
        <p:txBody>
          <a:bodyPr wrap="square" rtlCol="0">
            <a:spAutoFit/>
          </a:bodyPr>
          <a:p>
            <a:pPr algn="l"/>
            <a:r>
              <a:t>我们已经提出的技术计算无缝视频循环时，以提高质量和效率。总之，这些技术允许更高质量的结果计算幅度约两个数量比以前的工作速度快。有几个未来工作的方向。我们假设输入视频稳定。这将是有趣的重温视频稳定的特定情况中循环。或许特征跟踪可制成用于周期性场景运动更加坚固，从而使这些运动是更容易从相机抖动分辨。对于用来衰减的可混合区的一致性混合掩码B，这将是有趣的探索这种结构的考虑单独Bspatial和Btemporal掩码的推广。我们设计我们的技术过程输入视频短片并创建相应的短循环。对于一些场景有用的考虑再输入序列识别更好短循环或再循环形式。计算成本我们的技术和内存需求应该呈线性比例关系输入的大小。事实上,如果一个人认为固定数量候选人(循环参数)的标签,计算成本次线性增加。循环计算现在可能不够快是实用的移动设备如智能手机和相机。这将是有趣的探索是否可以进一步加速专门的硬件。</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1"/>
          <a:srcRect/>
          <a:stretch>
            <a:fillRect/>
          </a:stretch>
        </a:blipFill>
        <a:effectLst/>
      </p:bgPr>
    </p:bg>
    <p:spTree>
      <p:nvGrpSpPr>
        <p:cNvPr id="1" name=""/>
        <p:cNvGrpSpPr/>
        <p:nvPr/>
      </p:nvGrpSpPr>
      <p:grpSpPr/>
      <p:sp>
        <p:nvSpPr>
          <p:cNvPr id="5" name="圆角矩形 4"/>
          <p:cNvSpPr/>
          <p:nvPr/>
        </p:nvSpPr>
        <p:spPr>
          <a:xfrm>
            <a:off x="6876415" y="909320"/>
            <a:ext cx="791845" cy="431800"/>
          </a:xfrm>
          <a:prstGeom prst="roundRect">
            <a:avLst/>
          </a:prstGeom>
          <a:solidFill>
            <a:srgbClr val="BBBA9C"/>
          </a:solidFill>
          <a:ln>
            <a:solidFill>
              <a:srgbClr val="BBBA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圆角矩形 2"/>
          <p:cNvSpPr/>
          <p:nvPr/>
        </p:nvSpPr>
        <p:spPr>
          <a:xfrm>
            <a:off x="251460" y="2421255"/>
            <a:ext cx="8183880" cy="3573780"/>
          </a:xfrm>
          <a:prstGeom prst="roundRect">
            <a:avLst/>
          </a:prstGeom>
          <a:solidFill>
            <a:srgbClr val="DDDAB9"/>
          </a:solidFill>
          <a:ln>
            <a:solidFill>
              <a:srgbClr val="DEDB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2268220" y="3285490"/>
            <a:ext cx="4872355" cy="1310640"/>
          </a:xfrm>
          <a:prstGeom prst="rect">
            <a:avLst/>
          </a:prstGeom>
          <a:noFill/>
          <a:ln>
            <a:noFill/>
          </a:ln>
        </p:spPr>
        <p:txBody>
          <a:bodyPr wrap="none" rtlCol="0" anchor="t">
            <a:spAutoFit/>
          </a:bodyPr>
          <a:p>
            <a:pPr algn="ctr"/>
            <a:r>
              <a:rPr lang="en-US" altLang="zh-CN" sz="8000">
                <a:ln w="10160">
                  <a:solidFill>
                    <a:schemeClr val="accent5"/>
                  </a:solidFill>
                  <a:prstDash val="solid"/>
                </a:ln>
                <a:solidFill>
                  <a:srgbClr val="FFFFFF"/>
                </a:solidFill>
                <a:effectLst>
                  <a:outerShdw blurRad="38100" dist="22860" dir="5400000" algn="tl" rotWithShape="0">
                    <a:srgbClr val="000000">
                      <a:alpha val="30000"/>
                    </a:srgbClr>
                  </a:outerShdw>
                </a:effectLst>
                <a:uFillTx/>
              </a:rPr>
              <a:t>thank you </a:t>
            </a:r>
            <a:endParaRPr lang="en-US" altLang="zh-CN" sz="8000">
              <a:ln w="10160">
                <a:solidFill>
                  <a:schemeClr val="accent5"/>
                </a:solidFill>
                <a:prstDash val="solid"/>
              </a:ln>
              <a:solidFill>
                <a:srgbClr val="FFFFFF"/>
              </a:solidFill>
              <a:effectLst>
                <a:outerShdw blurRad="38100" dist="22860" dir="5400000" algn="tl" rotWithShape="0">
                  <a:srgbClr val="000000">
                    <a:alpha val="30000"/>
                  </a:srgbClr>
                </a:outerShdw>
              </a:effectLst>
              <a:uFillTx/>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1287</Words>
  <Application>Kingsoft Office WPP</Application>
  <PresentationFormat/>
  <Paragraphs>39</Paragraphs>
  <Slides>7</Slides>
  <Notes>0</Notes>
  <HiddenSlides>0</HiddenSlides>
  <MMClips>0</MMClips>
  <ScaleCrop>false</ScaleCrop>
  <HeadingPairs>
    <vt:vector size="4" baseType="variant">
      <vt:variant>
        <vt:lpstr>主题</vt:lpstr>
      </vt:variant>
      <vt:variant>
        <vt:i4>2</vt:i4>
      </vt:variant>
      <vt:variant>
        <vt:lpstr>幻灯片标题</vt:lpstr>
      </vt:variant>
      <vt:variant>
        <vt:i4>7</vt:i4>
      </vt:variant>
    </vt:vector>
  </HeadingPairs>
  <TitlesOfParts>
    <vt:vector size="9" baseType="lpstr">
      <vt:lpstr>默认设计模板</vt:lpstr>
      <vt:lpstr>默认设计模板_2</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windows</cp:lastModifiedBy>
  <cp:revision>3</cp:revision>
  <dcterms:created xsi:type="dcterms:W3CDTF">2013-08-13T11:53:00Z</dcterms:created>
  <dcterms:modified xsi:type="dcterms:W3CDTF">2015-12-22T14:20:50Z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