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A9E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90661" autoAdjust="0"/>
  </p:normalViewPr>
  <p:slideViewPr>
    <p:cSldViewPr>
      <p:cViewPr varScale="1">
        <p:scale>
          <a:sx n="165" d="100"/>
          <a:sy n="165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3FACD8-C06A-4E76-9929-2B621957C16F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FAAD15-0F32-4F1A-88D9-5BECD87E2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7A49-8A7E-4DDC-8CAF-D98751ABB73E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1307D-B392-450F-B309-497321C379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525D9-4B1B-45D1-B71D-EBCF76A9FA52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17A13-DBA8-4EC3-9B0C-2E617C5F38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7D9CF-9943-46F7-B1C9-66F97AE77FC1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9B18C-D632-4692-8557-F658B7073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F8FD-3A91-496A-BDEE-4435A30C76A3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8DED-6FCF-4D38-9BE2-51F52D2F53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2BD90-578D-4426-B986-AFB2A350D977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4F42F-3A2E-4B5D-B846-1939DC8F0F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FF00-2C90-4A88-B4D5-ECDCE3C119B0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A260A-233A-477D-BAA4-1E6C64D02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C49C7-8FE6-452C-B5A9-C47FF564C053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C5244-7191-460B-9199-B705F9371E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745FF-23D7-422E-AF2A-79586EE810E0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CEB1F-FA53-4AF8-B03B-8374E0DAF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C0052-3E78-44C2-8723-F66F97B1D2A1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DDCE-A7B4-4E35-BBBD-887CE4E0C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4D9AB-D746-4163-99FE-9C4D225AC5C6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C88CC-D8D4-4070-AE33-2801E73CA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030B-D01F-48E6-936C-A569E07A1EA9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BA76-A05E-42B1-8B0A-281C1A2C3B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6144ED-5408-4FF0-91F3-16401C638E14}" type="datetimeFigureOut">
              <a:rPr lang="zh-CN" altLang="en-US"/>
              <a:pPr>
                <a:defRPr/>
              </a:pPr>
              <a:t>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6EA7F3-AE63-4A34-99D8-C42A210621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467544" y="980728"/>
            <a:ext cx="7776864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u="sng"/>
              <a:t>GPU</a:t>
            </a:r>
            <a:r>
              <a:rPr lang="zh-CN" altLang="en-US" sz="2800" u="sng"/>
              <a:t>的</a:t>
            </a:r>
            <a:r>
              <a:rPr lang="en-US" sz="2800" u="sng"/>
              <a:t>OpenCL</a:t>
            </a:r>
            <a:r>
              <a:rPr lang="zh-CN" altLang="en-US" sz="2800" u="sng"/>
              <a:t>的具体程序对</a:t>
            </a:r>
            <a:r>
              <a:rPr lang="en-US" sz="2800" u="sng"/>
              <a:t>CPU</a:t>
            </a:r>
            <a:r>
              <a:rPr lang="zh-CN" altLang="en-US" sz="2800" u="sng"/>
              <a:t>的性能改进</a:t>
            </a:r>
          </a:p>
          <a:p>
            <a:endParaRPr lang="zh-CN" altLang="en-US"/>
          </a:p>
          <a:p>
            <a:pPr lvl="2"/>
            <a:r>
              <a:rPr lang="zh-CN" altLang="en-US" sz="2000"/>
              <a:t>读书报告  代磊</a:t>
            </a:r>
          </a:p>
          <a:p>
            <a:pPr lvl="2"/>
            <a:r>
              <a:rPr lang="zh-CN" altLang="en-US" sz="2000"/>
              <a:t>指导教师  李启雷</a:t>
            </a:r>
          </a:p>
          <a:p>
            <a:endParaRPr lang="zh-CN" altLang="en-US"/>
          </a:p>
          <a:p>
            <a:r>
              <a:rPr lang="zh-CN" altLang="en-US" sz="2000" b="1"/>
              <a:t>	浙江大学软件学院</a:t>
            </a:r>
          </a:p>
          <a:p>
            <a:endParaRPr lang="zh-CN" altLang="en-US" u="sng"/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虚尾箭头 11"/>
          <p:cNvSpPr/>
          <p:nvPr/>
        </p:nvSpPr>
        <p:spPr>
          <a:xfrm>
            <a:off x="2699792" y="1484784"/>
            <a:ext cx="1285875" cy="928688"/>
          </a:xfrm>
          <a:prstGeom prst="stripedRightArrow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2699792" y="2484909"/>
            <a:ext cx="1285875" cy="928688"/>
          </a:xfrm>
          <a:prstGeom prst="stripedRightArrow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2699792" y="3556472"/>
            <a:ext cx="1285875" cy="928687"/>
          </a:xfrm>
          <a:prstGeom prst="stripedRightArrow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4057104" y="1770534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背景驱动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4057104" y="2770659"/>
            <a:ext cx="34291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从特定的</a:t>
            </a:r>
            <a:r>
              <a:rPr lang="en-US" b="1"/>
              <a:t>GPU</a:t>
            </a:r>
            <a:r>
              <a:rPr lang="zh-CN" altLang="en-US" b="1"/>
              <a:t>转化</a:t>
            </a:r>
            <a:r>
              <a:rPr lang="en-US" b="1"/>
              <a:t>OpenCL</a:t>
            </a:r>
            <a:r>
              <a:rPr lang="zh-CN" altLang="en-US" b="1"/>
              <a:t>程序</a:t>
            </a:r>
          </a:p>
          <a:p>
            <a:r>
              <a:rPr lang="zh-CN" altLang="en-US" b="1"/>
              <a:t>以及</a:t>
            </a:r>
            <a:r>
              <a:rPr lang="en-US" b="1"/>
              <a:t>CPU</a:t>
            </a:r>
            <a:r>
              <a:rPr lang="zh-CN" altLang="en-US" b="1"/>
              <a:t>具体优化技术</a:t>
            </a:r>
            <a:r>
              <a:rPr lang="en-US">
                <a:effectLst/>
              </a:rPr>
              <a:t>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1"/>
          <p:cNvSpPr>
            <a:spLocks noChangeArrowheads="1"/>
          </p:cNvSpPr>
          <p:nvPr/>
        </p:nvSpPr>
        <p:spPr bwMode="auto">
          <a:xfrm>
            <a:off x="4128542" y="3842222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实验评价</a:t>
            </a:r>
            <a:r>
              <a:rPr lang="en-US">
                <a:effectLst/>
              </a:rPr>
              <a:t>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虚尾箭头 13"/>
          <p:cNvSpPr/>
          <p:nvPr/>
        </p:nvSpPr>
        <p:spPr>
          <a:xfrm>
            <a:off x="2699791" y="4626556"/>
            <a:ext cx="1285875" cy="928687"/>
          </a:xfrm>
          <a:prstGeom prst="stripedRightArrow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4128541" y="4912306"/>
            <a:ext cx="2326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报告</a:t>
            </a:r>
            <a:r>
              <a:rPr lang="zh-CN" altLang="en-US" b="1"/>
              <a:t>小结与未来展望</a:t>
            </a:r>
            <a:r>
              <a:rPr lang="en-US">
                <a:effectLst/>
              </a:rPr>
              <a:t>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离页连接符 10"/>
          <p:cNvSpPr/>
          <p:nvPr/>
        </p:nvSpPr>
        <p:spPr>
          <a:xfrm>
            <a:off x="2930649" y="2418035"/>
            <a:ext cx="1714500" cy="1928813"/>
          </a:xfrm>
          <a:prstGeom prst="flowChartOffpageConnector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离页连接符 11"/>
          <p:cNvSpPr/>
          <p:nvPr/>
        </p:nvSpPr>
        <p:spPr>
          <a:xfrm flipV="1">
            <a:off x="4788024" y="2060848"/>
            <a:ext cx="1714500" cy="1928812"/>
          </a:xfrm>
          <a:prstGeom prst="flowChartOffpageConnector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6"/>
          <p:cNvSpPr>
            <a:spLocks noChangeArrowheads="1"/>
          </p:cNvSpPr>
          <p:nvPr/>
        </p:nvSpPr>
        <p:spPr bwMode="auto">
          <a:xfrm>
            <a:off x="357188" y="285750"/>
            <a:ext cx="2763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介绍和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背景驱动</a:t>
            </a:r>
          </a:p>
        </p:txBody>
      </p:sp>
      <p:sp>
        <p:nvSpPr>
          <p:cNvPr id="5131" name="矩形 12"/>
          <p:cNvSpPr>
            <a:spLocks noChangeArrowheads="1"/>
          </p:cNvSpPr>
          <p:nvPr/>
        </p:nvSpPr>
        <p:spPr bwMode="auto">
          <a:xfrm>
            <a:off x="5091276" y="306097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背景驱动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4" name="矩形 15"/>
          <p:cNvSpPr>
            <a:spLocks noChangeArrowheads="1"/>
          </p:cNvSpPr>
          <p:nvPr/>
        </p:nvSpPr>
        <p:spPr bwMode="auto">
          <a:xfrm>
            <a:off x="3073524" y="3060973"/>
            <a:ext cx="1527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OpenCL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概论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29125" y="1701800"/>
            <a:ext cx="928688" cy="3143250"/>
          </a:xfrm>
          <a:prstGeom prst="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4393406" y="1594644"/>
            <a:ext cx="928688" cy="3143250"/>
          </a:xfrm>
          <a:prstGeom prst="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6"/>
          <p:cNvSpPr>
            <a:spLocks noChangeArrowheads="1"/>
          </p:cNvSpPr>
          <p:nvPr/>
        </p:nvSpPr>
        <p:spPr bwMode="auto">
          <a:xfrm>
            <a:off x="357188" y="285750"/>
            <a:ext cx="523252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从特定的</a:t>
            </a:r>
            <a:r>
              <a:rPr lang="en-US" sz="2800" b="1"/>
              <a:t>GPU</a:t>
            </a:r>
            <a:r>
              <a:rPr lang="zh-CN" altLang="en-US" sz="2800" b="1"/>
              <a:t>转化</a:t>
            </a:r>
            <a:r>
              <a:rPr lang="en-US" sz="2800" b="1"/>
              <a:t>OpenCL</a:t>
            </a:r>
            <a:r>
              <a:rPr lang="zh-CN" altLang="en-US" sz="2800" b="1"/>
              <a:t>程序</a:t>
            </a:r>
          </a:p>
          <a:p>
            <a:r>
              <a:rPr lang="zh-CN" altLang="en-US" sz="2800" b="1"/>
              <a:t>以及</a:t>
            </a:r>
            <a:r>
              <a:rPr lang="en-US" sz="2800" b="1"/>
              <a:t>CPU</a:t>
            </a:r>
            <a:r>
              <a:rPr lang="zh-CN" altLang="en-US" sz="2800" b="1"/>
              <a:t>具体优化技术</a:t>
            </a:r>
            <a:r>
              <a:rPr lang="en-US" sz="2800"/>
              <a:t> 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矩形 12"/>
          <p:cNvSpPr>
            <a:spLocks noChangeArrowheads="1"/>
          </p:cNvSpPr>
          <p:nvPr/>
        </p:nvSpPr>
        <p:spPr bwMode="auto">
          <a:xfrm>
            <a:off x="2385386" y="2843103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  <a:r>
              <a:rPr lang="zh-CN" altLang="en-US"/>
              <a:t>：优化存储器</a:t>
            </a:r>
          </a:p>
          <a:p>
            <a:pPr algn="ctr"/>
            <a:r>
              <a:rPr lang="zh-CN" altLang="en-US"/>
              <a:t>层次结构的用法</a:t>
            </a:r>
            <a:endParaRPr lang="en-US"/>
          </a:p>
        </p:txBody>
      </p:sp>
      <p:sp>
        <p:nvSpPr>
          <p:cNvPr id="6154" name="矩形 13"/>
          <p:cNvSpPr>
            <a:spLocks noChangeArrowheads="1"/>
          </p:cNvSpPr>
          <p:nvPr/>
        </p:nvSpPr>
        <p:spPr bwMode="auto">
          <a:xfrm>
            <a:off x="4534584" y="486885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5487977" y="2843103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  <a:r>
              <a:rPr lang="zh-CN" altLang="en-US"/>
              <a:t>：有效的</a:t>
            </a:r>
          </a:p>
          <a:p>
            <a:pPr algn="ctr"/>
            <a:r>
              <a:rPr lang="zh-CN" altLang="en-US"/>
              <a:t>数据存取的方式</a:t>
            </a:r>
            <a:endParaRPr lang="en-US"/>
          </a:p>
        </p:txBody>
      </p:sp>
      <p:sp>
        <p:nvSpPr>
          <p:cNvPr id="6156" name="矩形 15"/>
          <p:cNvSpPr>
            <a:spLocks noChangeArrowheads="1"/>
          </p:cNvSpPr>
          <p:nvPr/>
        </p:nvSpPr>
        <p:spPr bwMode="auto">
          <a:xfrm>
            <a:off x="3570030" y="1344614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zh-CN" altLang="en-US"/>
              <a:t>：增加任务划分的粒度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6"/>
          <p:cNvSpPr>
            <a:spLocks noChangeArrowheads="1"/>
          </p:cNvSpPr>
          <p:nvPr/>
        </p:nvSpPr>
        <p:spPr bwMode="auto">
          <a:xfrm>
            <a:off x="357188" y="285750"/>
            <a:ext cx="17203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实验评价</a:t>
            </a:r>
            <a:r>
              <a:rPr lang="en-US" sz="2800"/>
              <a:t> 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15816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38193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400506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GPU的具体和CPU具体</a:t>
            </a:r>
            <a:r>
              <a:rPr lang="zh-CN" altLang="en-US"/>
              <a:t>在</a:t>
            </a:r>
            <a:r>
              <a:rPr lang="en-US"/>
              <a:t>CPU和GPU</a:t>
            </a:r>
            <a:r>
              <a:rPr lang="zh-CN" altLang="en-US"/>
              <a:t>运行</a:t>
            </a:r>
            <a:r>
              <a:rPr lang="en-US"/>
              <a:t>之间的性能比较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单角的矩形 10"/>
          <p:cNvSpPr/>
          <p:nvPr/>
        </p:nvSpPr>
        <p:spPr>
          <a:xfrm>
            <a:off x="2357438" y="3500438"/>
            <a:ext cx="2714625" cy="2714625"/>
          </a:xfrm>
          <a:prstGeom prst="snip1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剪去单角的矩形 11"/>
          <p:cNvSpPr/>
          <p:nvPr/>
        </p:nvSpPr>
        <p:spPr>
          <a:xfrm flipV="1">
            <a:off x="2357438" y="714375"/>
            <a:ext cx="2714625" cy="2714625"/>
          </a:xfrm>
          <a:prstGeom prst="snip1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剪去单角的矩形 12"/>
          <p:cNvSpPr/>
          <p:nvPr/>
        </p:nvSpPr>
        <p:spPr>
          <a:xfrm flipH="1">
            <a:off x="5143500" y="3500438"/>
            <a:ext cx="2714625" cy="2714625"/>
          </a:xfrm>
          <a:prstGeom prst="snip1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剪去单角的矩形 13"/>
          <p:cNvSpPr/>
          <p:nvPr/>
        </p:nvSpPr>
        <p:spPr>
          <a:xfrm flipH="1" flipV="1">
            <a:off x="5143500" y="714375"/>
            <a:ext cx="2714625" cy="2714625"/>
          </a:xfrm>
          <a:prstGeom prst="snip1Rect">
            <a:avLst/>
          </a:prstGeom>
          <a:solidFill>
            <a:srgbClr val="4D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6"/>
          <p:cNvSpPr>
            <a:spLocks noChangeArrowheads="1"/>
          </p:cNvSpPr>
          <p:nvPr/>
        </p:nvSpPr>
        <p:spPr bwMode="auto">
          <a:xfrm>
            <a:off x="323528" y="191155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报告小结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2614792" y="1988856"/>
            <a:ext cx="19896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en-US">
                <a:latin typeface="微软雅黑" pitchFamily="34" charset="-122"/>
                <a:ea typeface="微软雅黑" pitchFamily="34" charset="-122"/>
              </a:rPr>
              <a:t>OpenCL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的性能</a:t>
            </a:r>
            <a:r>
              <a:rPr lang="en-US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5643563" y="4534584"/>
            <a:ext cx="1824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最终：</a:t>
            </a:r>
          </a:p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的性能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5" name="矩形 14"/>
          <p:cNvSpPr>
            <a:spLocks noChangeArrowheads="1"/>
          </p:cNvSpPr>
          <p:nvPr/>
        </p:nvSpPr>
        <p:spPr bwMode="auto">
          <a:xfrm>
            <a:off x="2760946" y="4539238"/>
            <a:ext cx="19896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评估具体的</a:t>
            </a:r>
          </a:p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OpenCL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程序性能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6" name="矩形 15"/>
          <p:cNvSpPr>
            <a:spLocks noChangeArrowheads="1"/>
          </p:cNvSpPr>
          <p:nvPr/>
        </p:nvSpPr>
        <p:spPr bwMode="auto">
          <a:xfrm>
            <a:off x="5643563" y="2000250"/>
            <a:ext cx="17588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OpenCL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三个优化技术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182</Words>
  <Application>Microsoft Macintosh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Microsoft Office User</cp:lastModifiedBy>
  <cp:revision>295</cp:revision>
  <dcterms:created xsi:type="dcterms:W3CDTF">2013-10-30T09:04:50Z</dcterms:created>
  <dcterms:modified xsi:type="dcterms:W3CDTF">2015-12-23T15:44:32Z</dcterms:modified>
</cp:coreProperties>
</file>