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11-ED04-499D-BF70-3BD076CED793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A938-4B3B-473D-8785-DA3DFFAE6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11-ED04-499D-BF70-3BD076CED793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A938-4B3B-473D-8785-DA3DFFAE6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27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11-ED04-499D-BF70-3BD076CED793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A938-4B3B-473D-8785-DA3DFFAE6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24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11-ED04-499D-BF70-3BD076CED793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A938-4B3B-473D-8785-DA3DFFAE6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7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11-ED04-499D-BF70-3BD076CED793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A938-4B3B-473D-8785-DA3DFFAE6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9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11-ED04-499D-BF70-3BD076CED793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A938-4B3B-473D-8785-DA3DFFAE6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61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11-ED04-499D-BF70-3BD076CED793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A938-4B3B-473D-8785-DA3DFFAE6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92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11-ED04-499D-BF70-3BD076CED793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A938-4B3B-473D-8785-DA3DFFAE6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4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11-ED04-499D-BF70-3BD076CED793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A938-4B3B-473D-8785-DA3DFFAE6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11-ED04-499D-BF70-3BD076CED793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A938-4B3B-473D-8785-DA3DFFAE6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11-ED04-499D-BF70-3BD076CED793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A938-4B3B-473D-8785-DA3DFFAE6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4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0311-ED04-499D-BF70-3BD076CED793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A938-4B3B-473D-8785-DA3DFFAE6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00285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并行计算在神经外科手术上的应用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69493" y="18833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209" y="329278"/>
            <a:ext cx="7994248" cy="302807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7960" y="3603010"/>
            <a:ext cx="110337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在神经外科手术中经常会遇到一类问题，如果需要对脑部中的肿瘤进行处理，很可能需要一条从头部外壳到</a:t>
            </a:r>
            <a:endParaRPr lang="en-US" altLang="zh-CN" dirty="0" smtClean="0"/>
          </a:p>
          <a:p>
            <a:r>
              <a:rPr lang="zh-CN" altLang="en-US" dirty="0" smtClean="0"/>
              <a:t>肿瘤质点的一条路径，这条路径不能与关键组织有接触，只能与肿瘤质点有接触。由于脑部内关键组织的分</a:t>
            </a:r>
            <a:endParaRPr lang="en-US" altLang="zh-CN" dirty="0" smtClean="0"/>
          </a:p>
          <a:p>
            <a:r>
              <a:rPr lang="zh-CN" altLang="en-US" dirty="0" smtClean="0"/>
              <a:t>布错综复杂，所以并非很容易就能 够找出这条路径。</a:t>
            </a:r>
            <a:endParaRPr lang="en-US" altLang="zh-CN" dirty="0" smtClean="0"/>
          </a:p>
          <a:p>
            <a:r>
              <a:rPr lang="zh-CN" altLang="en-US" dirty="0" smtClean="0"/>
              <a:t>如果我们对脑部进行三维建模，模型分成两大部分，一部分是头部外壳模型，另一部分是脑内关键组织的三</a:t>
            </a:r>
            <a:endParaRPr lang="en-US" altLang="zh-CN" dirty="0" smtClean="0"/>
          </a:p>
          <a:p>
            <a:r>
              <a:rPr lang="zh-CN" altLang="en-US" dirty="0" smtClean="0"/>
              <a:t>维模型，三维模型由顶点和小三角形表示。</a:t>
            </a:r>
            <a:endParaRPr lang="en-US" altLang="zh-CN" dirty="0" smtClean="0"/>
          </a:p>
          <a:p>
            <a:r>
              <a:rPr lang="zh-CN" altLang="en-US" dirty="0"/>
              <a:t>建立</a:t>
            </a:r>
            <a:r>
              <a:rPr lang="zh-CN" altLang="en-US" dirty="0" smtClean="0"/>
              <a:t>了这样的三维模型之后，同时就形成了所有可能的路径，路径的起点在头部外壳的顶点，终点在肿瘤质</a:t>
            </a:r>
            <a:endParaRPr lang="en-US" altLang="zh-CN" dirty="0" smtClean="0"/>
          </a:p>
          <a:p>
            <a:r>
              <a:rPr lang="zh-CN" altLang="en-US" dirty="0" smtClean="0"/>
              <a:t>点。</a:t>
            </a:r>
            <a:endParaRPr lang="en-US" altLang="zh-CN" dirty="0" smtClean="0"/>
          </a:p>
          <a:p>
            <a:r>
              <a:rPr lang="zh-CN" altLang="en-US" dirty="0" smtClean="0"/>
              <a:t>然后需要分析这些路径是否安全，如果与关键组织有接触的路径就是非安全路径，如果路径安全，那么需要</a:t>
            </a:r>
            <a:endParaRPr lang="en-US" altLang="zh-CN" dirty="0" smtClean="0"/>
          </a:p>
          <a:p>
            <a:r>
              <a:rPr lang="zh-CN" altLang="en-US" dirty="0" smtClean="0"/>
              <a:t>评估路径的风险程度。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7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981" y="0"/>
            <a:ext cx="4971553" cy="27192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41695" y="2719247"/>
            <a:ext cx="103412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判断路径安全以及计算路径的风险值都需要用到基于</a:t>
            </a:r>
            <a:r>
              <a:rPr lang="en-US" altLang="zh-CN" dirty="0" err="1" smtClean="0"/>
              <a:t>BVH</a:t>
            </a:r>
            <a:r>
              <a:rPr lang="zh-CN" altLang="en-US" dirty="0" smtClean="0"/>
              <a:t>树数据结构，</a:t>
            </a:r>
            <a:r>
              <a:rPr lang="en-US" altLang="zh-CN" dirty="0" err="1" smtClean="0"/>
              <a:t>BVH</a:t>
            </a:r>
            <a:r>
              <a:rPr lang="zh-CN" altLang="en-US" dirty="0" smtClean="0"/>
              <a:t>树的数据结构把几何单元</a:t>
            </a:r>
            <a:endParaRPr lang="en-US" altLang="zh-CN" dirty="0" smtClean="0"/>
          </a:p>
          <a:p>
            <a:r>
              <a:rPr lang="zh-CN" altLang="en-US" dirty="0"/>
              <a:t>划分</a:t>
            </a:r>
            <a:r>
              <a:rPr lang="zh-CN" altLang="en-US" dirty="0" smtClean="0"/>
              <a:t>到树形结构的分支之中，这样做有一个好处，那就是在计算路径是否和关键组织相交的时候可以</a:t>
            </a:r>
            <a:endParaRPr lang="en-US" altLang="zh-CN" dirty="0" smtClean="0"/>
          </a:p>
          <a:p>
            <a:r>
              <a:rPr lang="zh-CN" altLang="en-US" dirty="0" smtClean="0"/>
              <a:t>方便剪枝，不需要计算不必要的部分。</a:t>
            </a:r>
            <a:endParaRPr lang="en-US" altLang="zh-CN" dirty="0" smtClean="0"/>
          </a:p>
          <a:p>
            <a:r>
              <a:rPr lang="zh-CN" altLang="en-US" dirty="0" smtClean="0"/>
              <a:t>如果某段路径是安全的，那么需要计算这段路径离关键组织的最短距离，根据该距离可以确定路径的</a:t>
            </a:r>
            <a:endParaRPr lang="en-US" altLang="zh-CN" dirty="0" smtClean="0"/>
          </a:p>
          <a:p>
            <a:r>
              <a:rPr lang="zh-CN" altLang="en-US" dirty="0"/>
              <a:t>风险</a:t>
            </a:r>
            <a:r>
              <a:rPr lang="zh-CN" altLang="en-US" dirty="0" smtClean="0"/>
              <a:t>值，其中，路径到关键组织的距离定义为：如果路径不与关键路径相交，那么关键组织中的顶点</a:t>
            </a:r>
            <a:endParaRPr lang="en-US" altLang="zh-CN" dirty="0" smtClean="0"/>
          </a:p>
          <a:p>
            <a:r>
              <a:rPr lang="zh-CN" altLang="en-US" dirty="0"/>
              <a:t>必定有一</a:t>
            </a:r>
            <a:r>
              <a:rPr lang="zh-CN" altLang="en-US" dirty="0" smtClean="0"/>
              <a:t>个与路径的距离最近，那么点与路径的距离就是关键组织与路径的距离。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条路径的风险值由路径长度和路径与关键组织的最短距离来确定的，具体的计算方法如下：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87" y="4779202"/>
            <a:ext cx="5604539" cy="189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084" y="544204"/>
            <a:ext cx="3291456" cy="2444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7230" y="3657600"/>
            <a:ext cx="10572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在计算出各个路径的风险值之后可以得到一个风险图。其中黑色表示不安全路径的起点，红色部分代表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风险的路径的起点，蓝色代表低风险的路径的起点。外科医生可以通过这个风险图找出一条合适的路</a:t>
            </a:r>
            <a:endParaRPr lang="en-US" altLang="zh-CN" dirty="0" smtClean="0"/>
          </a:p>
          <a:p>
            <a:r>
              <a:rPr lang="zh-CN" altLang="en-US" dirty="0" smtClean="0"/>
              <a:t>径进行外科手术。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3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7229" y="1487605"/>
            <a:ext cx="82141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第二个问题就是这些路径的计算效率问题。</a:t>
            </a:r>
            <a:endParaRPr lang="en-US" altLang="zh-CN" dirty="0" smtClean="0"/>
          </a:p>
          <a:p>
            <a:r>
              <a:rPr lang="zh-CN" altLang="en-US" dirty="0" smtClean="0"/>
              <a:t>由于这些路径的计算都是相互独立的，所以很容易想到利用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进行并行计算。</a:t>
            </a:r>
            <a:endParaRPr lang="en-US" altLang="zh-CN" dirty="0" smtClean="0"/>
          </a:p>
          <a:p>
            <a:r>
              <a:rPr lang="zh-CN" altLang="en-US" dirty="0" smtClean="0"/>
              <a:t>但是传统的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并行计算是使用流水式的并行计算。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中虽然有很多处理器，</a:t>
            </a:r>
            <a:endParaRPr lang="en-US" altLang="zh-CN" dirty="0" smtClean="0"/>
          </a:p>
          <a:p>
            <a:r>
              <a:rPr lang="zh-CN" altLang="en-US" dirty="0"/>
              <a:t>但</a:t>
            </a:r>
            <a:r>
              <a:rPr lang="zh-CN" altLang="en-US" dirty="0" smtClean="0"/>
              <a:t>这些处理器都分别属于某一个处理器组，每个处理器组中的所有处理同只能</a:t>
            </a:r>
            <a:endParaRPr lang="en-US" altLang="zh-CN" dirty="0" smtClean="0"/>
          </a:p>
          <a:p>
            <a:r>
              <a:rPr lang="zh-CN" altLang="en-US" dirty="0" smtClean="0"/>
              <a:t>执行同一条指令。流水式是指，当第一个处理器组处理完任务以后，后续任务</a:t>
            </a:r>
            <a:endParaRPr lang="en-US" altLang="zh-CN" dirty="0" smtClean="0"/>
          </a:p>
          <a:p>
            <a:r>
              <a:rPr lang="zh-CN" altLang="en-US" dirty="0" smtClean="0"/>
              <a:t>交给第二个处理器组进行处理，如此类推。这种方式有一个问题，如果某些步</a:t>
            </a:r>
            <a:endParaRPr lang="en-US" altLang="zh-CN" dirty="0" smtClean="0"/>
          </a:p>
          <a:p>
            <a:r>
              <a:rPr lang="zh-CN" altLang="en-US" dirty="0" smtClean="0"/>
              <a:t>骤的计算时间过长，某些步骤的计算时间比较短，那么就会出现有些处理器组</a:t>
            </a:r>
            <a:endParaRPr lang="en-US" altLang="zh-CN" dirty="0" smtClean="0"/>
          </a:p>
          <a:p>
            <a:r>
              <a:rPr lang="zh-CN" altLang="en-US" dirty="0" smtClean="0"/>
              <a:t>空闲的情况出现。</a:t>
            </a:r>
            <a:endParaRPr lang="en-US" altLang="zh-CN" dirty="0" smtClean="0"/>
          </a:p>
          <a:p>
            <a:r>
              <a:rPr lang="zh-CN" altLang="en-US" dirty="0" smtClean="0"/>
              <a:t>为了克服这个缺点，不使用默认的流水线处理模式，而是在内存中建立一个任</a:t>
            </a:r>
            <a:endParaRPr lang="en-US" altLang="zh-CN" dirty="0" smtClean="0"/>
          </a:p>
          <a:p>
            <a:r>
              <a:rPr lang="zh-CN" altLang="en-US" dirty="0" smtClean="0"/>
              <a:t>务调度队列，当某处理器组空闲的时候，就从任务调度队列的队头之中，以原</a:t>
            </a:r>
            <a:endParaRPr lang="en-US" altLang="zh-CN" dirty="0" smtClean="0"/>
          </a:p>
          <a:p>
            <a:r>
              <a:rPr lang="zh-CN" altLang="en-US" dirty="0" smtClean="0"/>
              <a:t>子操作的方式取出一个任务执行。这样可以加大处理器的利用率，从而提升时</a:t>
            </a:r>
            <a:endParaRPr lang="en-US" altLang="zh-CN" dirty="0" smtClean="0"/>
          </a:p>
          <a:p>
            <a:r>
              <a:rPr lang="zh-CN" altLang="en-US" dirty="0" smtClean="0"/>
              <a:t>间效率。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43" y="130862"/>
            <a:ext cx="9955189" cy="53009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9684" y="5581935"/>
            <a:ext cx="10693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如上图是对集中队列方式的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并行计算的运行时间进行分析，从图中（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）可以得知，在保持路径数量</a:t>
            </a:r>
            <a:endParaRPr lang="en-US" altLang="zh-CN" dirty="0" smtClean="0"/>
          </a:p>
          <a:p>
            <a:r>
              <a:rPr lang="zh-CN" altLang="en-US" dirty="0" smtClean="0"/>
              <a:t>不变的情况下，随着关键组织模型的复杂度额增加，运行时间呈现对数上升的状态。</a:t>
            </a:r>
            <a:endParaRPr lang="en-US" altLang="zh-CN" dirty="0" smtClean="0"/>
          </a:p>
          <a:p>
            <a:r>
              <a:rPr lang="zh-CN" altLang="en-US" dirty="0" smtClean="0"/>
              <a:t>从图（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）中可以看出，在保持关键组织复杂度不变的情况下，随着路径数量的增加，运行时间呈现线性</a:t>
            </a:r>
            <a:endParaRPr lang="en-US" altLang="zh-CN" dirty="0" smtClean="0"/>
          </a:p>
          <a:p>
            <a:r>
              <a:rPr lang="zh-CN" altLang="en-US" dirty="0" smtClean="0"/>
              <a:t>上升趋势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7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3391" y="2470244"/>
            <a:ext cx="70599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有几</a:t>
            </a:r>
            <a:r>
              <a:rPr lang="zh-CN" altLang="en-US" dirty="0" smtClean="0"/>
              <a:t>个对比实验可以评估出使用集中队列的</a:t>
            </a:r>
            <a:r>
              <a:rPr lang="en-US" altLang="zh-CN" dirty="0" smtClean="0"/>
              <a:t>GPU</a:t>
            </a:r>
            <a:r>
              <a:rPr lang="zh-CN" altLang="en-US" dirty="0"/>
              <a:t>并行计算</a:t>
            </a:r>
            <a:r>
              <a:rPr lang="zh-CN" altLang="en-US" dirty="0" smtClean="0"/>
              <a:t>的优越性：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1.GPU</a:t>
            </a:r>
            <a:r>
              <a:rPr lang="zh-CN" altLang="en-US" dirty="0" smtClean="0"/>
              <a:t>并行计算与普通的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计算的对比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使用集中队列的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并行计算与传统流水线式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并行计算的对比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6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28" y="454427"/>
            <a:ext cx="9779830" cy="45270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19367" y="5145206"/>
            <a:ext cx="9065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如上图是普通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的计算时间与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的并行计算时间的比值，从纵坐标的数值可以看出，</a:t>
            </a:r>
            <a:endParaRPr lang="en-US" altLang="zh-CN" dirty="0" smtClean="0"/>
          </a:p>
          <a:p>
            <a:r>
              <a:rPr lang="zh-CN" altLang="en-US" dirty="0" smtClean="0"/>
              <a:t>普通的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的计算时间比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的并行计算时间要长得多。且两者的比值随着路径数量的</a:t>
            </a:r>
            <a:endParaRPr lang="en-US" altLang="zh-CN" dirty="0" smtClean="0"/>
          </a:p>
          <a:p>
            <a:r>
              <a:rPr lang="zh-CN" altLang="en-US" dirty="0" smtClean="0"/>
              <a:t>增多呈现线性上升趋势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7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07" y="634407"/>
            <a:ext cx="8993875" cy="45790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73707" y="5213445"/>
            <a:ext cx="97802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如上图是流水式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并行计算与集中队列的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并行计算的运行时间的对比实验结果。从图中</a:t>
            </a:r>
            <a:endParaRPr lang="en-US" altLang="zh-CN" dirty="0" smtClean="0"/>
          </a:p>
          <a:p>
            <a:r>
              <a:rPr lang="zh-CN" altLang="en-US" dirty="0" smtClean="0"/>
              <a:t>可以看出，大部分情况下，流水式的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并行计算比集中队列的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并行计算花费的时间要多。</a:t>
            </a:r>
            <a:endParaRPr lang="en-US" altLang="zh-CN" dirty="0" smtClean="0"/>
          </a:p>
          <a:p>
            <a:r>
              <a:rPr lang="zh-CN" altLang="en-US" dirty="0" smtClean="0"/>
              <a:t>但两者的比值仅仅随着关键组织模型的复杂度增大而增大。在关键组织个模型的复杂度确定的</a:t>
            </a:r>
            <a:endParaRPr lang="en-US" altLang="zh-CN" dirty="0" smtClean="0"/>
          </a:p>
          <a:p>
            <a:r>
              <a:rPr lang="zh-CN" altLang="en-US" dirty="0"/>
              <a:t>情况</a:t>
            </a:r>
            <a:r>
              <a:rPr lang="zh-CN" altLang="en-US" dirty="0" smtClean="0"/>
              <a:t>下，两者的比值变化非常小。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0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878</Words>
  <Application>Microsoft Office PowerPoint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GPU并行计算在神经外科手术上的应用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GPU并行计算在神经外科手术上的应用</dc:title>
  <dc:creator>deeplm</dc:creator>
  <cp:lastModifiedBy>deeplm</cp:lastModifiedBy>
  <cp:revision>10</cp:revision>
  <dcterms:created xsi:type="dcterms:W3CDTF">2015-12-20T13:28:29Z</dcterms:created>
  <dcterms:modified xsi:type="dcterms:W3CDTF">2015-12-20T14:57:23Z</dcterms:modified>
</cp:coreProperties>
</file>