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88" r:id="rId3"/>
    <p:sldId id="293" r:id="rId4"/>
    <p:sldId id="292" r:id="rId5"/>
    <p:sldId id="294" r:id="rId6"/>
    <p:sldId id="295" r:id="rId7"/>
    <p:sldId id="296" r:id="rId8"/>
    <p:sldId id="297" r:id="rId9"/>
    <p:sldId id="290" r:id="rId10"/>
    <p:sldId id="298" r:id="rId11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2678E"/>
    <a:srgbClr val="48BFE0"/>
    <a:srgbClr val="79C8EF"/>
    <a:srgbClr val="BDD8E5"/>
    <a:srgbClr val="C3CFE5"/>
    <a:srgbClr val="00A0F0"/>
    <a:srgbClr val="577283"/>
    <a:srgbClr val="567284"/>
    <a:srgbClr val="0072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63" autoAdjust="0"/>
    <p:restoredTop sz="94660" autoAdjust="0"/>
  </p:normalViewPr>
  <p:slideViewPr>
    <p:cSldViewPr>
      <p:cViewPr varScale="1">
        <p:scale>
          <a:sx n="91" d="100"/>
          <a:sy n="91" d="100"/>
        </p:scale>
        <p:origin x="-624" y="-10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2015/12/20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0632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2015/12/20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2841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2015/12/20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6783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2015/12/20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9428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2015/12/20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8543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2015/12/20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5650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2015/12/20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1149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2015/12/20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111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2015/12/20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4337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2015/12/20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6203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2015/12/20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7110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0A5C-9793-46EB-8BB9-1397BE05DB97}" type="datetimeFigureOut">
              <a:rPr lang="zh-CN" altLang="en-US" smtClean="0"/>
              <a:pPr/>
              <a:t>2015/12/20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301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14514" y="1201316"/>
            <a:ext cx="9158514" cy="12241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动态网络探索的可视分析方法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2571736" y="2928938"/>
            <a:ext cx="4500594" cy="121444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浙江大学软件学院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移动互联网与游戏开发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胡淑婷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77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769268"/>
            <a:ext cx="8496944" cy="4608512"/>
          </a:xfrm>
          <a:prstGeom prst="rect">
            <a:avLst/>
          </a:prstGeom>
          <a:solidFill>
            <a:schemeClr val="bg1"/>
          </a:solidFill>
          <a:ln w="3175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6415742" y="2651228"/>
            <a:ext cx="1382516" cy="0"/>
          </a:xfrm>
          <a:prstGeom prst="line">
            <a:avLst/>
          </a:prstGeom>
          <a:ln>
            <a:solidFill>
              <a:srgbClr val="FFFFFF">
                <a:alpha val="2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197418" y="2660383"/>
            <a:ext cx="1370478" cy="0"/>
          </a:xfrm>
          <a:prstGeom prst="line">
            <a:avLst/>
          </a:prstGeom>
          <a:ln>
            <a:solidFill>
              <a:srgbClr val="FFFFFF">
                <a:alpha val="36078"/>
              </a:srgbClr>
            </a:solidFill>
          </a:ln>
          <a:effectLst>
            <a:glow rad="25400">
              <a:schemeClr val="bg1">
                <a:alpha val="1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内容占位符 28"/>
          <p:cNvSpPr>
            <a:spLocks noGrp="1"/>
          </p:cNvSpPr>
          <p:nvPr>
            <p:ph idx="1"/>
          </p:nvPr>
        </p:nvSpPr>
        <p:spPr>
          <a:xfrm>
            <a:off x="142844" y="769268"/>
            <a:ext cx="8496944" cy="4608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可视化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分析方法中的关键步骤是，使用动态网络的探索和分析，以减少快照点。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对于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未来的工作有几个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方向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。首先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在不同的步骤中所涉及的参数，可能会提高。寻找最佳的距离测度和降维技术是一个挑战，这通常取决于数据集。其次，现在的方法依赖于集群和异常的视觉识别，可能会在高维空间提高自动聚类，异常检测，或图像相似度。最后，可视化设置可能受益于其他链接视图显示的网络复杂性属性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01452" y="193204"/>
            <a:ext cx="8136904" cy="492832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总结与未来工作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7544" y="175201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52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769268"/>
            <a:ext cx="8496944" cy="4608512"/>
          </a:xfrm>
          <a:prstGeom prst="rect">
            <a:avLst/>
          </a:prstGeom>
          <a:solidFill>
            <a:schemeClr val="bg1"/>
          </a:solidFill>
          <a:ln w="3175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6415742" y="2651228"/>
            <a:ext cx="1382516" cy="0"/>
          </a:xfrm>
          <a:prstGeom prst="line">
            <a:avLst/>
          </a:prstGeom>
          <a:ln>
            <a:solidFill>
              <a:srgbClr val="FFFFFF">
                <a:alpha val="2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197418" y="2660383"/>
            <a:ext cx="1370478" cy="0"/>
          </a:xfrm>
          <a:prstGeom prst="line">
            <a:avLst/>
          </a:prstGeom>
          <a:ln>
            <a:solidFill>
              <a:srgbClr val="FFFFFF">
                <a:alpha val="36078"/>
              </a:srgbClr>
            </a:solidFill>
          </a:ln>
          <a:effectLst>
            <a:glow rad="25400">
              <a:schemeClr val="bg1">
                <a:alpha val="1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内容占位符 28"/>
          <p:cNvSpPr>
            <a:spLocks noGrp="1"/>
          </p:cNvSpPr>
          <p:nvPr>
            <p:ph idx="1"/>
          </p:nvPr>
        </p:nvSpPr>
        <p:spPr>
          <a:xfrm>
            <a:off x="142844" y="769268"/>
            <a:ext cx="8496944" cy="4608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网络无处不在。通常，网络是大型、动态的，他们随着时间而不断的变化，了解动态网络的演进是一个挑战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挑战来自两个方面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一是如何进行可视化、互动，并分析一个大的静态网络的时间点（快照），其次是，如何可视化，探索和分析这些快照。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本文为动态网络的探索提供了一个可视化的分析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方法，该方法包括四个步骤：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离散化；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矢量化和规范化；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降维；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可视化和交互。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01452" y="193204"/>
            <a:ext cx="8136904" cy="492832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7544" y="175201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52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769268"/>
            <a:ext cx="8496944" cy="4608512"/>
          </a:xfrm>
          <a:prstGeom prst="rect">
            <a:avLst/>
          </a:prstGeom>
          <a:solidFill>
            <a:schemeClr val="bg1"/>
          </a:solidFill>
          <a:ln w="3175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6415742" y="2651228"/>
            <a:ext cx="1382516" cy="0"/>
          </a:xfrm>
          <a:prstGeom prst="line">
            <a:avLst/>
          </a:prstGeom>
          <a:ln>
            <a:solidFill>
              <a:srgbClr val="FFFFFF">
                <a:alpha val="2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197418" y="2660383"/>
            <a:ext cx="1370478" cy="0"/>
          </a:xfrm>
          <a:prstGeom prst="line">
            <a:avLst/>
          </a:prstGeom>
          <a:ln>
            <a:solidFill>
              <a:srgbClr val="FFFFFF">
                <a:alpha val="36078"/>
              </a:srgbClr>
            </a:solidFill>
          </a:ln>
          <a:effectLst>
            <a:glow rad="25400">
              <a:schemeClr val="bg1">
                <a:alpha val="1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内容占位符 28"/>
          <p:cNvSpPr>
            <a:spLocks noGrp="1"/>
          </p:cNvSpPr>
          <p:nvPr>
            <p:ph idx="1"/>
          </p:nvPr>
        </p:nvSpPr>
        <p:spPr>
          <a:xfrm>
            <a:off x="142844" y="769268"/>
            <a:ext cx="8496944" cy="4608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对于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静态网络，许多可视化方法是可用的，如节点的连接图、可视化矩阵和分层的边缘束。动态网络的主要方法是利用这些具备动画和最小倍数的技术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动画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通常是结合时间线控制的。如果一个节点连接图在动画里被用来网络可视化，那么网络布局时间步长的稳定性将会影响观众的心理感知地图。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倍数方法的不同是：叠加网络的多个实例，并且选择性地连接顺序时间步长的相关节点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01452" y="193204"/>
            <a:ext cx="8136904" cy="492832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相关工作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7544" y="175201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52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769268"/>
            <a:ext cx="8496944" cy="4608512"/>
          </a:xfrm>
          <a:prstGeom prst="rect">
            <a:avLst/>
          </a:prstGeom>
          <a:solidFill>
            <a:schemeClr val="bg1"/>
          </a:solidFill>
          <a:ln w="3175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6415742" y="2651228"/>
            <a:ext cx="1382516" cy="0"/>
          </a:xfrm>
          <a:prstGeom prst="line">
            <a:avLst/>
          </a:prstGeom>
          <a:ln>
            <a:solidFill>
              <a:srgbClr val="FFFFFF">
                <a:alpha val="2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197418" y="2660383"/>
            <a:ext cx="1370478" cy="0"/>
          </a:xfrm>
          <a:prstGeom prst="line">
            <a:avLst/>
          </a:prstGeom>
          <a:ln>
            <a:solidFill>
              <a:srgbClr val="FFFFFF">
                <a:alpha val="36078"/>
              </a:srgbClr>
            </a:solidFill>
          </a:ln>
          <a:effectLst>
            <a:glow rad="25400">
              <a:schemeClr val="bg1">
                <a:alpha val="1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内容占位符 28"/>
          <p:cNvSpPr>
            <a:spLocks noGrp="1"/>
          </p:cNvSpPr>
          <p:nvPr>
            <p:ph idx="1"/>
          </p:nvPr>
        </p:nvSpPr>
        <p:spPr>
          <a:xfrm>
            <a:off x="142844" y="769268"/>
            <a:ext cx="8496944" cy="4608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01452" y="193204"/>
            <a:ext cx="8136904" cy="492832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可视化分析方法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7544" y="175201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图片 8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714492"/>
            <a:ext cx="8429684" cy="250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52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769268"/>
            <a:ext cx="8496944" cy="4608512"/>
          </a:xfrm>
          <a:prstGeom prst="rect">
            <a:avLst/>
          </a:prstGeom>
          <a:solidFill>
            <a:schemeClr val="bg1"/>
          </a:solidFill>
          <a:ln w="3175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6415742" y="2651228"/>
            <a:ext cx="1382516" cy="0"/>
          </a:xfrm>
          <a:prstGeom prst="line">
            <a:avLst/>
          </a:prstGeom>
          <a:ln>
            <a:solidFill>
              <a:srgbClr val="FFFFFF">
                <a:alpha val="2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197418" y="2660383"/>
            <a:ext cx="1370478" cy="0"/>
          </a:xfrm>
          <a:prstGeom prst="line">
            <a:avLst/>
          </a:prstGeom>
          <a:ln>
            <a:solidFill>
              <a:srgbClr val="FFFFFF">
                <a:alpha val="36078"/>
              </a:srgbClr>
            </a:solidFill>
          </a:ln>
          <a:effectLst>
            <a:glow rad="25400">
              <a:schemeClr val="bg1">
                <a:alpha val="1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内容占位符 28"/>
          <p:cNvSpPr>
            <a:spLocks noGrp="1"/>
          </p:cNvSpPr>
          <p:nvPr>
            <p:ph idx="1"/>
          </p:nvPr>
        </p:nvSpPr>
        <p:spPr>
          <a:xfrm>
            <a:off x="142844" y="769268"/>
            <a:ext cx="8496944" cy="4608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一、离散化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离散化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的结果是得到一个与快照一起定义的动态网络的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矩阵的集合。在随后的时间步长中，重叠被引入到平滑的快照，从而提高了解释的最终投影。同时，重叠减少错过的时间模式。将所得的动态网络的快照，通过解释每个快照在高维空间作为一个点，用于在我们方法的下一步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01452" y="193204"/>
            <a:ext cx="8136904" cy="492832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可视化分析方法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7544" y="175201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52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769268"/>
            <a:ext cx="8496944" cy="4608512"/>
          </a:xfrm>
          <a:prstGeom prst="rect">
            <a:avLst/>
          </a:prstGeom>
          <a:solidFill>
            <a:schemeClr val="bg1"/>
          </a:solidFill>
          <a:ln w="3175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6415742" y="2651228"/>
            <a:ext cx="1382516" cy="0"/>
          </a:xfrm>
          <a:prstGeom prst="line">
            <a:avLst/>
          </a:prstGeom>
          <a:ln>
            <a:solidFill>
              <a:srgbClr val="FFFFFF">
                <a:alpha val="2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197418" y="2660383"/>
            <a:ext cx="1370478" cy="0"/>
          </a:xfrm>
          <a:prstGeom prst="line">
            <a:avLst/>
          </a:prstGeom>
          <a:ln>
            <a:solidFill>
              <a:srgbClr val="FFFFFF">
                <a:alpha val="36078"/>
              </a:srgbClr>
            </a:solidFill>
          </a:ln>
          <a:effectLst>
            <a:glow rad="25400">
              <a:schemeClr val="bg1">
                <a:alpha val="1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内容占位符 28"/>
          <p:cNvSpPr>
            <a:spLocks noGrp="1"/>
          </p:cNvSpPr>
          <p:nvPr>
            <p:ph idx="1"/>
          </p:nvPr>
        </p:nvSpPr>
        <p:spPr>
          <a:xfrm>
            <a:off x="142844" y="769268"/>
            <a:ext cx="8496944" cy="4608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二、矢量化和规范化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本步中使用了三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种不同的归一化方法进行了实验：二值化，最小最大，与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值。二值化，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被分配给每个单元格，其值为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jk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&gt; 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，否则为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。最小最大归一化的数据范围是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[0,1]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值法是将数据转换为具有零均值和方差减去单位平均除以标准偏差。对于线性降维，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PCA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值法是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首选。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01452" y="193204"/>
            <a:ext cx="8136904" cy="492832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可视化分析方法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7544" y="175201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52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769268"/>
            <a:ext cx="8496944" cy="4608512"/>
          </a:xfrm>
          <a:prstGeom prst="rect">
            <a:avLst/>
          </a:prstGeom>
          <a:solidFill>
            <a:schemeClr val="bg1"/>
          </a:solidFill>
          <a:ln w="3175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6415742" y="2651228"/>
            <a:ext cx="1382516" cy="0"/>
          </a:xfrm>
          <a:prstGeom prst="line">
            <a:avLst/>
          </a:prstGeom>
          <a:ln>
            <a:solidFill>
              <a:srgbClr val="FFFFFF">
                <a:alpha val="2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197418" y="2660383"/>
            <a:ext cx="1370478" cy="0"/>
          </a:xfrm>
          <a:prstGeom prst="line">
            <a:avLst/>
          </a:prstGeom>
          <a:ln>
            <a:solidFill>
              <a:srgbClr val="FFFFFF">
                <a:alpha val="36078"/>
              </a:srgbClr>
            </a:solidFill>
          </a:ln>
          <a:effectLst>
            <a:glow rad="25400">
              <a:schemeClr val="bg1">
                <a:alpha val="1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内容占位符 28"/>
          <p:cNvSpPr>
            <a:spLocks noGrp="1"/>
          </p:cNvSpPr>
          <p:nvPr>
            <p:ph idx="1"/>
          </p:nvPr>
        </p:nvSpPr>
        <p:spPr>
          <a:xfrm>
            <a:off x="142844" y="769268"/>
            <a:ext cx="8496944" cy="4608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三、降维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网络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快照是高维空间中的点，但是多个维度难以理解和难以想象，因此我们使用降维技术，将投影点降到低维子空间，从而使原始高维数据的特征维数近似几何特征。多线性和非线性降维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技术有主成分分析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PCA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）、多维尺度（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MDS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），或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分布随机邻居嵌入（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t-SNE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计算技术等。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01452" y="193204"/>
            <a:ext cx="8136904" cy="492832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可视化分析方法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7544" y="175201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52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769268"/>
            <a:ext cx="8496944" cy="4608512"/>
          </a:xfrm>
          <a:prstGeom prst="rect">
            <a:avLst/>
          </a:prstGeom>
          <a:solidFill>
            <a:schemeClr val="bg1"/>
          </a:solidFill>
          <a:ln w="3175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6415742" y="2651228"/>
            <a:ext cx="1382516" cy="0"/>
          </a:xfrm>
          <a:prstGeom prst="line">
            <a:avLst/>
          </a:prstGeom>
          <a:ln>
            <a:solidFill>
              <a:srgbClr val="FFFFFF">
                <a:alpha val="2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197418" y="2660383"/>
            <a:ext cx="1370478" cy="0"/>
          </a:xfrm>
          <a:prstGeom prst="line">
            <a:avLst/>
          </a:prstGeom>
          <a:ln>
            <a:solidFill>
              <a:srgbClr val="FFFFFF">
                <a:alpha val="36078"/>
              </a:srgbClr>
            </a:solidFill>
          </a:ln>
          <a:effectLst>
            <a:glow rad="25400">
              <a:schemeClr val="bg1">
                <a:alpha val="1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内容占位符 28"/>
          <p:cNvSpPr>
            <a:spLocks noGrp="1"/>
          </p:cNvSpPr>
          <p:nvPr>
            <p:ph idx="1"/>
          </p:nvPr>
        </p:nvSpPr>
        <p:spPr>
          <a:xfrm>
            <a:off x="142844" y="769268"/>
            <a:ext cx="8496944" cy="4608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四、可视化和交互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投影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视图可视化每个动态网络的快照为一个点，彼此接近的点表明，该快照有类似的网络状态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网络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视图的可视化使用节点链接图中每个点代表一个节点的网络，每个线代表一个边已经选择了的快照的网络。使用用户可选择的力有向图布局的网络配置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01452" y="193204"/>
            <a:ext cx="8136904" cy="492832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可视化分析方法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7544" y="175201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52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769268"/>
            <a:ext cx="8496944" cy="4608512"/>
          </a:xfrm>
          <a:prstGeom prst="rect">
            <a:avLst/>
          </a:prstGeom>
          <a:solidFill>
            <a:schemeClr val="bg1"/>
          </a:solidFill>
          <a:ln w="3175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6415742" y="2651228"/>
            <a:ext cx="1382516" cy="0"/>
          </a:xfrm>
          <a:prstGeom prst="line">
            <a:avLst/>
          </a:prstGeom>
          <a:ln>
            <a:solidFill>
              <a:srgbClr val="FFFFFF">
                <a:alpha val="2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197418" y="2660383"/>
            <a:ext cx="1370478" cy="0"/>
          </a:xfrm>
          <a:prstGeom prst="line">
            <a:avLst/>
          </a:prstGeom>
          <a:ln>
            <a:solidFill>
              <a:srgbClr val="FFFFFF">
                <a:alpha val="36078"/>
              </a:srgbClr>
            </a:solidFill>
          </a:ln>
          <a:effectLst>
            <a:glow rad="25400">
              <a:schemeClr val="bg1">
                <a:alpha val="1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内容占位符 28"/>
          <p:cNvSpPr>
            <a:spLocks noGrp="1"/>
          </p:cNvSpPr>
          <p:nvPr>
            <p:ph idx="1"/>
          </p:nvPr>
        </p:nvSpPr>
        <p:spPr>
          <a:xfrm>
            <a:off x="142844" y="769268"/>
            <a:ext cx="8496944" cy="4608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可视化分析方法，简而言之就是使用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矢量化、标准化以及降维技术将高维动态网络数据映射到二维空间，然后使用两个并列图做为可视化输出：一个展示网络快照（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network Snapshot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），一个显示网络演变。使用户更容易将异常与正常稳定的状态区分开来。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01452" y="193204"/>
            <a:ext cx="8136904" cy="492832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可视化分析方法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7544" y="175201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52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803</Words>
  <Application>Microsoft Office PowerPoint</Application>
  <PresentationFormat>全屏显示(16:10)</PresentationFormat>
  <Paragraphs>40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Noah</dc:creator>
  <cp:lastModifiedBy>sunshine</cp:lastModifiedBy>
  <cp:revision>119</cp:revision>
  <dcterms:created xsi:type="dcterms:W3CDTF">2011-02-19T10:37:15Z</dcterms:created>
  <dcterms:modified xsi:type="dcterms:W3CDTF">2015-12-20T09:06:43Z</dcterms:modified>
</cp:coreProperties>
</file>