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1" d="100"/>
          <a:sy n="71" d="100"/>
        </p:scale>
        <p:origin x="-1182"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extLst/>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t>2015/12/20</a:t>
            </a:fld>
            <a:endParaRPr lang="zh-CN" altLang="en-US"/>
          </a:p>
        </p:txBody>
      </p:sp>
      <p:sp>
        <p:nvSpPr>
          <p:cNvPr id="20" name="页脚占位符 19"/>
          <p:cNvSpPr>
            <a:spLocks noGrp="1"/>
          </p:cNvSpPr>
          <p:nvPr>
            <p:ph type="ftr" sz="quarter" idx="11"/>
          </p:nvPr>
        </p:nvSpPr>
        <p:spPr/>
        <p:txBody>
          <a:bodyPr/>
          <a:lstStyle>
            <a:extLst/>
          </a:lstStyle>
          <a:p>
            <a:endParaRPr lang="zh-CN" altLang="en-US"/>
          </a:p>
        </p:txBody>
      </p:sp>
      <p:sp>
        <p:nvSpPr>
          <p:cNvPr id="10" name="灯片编号占位符 9"/>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t>2015/12/20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t>2015/12/20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t>2015/12/20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t>2015/12/20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t>2015/12/20</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t>2015/12/20</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530820CF-B880-4189-942D-D702A7CBA730}" type="datetimeFigureOut">
              <a:rPr lang="zh-CN" altLang="en-US" smtClean="0"/>
              <a:t>2015/12/20</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期占位符 1"/>
          <p:cNvSpPr>
            <a:spLocks noGrp="1"/>
          </p:cNvSpPr>
          <p:nvPr>
            <p:ph type="dt" sz="half" idx="10"/>
          </p:nvPr>
        </p:nvSpPr>
        <p:spPr/>
        <p:txBody>
          <a:bodyPr/>
          <a:lstStyle>
            <a:extLst/>
          </a:lstStyle>
          <a:p>
            <a:fld id="{530820CF-B880-4189-942D-D702A7CBA730}" type="datetimeFigureOut">
              <a:rPr lang="zh-CN" altLang="en-US" smtClean="0"/>
              <a:t>2015/12/20</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t>2015/12/20</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t>2015/12/20</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CN" altLang="en-US" smtClean="0"/>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extLst/>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30820CF-B880-4189-942D-D702A7CBA730}" type="datetimeFigureOut">
              <a:rPr lang="zh-CN" altLang="en-US" smtClean="0"/>
              <a:t>2015/12/20</a:t>
            </a:fld>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zh-CN" altLang="en-US"/>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0C913308-F349-4B6D-A68A-DD1791B4A57B}" type="slidenum">
              <a:rPr lang="zh-CN" altLang="en-US" smtClean="0"/>
              <a:t>‹#›</a:t>
            </a:fld>
            <a:endParaRPr lang="zh-CN"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03648" y="404664"/>
            <a:ext cx="7406640" cy="1472184"/>
          </a:xfrm>
        </p:spPr>
        <p:txBody>
          <a:bodyPr/>
          <a:lstStyle/>
          <a:p>
            <a:r>
              <a:rPr lang="en-US" altLang="zh-CN" dirty="0"/>
              <a:t>Seamless, Static Multi-Texturing of 3D Meshes</a:t>
            </a:r>
            <a:endParaRPr lang="zh-CN" altLang="en-US" dirty="0"/>
          </a:p>
        </p:txBody>
      </p:sp>
      <p:sp>
        <p:nvSpPr>
          <p:cNvPr id="3" name="副标题 2"/>
          <p:cNvSpPr>
            <a:spLocks noGrp="1"/>
          </p:cNvSpPr>
          <p:nvPr>
            <p:ph type="subTitle" idx="1"/>
          </p:nvPr>
        </p:nvSpPr>
        <p:spPr>
          <a:xfrm>
            <a:off x="1403648" y="2852936"/>
            <a:ext cx="7406640" cy="864096"/>
          </a:xfrm>
        </p:spPr>
        <p:txBody>
          <a:bodyPr>
            <a:normAutofit/>
          </a:bodyPr>
          <a:lstStyle/>
          <a:p>
            <a:r>
              <a:rPr lang="zh-CN" altLang="en-US" sz="3600" dirty="0"/>
              <a:t>三维网格的无缝、静态多纹理映射</a:t>
            </a:r>
          </a:p>
        </p:txBody>
      </p:sp>
      <p:sp>
        <p:nvSpPr>
          <p:cNvPr id="4" name="TextBox 3"/>
          <p:cNvSpPr txBox="1"/>
          <p:nvPr/>
        </p:nvSpPr>
        <p:spPr>
          <a:xfrm>
            <a:off x="1574976" y="4365104"/>
            <a:ext cx="6840760" cy="954107"/>
          </a:xfrm>
          <a:prstGeom prst="rect">
            <a:avLst/>
          </a:prstGeom>
          <a:noFill/>
        </p:spPr>
        <p:txBody>
          <a:bodyPr wrap="square" rtlCol="0">
            <a:spAutoFit/>
          </a:bodyPr>
          <a:lstStyle/>
          <a:p>
            <a:pPr algn="ctr"/>
            <a:r>
              <a:rPr lang="zh-CN" altLang="en-US" sz="2800" dirty="0" smtClean="0"/>
              <a:t>符晓洋</a:t>
            </a:r>
            <a:endParaRPr lang="en-US" altLang="zh-CN" sz="2800" dirty="0" smtClean="0"/>
          </a:p>
          <a:p>
            <a:pPr algn="ctr"/>
            <a:r>
              <a:rPr lang="en-US" altLang="zh-CN" sz="2800" dirty="0" smtClean="0"/>
              <a:t>21551148</a:t>
            </a:r>
            <a:endParaRPr lang="zh-CN" altLang="en-US" sz="2800" dirty="0"/>
          </a:p>
        </p:txBody>
      </p:sp>
    </p:spTree>
    <p:extLst>
      <p:ext uri="{BB962C8B-B14F-4D97-AF65-F5344CB8AC3E}">
        <p14:creationId xmlns:p14="http://schemas.microsoft.com/office/powerpoint/2010/main" val="19060410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视觉质量</a:t>
            </a:r>
            <a:endParaRPr lang="zh-CN" altLang="en-US" dirty="0"/>
          </a:p>
        </p:txBody>
      </p:sp>
      <p:sp>
        <p:nvSpPr>
          <p:cNvPr id="3" name="内容占位符 2"/>
          <p:cNvSpPr>
            <a:spLocks noGrp="1"/>
          </p:cNvSpPr>
          <p:nvPr>
            <p:ph idx="1"/>
          </p:nvPr>
        </p:nvSpPr>
        <p:spPr/>
        <p:txBody>
          <a:bodyPr/>
          <a:lstStyle/>
          <a:p>
            <a:r>
              <a:rPr lang="zh-CN" altLang="zh-CN" dirty="0"/>
              <a:t>所得纹理模型的视觉质量可以在图中观察到。例如，图</a:t>
            </a:r>
            <a:r>
              <a:rPr lang="en-US" altLang="zh-CN" dirty="0"/>
              <a:t>3</a:t>
            </a:r>
            <a:r>
              <a:rPr lang="zh-CN" altLang="zh-CN" dirty="0"/>
              <a:t>示出女人穿有许多折痕在后面衬衫的重构模型。系统是足够强大的处理这些折痕，并产生不同的网格之间的平滑质感的过渡区域，其实，有没有“网格区域”下去了</a:t>
            </a:r>
            <a:endParaRPr lang="zh-CN" altLang="en-US" dirty="0"/>
          </a:p>
        </p:txBody>
      </p:sp>
    </p:spTree>
    <p:extLst>
      <p:ext uri="{BB962C8B-B14F-4D97-AF65-F5344CB8AC3E}">
        <p14:creationId xmlns:p14="http://schemas.microsoft.com/office/powerpoint/2010/main" val="32802343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视觉质量</a:t>
            </a:r>
            <a:endParaRPr lang="zh-CN" altLang="en-US" dirty="0"/>
          </a:p>
        </p:txBody>
      </p:sp>
      <p:pic>
        <p:nvPicPr>
          <p:cNvPr id="5" name="内容占位符 4" descr="C:\Users\Administrator\Desktop\截图08.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1680" y="2060848"/>
            <a:ext cx="6840760" cy="3456383"/>
          </a:xfrm>
          <a:prstGeom prst="rect">
            <a:avLst/>
          </a:prstGeom>
          <a:noFill/>
          <a:ln>
            <a:noFill/>
          </a:ln>
        </p:spPr>
      </p:pic>
    </p:spTree>
    <p:extLst>
      <p:ext uri="{BB962C8B-B14F-4D97-AF65-F5344CB8AC3E}">
        <p14:creationId xmlns:p14="http://schemas.microsoft.com/office/powerpoint/2010/main" val="18329285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zh-CN" dirty="0"/>
              <a:t>本文已经开发了一个创新的，静态的多纹理系统，该系统可以帮助节省存储和</a:t>
            </a:r>
            <a:r>
              <a:rPr lang="en-US" altLang="zh-CN" dirty="0"/>
              <a:t>/</a:t>
            </a:r>
            <a:r>
              <a:rPr lang="zh-CN" altLang="zh-CN" dirty="0"/>
              <a:t>或传输的方案，更重要的数据，产生了良好的品质纹理地图。系统克服了所有的经典问题多纹理接近的脸：它会删除所有明显的接缝，由于质地未对准，不规则照明，并呈现平滑的颜色过渡遍布整个纹理地图（和，因此，遍布纹理三维目），同时尽量减少模糊效应</a:t>
            </a:r>
            <a:endParaRPr lang="zh-CN" altLang="en-US" dirty="0"/>
          </a:p>
        </p:txBody>
      </p:sp>
    </p:spTree>
    <p:extLst>
      <p:ext uri="{BB962C8B-B14F-4D97-AF65-F5344CB8AC3E}">
        <p14:creationId xmlns:p14="http://schemas.microsoft.com/office/powerpoint/2010/main" val="9046413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03648" y="2852936"/>
            <a:ext cx="7498080" cy="1143000"/>
          </a:xfrm>
        </p:spPr>
        <p:txBody>
          <a:bodyPr>
            <a:normAutofit/>
          </a:bodyPr>
          <a:lstStyle/>
          <a:p>
            <a:pPr algn="ctr"/>
            <a:r>
              <a:rPr lang="zh-CN" altLang="en-US" sz="6000" dirty="0" smtClean="0"/>
              <a:t>谢谢！</a:t>
            </a:r>
            <a:endParaRPr lang="zh-CN" altLang="en-US" sz="6000"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6142922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工作流程</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smtClean="0"/>
              <a:t>不同</a:t>
            </a:r>
            <a:r>
              <a:rPr lang="zh-CN" altLang="zh-CN" dirty="0"/>
              <a:t>的角度拍摄一组普通的</a:t>
            </a:r>
            <a:r>
              <a:rPr lang="zh-CN" altLang="zh-CN" dirty="0" smtClean="0"/>
              <a:t>照片</a:t>
            </a:r>
            <a:endParaRPr lang="en-US" altLang="zh-CN" dirty="0" smtClean="0"/>
          </a:p>
          <a:p>
            <a:r>
              <a:rPr lang="zh-CN" altLang="zh-CN" dirty="0" smtClean="0"/>
              <a:t>分割</a:t>
            </a:r>
            <a:r>
              <a:rPr lang="zh-CN" altLang="zh-CN" dirty="0"/>
              <a:t>算法</a:t>
            </a:r>
            <a:r>
              <a:rPr lang="zh-CN" altLang="zh-CN" dirty="0" smtClean="0"/>
              <a:t>首先提取</a:t>
            </a:r>
            <a:r>
              <a:rPr lang="zh-CN" altLang="zh-CN" dirty="0"/>
              <a:t>在每个画面的对象的</a:t>
            </a:r>
            <a:r>
              <a:rPr lang="zh-CN" altLang="zh-CN" dirty="0" smtClean="0"/>
              <a:t>轮廓</a:t>
            </a:r>
            <a:endParaRPr lang="en-US" altLang="zh-CN" dirty="0" smtClean="0"/>
          </a:p>
          <a:p>
            <a:r>
              <a:rPr lang="zh-CN" altLang="zh-CN" dirty="0" smtClean="0"/>
              <a:t>另</a:t>
            </a:r>
            <a:r>
              <a:rPr lang="zh-CN" altLang="zh-CN" dirty="0"/>
              <a:t>一算法中提取被检者的表面的可视外壳（</a:t>
            </a:r>
            <a:r>
              <a:rPr lang="en-US" altLang="zh-CN" dirty="0"/>
              <a:t>VH</a:t>
            </a:r>
            <a:r>
              <a:rPr lang="zh-CN" altLang="zh-CN" dirty="0" smtClean="0"/>
              <a:t>）</a:t>
            </a:r>
            <a:endParaRPr lang="en-US" altLang="zh-CN" dirty="0" smtClean="0"/>
          </a:p>
          <a:p>
            <a:r>
              <a:rPr lang="zh-CN" altLang="zh-CN" dirty="0" smtClean="0"/>
              <a:t>在</a:t>
            </a:r>
            <a:r>
              <a:rPr lang="zh-CN" altLang="zh-CN" dirty="0"/>
              <a:t>体素化</a:t>
            </a:r>
            <a:r>
              <a:rPr lang="en-US" altLang="zh-CN" dirty="0"/>
              <a:t>VH</a:t>
            </a:r>
            <a:r>
              <a:rPr lang="zh-CN" altLang="zh-CN" dirty="0"/>
              <a:t>之后</a:t>
            </a:r>
            <a:r>
              <a:rPr lang="zh-CN" altLang="zh-CN" dirty="0" smtClean="0"/>
              <a:t>，提取</a:t>
            </a:r>
            <a:r>
              <a:rPr lang="zh-CN" altLang="zh-CN" dirty="0"/>
              <a:t>一种朴素（即无纹理）的</a:t>
            </a:r>
            <a:r>
              <a:rPr lang="en-US" altLang="zh-CN" dirty="0"/>
              <a:t>3D</a:t>
            </a:r>
            <a:r>
              <a:rPr lang="zh-CN" altLang="zh-CN" dirty="0"/>
              <a:t>网格近似计算</a:t>
            </a:r>
            <a:r>
              <a:rPr lang="zh-CN" altLang="zh-CN" dirty="0" smtClean="0"/>
              <a:t>表面</a:t>
            </a:r>
            <a:endParaRPr lang="en-US" altLang="zh-CN" dirty="0"/>
          </a:p>
          <a:p>
            <a:r>
              <a:rPr lang="zh-CN" altLang="zh-CN" dirty="0" smtClean="0"/>
              <a:t>不同</a:t>
            </a:r>
            <a:r>
              <a:rPr lang="zh-CN" altLang="zh-CN" dirty="0"/>
              <a:t>照片提供的、通过混合不同颜色信息获取的单个纹理地图集来美化</a:t>
            </a:r>
            <a:r>
              <a:rPr lang="en-US" altLang="zh-CN" dirty="0"/>
              <a:t>3D</a:t>
            </a:r>
            <a:r>
              <a:rPr lang="zh-CN" altLang="zh-CN" dirty="0"/>
              <a:t>网格。</a:t>
            </a:r>
          </a:p>
          <a:p>
            <a:endParaRPr lang="zh-CN" altLang="en-US" dirty="0"/>
          </a:p>
        </p:txBody>
      </p:sp>
    </p:spTree>
    <p:extLst>
      <p:ext uri="{BB962C8B-B14F-4D97-AF65-F5344CB8AC3E}">
        <p14:creationId xmlns:p14="http://schemas.microsoft.com/office/powerpoint/2010/main" val="4313174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技术综述</a:t>
            </a:r>
            <a:endParaRPr lang="zh-CN" alt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9752" y="1460216"/>
            <a:ext cx="5400600" cy="4713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92655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技术步骤</a:t>
            </a:r>
            <a:endParaRPr lang="zh-CN" altLang="en-US" dirty="0"/>
          </a:p>
        </p:txBody>
      </p:sp>
      <p:sp>
        <p:nvSpPr>
          <p:cNvPr id="3" name="内容占位符 2"/>
          <p:cNvSpPr>
            <a:spLocks noGrp="1"/>
          </p:cNvSpPr>
          <p:nvPr>
            <p:ph idx="1"/>
          </p:nvPr>
        </p:nvSpPr>
        <p:spPr/>
        <p:txBody>
          <a:bodyPr/>
          <a:lstStyle/>
          <a:p>
            <a:r>
              <a:rPr lang="en-US" altLang="zh-CN" dirty="0" smtClean="0"/>
              <a:t>3.1</a:t>
            </a:r>
            <a:r>
              <a:rPr lang="zh-CN" altLang="en-US" dirty="0" smtClean="0"/>
              <a:t>网展开</a:t>
            </a:r>
            <a:endParaRPr lang="en-US" altLang="zh-CN" dirty="0" smtClean="0"/>
          </a:p>
          <a:p>
            <a:pPr lvl="1"/>
            <a:r>
              <a:rPr lang="zh-CN" altLang="zh-CN" dirty="0"/>
              <a:t>许多纹理算法选择创建纹理地图具有一定的失真，由于他们使用一个三维网格映射到一个平面图像的参数化。相反，在系统中将执行一个简单的，高效的解卷技术，它在获得纹理地图时不引入任何失真：单三角形被转换成纹理地图的比例到其原始尺寸在</a:t>
            </a:r>
            <a:r>
              <a:rPr lang="en-US" altLang="zh-CN" dirty="0"/>
              <a:t>3D</a:t>
            </a:r>
            <a:r>
              <a:rPr lang="zh-CN" altLang="zh-CN" dirty="0"/>
              <a:t>网格。</a:t>
            </a:r>
          </a:p>
          <a:p>
            <a:endParaRPr lang="zh-CN" altLang="en-US" dirty="0"/>
          </a:p>
        </p:txBody>
      </p:sp>
    </p:spTree>
    <p:extLst>
      <p:ext uri="{BB962C8B-B14F-4D97-AF65-F5344CB8AC3E}">
        <p14:creationId xmlns:p14="http://schemas.microsoft.com/office/powerpoint/2010/main" val="13893994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技术步骤</a:t>
            </a:r>
            <a:endParaRPr lang="zh-CN" altLang="en-US" dirty="0"/>
          </a:p>
        </p:txBody>
      </p:sp>
      <p:sp>
        <p:nvSpPr>
          <p:cNvPr id="3" name="内容占位符 2"/>
          <p:cNvSpPr>
            <a:spLocks noGrp="1"/>
          </p:cNvSpPr>
          <p:nvPr>
            <p:ph idx="1"/>
          </p:nvPr>
        </p:nvSpPr>
        <p:spPr/>
        <p:txBody>
          <a:bodyPr/>
          <a:lstStyle/>
          <a:p>
            <a:r>
              <a:rPr lang="en-US" altLang="zh-CN" dirty="0" smtClean="0"/>
              <a:t>3.2 </a:t>
            </a:r>
            <a:r>
              <a:rPr lang="zh-CN" altLang="en-US" dirty="0" smtClean="0"/>
              <a:t>块包装</a:t>
            </a:r>
            <a:endParaRPr lang="en-US" altLang="zh-CN" dirty="0" smtClean="0"/>
          </a:p>
          <a:p>
            <a:pPr lvl="1"/>
            <a:r>
              <a:rPr lang="zh-CN" altLang="zh-CN" dirty="0"/>
              <a:t>一旦整个三维网状已解开到</a:t>
            </a:r>
            <a:r>
              <a:rPr lang="en-US" altLang="zh-CN" dirty="0"/>
              <a:t>2D</a:t>
            </a:r>
            <a:r>
              <a:rPr lang="zh-CN" altLang="zh-CN" dirty="0"/>
              <a:t>补丁，它找到它们包装的一种有效的方式是重要的，以便它们不占用太多空间。虽然最佳打包的贴剂的不规则形状是可能的，这是一个非常复杂的任务，这将需要较高的计算资源</a:t>
            </a:r>
            <a:endParaRPr lang="zh-CN" altLang="en-US" dirty="0"/>
          </a:p>
        </p:txBody>
      </p:sp>
    </p:spTree>
    <p:extLst>
      <p:ext uri="{BB962C8B-B14F-4D97-AF65-F5344CB8AC3E}">
        <p14:creationId xmlns:p14="http://schemas.microsoft.com/office/powerpoint/2010/main" val="42728691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技术步骤</a:t>
            </a:r>
            <a:endParaRPr lang="zh-CN" altLang="en-US" dirty="0"/>
          </a:p>
        </p:txBody>
      </p:sp>
      <p:sp>
        <p:nvSpPr>
          <p:cNvPr id="3" name="内容占位符 2"/>
          <p:cNvSpPr>
            <a:spLocks noGrp="1"/>
          </p:cNvSpPr>
          <p:nvPr>
            <p:ph idx="1"/>
          </p:nvPr>
        </p:nvSpPr>
        <p:spPr/>
        <p:txBody>
          <a:bodyPr/>
          <a:lstStyle/>
          <a:p>
            <a:r>
              <a:rPr lang="en-US" altLang="zh-CN" dirty="0" smtClean="0"/>
              <a:t>3.3 </a:t>
            </a:r>
            <a:r>
              <a:rPr lang="zh-CN" altLang="en-US" dirty="0" smtClean="0"/>
              <a:t>像素映射</a:t>
            </a:r>
            <a:endParaRPr lang="en-US" altLang="zh-CN" dirty="0" smtClean="0"/>
          </a:p>
          <a:p>
            <a:pPr lvl="1"/>
            <a:r>
              <a:rPr lang="zh-CN" altLang="zh-CN" dirty="0"/>
              <a:t>在这一点上，已经打开并打包了一组二维补丁，但它们仍然表示</a:t>
            </a:r>
            <a:r>
              <a:rPr lang="en-US" altLang="zh-CN" dirty="0"/>
              <a:t>WC</a:t>
            </a:r>
            <a:r>
              <a:rPr lang="zh-CN" altLang="zh-CN" dirty="0"/>
              <a:t>。</a:t>
            </a:r>
            <a:r>
              <a:rPr lang="en-US" altLang="zh-CN" dirty="0"/>
              <a:t>WC</a:t>
            </a:r>
            <a:r>
              <a:rPr lang="zh-CN" altLang="zh-CN" dirty="0"/>
              <a:t>和</a:t>
            </a:r>
            <a:r>
              <a:rPr lang="en-US" altLang="zh-CN" dirty="0"/>
              <a:t>ITC</a:t>
            </a:r>
            <a:r>
              <a:rPr lang="zh-CN" altLang="zh-CN" dirty="0"/>
              <a:t>之间的过渡就是通常所说的像素映射，并且它是将决定最终纹理地图的大小的过程。用户能够创建一个适合的具体要求一个纹理地图那里它后面将使用的应用程序，或传输条件</a:t>
            </a:r>
            <a:endParaRPr lang="zh-CN" altLang="en-US" dirty="0"/>
          </a:p>
        </p:txBody>
      </p:sp>
    </p:spTree>
    <p:extLst>
      <p:ext uri="{BB962C8B-B14F-4D97-AF65-F5344CB8AC3E}">
        <p14:creationId xmlns:p14="http://schemas.microsoft.com/office/powerpoint/2010/main" val="22076175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技术步骤</a:t>
            </a:r>
            <a:endParaRPr lang="zh-CN" altLang="en-US" dirty="0"/>
          </a:p>
        </p:txBody>
      </p:sp>
      <p:sp>
        <p:nvSpPr>
          <p:cNvPr id="3" name="内容占位符 2"/>
          <p:cNvSpPr>
            <a:spLocks noGrp="1"/>
          </p:cNvSpPr>
          <p:nvPr>
            <p:ph idx="1"/>
          </p:nvPr>
        </p:nvSpPr>
        <p:spPr/>
        <p:txBody>
          <a:bodyPr/>
          <a:lstStyle/>
          <a:p>
            <a:r>
              <a:rPr lang="en-US" altLang="zh-CN" dirty="0" smtClean="0"/>
              <a:t>3.4 </a:t>
            </a:r>
            <a:r>
              <a:rPr lang="zh-CN" altLang="en-US" dirty="0" smtClean="0"/>
              <a:t>图像预处理</a:t>
            </a:r>
            <a:endParaRPr lang="en-US" altLang="zh-CN" dirty="0" smtClean="0"/>
          </a:p>
          <a:p>
            <a:pPr lvl="1"/>
            <a:r>
              <a:rPr lang="zh-CN" altLang="zh-CN" dirty="0"/>
              <a:t>首先侵蚀各图像的输入前景掩模从轮廓除去任何剩余的背景像素。然后，应用了由侵蚀掩模限定的区域提出</a:t>
            </a:r>
            <a:r>
              <a:rPr lang="en-US" altLang="zh-CN" dirty="0" err="1"/>
              <a:t>Telea</a:t>
            </a:r>
            <a:r>
              <a:rPr lang="en-US" altLang="zh-CN" dirty="0"/>
              <a:t>[Tel04]</a:t>
            </a:r>
            <a:r>
              <a:rPr lang="zh-CN" altLang="zh-CN" dirty="0"/>
              <a:t>的修补算法，但只修改（其它补画技术可以用于这一目的）标记为背景在原始（未侵蚀）掩模的像素</a:t>
            </a:r>
            <a:endParaRPr lang="zh-CN" altLang="en-US" dirty="0"/>
          </a:p>
        </p:txBody>
      </p:sp>
    </p:spTree>
    <p:extLst>
      <p:ext uri="{BB962C8B-B14F-4D97-AF65-F5344CB8AC3E}">
        <p14:creationId xmlns:p14="http://schemas.microsoft.com/office/powerpoint/2010/main" val="3398492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技术步骤</a:t>
            </a:r>
            <a:endParaRPr lang="zh-CN" altLang="en-US" dirty="0"/>
          </a:p>
        </p:txBody>
      </p:sp>
      <p:sp>
        <p:nvSpPr>
          <p:cNvPr id="3" name="内容占位符 2"/>
          <p:cNvSpPr>
            <a:spLocks noGrp="1"/>
          </p:cNvSpPr>
          <p:nvPr>
            <p:ph idx="1"/>
          </p:nvPr>
        </p:nvSpPr>
        <p:spPr/>
        <p:txBody>
          <a:bodyPr/>
          <a:lstStyle/>
          <a:p>
            <a:r>
              <a:rPr lang="en-US" altLang="zh-CN" dirty="0" smtClean="0"/>
              <a:t>3.5 </a:t>
            </a:r>
            <a:r>
              <a:rPr lang="zh-CN" altLang="en-US" dirty="0" smtClean="0"/>
              <a:t>像素着色</a:t>
            </a:r>
            <a:endParaRPr lang="en-US" altLang="zh-CN" dirty="0" smtClean="0"/>
          </a:p>
          <a:p>
            <a:pPr lvl="1"/>
            <a:r>
              <a:rPr lang="zh-CN" altLang="zh-CN" dirty="0"/>
              <a:t>系统使用二次插值，以避免非线性由于立体扫描线算法。通过这种方式，确保相同的三维点用于从其投影用的时候颜色信息不同摄像机（即从不同的图像的对应像素）相结合，无论透视失真</a:t>
            </a:r>
            <a:endParaRPr lang="zh-CN" altLang="en-US" dirty="0"/>
          </a:p>
        </p:txBody>
      </p:sp>
    </p:spTree>
    <p:extLst>
      <p:ext uri="{BB962C8B-B14F-4D97-AF65-F5344CB8AC3E}">
        <p14:creationId xmlns:p14="http://schemas.microsoft.com/office/powerpoint/2010/main" val="16087098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技术步骤</a:t>
            </a:r>
            <a:endParaRPr lang="zh-CN" altLang="en-US" dirty="0"/>
          </a:p>
        </p:txBody>
      </p:sp>
      <p:sp>
        <p:nvSpPr>
          <p:cNvPr id="3" name="内容占位符 2"/>
          <p:cNvSpPr>
            <a:spLocks noGrp="1"/>
          </p:cNvSpPr>
          <p:nvPr>
            <p:ph idx="1"/>
          </p:nvPr>
        </p:nvSpPr>
        <p:spPr/>
        <p:txBody>
          <a:bodyPr/>
          <a:lstStyle/>
          <a:p>
            <a:r>
              <a:rPr lang="en-US" altLang="zh-CN" dirty="0" smtClean="0"/>
              <a:t>3.6 </a:t>
            </a:r>
            <a:r>
              <a:rPr lang="zh-CN" altLang="en-US" dirty="0" smtClean="0"/>
              <a:t>地图集扩大</a:t>
            </a:r>
            <a:endParaRPr lang="en-US" altLang="zh-CN" dirty="0" smtClean="0"/>
          </a:p>
          <a:p>
            <a:pPr lvl="1"/>
            <a:r>
              <a:rPr lang="zh-CN" altLang="zh-CN" dirty="0"/>
              <a:t>由于大多数</a:t>
            </a:r>
            <a:r>
              <a:rPr lang="en-US" altLang="zh-CN" dirty="0"/>
              <a:t>3D</a:t>
            </a:r>
            <a:r>
              <a:rPr lang="zh-CN" altLang="zh-CN" dirty="0"/>
              <a:t>渲染器使用双线性或双三次插值纹理映射，它们通常使用方形像素的窗口可能在他们的计算错误地包括背景颜色信息，当窗口沿补丁边境旅游。这将再次导致可见的接缝，这是为什么，类似于输入图像预处理阶段，包括一个最终后处理步骤以扩张得到的</a:t>
            </a:r>
            <a:r>
              <a:rPr lang="en-US" altLang="zh-CN" dirty="0"/>
              <a:t>2D</a:t>
            </a:r>
            <a:r>
              <a:rPr lang="zh-CN" altLang="zh-CN" dirty="0"/>
              <a:t>补丁从解缠系统</a:t>
            </a:r>
            <a:endParaRPr lang="zh-CN" altLang="en-US" dirty="0"/>
          </a:p>
        </p:txBody>
      </p:sp>
    </p:spTree>
    <p:extLst>
      <p:ext uri="{BB962C8B-B14F-4D97-AF65-F5344CB8AC3E}">
        <p14:creationId xmlns:p14="http://schemas.microsoft.com/office/powerpoint/2010/main" val="37494723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38</TotalTime>
  <Words>683</Words>
  <Application>Microsoft Office PowerPoint</Application>
  <PresentationFormat>全屏显示(4:3)</PresentationFormat>
  <Paragraphs>35</Paragraphs>
  <Slides>13</Slides>
  <Notes>0</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夏至</vt:lpstr>
      <vt:lpstr>Seamless, Static Multi-Texturing of 3D Meshes</vt:lpstr>
      <vt:lpstr>工作流程</vt:lpstr>
      <vt:lpstr>技术综述</vt:lpstr>
      <vt:lpstr>技术步骤</vt:lpstr>
      <vt:lpstr>技术步骤</vt:lpstr>
      <vt:lpstr>技术步骤</vt:lpstr>
      <vt:lpstr>技术步骤</vt:lpstr>
      <vt:lpstr>技术步骤</vt:lpstr>
      <vt:lpstr>技术步骤</vt:lpstr>
      <vt:lpstr>视觉质量</vt:lpstr>
      <vt:lpstr>视觉质量</vt:lpstr>
      <vt:lpstr>总结</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Seamless, Static Multi-Texturing of 3D Meshes</dc:title>
  <cp:lastModifiedBy>Windows 用户</cp:lastModifiedBy>
  <cp:revision>4</cp:revision>
  <dcterms:modified xsi:type="dcterms:W3CDTF">2015-12-20T05:07:16Z</dcterms:modified>
</cp:coreProperties>
</file>