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9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9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8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5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7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3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4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6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CE03-C101-4D72-B927-21FBB3AE016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FB43-0B23-4608-9931-3DBD9A36E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Matching and Reaching Depth Judgments with</a:t>
            </a:r>
            <a:br>
              <a:rPr lang="en-US" altLang="zh-CN" sz="3600" b="1" dirty="0" smtClean="0"/>
            </a:br>
            <a:r>
              <a:rPr lang="en-US" altLang="zh-CN" sz="3600" b="1" dirty="0" smtClean="0"/>
              <a:t>Real and Augmented Reality Targets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+mj-lt"/>
              </a:rPr>
              <a:t>J. Edward Swan II, </a:t>
            </a:r>
            <a:r>
              <a:rPr lang="en-US" altLang="zh-CN" dirty="0" err="1" smtClean="0">
                <a:latin typeface="+mj-lt"/>
              </a:rPr>
              <a:t>Gurjot</a:t>
            </a:r>
            <a:r>
              <a:rPr lang="en-US" altLang="zh-CN" dirty="0" smtClean="0">
                <a:latin typeface="+mj-lt"/>
              </a:rPr>
              <a:t> Singh, and Stephen R. Ellis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89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增强现实（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Augmented Reality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深度判断</a:t>
            </a:r>
            <a:r>
              <a:rPr lang="zh-CN" altLang="en-US" dirty="0" smtClean="0"/>
              <a:t>（</a:t>
            </a:r>
            <a:r>
              <a:rPr lang="en-US" altLang="zh-CN" b="1" dirty="0"/>
              <a:t> </a:t>
            </a:r>
            <a:r>
              <a:rPr lang="en-US" altLang="zh-CN" dirty="0"/>
              <a:t>Depth </a:t>
            </a:r>
            <a:r>
              <a:rPr lang="en-US" altLang="zh-CN" dirty="0" smtClean="0"/>
              <a:t>Judgments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知觉</a:t>
            </a:r>
            <a:r>
              <a:rPr lang="zh-CN" altLang="zh-CN" dirty="0" smtClean="0"/>
              <a:t>匹配</a:t>
            </a:r>
            <a:r>
              <a:rPr lang="zh-CN" altLang="en-US" dirty="0" smtClean="0"/>
              <a:t>（</a:t>
            </a:r>
            <a:r>
              <a:rPr lang="en-US" altLang="zh-CN" b="1" dirty="0"/>
              <a:t> </a:t>
            </a:r>
            <a:r>
              <a:rPr lang="en-US" altLang="zh-CN" dirty="0"/>
              <a:t>Perceptual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盲目</a:t>
            </a:r>
            <a:r>
              <a:rPr lang="zh-CN" altLang="zh-CN" dirty="0" smtClean="0"/>
              <a:t>到达</a:t>
            </a:r>
            <a:r>
              <a:rPr lang="zh-CN" altLang="en-US" dirty="0" smtClean="0"/>
              <a:t>（ </a:t>
            </a:r>
            <a:r>
              <a:rPr lang="en-US" altLang="zh-CN" dirty="0" smtClean="0"/>
              <a:t>Blind Reaching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92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416" y="288454"/>
            <a:ext cx="8097325" cy="3347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563" y="3526337"/>
            <a:ext cx="7054186" cy="32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5048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名观察员，</a:t>
            </a:r>
            <a:r>
              <a:rPr lang="en-US" altLang="zh-CN" dirty="0" smtClean="0"/>
              <a:t>23</a:t>
            </a:r>
            <a:r>
              <a:rPr lang="zh-CN" altLang="en-US" dirty="0" smtClean="0"/>
              <a:t>名女性，</a:t>
            </a:r>
            <a:r>
              <a:rPr lang="en-US" altLang="zh-CN" dirty="0" smtClean="0"/>
              <a:t>17</a:t>
            </a:r>
            <a:r>
              <a:rPr lang="zh-CN" altLang="en-US" dirty="0" smtClean="0"/>
              <a:t>名男性，年龄从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岁到</a:t>
            </a:r>
            <a:r>
              <a:rPr lang="en-US" altLang="zh-CN" dirty="0" smtClean="0"/>
              <a:t>27</a:t>
            </a:r>
            <a:r>
              <a:rPr lang="zh-CN" altLang="en-US" dirty="0" smtClean="0"/>
              <a:t>岁不等，平均年龄</a:t>
            </a:r>
            <a:r>
              <a:rPr lang="en-US" altLang="zh-CN" dirty="0" smtClean="0"/>
              <a:t>20</a:t>
            </a:r>
            <a:r>
              <a:rPr lang="zh-CN" altLang="en-US" dirty="0" smtClean="0"/>
              <a:t>岁</a:t>
            </a:r>
            <a:endParaRPr lang="en-US" altLang="zh-CN" dirty="0" smtClean="0"/>
          </a:p>
          <a:p>
            <a:r>
              <a:rPr lang="zh-CN" altLang="en-US" dirty="0" smtClean="0"/>
              <a:t>目标距离观察者距离：</a:t>
            </a:r>
            <a:r>
              <a:rPr lang="en-US" altLang="zh-CN" dirty="0" smtClean="0"/>
              <a:t>34,38,42,46,50cm</a:t>
            </a:r>
          </a:p>
          <a:p>
            <a:r>
              <a:rPr lang="zh-CN" altLang="en-US" dirty="0" smtClean="0"/>
              <a:t>四个条件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匹配，现实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匹配，</a:t>
            </a:r>
            <a:r>
              <a:rPr lang="en-US" altLang="zh-CN" dirty="0" smtClean="0"/>
              <a:t>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到达，现实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到达，</a:t>
            </a:r>
            <a:r>
              <a:rPr lang="en-US" altLang="zh-CN" dirty="0" smtClean="0"/>
              <a:t>AR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每个条件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名观察员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（距离）*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（重复）</a:t>
            </a:r>
            <a:r>
              <a:rPr lang="en-US" altLang="zh-CN" sz="2800" dirty="0" smtClean="0"/>
              <a:t>=30</a:t>
            </a:r>
            <a:r>
              <a:rPr lang="zh-CN" altLang="en-US" sz="2800" dirty="0" smtClean="0"/>
              <a:t>（实验）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1200</a:t>
            </a:r>
            <a:r>
              <a:rPr lang="zh-CN" altLang="en-US" sz="2800" dirty="0" smtClean="0"/>
              <a:t>个数据点（</a:t>
            </a:r>
            <a:r>
              <a:rPr lang="en-US" altLang="zh-CN" sz="2800" dirty="0" smtClean="0"/>
              <a:t>40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3969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07" y="836755"/>
            <a:ext cx="7598996" cy="51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7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35" y="800099"/>
            <a:ext cx="6816924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768" y="2303576"/>
            <a:ext cx="6448629" cy="31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endParaRPr lang="en-US" altLang="zh-CN" dirty="0" smtClean="0"/>
          </a:p>
          <a:p>
            <a:pPr lvl="1"/>
            <a:r>
              <a:rPr lang="zh-CN" altLang="zh-CN" dirty="0"/>
              <a:t>距离是每个观察者的手臂长度常数</a:t>
            </a:r>
            <a:r>
              <a:rPr lang="zh-CN" altLang="zh-CN" dirty="0" smtClean="0"/>
              <a:t>百分比</a:t>
            </a:r>
            <a:r>
              <a:rPr lang="zh-CN" altLang="en-US" dirty="0" smtClean="0"/>
              <a:t>，分别是</a:t>
            </a:r>
            <a:r>
              <a:rPr lang="en-US" altLang="zh-CN" dirty="0" smtClean="0"/>
              <a:t>55%, 63%, 71%, 79%,  </a:t>
            </a:r>
            <a:r>
              <a:rPr lang="en-US" altLang="zh-CN" dirty="0"/>
              <a:t>87</a:t>
            </a:r>
            <a:r>
              <a:rPr lang="en-US" altLang="zh-CN" dirty="0" smtClean="0"/>
              <a:t>%</a:t>
            </a:r>
            <a:endParaRPr lang="en-US" altLang="zh-CN" b="1" dirty="0" smtClean="0"/>
          </a:p>
          <a:p>
            <a:r>
              <a:rPr lang="zh-CN" altLang="en-US" dirty="0" smtClean="0"/>
              <a:t>实验三</a:t>
            </a:r>
            <a:endParaRPr lang="en-US" altLang="zh-CN" dirty="0" smtClean="0"/>
          </a:p>
          <a:p>
            <a:pPr lvl="1"/>
            <a:r>
              <a:rPr lang="zh-CN" altLang="zh-CN" dirty="0"/>
              <a:t>匹配，到达（</a:t>
            </a:r>
            <a:r>
              <a:rPr lang="en-US" altLang="zh-CN" dirty="0"/>
              <a:t>RMR</a:t>
            </a:r>
            <a:r>
              <a:rPr lang="zh-CN" altLang="zh-CN" dirty="0"/>
              <a:t>）或匹配，到达，匹配（</a:t>
            </a:r>
            <a:r>
              <a:rPr lang="en-US" altLang="zh-CN" dirty="0"/>
              <a:t>MRM</a:t>
            </a:r>
            <a:r>
              <a:rPr lang="zh-CN" altLang="zh-CN" dirty="0"/>
              <a:t>）</a:t>
            </a:r>
            <a:endParaRPr lang="en-US" altLang="zh-CN" dirty="0" smtClean="0"/>
          </a:p>
          <a:p>
            <a:pPr lvl="1"/>
            <a:r>
              <a:rPr lang="zh-CN" altLang="zh-CN" dirty="0"/>
              <a:t>四个主要条件：（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RMR</a:t>
            </a:r>
            <a:r>
              <a:rPr lang="zh-CN" altLang="zh-CN" dirty="0"/>
              <a:t>，现实；（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MRM</a:t>
            </a:r>
            <a:r>
              <a:rPr lang="zh-CN" altLang="zh-CN" dirty="0"/>
              <a:t>，</a:t>
            </a:r>
            <a:r>
              <a:rPr lang="en-US" altLang="zh-CN" dirty="0"/>
              <a:t>AR</a:t>
            </a:r>
            <a:r>
              <a:rPr lang="zh-CN" altLang="zh-CN" dirty="0"/>
              <a:t>；（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smtClean="0"/>
              <a:t>RMR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现实</a:t>
            </a:r>
            <a:r>
              <a:rPr lang="zh-CN" altLang="zh-CN" dirty="0"/>
              <a:t>；（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RMR</a:t>
            </a:r>
            <a:r>
              <a:rPr lang="zh-CN" altLang="zh-CN" dirty="0"/>
              <a:t>，</a:t>
            </a:r>
            <a:r>
              <a:rPr lang="en-US" altLang="zh-CN" dirty="0"/>
              <a:t>AR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59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综合所有的三个实验，真实目标的匹配是非常准确的，平均误差为</a:t>
            </a:r>
            <a:r>
              <a:rPr lang="en-US" altLang="zh-CN" dirty="0" smtClean="0"/>
              <a:t>1.4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2.5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2.7</a:t>
            </a:r>
            <a:r>
              <a:rPr lang="zh-CN" altLang="en-US" dirty="0" smtClean="0"/>
              <a:t>毫米。</a:t>
            </a:r>
            <a:endParaRPr lang="en-US" altLang="zh-CN" dirty="0" smtClean="0"/>
          </a:p>
          <a:p>
            <a:r>
              <a:rPr lang="zh-CN" altLang="en-US" dirty="0" smtClean="0"/>
              <a:t>观察者系统地高估了</a:t>
            </a:r>
            <a:r>
              <a:rPr lang="en-US" altLang="zh-CN" dirty="0" smtClean="0"/>
              <a:t>AR</a:t>
            </a:r>
            <a:r>
              <a:rPr lang="zh-CN" altLang="en-US" dirty="0" smtClean="0"/>
              <a:t>目标的匹配，从</a:t>
            </a:r>
            <a:r>
              <a:rPr lang="zh-CN" altLang="en-US" dirty="0" smtClean="0"/>
              <a:t>近距离的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厘米到远距离的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厘米。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7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245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Wingdings</vt:lpstr>
      <vt:lpstr>Office 主题</vt:lpstr>
      <vt:lpstr>Matching and Reaching Depth Judgments with Real and Augmented Reality Targets</vt:lpstr>
      <vt:lpstr>名词解释</vt:lpstr>
      <vt:lpstr>PowerPoint 演示文稿</vt:lpstr>
      <vt:lpstr>实验设计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姚文豪</dc:creator>
  <cp:lastModifiedBy>姚文豪</cp:lastModifiedBy>
  <cp:revision>15</cp:revision>
  <dcterms:created xsi:type="dcterms:W3CDTF">2015-12-23T08:31:02Z</dcterms:created>
  <dcterms:modified xsi:type="dcterms:W3CDTF">2015-12-23T12:56:56Z</dcterms:modified>
</cp:coreProperties>
</file>