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57047">
              <a:defRPr sz="7480"/>
            </a:lvl1pPr>
          </a:lstStyle>
          <a:p>
            <a:pPr/>
            <a:r>
              <a:t>用Brook实现利用显卡进行通用性并行计算</a:t>
            </a:r>
          </a:p>
        </p:txBody>
      </p:sp>
      <p:sp>
        <p:nvSpPr>
          <p:cNvPr id="167" name="Shape 167"/>
          <p:cNvSpPr/>
          <p:nvPr/>
        </p:nvSpPr>
        <p:spPr>
          <a:xfrm>
            <a:off x="414816" y="5062230"/>
            <a:ext cx="10277510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1134744" indent="-1040130" algn="just" defTabSz="266700">
              <a:spcBef>
                <a:spcPts val="0"/>
              </a:spcBef>
              <a:defRPr sz="3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Brook for GPUs: Stream Computing on Graphics Hardware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简介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266700">
              <a:spcBef>
                <a:spcPts val="0"/>
              </a:spcBef>
              <a:buClrTx/>
              <a:buSzTx/>
              <a:buFontTx/>
              <a:buNone/>
              <a:defRPr sz="3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仿宋_GB2312"/>
                <a:ea typeface="仿宋_GB2312"/>
                <a:cs typeface="仿宋_GB2312"/>
                <a:sym typeface="仿宋_GB2312"/>
              </a:rPr>
              <a:t>在本文中，我们呈现了基于GPUs编程的Brook编程环境，它是一个利用GPU硬件来执行运算的系统。Brook扩展自C语言，增加了</a:t>
            </a:r>
            <a:r>
              <a:t>基本</a:t>
            </a:r>
            <a:r>
              <a:rPr>
                <a:latin typeface="仿宋_GB2312"/>
                <a:ea typeface="仿宋_GB2312"/>
                <a:cs typeface="仿宋_GB2312"/>
                <a:sym typeface="仿宋_GB2312"/>
              </a:rPr>
              <a:t>的数据平行结构，使得可以把GPU看成一个流处理器。我们提供了一个编译器和一个运行系统，这样便抽象和虚拟了很多图形硬件的处理细节。此外，我们还提供了用GPU做运算的效率的分析，并拿它和CPU进行比较，来确定在哪些算法上面，GPU上运算的效果会比CPU上好。我们用了5个应用算法来做这样的评估，它们分别是：SAXPY、SGEMV BLAS运算、图像段处理、快速傅立叶变换和光线跟踪算法。用这些程序，我们展现了我们的Brook在GPU上运行的速度是CPU的7倍。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406400" y="1822450"/>
            <a:ext cx="12192000" cy="6108700"/>
          </a:xfrm>
          <a:prstGeom prst="rect">
            <a:avLst/>
          </a:prstGeom>
        </p:spPr>
        <p:txBody>
          <a:bodyPr/>
          <a:lstStyle>
            <a:lvl1pPr marL="0" indent="0" algn="just" defTabSz="2667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仿宋_GB2312"/>
                <a:ea typeface="仿宋_GB2312"/>
                <a:cs typeface="仿宋_GB2312"/>
                <a:sym typeface="仿宋_GB2312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仿宋_GB2312"/>
                <a:ea typeface="仿宋_GB2312"/>
                <a:cs typeface="仿宋_GB2312"/>
                <a:sym typeface="仿宋_GB2312"/>
              </a:rPr>
              <a:t>最近这些年，商用图形硬件已经快速的发展，从一个固定功能的管线到了拥有可编程的向量和段处理器。当这些为了实时的渲染而生的新功能都已经被引进的时候，我们可以发现，这些处理器特性指令集已经足够来执行超越了原来只做图像的领域。诸如线性代数、人体模拟、光线跟踪器等应用已经被证明能够运行在GPU上了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406400" y="1693333"/>
            <a:ext cx="12192000" cy="6108701"/>
          </a:xfrm>
          <a:prstGeom prst="rect">
            <a:avLst/>
          </a:prstGeom>
        </p:spPr>
        <p:txBody>
          <a:bodyPr/>
          <a:lstStyle/>
          <a:p>
            <a:pPr marL="0" indent="0" algn="just" defTabSz="266700">
              <a:spcBef>
                <a:spcPts val="0"/>
              </a:spcBef>
              <a:buClrTx/>
              <a:buSzTx/>
              <a:buFontTx/>
              <a:buNone/>
              <a:defRPr sz="27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仿宋_GB2312"/>
                <a:ea typeface="仿宋_GB2312"/>
                <a:cs typeface="仿宋_GB2312"/>
                <a:sym typeface="仿宋_GB2312"/>
              </a:rPr>
              <a:t>最早，GPU上的编程只能使用汇编语言，非常麻烦。然后，微软的HLSL，NVIDIA的Cg和OpenGL的GLsLang允许在一个更高的抽象层次来编写渲染器。然而，这些编程语言都不能帮助程序员来控制图形管线的其它方面，比如说分配纹理内存、加载一个渲染程序或者构建一个图形初始化。所以，上面这些程序的运行都需要额外知识，这些知识是关于最新的图形API和对于现代硬件的特点和限制的理解。此外，用户只能被迫的依赖一些图形相关的语句来表达他们的算法，比如纹理和三角面片等。所以，在以前，</a:t>
            </a:r>
            <a:r>
              <a:rPr>
                <a:latin typeface="仿宋_GB2312"/>
                <a:ea typeface="仿宋_GB2312"/>
                <a:cs typeface="仿宋_GB2312"/>
                <a:sym typeface="仿宋_GB2312"/>
              </a:rPr>
              <a:t>GPU编程通用性受到了限制，只有图形开发的高手才会使用。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406400" y="15578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0" indent="0" algn="just" defTabSz="266700">
              <a:spcBef>
                <a:spcPts val="0"/>
              </a:spcBef>
              <a:buClrTx/>
              <a:buSzTx/>
              <a:buFontTx/>
              <a:buNone/>
              <a:defRPr sz="3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仿宋_GB2312"/>
              <a:ea typeface="仿宋_GB2312"/>
              <a:cs typeface="仿宋_GB2312"/>
              <a:sym typeface="仿宋_GB2312"/>
            </a:endParaRPr>
          </a:p>
          <a:p>
            <a:pPr marL="0" indent="0" algn="just" defTabSz="266700">
              <a:spcBef>
                <a:spcPts val="0"/>
              </a:spcBef>
              <a:buClrTx/>
              <a:buSzTx/>
              <a:buFontTx/>
              <a:buNone/>
              <a:defRPr sz="3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但是</a:t>
            </a:r>
            <a:r>
              <a:rPr>
                <a:latin typeface="仿宋_GB2312"/>
                <a:ea typeface="仿宋_GB2312"/>
                <a:cs typeface="仿宋_GB2312"/>
                <a:sym typeface="仿宋_GB2312"/>
              </a:rPr>
              <a:t>这篇论文提到的Brook是一个编程环境（</a:t>
            </a:r>
            <a:r>
              <a:t>包括编译器与库函数）</a:t>
            </a:r>
            <a:r>
              <a:rPr>
                <a:latin typeface="仿宋_GB2312"/>
                <a:ea typeface="仿宋_GB2312"/>
                <a:cs typeface="仿宋_GB2312"/>
                <a:sym typeface="仿宋_GB2312"/>
              </a:rPr>
              <a:t>，它让开发者像面对一个平行处理流一样来操作GPU。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83" name="Shape 183"/>
          <p:cNvSpPr/>
          <p:nvPr>
            <p:ph type="body" idx="14"/>
          </p:nvPr>
        </p:nvSpPr>
        <p:spPr>
          <a:xfrm>
            <a:off x="406400" y="7789333"/>
            <a:ext cx="12192000" cy="1168401"/>
          </a:xfrm>
          <a:prstGeom prst="rect">
            <a:avLst/>
          </a:prstGeom>
        </p:spPr>
        <p:txBody>
          <a:bodyPr/>
          <a:lstStyle/>
          <a:p>
            <a:pPr/>
            <a:r>
              <a:t>郭奕庭  NB15042</a:t>
            </a:r>
          </a:p>
        </p:txBody>
      </p:sp>
      <p:sp>
        <p:nvSpPr>
          <p:cNvPr id="184" name="Shape 184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