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5" r:id="rId7"/>
    <p:sldId id="267" r:id="rId8"/>
    <p:sldId id="263" r:id="rId9"/>
    <p:sldId id="269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94"/>
    <a:srgbClr val="FF3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641-F747-2841-ACCD-0035746A3527}" type="datetimeFigureOut">
              <a:rPr kumimoji="1" lang="zh-CN" altLang="en-US" smtClean="0"/>
              <a:t>15/12/22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9BEB-8E69-8A41-ADBE-164CC8D11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927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641-F747-2841-ACCD-0035746A3527}" type="datetimeFigureOut">
              <a:rPr kumimoji="1" lang="zh-CN" altLang="en-US" smtClean="0"/>
              <a:t>15/12/22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9BEB-8E69-8A41-ADBE-164CC8D11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37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641-F747-2841-ACCD-0035746A3527}" type="datetimeFigureOut">
              <a:rPr kumimoji="1" lang="zh-CN" altLang="en-US" smtClean="0"/>
              <a:t>15/12/22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9BEB-8E69-8A41-ADBE-164CC8D11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88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641-F747-2841-ACCD-0035746A3527}" type="datetimeFigureOut">
              <a:rPr kumimoji="1" lang="zh-CN" altLang="en-US" smtClean="0"/>
              <a:t>15/12/22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9BEB-8E69-8A41-ADBE-164CC8D11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73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641-F747-2841-ACCD-0035746A3527}" type="datetimeFigureOut">
              <a:rPr kumimoji="1" lang="zh-CN" altLang="en-US" smtClean="0"/>
              <a:t>15/12/22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9BEB-8E69-8A41-ADBE-164CC8D11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353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641-F747-2841-ACCD-0035746A3527}" type="datetimeFigureOut">
              <a:rPr kumimoji="1" lang="zh-CN" altLang="en-US" smtClean="0"/>
              <a:t>15/12/22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9BEB-8E69-8A41-ADBE-164CC8D11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530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641-F747-2841-ACCD-0035746A3527}" type="datetimeFigureOut">
              <a:rPr kumimoji="1" lang="zh-CN" altLang="en-US" smtClean="0"/>
              <a:t>15/12/22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9BEB-8E69-8A41-ADBE-164CC8D11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458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641-F747-2841-ACCD-0035746A3527}" type="datetimeFigureOut">
              <a:rPr kumimoji="1" lang="zh-CN" altLang="en-US" smtClean="0"/>
              <a:t>15/12/22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9BEB-8E69-8A41-ADBE-164CC8D11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814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641-F747-2841-ACCD-0035746A3527}" type="datetimeFigureOut">
              <a:rPr kumimoji="1" lang="zh-CN" altLang="en-US" smtClean="0"/>
              <a:t>15/12/22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9BEB-8E69-8A41-ADBE-164CC8D11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38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641-F747-2841-ACCD-0035746A3527}" type="datetimeFigureOut">
              <a:rPr kumimoji="1" lang="zh-CN" altLang="en-US" smtClean="0"/>
              <a:t>15/12/22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9BEB-8E69-8A41-ADBE-164CC8D11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229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641-F747-2841-ACCD-0035746A3527}" type="datetimeFigureOut">
              <a:rPr kumimoji="1" lang="zh-CN" altLang="en-US" smtClean="0"/>
              <a:t>15/12/22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9BEB-8E69-8A41-ADBE-164CC8D11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400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8A641-F747-2841-ACCD-0035746A3527}" type="datetimeFigureOut">
              <a:rPr kumimoji="1" lang="zh-CN" altLang="en-US" smtClean="0"/>
              <a:t>15/12/22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89BEB-8E69-8A41-ADBE-164CC8D119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872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3309" y="3125418"/>
            <a:ext cx="88054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A Versatile Visualization Tool for </a:t>
            </a:r>
          </a:p>
          <a:p>
            <a:r>
              <a:rPr lang="en-US" altLang="zh-CN" sz="3600" dirty="0" smtClean="0"/>
              <a:t>Human-Computer Interaction Studies </a:t>
            </a:r>
          </a:p>
          <a:p>
            <a:r>
              <a:rPr lang="en-US" altLang="zh-CN" sz="3600" dirty="0" smtClean="0"/>
              <a:t>with 3D Performance and Biomechanical Data </a:t>
            </a:r>
          </a:p>
          <a:p>
            <a:endParaRPr kumimoji="1"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739279" y="1396199"/>
            <a:ext cx="3764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tx2">
                    <a:lumMod val="75000"/>
                  </a:schemeClr>
                </a:solidFill>
                <a:latin typeface="Heiti SC Light"/>
                <a:ea typeface="Heiti SC Light"/>
                <a:cs typeface="Heiti SC Light"/>
              </a:rPr>
              <a:t>MovExp</a:t>
            </a:r>
            <a:endParaRPr kumimoji="1" lang="zh-CN" altLang="en-US" sz="6000" b="1" dirty="0">
              <a:solidFill>
                <a:schemeClr val="tx2">
                  <a:lumMod val="75000"/>
                </a:schemeClr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85960" y="191372"/>
            <a:ext cx="1499378" cy="14994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98817" y="771801"/>
            <a:ext cx="1455278" cy="1455395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426328" y="1223379"/>
            <a:ext cx="1537117" cy="15372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8958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7" y="364066"/>
            <a:ext cx="7630394" cy="4004733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219200" y="4605867"/>
            <a:ext cx="2455333" cy="677333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运动捕捉</a:t>
            </a:r>
            <a:endParaRPr kumimoji="1" lang="zh-CN" altLang="en-US" sz="28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19200" y="5740400"/>
            <a:ext cx="2455333" cy="677333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生物力学仿真</a:t>
            </a:r>
            <a:endParaRPr kumimoji="1" lang="zh-CN" altLang="en-US" sz="28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164666" y="4724400"/>
            <a:ext cx="2455333" cy="1422399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可视化工具</a:t>
            </a:r>
            <a:endParaRPr kumimoji="1" lang="zh-CN" altLang="en-US" sz="28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8" name="燕尾形箭头 7"/>
          <p:cNvSpPr/>
          <p:nvPr/>
        </p:nvSpPr>
        <p:spPr>
          <a:xfrm>
            <a:off x="3962400" y="5401734"/>
            <a:ext cx="846667" cy="287867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431954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73" y="169388"/>
            <a:ext cx="5469467" cy="34322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089" y="1300204"/>
            <a:ext cx="6103475" cy="33008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245" y="1197952"/>
            <a:ext cx="5579204" cy="4250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4245" y="840908"/>
            <a:ext cx="6290153" cy="47429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3622" y="1137999"/>
            <a:ext cx="5692742" cy="47040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973" y="198132"/>
            <a:ext cx="8313288" cy="638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1627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26193" y="86360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latin typeface="Heiti SC Light"/>
                <a:ea typeface="Heiti SC Light"/>
                <a:cs typeface="Heiti SC Light"/>
              </a:rPr>
              <a:t>所需要的工具</a:t>
            </a:r>
            <a:endParaRPr kumimoji="1" lang="zh-CN" altLang="en-US" sz="36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6193" y="2218267"/>
            <a:ext cx="596830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n"/>
            </a:pPr>
            <a:r>
              <a:rPr lang="zh-CN" altLang="zh-CN" sz="3200" dirty="0">
                <a:latin typeface="Heiti SC Light"/>
                <a:ea typeface="Heiti SC Light"/>
                <a:cs typeface="Heiti SC Light"/>
              </a:rPr>
              <a:t>人机工程学的</a:t>
            </a:r>
            <a:r>
              <a:rPr lang="zh-CN" altLang="zh-CN" sz="3200" dirty="0" smtClean="0">
                <a:latin typeface="Heiti SC Light"/>
                <a:ea typeface="Heiti SC Light"/>
                <a:cs typeface="Heiti SC Light"/>
              </a:rPr>
              <a:t>工具</a:t>
            </a:r>
            <a:endParaRPr lang="en-US" altLang="zh-CN" sz="3200" dirty="0" smtClean="0">
              <a:latin typeface="Heiti SC Light"/>
              <a:ea typeface="Heiti SC Light"/>
              <a:cs typeface="Heiti SC Light"/>
            </a:endParaRPr>
          </a:p>
          <a:p>
            <a:pPr marL="457200" indent="-457200">
              <a:buFont typeface="Wingdings" charset="2"/>
              <a:buChar char="n"/>
            </a:pPr>
            <a:r>
              <a:rPr lang="zh-CN" altLang="en-US" sz="3200" dirty="0" smtClean="0">
                <a:latin typeface="Heiti SC Light"/>
                <a:ea typeface="Heiti SC Light"/>
                <a:cs typeface="Heiti SC Light"/>
              </a:rPr>
              <a:t>三维人力运动</a:t>
            </a:r>
            <a:endParaRPr lang="en-US" altLang="zh-CN" sz="3200" dirty="0" smtClean="0">
              <a:latin typeface="Heiti SC Light"/>
              <a:ea typeface="Heiti SC Light"/>
              <a:cs typeface="Heiti SC Light"/>
            </a:endParaRPr>
          </a:p>
          <a:p>
            <a:pPr marL="457200" indent="-457200">
              <a:buFont typeface="Wingdings" charset="2"/>
              <a:buChar char="n"/>
            </a:pPr>
            <a:r>
              <a:rPr lang="zh-CN" altLang="en-US" sz="3200" dirty="0" smtClean="0">
                <a:latin typeface="Heiti SC Light"/>
                <a:ea typeface="Heiti SC Light"/>
                <a:cs typeface="Heiti SC Light"/>
              </a:rPr>
              <a:t>数字人体模型和生物力学仿真</a:t>
            </a:r>
            <a:endParaRPr lang="en-US" altLang="zh-CN" sz="3200" dirty="0" smtClean="0">
              <a:latin typeface="Heiti SC Light"/>
              <a:ea typeface="Heiti SC Light"/>
              <a:cs typeface="Heiti SC Light"/>
            </a:endParaRPr>
          </a:p>
          <a:p>
            <a:pPr marL="457200" indent="-457200">
              <a:buFont typeface="Wingdings" charset="2"/>
              <a:buChar char="n"/>
            </a:pPr>
            <a:r>
              <a:rPr lang="zh-CN" altLang="en-US" sz="3200" dirty="0" smtClean="0">
                <a:latin typeface="Heiti SC Light"/>
                <a:ea typeface="Heiti SC Light"/>
                <a:cs typeface="Heiti SC Light"/>
              </a:rPr>
              <a:t>通用的多维数据工具</a:t>
            </a:r>
            <a:endParaRPr lang="en-US" altLang="zh-CN" sz="3200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57896" y="4280370"/>
            <a:ext cx="2421466" cy="2421466"/>
          </a:xfrm>
          <a:prstGeom prst="ellipse">
            <a:avLst/>
          </a:prstGeom>
          <a:solidFill>
            <a:schemeClr val="accent3">
              <a:lumMod val="40000"/>
              <a:lumOff val="60000"/>
              <a:alpha val="3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350933" y="2892973"/>
            <a:ext cx="3965027" cy="3965027"/>
          </a:xfrm>
          <a:prstGeom prst="ellipse">
            <a:avLst/>
          </a:prstGeom>
          <a:solidFill>
            <a:schemeClr val="accent2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722534" y="1185333"/>
            <a:ext cx="2421466" cy="2421466"/>
          </a:xfrm>
          <a:prstGeom prst="ellipse">
            <a:avLst/>
          </a:prstGeom>
          <a:solidFill>
            <a:schemeClr val="accent1">
              <a:lumMod val="60000"/>
              <a:lumOff val="40000"/>
              <a:alpha val="7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338808" y="509970"/>
            <a:ext cx="1350726" cy="1350726"/>
          </a:xfrm>
          <a:prstGeom prst="ellipse">
            <a:avLst/>
          </a:prstGeom>
          <a:solidFill>
            <a:schemeClr val="accent4">
              <a:lumMod val="75000"/>
              <a:alpha val="3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049076" y="225875"/>
            <a:ext cx="637725" cy="637725"/>
          </a:xfrm>
          <a:prstGeom prst="ellipse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22995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7200" y="932934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确定</a:t>
            </a:r>
            <a:r>
              <a:rPr lang="zh-CN" altLang="zh-CN" sz="3600" dirty="0" smtClean="0"/>
              <a:t>四个</a:t>
            </a:r>
            <a:r>
              <a:rPr lang="zh-CN" altLang="zh-CN" sz="3600" dirty="0"/>
              <a:t>不同的任务</a:t>
            </a:r>
            <a:r>
              <a:rPr lang="zh-CN" altLang="zh-CN" sz="3600" dirty="0" smtClean="0"/>
              <a:t>，</a:t>
            </a:r>
            <a:r>
              <a:rPr lang="zh-CN" altLang="en-US" sz="3600" dirty="0" smtClean="0"/>
              <a:t>用于</a:t>
            </a:r>
            <a:r>
              <a:rPr lang="zh-CN" altLang="zh-CN" sz="3600" dirty="0" smtClean="0"/>
              <a:t>数据的分析</a:t>
            </a:r>
            <a:r>
              <a:rPr lang="zh-CN" altLang="zh-CN" sz="3600" dirty="0" smtClean="0">
                <a:effectLst/>
              </a:rPr>
              <a:t> </a:t>
            </a:r>
            <a:endParaRPr kumimoji="1"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4315741" y="2218268"/>
            <a:ext cx="432682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u"/>
            </a:pPr>
            <a:r>
              <a:rPr lang="zh-CN" altLang="zh-CN" sz="3200" dirty="0"/>
              <a:t>了解人体的基本</a:t>
            </a:r>
            <a:r>
              <a:rPr lang="zh-CN" altLang="zh-CN" sz="3200" dirty="0" smtClean="0"/>
              <a:t>要素</a:t>
            </a:r>
            <a:endParaRPr lang="en-US" altLang="zh-CN" sz="3200" dirty="0" smtClean="0"/>
          </a:p>
          <a:p>
            <a:pPr marL="457200" indent="-457200">
              <a:buFont typeface="Wingdings" charset="2"/>
              <a:buChar char="u"/>
            </a:pPr>
            <a:r>
              <a:rPr lang="zh-CN" altLang="en-US" sz="3200" dirty="0" smtClean="0">
                <a:effectLst/>
              </a:rPr>
              <a:t>具体设计问题</a:t>
            </a:r>
            <a:endParaRPr lang="en-US" altLang="zh-CN" sz="3200" dirty="0" smtClean="0">
              <a:effectLst/>
            </a:endParaRPr>
          </a:p>
          <a:p>
            <a:pPr marL="457200" indent="-457200">
              <a:buFont typeface="Wingdings" charset="2"/>
              <a:buChar char="u"/>
            </a:pPr>
            <a:r>
              <a:rPr lang="zh-CN" altLang="en-US" sz="3200" dirty="0" smtClean="0"/>
              <a:t>比较研究</a:t>
            </a:r>
            <a:endParaRPr lang="en-US" altLang="zh-CN" sz="3200" dirty="0" smtClean="0"/>
          </a:p>
          <a:p>
            <a:pPr marL="457200" indent="-457200">
              <a:buFont typeface="Wingdings" charset="2"/>
              <a:buChar char="u"/>
            </a:pPr>
            <a:r>
              <a:rPr lang="zh-CN" altLang="en-US" sz="3200" dirty="0" smtClean="0">
                <a:effectLst/>
              </a:rPr>
              <a:t>选择性概括</a:t>
            </a:r>
            <a:r>
              <a:rPr lang="zh-CN" altLang="zh-CN" sz="3200" dirty="0" smtClean="0">
                <a:effectLst/>
              </a:rPr>
              <a:t> </a:t>
            </a:r>
            <a:endParaRPr lang="en-US" altLang="zh-CN" sz="3200" dirty="0" smtClean="0">
              <a:effectLst/>
            </a:endParaRPr>
          </a:p>
          <a:p>
            <a:r>
              <a:rPr lang="zh-CN" altLang="zh-CN" sz="3200" dirty="0" smtClean="0">
                <a:effectLst/>
              </a:rPr>
              <a:t> </a:t>
            </a:r>
            <a:endParaRPr kumimoji="1" lang="zh-CN" altLang="en-US" sz="3200" dirty="0"/>
          </a:p>
        </p:txBody>
      </p:sp>
      <p:sp>
        <p:nvSpPr>
          <p:cNvPr id="6" name="圆角矩形 5"/>
          <p:cNvSpPr/>
          <p:nvPr/>
        </p:nvSpPr>
        <p:spPr>
          <a:xfrm>
            <a:off x="457200" y="2692400"/>
            <a:ext cx="897467" cy="897467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574800" y="2692400"/>
            <a:ext cx="897467" cy="897467"/>
          </a:xfrm>
          <a:prstGeom prst="roundRect">
            <a:avLst/>
          </a:prstGeom>
          <a:ln>
            <a:solidFill>
              <a:schemeClr val="accent1">
                <a:shade val="95000"/>
                <a:satMod val="105000"/>
                <a:alpha val="63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675467" y="2692400"/>
            <a:ext cx="897467" cy="8974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57200" y="3875346"/>
            <a:ext cx="897467" cy="8974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574800" y="3875346"/>
            <a:ext cx="897467" cy="897467"/>
          </a:xfrm>
          <a:prstGeom prst="roundRect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675467" y="3875346"/>
            <a:ext cx="897467" cy="8974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57200" y="5012266"/>
            <a:ext cx="897467" cy="897467"/>
          </a:xfrm>
          <a:prstGeom prst="roundRect">
            <a:avLst/>
          </a:prstGeom>
          <a:gradFill>
            <a:gsLst>
              <a:gs pos="0">
                <a:srgbClr val="FFFF00"/>
              </a:gs>
              <a:gs pos="100000">
                <a:srgbClr val="FFF794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574800" y="5012266"/>
            <a:ext cx="897467" cy="8974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675467" y="5012266"/>
            <a:ext cx="897467" cy="897467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F3E58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789554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534" y="626533"/>
            <a:ext cx="844333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dirty="0">
                <a:latin typeface="Heiti SC Light"/>
                <a:ea typeface="Heiti SC Light"/>
                <a:cs typeface="Heiti SC Light"/>
              </a:rPr>
              <a:t>动作捕捉和生物力学模拟产生一个数据集的</a:t>
            </a:r>
            <a:r>
              <a:rPr lang="zh-CN" altLang="zh-CN" sz="2800" dirty="0" smtClean="0">
                <a:latin typeface="Heiti SC Light"/>
                <a:ea typeface="Heiti SC Light"/>
                <a:cs typeface="Heiti SC Light"/>
              </a:rPr>
              <a:t>形式表</a:t>
            </a:r>
            <a:r>
              <a:rPr lang="zh-CN" altLang="zh-CN" sz="2800" dirty="0">
                <a:latin typeface="Heiti SC Light"/>
                <a:ea typeface="Heiti SC Light"/>
                <a:cs typeface="Heiti SC Light"/>
              </a:rPr>
              <a:t>，</a:t>
            </a:r>
            <a:endParaRPr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r>
              <a:rPr lang="zh-CN" altLang="zh-CN" sz="2800" dirty="0" smtClean="0">
                <a:latin typeface="Heiti SC Light"/>
                <a:ea typeface="Heiti SC Light"/>
                <a:cs typeface="Heiti SC Light"/>
              </a:rPr>
              <a:t>此数据集是多维</a:t>
            </a:r>
            <a:r>
              <a:rPr lang="zh-CN" altLang="zh-CN" sz="2800" dirty="0">
                <a:latin typeface="Heiti SC Light"/>
                <a:ea typeface="Heiti SC Light"/>
                <a:cs typeface="Heiti SC Light"/>
              </a:rPr>
              <a:t>的</a:t>
            </a:r>
            <a:r>
              <a:rPr lang="zh-CN" altLang="zh-CN" sz="2800" dirty="0" smtClean="0">
                <a:latin typeface="Heiti SC Light"/>
                <a:ea typeface="Heiti SC Light"/>
                <a:cs typeface="Heiti SC Light"/>
              </a:rPr>
              <a:t>，因为它包含约</a:t>
            </a:r>
            <a:r>
              <a:rPr lang="en-US" altLang="zh-CN" sz="2800" dirty="0">
                <a:latin typeface="Heiti SC Light"/>
                <a:ea typeface="Heiti SC Light"/>
                <a:cs typeface="Heiti SC Light"/>
              </a:rPr>
              <a:t>400</a:t>
            </a:r>
            <a:r>
              <a:rPr lang="zh-CN" altLang="zh-CN" sz="2800" dirty="0">
                <a:latin typeface="Heiti SC Light"/>
                <a:ea typeface="Heiti SC Light"/>
                <a:cs typeface="Heiti SC Light"/>
              </a:rPr>
              <a:t>个变量</a:t>
            </a:r>
            <a:r>
              <a:rPr lang="zh-CN" altLang="zh-CN" sz="2800" dirty="0" smtClean="0">
                <a:latin typeface="Heiti SC Light"/>
                <a:ea typeface="Heiti SC Light"/>
                <a:cs typeface="Heiti SC Light"/>
              </a:rPr>
              <a:t>。</a:t>
            </a:r>
            <a:endParaRPr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r>
              <a:rPr lang="zh-CN" altLang="zh-CN" sz="2800" dirty="0" smtClean="0">
                <a:latin typeface="Heiti SC Light"/>
                <a:ea typeface="Heiti SC Light"/>
                <a:cs typeface="Heiti SC Light"/>
              </a:rPr>
              <a:t>主要确定了四组变量</a:t>
            </a:r>
            <a:r>
              <a:rPr lang="zh-CN" altLang="zh-CN" sz="2800" dirty="0">
                <a:latin typeface="Heiti SC Light"/>
                <a:ea typeface="Heiti SC Light"/>
                <a:cs typeface="Heiti SC Light"/>
              </a:rPr>
              <a:t>，有以下几方面：</a:t>
            </a:r>
          </a:p>
          <a:p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567116" y="332506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物理空间</a:t>
            </a:r>
            <a:endParaRPr kumimoji="1" lang="zh-CN" altLang="en-US" sz="28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06550" y="331353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人体工程学</a:t>
            </a:r>
            <a:endParaRPr kumimoji="1" lang="zh-CN" altLang="en-US" sz="28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22716" y="48677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性能</a:t>
            </a:r>
            <a:endParaRPr kumimoji="1" lang="zh-CN" altLang="en-US" sz="28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63206" y="456831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个案</a:t>
            </a:r>
            <a:endParaRPr kumimoji="1" lang="zh-CN" altLang="en-US" sz="2800" dirty="0">
              <a:latin typeface="Heiti SC Light"/>
              <a:ea typeface="Heiti SC Light"/>
              <a:cs typeface="Heiti SC Light"/>
            </a:endParaRPr>
          </a:p>
        </p:txBody>
      </p:sp>
      <p:cxnSp>
        <p:nvCxnSpPr>
          <p:cNvPr id="12" name="直线连接符 11"/>
          <p:cNvCxnSpPr/>
          <p:nvPr/>
        </p:nvCxnSpPr>
        <p:spPr>
          <a:xfrm flipV="1">
            <a:off x="880538" y="4148667"/>
            <a:ext cx="5825066" cy="508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3759200" y="2664660"/>
            <a:ext cx="0" cy="3556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直角三角形 15"/>
          <p:cNvSpPr/>
          <p:nvPr/>
        </p:nvSpPr>
        <p:spPr>
          <a:xfrm rot="16766158">
            <a:off x="5957528" y="4183450"/>
            <a:ext cx="2844768" cy="2626644"/>
          </a:xfrm>
          <a:prstGeom prst="rtTriangle">
            <a:avLst/>
          </a:prstGeom>
          <a:solidFill>
            <a:schemeClr val="accent3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直角三角形 16"/>
          <p:cNvSpPr/>
          <p:nvPr/>
        </p:nvSpPr>
        <p:spPr>
          <a:xfrm rot="6023248">
            <a:off x="5355845" y="5342887"/>
            <a:ext cx="1461468" cy="1349409"/>
          </a:xfrm>
          <a:prstGeom prst="rtTriangle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直角三角形 17"/>
          <p:cNvSpPr/>
          <p:nvPr/>
        </p:nvSpPr>
        <p:spPr>
          <a:xfrm rot="10800000">
            <a:off x="6240534" y="3921555"/>
            <a:ext cx="2482803" cy="2188412"/>
          </a:xfrm>
          <a:prstGeom prst="rtTriangle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直角三角形 18"/>
          <p:cNvSpPr/>
          <p:nvPr/>
        </p:nvSpPr>
        <p:spPr>
          <a:xfrm rot="4169155">
            <a:off x="7629110" y="2682107"/>
            <a:ext cx="1367717" cy="1262846"/>
          </a:xfrm>
          <a:prstGeom prst="rtTriangle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74011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5141" y="83007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latin typeface="Heiti SC Light"/>
                <a:ea typeface="Heiti SC Light"/>
                <a:cs typeface="Heiti SC Light"/>
              </a:rPr>
              <a:t>可视化的具体方面</a:t>
            </a:r>
            <a:endParaRPr kumimoji="1" lang="zh-CN" altLang="en-US" sz="36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5734" y="2099726"/>
            <a:ext cx="2590800" cy="2590800"/>
          </a:xfrm>
          <a:prstGeom prst="rect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b="1" dirty="0" smtClean="0">
                <a:solidFill>
                  <a:srgbClr val="17375E"/>
                </a:solidFill>
                <a:latin typeface="Heiti SC Light"/>
                <a:ea typeface="Heiti SC Light"/>
                <a:cs typeface="Heiti SC Light"/>
              </a:rPr>
              <a:t>肌肉的可视化</a:t>
            </a:r>
            <a:endParaRPr kumimoji="1" lang="zh-CN" altLang="en-US" sz="4000" b="1" dirty="0">
              <a:solidFill>
                <a:srgbClr val="17375E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63334" y="2802459"/>
            <a:ext cx="2590800" cy="2590800"/>
          </a:xfrm>
          <a:prstGeom prst="rect">
            <a:avLst/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b="1" dirty="0" smtClean="0">
                <a:solidFill>
                  <a:srgbClr val="17375E"/>
                </a:solidFill>
                <a:latin typeface="Heiti SC Light"/>
                <a:ea typeface="Heiti SC Light"/>
                <a:cs typeface="Heiti SC Light"/>
              </a:rPr>
              <a:t>三位轨迹可视化</a:t>
            </a:r>
            <a:endParaRPr kumimoji="1" lang="zh-CN" altLang="en-US" sz="4000" b="1" dirty="0">
              <a:solidFill>
                <a:srgbClr val="17375E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87328" y="3395126"/>
            <a:ext cx="2590800" cy="2590800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4000" b="1" dirty="0" smtClean="0">
                <a:solidFill>
                  <a:srgbClr val="17375E"/>
                </a:solidFill>
                <a:latin typeface="Heiti SC Light"/>
                <a:ea typeface="Heiti SC Light"/>
                <a:cs typeface="Heiti SC Light"/>
              </a:rPr>
              <a:t>循环方向可视化</a:t>
            </a:r>
            <a:endParaRPr kumimoji="1" lang="zh-CN" altLang="en-US" sz="4000" b="1" dirty="0">
              <a:solidFill>
                <a:srgbClr val="17375E"/>
              </a:solidFill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38374011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7" y="457200"/>
            <a:ext cx="8771466" cy="563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2164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5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458" y="0"/>
            <a:ext cx="9780991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23066" y="1550031"/>
            <a:ext cx="2404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 smtClean="0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谢谢！</a:t>
            </a:r>
            <a:endParaRPr kumimoji="1" lang="zh-CN" altLang="en-US" sz="4800" dirty="0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16400" y="3666924"/>
            <a:ext cx="3608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FFFF"/>
                </a:solidFill>
              </a:rPr>
              <a:t>——NB15030</a:t>
            </a:r>
            <a:r>
              <a:rPr kumimoji="1" lang="zh-CN" altLang="en-US" sz="2800" dirty="0" smtClean="0">
                <a:solidFill>
                  <a:srgbClr val="FFFFFF"/>
                </a:solidFill>
              </a:rPr>
              <a:t>  褚丹凤</a:t>
            </a:r>
            <a:endParaRPr kumimoji="1" lang="zh-CN" alt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4885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87</Words>
  <Application>Microsoft Macintosh PowerPoint</Application>
  <PresentationFormat>全屏显示(4:3)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Applestore2 boopstore2</dc:creator>
  <cp:lastModifiedBy>Applestore2 boopstore2</cp:lastModifiedBy>
  <cp:revision>10</cp:revision>
  <dcterms:created xsi:type="dcterms:W3CDTF">2015-12-22T07:11:19Z</dcterms:created>
  <dcterms:modified xsi:type="dcterms:W3CDTF">2015-12-22T12:45:44Z</dcterms:modified>
</cp:coreProperties>
</file>