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68" r:id="rId4"/>
    <p:sldId id="302" r:id="rId5"/>
    <p:sldId id="274" r:id="rId6"/>
    <p:sldId id="275" r:id="rId7"/>
    <p:sldId id="270" r:id="rId8"/>
    <p:sldId id="290" r:id="rId9"/>
    <p:sldId id="281" r:id="rId10"/>
    <p:sldId id="282" r:id="rId11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6" autoAdjust="0"/>
    <p:restoredTop sz="94660"/>
  </p:normalViewPr>
  <p:slideViewPr>
    <p:cSldViewPr>
      <p:cViewPr varScale="1">
        <p:scale>
          <a:sx n="73" d="100"/>
          <a:sy n="73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92C34B0-D14C-4607-865A-112F0372643C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8A9A45-D52A-4BD1-B126-F446C249D0BD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8C24596-F906-4357-80E9-66ADECA54F1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5F656-A8FF-4264-80B6-C30BE9B71CC1}" type="slidenum">
              <a:rPr lang="en-US" altLang="zh-CN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6ED2-C571-4845-89C5-A706AEC9BB3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C59C1-A7B7-4078-98B7-26405E2707B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93E4-219F-4C4F-8EF7-2E943F666A3D}" type="slidenum">
              <a:rPr lang="en-US" altLang="zh-CN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8071-9E48-4FDD-AE9C-7D3C3EA64D5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C1A0-1272-4A01-9DAA-2D91CEBABE80}" type="slidenum">
              <a:rPr lang="en-US" altLang="zh-CN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64F2-05F0-45A3-81DE-267F3B3383F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8AFA-B30A-4817-8F3C-82F2C88D4FA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C8AD5-3625-4668-B6A4-2F6DB6EFAB6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1057-0F56-40E1-8489-19DF0ED70FF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6782E-B485-4E2B-917D-CA0557BB4A9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1FC79-4FD6-42C3-A163-765BCECCD94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38F06-F3A4-42F8-B00F-BA1638EC51C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4040A-EDB3-4F74-B357-F848FCBCE41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22C11-E4D2-45F4-8D2B-52FBD4CF022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B8F-A5E0-4857-A2D2-0B321C331DB4}" type="slidenum">
              <a:rPr lang="en-US" altLang="zh-CN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D109-E003-40C4-8229-598883833F9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52889-D31C-4F70-A1D2-04D4AC4FD61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34A26-12B2-477E-A67B-EA2EF4EC6B2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4B36-44C9-4462-A833-A12A1EA7B19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FF33-E7B5-4A61-ADB2-E06A1AB8115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52D95-6516-4646-A14C-CB48E868E7A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5909CAD-0586-4729-9880-A7E3DD3984DB}" type="slidenum">
              <a:rPr lang="en-US" altLang="zh-CN"/>
            </a:fld>
            <a:endParaRPr lang="en-US" altLang="zh-CN" dirty="0"/>
          </a:p>
        </p:txBody>
      </p:sp>
      <p:grpSp>
        <p:nvGrpSpPr>
          <p:cNvPr id="1033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宋体" pitchFamily="2" charset="-122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隶书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31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331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B5AC369-870F-458E-9FAE-3AEFD2D51D41}" type="slidenum">
              <a:rPr lang="en-US" altLang="zh-CN"/>
            </a:fld>
            <a:endParaRPr lang="en-US" altLang="zh-CN" dirty="0"/>
          </a:p>
        </p:txBody>
      </p:sp>
      <p:grpSp>
        <p:nvGrpSpPr>
          <p:cNvPr id="13321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宋体" pitchFamily="2" charset="-122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隶书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论文题目：</a:t>
            </a:r>
            <a:br>
              <a:rPr lang="zh-CN" altLang="en-US" sz="2400" smtClean="0"/>
            </a:br>
            <a:r>
              <a:rPr lang="zh-CN" altLang="en-US" sz="2400" smtClean="0"/>
              <a:t>Reduing Snapshots to Points: A Visual Analytics Approach to Dynamic Network Exploration</a:t>
            </a:r>
            <a:br>
              <a:rPr lang="zh-CN" altLang="en-US" sz="2400" smtClean="0"/>
            </a:br>
            <a:r>
              <a:rPr lang="zh-CN" altLang="en-US" sz="2400" smtClean="0"/>
              <a:t>离散化Snapshots：一个用于动态网络探索的可视分析方法</a:t>
            </a:r>
            <a:br>
              <a:rPr lang="zh-CN" altLang="en-US" sz="2400" smtClean="0"/>
            </a:br>
            <a:r>
              <a:rPr lang="zh-CN" altLang="en-US" sz="2400" smtClean="0"/>
              <a:t>使用矢量化、标准化以及降维技术将高维动态网络数据映射到二维空间，然后使用两个并列图做为可视化输出：一个展示网络快照（network Snapshot），一个显示网络演变。使用户更容易将异常与正常稳定的状态区分开来。</a:t>
            </a:r>
            <a:br>
              <a:rPr lang="zh-CN" altLang="en-US" sz="2400" smtClean="0"/>
            </a:br>
            <a:endParaRPr lang="zh-CN" altLang="en-US" sz="2400" smtClean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04800" y="3810000"/>
            <a:ext cx="8229600" cy="4389438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C00000"/>
                </a:solidFill>
              </a:rPr>
              <a:t>动态网络的可视化方法</a:t>
            </a:r>
            <a:endParaRPr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mtClean="0"/>
              <a:t>离散化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向量化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投影</a:t>
            </a:r>
            <a:endParaRPr lang="zh-CN" altLang="en-US" smtClean="0"/>
          </a:p>
          <a:p>
            <a:pPr eaLnBrk="1" hangingPunct="1"/>
            <a:r>
              <a:rPr>
                <a:sym typeface="+mn-ea"/>
              </a:rPr>
              <a:t>可视化</a:t>
            </a:r>
            <a:endParaRPr>
              <a:sym typeface="+mn-ea"/>
            </a:endParaRPr>
          </a:p>
          <a:p>
            <a:pPr eaLnBrk="1" hangingPunct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4800" y="1143000"/>
            <a:ext cx="7930515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sz="1800"/>
              <a:t>Case 1：</a:t>
            </a:r>
            <a:br>
              <a:rPr sz="1800"/>
            </a:br>
            <a:r>
              <a:rPr sz="1800"/>
              <a:t>这是一个作者生成的动态网络数据，从左图中，我们可以看到有四个稳定态，颜色由浅到深编码了时间的推移，其中左下方的是反复出现的稳定态，可以看到它包含了多种不同颜色的节点。</a:t>
            </a:r>
            <a:endParaRPr sz="1800"/>
          </a:p>
        </p:txBody>
      </p:sp>
      <p:pic>
        <p:nvPicPr>
          <p:cNvPr id="2" name="内容占位符 1" descr="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6660" y="1905000"/>
            <a:ext cx="6709410" cy="438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33400" y="1219835"/>
            <a:ext cx="8229600" cy="1143000"/>
          </a:xfrm>
        </p:spPr>
        <p:txBody>
          <a:bodyPr/>
          <a:lstStyle/>
          <a:p>
            <a:r>
              <a:rPr sz="1800"/>
              <a:t>Case 2：</a:t>
            </a:r>
            <a:br>
              <a:rPr sz="1800"/>
            </a:br>
            <a:r>
              <a:rPr sz="1800"/>
              <a:t>这是一个真实的数据集，记录了一个学校里180名学生在7个工作日内面对面接触的数据，一共有45,047条记录。最终生成的动态网络里面有180个节点、10,104条边，作者取的时间窗是60分钟，前后时间窗的重叠部分达到了54分钟，最终生成了2015个snapshots。</a:t>
            </a:r>
            <a:br>
              <a:rPr sz="1800"/>
            </a:br>
            <a:r>
              <a:rPr sz="1800"/>
              <a:t>下图左边是PCA投影的结果，其中左边没有进行向量的归一化，而右边进行了 Z-normalization 的归一化。</a:t>
            </a:r>
            <a:endParaRPr sz="1800"/>
          </a:p>
        </p:txBody>
      </p:sp>
      <p:pic>
        <p:nvPicPr>
          <p:cNvPr id="2" name="内容占位符 1" descr="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3400" y="2449195"/>
            <a:ext cx="8229600" cy="421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sz="2400"/>
              <a:t>下图是使用非线性投影方法投影的结果，相比于PCA投影的结果，每个工作日的投影结构更为明显。</a:t>
            </a:r>
            <a:endParaRPr sz="2400"/>
          </a:p>
        </p:txBody>
      </p:sp>
      <p:pic>
        <p:nvPicPr>
          <p:cNvPr id="2" name="内容占位符 1" descr="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2157730"/>
            <a:ext cx="8229600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sz="2400"/>
              <a:t> 		      </a:t>
            </a:r>
            <a:r>
              <a:rPr sz="1600"/>
              <a:t>下图左边是将横轴替换成时间轴的PCA投影，可以看到规律的七个工作日的网络变化，早上开始逐渐变活跃，中午的活跃状态会降低，下午又会重新变活跃，直到晚上恢复完全的平静。而双休日由于没有数据，都处于平静的状态。右图是z-normalization归一化后进行非线性投影的结果，可以看到白天的活动都被分成了基本等长的一些小段，作者表示这是由于学校每次课都持续一个小时左右。</a:t>
            </a:r>
            <a:endParaRPr sz="1600"/>
          </a:p>
        </p:txBody>
      </p:sp>
      <p:pic>
        <p:nvPicPr>
          <p:cNvPr id="2" name="内容占位符 1" descr="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78840" y="2820670"/>
            <a:ext cx="7385685" cy="388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zh-CN" altLang="en-US" smtClean="0"/>
              <a:t>结论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这篇文章是VAST 2015的Best Paper，而文章的idea及文中用的方法并不复杂，我认为它获得这一荣誉的原因有：</a:t>
            </a:r>
            <a:endParaRPr smtClean="0"/>
          </a:p>
          <a:p>
            <a:r>
              <a:rPr smtClean="0"/>
              <a:t>1. 选题好，动态网络的分析是当前较为热门的问题，本文方法虽然简单，但是确实较为有效地解决了状态发现、状态转移分析等问题。</a:t>
            </a:r>
            <a:endParaRPr smtClean="0"/>
          </a:p>
          <a:p>
            <a:r>
              <a:rPr smtClean="0"/>
              <a:t>2. 虽然方法简单，但方法所涉及到的方方面面均进行了细致的讨论，整个工作做得相当完整。</a:t>
            </a:r>
            <a:endParaRPr smtClean="0"/>
          </a:p>
          <a:p>
            <a:r>
              <a:rPr smtClean="0"/>
              <a:t>3. 虚拟数据和实际数据相结合。虚拟数据的结果更为漂亮，比较能吸引人，也更容易让人理解方法本身。真实数据的分析进一步证明了方法的实用性。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575" y="1377950"/>
            <a:ext cx="8229600" cy="1828800"/>
          </a:xfrm>
        </p:spPr>
        <p:txBody>
          <a:bodyPr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4800" dirty="0" smtClean="0"/>
              <a:t>Thank You!</a:t>
            </a:r>
            <a:endParaRPr lang="en-US" altLang="zh-CN" sz="4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2714625"/>
          </a:xfrm>
        </p:spPr>
        <p:txBody>
          <a:bodyPr/>
          <a:lstStyle/>
          <a:p>
            <a:pPr marR="0" algn="ctr" eaLnBrk="1" hangingPunct="1"/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1025</Words>
  <Application>Kingsoft Office WPP</Application>
  <PresentationFormat>全屏显示(4:3)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Flow</vt:lpstr>
      <vt:lpstr>1_Flow</vt:lpstr>
      <vt:lpstr>论文题目： Reduing Snapshots to Points: A Visual Analytics Approach to Dynamic Network Exploration</vt:lpstr>
      <vt:lpstr>PowerPoint 演示文稿</vt:lpstr>
      <vt:lpstr>Case 1： 这是一个作者生成的动态网络数据，从左图中，我们可以看到有四个稳定态，颜色由浅到深编码了时间的推移，其中左下方的是反复出现的稳定态，可以看到它包含了多种不同颜色的节点。</vt:lpstr>
      <vt:lpstr>Case 2： 这是一个真实的数据集，记录了一个学校里180名学生在7个工作日内面对面接触的数据，一共有45,047条记录。最终生成的动态网络里面有180个节点、10,104条边，作者取的时间窗是60分钟，前后时间窗的重叠部分达到了54分钟，最终生成了2015个snapshots。 下图左边是PCA投影的结果，其中左边没有进行向量的归一化，而右边进行了 Z-normalization 的归一化。</vt:lpstr>
      <vt:lpstr>下图是使用非线性投影方法投影的结果，相比于PCA投影的结果，每个工作日的投影结构更为明显。</vt:lpstr>
      <vt:lpstr> 		      下图左边是将横轴替换成时间轴的PCA投影，可以看到规律的七个工作日的网络变化，早上开始逐渐变活跃，中午的活跃状态会降低，下午又会重新变活跃，直到晚上恢复完全的平静。而双休日由于没有数据，都处于平静的状态。右图是z-normalization归一化后进行非线性投影的结果，可以看到白天的活动都被分成了基本等长的一些小段，作者表示这是由于学校每次课都持续一个小时左右。</vt:lpstr>
      <vt:lpstr>结论</vt:lpstr>
      <vt:lpstr>Thank You!</vt:lpstr>
    </vt:vector>
  </TitlesOfParts>
  <Company>Univ.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CHEN</dc:creator>
  <cp:lastModifiedBy>zhuzhu</cp:lastModifiedBy>
  <cp:revision>104</cp:revision>
  <dcterms:created xsi:type="dcterms:W3CDTF">2008-08-29T02:26:00Z</dcterms:created>
  <dcterms:modified xsi:type="dcterms:W3CDTF">2015-12-22T08:29:25Z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