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4"/>
  </p:notesMasterIdLst>
  <p:sldIdLst>
    <p:sldId id="268" r:id="rId5"/>
    <p:sldId id="275" r:id="rId6"/>
    <p:sldId id="262" r:id="rId7"/>
    <p:sldId id="263" r:id="rId8"/>
    <p:sldId id="265" r:id="rId9"/>
    <p:sldId id="264" r:id="rId10"/>
    <p:sldId id="269" r:id="rId11"/>
    <p:sldId id="276" r:id="rId12"/>
    <p:sldId id="274" r:id="rId13"/>
  </p:sldIdLst>
  <p:sldSz cx="9144000" cy="6858000" type="screen4x3"/>
  <p:notesSz cx="6858000" cy="9144000"/>
  <p:defaultTextStyle>
    <a:defPPr>
      <a:defRPr lang="fr-FR"/>
    </a:defPPr>
    <a:lvl1pPr marL="0" lvl="0" indent="0" algn="r" defTabSz="914400" eaLnBrk="1" fontAlgn="base" latinLnBrk="0" hangingPunct="1">
      <a:spcBef>
        <a:spcPct val="0"/>
      </a:spcBef>
      <a:spcAft>
        <a:spcPct val="0"/>
      </a:spcAft>
      <a:buNone/>
      <a:defRPr sz="1000" b="1" i="0" u="none" kern="1200" baseline="0">
        <a:solidFill>
          <a:schemeClr val="bg1"/>
        </a:solidFill>
        <a:latin typeface="Arial" charset="0"/>
      </a:defRPr>
    </a:lvl1pPr>
    <a:lvl2pPr marL="457200" lvl="1" indent="0" algn="r" defTabSz="914400" eaLnBrk="1" fontAlgn="base" latinLnBrk="0" hangingPunct="1">
      <a:spcBef>
        <a:spcPct val="0"/>
      </a:spcBef>
      <a:spcAft>
        <a:spcPct val="0"/>
      </a:spcAft>
      <a:buNone/>
      <a:defRPr sz="1000" b="1" i="0" u="none" kern="1200" baseline="0">
        <a:solidFill>
          <a:schemeClr val="bg1"/>
        </a:solidFill>
        <a:latin typeface="Arial" charset="0"/>
      </a:defRPr>
    </a:lvl2pPr>
    <a:lvl3pPr marL="914400" lvl="2" indent="0" algn="r" defTabSz="914400" eaLnBrk="1" fontAlgn="base" latinLnBrk="0" hangingPunct="1">
      <a:spcBef>
        <a:spcPct val="0"/>
      </a:spcBef>
      <a:spcAft>
        <a:spcPct val="0"/>
      </a:spcAft>
      <a:buNone/>
      <a:defRPr sz="1000" b="1" i="0" u="none" kern="1200" baseline="0">
        <a:solidFill>
          <a:schemeClr val="bg1"/>
        </a:solidFill>
        <a:latin typeface="Arial" charset="0"/>
      </a:defRPr>
    </a:lvl3pPr>
    <a:lvl4pPr marL="1371600" lvl="3" indent="0" algn="r" defTabSz="914400" eaLnBrk="1" fontAlgn="base" latinLnBrk="0" hangingPunct="1">
      <a:spcBef>
        <a:spcPct val="0"/>
      </a:spcBef>
      <a:spcAft>
        <a:spcPct val="0"/>
      </a:spcAft>
      <a:buNone/>
      <a:defRPr sz="1000" b="1" i="0" u="none" kern="1200" baseline="0">
        <a:solidFill>
          <a:schemeClr val="bg1"/>
        </a:solidFill>
        <a:latin typeface="Arial" charset="0"/>
      </a:defRPr>
    </a:lvl4pPr>
    <a:lvl5pPr marL="1828800" lvl="4" indent="0" algn="r" defTabSz="914400" eaLnBrk="1" fontAlgn="base" latinLnBrk="0" hangingPunct="1">
      <a:spcBef>
        <a:spcPct val="0"/>
      </a:spcBef>
      <a:spcAft>
        <a:spcPct val="0"/>
      </a:spcAft>
      <a:buNone/>
      <a:defRPr sz="1000" b="1" i="0" u="none" kern="1200" baseline="0">
        <a:solidFill>
          <a:schemeClr val="bg1"/>
        </a:solidFill>
        <a:latin typeface="Arial" charset="0"/>
      </a:defRPr>
    </a:lvl5pPr>
    <a:lvl6pPr marL="2286000" lvl="5" indent="0" algn="r" defTabSz="914400" eaLnBrk="1" fontAlgn="base" latinLnBrk="0" hangingPunct="1">
      <a:spcBef>
        <a:spcPct val="0"/>
      </a:spcBef>
      <a:spcAft>
        <a:spcPct val="0"/>
      </a:spcAft>
      <a:buNone/>
      <a:defRPr sz="1000" b="1" i="0" u="none" kern="1200" baseline="0">
        <a:solidFill>
          <a:schemeClr val="bg1"/>
        </a:solidFill>
        <a:latin typeface="Arial" charset="0"/>
      </a:defRPr>
    </a:lvl6pPr>
    <a:lvl7pPr marL="2743200" lvl="6" indent="0" algn="r" defTabSz="914400" eaLnBrk="1" fontAlgn="base" latinLnBrk="0" hangingPunct="1">
      <a:spcBef>
        <a:spcPct val="0"/>
      </a:spcBef>
      <a:spcAft>
        <a:spcPct val="0"/>
      </a:spcAft>
      <a:buNone/>
      <a:defRPr sz="1000" b="1" i="0" u="none" kern="1200" baseline="0">
        <a:solidFill>
          <a:schemeClr val="bg1"/>
        </a:solidFill>
        <a:latin typeface="Arial" charset="0"/>
      </a:defRPr>
    </a:lvl7pPr>
    <a:lvl8pPr marL="3200400" lvl="7" indent="0" algn="r" defTabSz="914400" eaLnBrk="1" fontAlgn="base" latinLnBrk="0" hangingPunct="1">
      <a:spcBef>
        <a:spcPct val="0"/>
      </a:spcBef>
      <a:spcAft>
        <a:spcPct val="0"/>
      </a:spcAft>
      <a:buNone/>
      <a:defRPr sz="1000" b="1" i="0" u="none" kern="1200" baseline="0">
        <a:solidFill>
          <a:schemeClr val="bg1"/>
        </a:solidFill>
        <a:latin typeface="Arial" charset="0"/>
      </a:defRPr>
    </a:lvl8pPr>
    <a:lvl9pPr marL="3657600" lvl="8" indent="0" algn="r" defTabSz="914400" eaLnBrk="1" fontAlgn="base" latinLnBrk="0" hangingPunct="1">
      <a:spcBef>
        <a:spcPct val="0"/>
      </a:spcBef>
      <a:spcAft>
        <a:spcPct val="0"/>
      </a:spcAft>
      <a:buNone/>
      <a:defRPr sz="1000" b="1" i="0" u="none" kern="1200" baseline="0">
        <a:solidFill>
          <a:schemeClr val="bg1"/>
        </a:solidFill>
        <a:latin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2F2"/>
    <a:srgbClr val="D4E3F7"/>
    <a:srgbClr val="DDDDDD"/>
    <a:srgbClr val="EAEAEA"/>
    <a:srgbClr val="96B8D6"/>
    <a:srgbClr val="B4CCE2"/>
    <a:srgbClr val="0067AC"/>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1680"/>
        <p:guide pos="1146"/>
      </p:guideLst>
    </p:cSldViewPr>
  </p:slide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4098" name="Rectangle 2"/>
          <p:cNvSpPr>
            <a:spLocks noGrp="1"/>
          </p:cNvSpPr>
          <p:nvPr>
            <p:ph type="hdr" sz="quarter"/>
          </p:nvPr>
        </p:nvSpPr>
        <p:spPr>
          <a:xfrm>
            <a:off x="0" y="0"/>
            <a:ext cx="2971800" cy="457200"/>
          </a:xfrm>
          <a:prstGeom prst="rect">
            <a:avLst/>
          </a:prstGeom>
          <a:noFill/>
          <a:ln w="9525">
            <a:noFill/>
            <a:miter/>
          </a:ln>
        </p:spPr>
        <p:txBody>
          <a:bodyPr/>
          <a:p>
            <a:pPr lvl="0" algn="l" eaLnBrk="1" hangingPunct="1"/>
            <a:endParaRPr lang="en-GB" altLang="en-US" sz="1200" b="0" dirty="0">
              <a:solidFill>
                <a:schemeClr val="tx1"/>
              </a:solidFill>
            </a:endParaRPr>
          </a:p>
        </p:txBody>
      </p:sp>
      <p:sp>
        <p:nvSpPr>
          <p:cNvPr id="4099" name="Rectangle 3"/>
          <p:cNvSpPr>
            <a:spLocks noGrp="1"/>
          </p:cNvSpPr>
          <p:nvPr>
            <p:ph type="dt" idx="1"/>
          </p:nvPr>
        </p:nvSpPr>
        <p:spPr>
          <a:xfrm>
            <a:off x="3884613" y="0"/>
            <a:ext cx="2971800" cy="457200"/>
          </a:xfrm>
          <a:prstGeom prst="rect">
            <a:avLst/>
          </a:prstGeom>
          <a:noFill/>
          <a:ln w="9525">
            <a:noFill/>
            <a:miter/>
          </a:ln>
        </p:spPr>
        <p:txBody>
          <a:bodyPr/>
          <a:p>
            <a:pPr lvl="0" eaLnBrk="1" hangingPunct="1"/>
            <a:endParaRPr lang="en-GB" altLang="en-US" sz="1200" b="0" dirty="0">
              <a:solidFill>
                <a:schemeClr val="tx1"/>
              </a:solidFill>
            </a:endParaRPr>
          </a:p>
        </p:txBody>
      </p:sp>
      <p:sp>
        <p:nvSpPr>
          <p:cNvPr id="4100" name="Rectangle 4"/>
          <p:cNvSpPr>
            <a:spLocks noGrp="1"/>
          </p:cNvSpPr>
          <p:nvPr>
            <p:ph type="sldImg" idx="2"/>
          </p:nvPr>
        </p:nvSpPr>
        <p:spPr>
          <a:xfrm>
            <a:off x="1143000" y="685800"/>
            <a:ext cx="4572000" cy="3429000"/>
          </a:xfrm>
          <a:prstGeom prst="rect">
            <a:avLst/>
          </a:prstGeom>
          <a:noFill/>
          <a:ln w="9525">
            <a:noFill/>
            <a:miter/>
          </a:ln>
        </p:spPr>
        <p:txBody>
          <a:bodyPr/>
          <a:p>
            <a:endParaRPr lang="zh-CN" altLang="en-US"/>
          </a:p>
        </p:txBody>
      </p:sp>
      <p:sp>
        <p:nvSpPr>
          <p:cNvPr id="4101" name="Rectangle 5"/>
          <p:cNvSpPr>
            <a:spLocks noGrp="1"/>
          </p:cNvSpPr>
          <p:nvPr>
            <p:ph type="body" sz="quarter" idx="3"/>
          </p:nvPr>
        </p:nvSpPr>
        <p:spPr>
          <a:xfrm>
            <a:off x="685800" y="4343400"/>
            <a:ext cx="5486400" cy="4114800"/>
          </a:xfrm>
          <a:prstGeom prst="rect">
            <a:avLst/>
          </a:prstGeom>
          <a:noFill/>
          <a:ln w="9525">
            <a:noFill/>
            <a:miter/>
          </a:ln>
        </p:spPr>
        <p:txBody>
          <a:bodyPr anchor="ctr"/>
          <a:p>
            <a:pPr lvl="0"/>
            <a:r>
              <a:rPr lang="en-GB" altLang="en-US" dirty="0"/>
              <a:t>Click to edit Master text styles</a:t>
            </a:r>
            <a:endParaRPr lang="en-GB" altLang="en-US" dirty="0"/>
          </a:p>
          <a:p>
            <a:pPr lvl="1"/>
            <a:r>
              <a:rPr lang="en-GB" altLang="en-US" dirty="0"/>
              <a:t>Second level</a:t>
            </a:r>
            <a:endParaRPr lang="en-GB" altLang="en-US" dirty="0"/>
          </a:p>
          <a:p>
            <a:pPr lvl="2"/>
            <a:r>
              <a:rPr lang="en-GB" altLang="en-US" dirty="0"/>
              <a:t>Third level</a:t>
            </a:r>
            <a:endParaRPr lang="en-GB" altLang="en-US" dirty="0"/>
          </a:p>
          <a:p>
            <a:pPr lvl="3"/>
            <a:r>
              <a:rPr lang="en-GB" altLang="en-US" dirty="0"/>
              <a:t>Fourth level</a:t>
            </a:r>
            <a:endParaRPr lang="en-GB" altLang="en-US" dirty="0"/>
          </a:p>
          <a:p>
            <a:pPr lvl="4"/>
            <a:r>
              <a:rPr lang="en-GB" altLang="en-US" dirty="0"/>
              <a:t>Fifth level</a:t>
            </a:r>
            <a:endParaRPr lang="en-GB" altLang="en-US" dirty="0"/>
          </a:p>
        </p:txBody>
      </p:sp>
      <p:sp>
        <p:nvSpPr>
          <p:cNvPr id="4102" name="Rectangle 6"/>
          <p:cNvSpPr>
            <a:spLocks noGrp="1"/>
          </p:cNvSpPr>
          <p:nvPr>
            <p:ph type="ftr" sz="quarter" idx="4"/>
          </p:nvPr>
        </p:nvSpPr>
        <p:spPr>
          <a:xfrm>
            <a:off x="0" y="8685213"/>
            <a:ext cx="2971800" cy="457200"/>
          </a:xfrm>
          <a:prstGeom prst="rect">
            <a:avLst/>
          </a:prstGeom>
          <a:noFill/>
          <a:ln w="9525">
            <a:noFill/>
            <a:miter/>
          </a:ln>
        </p:spPr>
        <p:txBody>
          <a:bodyPr anchor="b"/>
          <a:p>
            <a:pPr lvl="0" algn="l" eaLnBrk="1" hangingPunct="1"/>
            <a:endParaRPr lang="en-GB" altLang="en-US" sz="1200" b="0" dirty="0">
              <a:solidFill>
                <a:schemeClr val="tx1"/>
              </a:solidFill>
            </a:endParaRPr>
          </a:p>
        </p:txBody>
      </p:sp>
      <p:sp>
        <p:nvSpPr>
          <p:cNvPr id="4103" name="Rectangle 7"/>
          <p:cNvSpPr>
            <a:spLocks noGrp="1"/>
          </p:cNvSpPr>
          <p:nvPr>
            <p:ph type="sldNum" sz="quarter" idx="5"/>
          </p:nvPr>
        </p:nvSpPr>
        <p:spPr>
          <a:xfrm>
            <a:off x="3884613" y="8685213"/>
            <a:ext cx="2971800" cy="457200"/>
          </a:xfrm>
          <a:prstGeom prst="rect">
            <a:avLst/>
          </a:prstGeom>
          <a:noFill/>
          <a:ln w="9525">
            <a:noFill/>
            <a:miter/>
          </a:ln>
        </p:spPr>
        <p:txBody>
          <a:bodyPr anchor="b"/>
          <a:p>
            <a:pPr lvl="0" eaLnBrk="1" hangingPunct="1"/>
            <a:fld id="{9A0DB2DC-4C9A-4742-B13C-FB6460FD3503}" type="slidenum">
              <a:rPr lang="en-GB" altLang="en-US" sz="1200" b="0" dirty="0">
                <a:solidFill>
                  <a:schemeClr val="tx1"/>
                </a:solidFill>
              </a:rPr>
            </a:fld>
            <a:endParaRPr lang="en-GB" altLang="en-US" sz="1200" b="0"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15200" y="1400175"/>
            <a:ext cx="1828800" cy="47720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28800" y="1400175"/>
            <a:ext cx="5380383" cy="47720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828800" y="2133600"/>
            <a:ext cx="3509772" cy="4038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481828" y="2133600"/>
            <a:ext cx="3509772" cy="4038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15200" y="1400175"/>
            <a:ext cx="1828800" cy="47720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28800" y="1400175"/>
            <a:ext cx="5380383" cy="47720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fr-FR"/>
            </a:fld>
            <a:endParaRPr lang="fr-FR"/>
          </a:p>
        </p:txBody>
      </p:sp>
      <p:sp>
        <p:nvSpPr>
          <p:cNvPr id="5" name="页脚占位符 4"/>
          <p:cNvSpPr>
            <a:spLocks noGrp="1"/>
          </p:cNvSpPr>
          <p:nvPr>
            <p:ph type="ftr" sz="quarter" idx="11"/>
          </p:nvPr>
        </p:nvSpPr>
        <p:spPr/>
        <p:txBody>
          <a:bodyPr/>
          <a:lstStyle/>
          <a:p>
            <a:pPr lvl="0"/>
            <a:endParaRPr lang="fr-FR"/>
          </a:p>
        </p:txBody>
      </p:sp>
      <p:sp>
        <p:nvSpPr>
          <p:cNvPr id="6" name="灯片编号占位符 5"/>
          <p:cNvSpPr>
            <a:spLocks noGrp="1"/>
          </p:cNvSpPr>
          <p:nvPr>
            <p:ph type="sldNum" sz="quarter" idx="12"/>
          </p:nvPr>
        </p:nvSpPr>
        <p:spPr/>
        <p:txBody>
          <a:bodyPr/>
          <a:lstStyle/>
          <a:p>
            <a:pPr lvl="0"/>
            <a:fld id="{9A0DB2DC-4C9A-4742-B13C-FB6460FD3503}" type="slidenum">
              <a:rPr lang="fr-FR"/>
            </a:fld>
            <a:endParaRPr lang="fr-F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fr-FR"/>
            </a:fld>
            <a:endParaRPr lang="fr-FR"/>
          </a:p>
        </p:txBody>
      </p:sp>
      <p:sp>
        <p:nvSpPr>
          <p:cNvPr id="5" name="页脚占位符 4"/>
          <p:cNvSpPr>
            <a:spLocks noGrp="1"/>
          </p:cNvSpPr>
          <p:nvPr>
            <p:ph type="ftr" sz="quarter" idx="11"/>
          </p:nvPr>
        </p:nvSpPr>
        <p:spPr/>
        <p:txBody>
          <a:bodyPr/>
          <a:lstStyle/>
          <a:p>
            <a:pPr lvl="0"/>
            <a:endParaRPr lang="fr-FR"/>
          </a:p>
        </p:txBody>
      </p:sp>
      <p:sp>
        <p:nvSpPr>
          <p:cNvPr id="6" name="灯片编号占位符 5"/>
          <p:cNvSpPr>
            <a:spLocks noGrp="1"/>
          </p:cNvSpPr>
          <p:nvPr>
            <p:ph type="sldNum" sz="quarter" idx="12"/>
          </p:nvPr>
        </p:nvSpPr>
        <p:spPr/>
        <p:txBody>
          <a:bodyPr/>
          <a:lstStyle/>
          <a:p>
            <a:pPr lvl="0"/>
            <a:fld id="{9A0DB2DC-4C9A-4742-B13C-FB6460FD3503}" type="slidenum">
              <a:rPr lang="fr-FR"/>
            </a:fld>
            <a:endParaRPr lang="fr-F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FigureOut">
              <a:rPr lang="fr-FR"/>
            </a:fld>
            <a:endParaRPr lang="fr-FR"/>
          </a:p>
        </p:txBody>
      </p:sp>
      <p:sp>
        <p:nvSpPr>
          <p:cNvPr id="5" name="页脚占位符 4"/>
          <p:cNvSpPr>
            <a:spLocks noGrp="1"/>
          </p:cNvSpPr>
          <p:nvPr>
            <p:ph type="ftr" sz="quarter" idx="11"/>
          </p:nvPr>
        </p:nvSpPr>
        <p:spPr/>
        <p:txBody>
          <a:bodyPr/>
          <a:lstStyle/>
          <a:p>
            <a:pPr lvl="0"/>
            <a:endParaRPr lang="fr-FR"/>
          </a:p>
        </p:txBody>
      </p:sp>
      <p:sp>
        <p:nvSpPr>
          <p:cNvPr id="6" name="灯片编号占位符 5"/>
          <p:cNvSpPr>
            <a:spLocks noGrp="1"/>
          </p:cNvSpPr>
          <p:nvPr>
            <p:ph type="sldNum" sz="quarter" idx="12"/>
          </p:nvPr>
        </p:nvSpPr>
        <p:spPr/>
        <p:txBody>
          <a:bodyPr/>
          <a:lstStyle/>
          <a:p>
            <a:pPr lvl="0"/>
            <a:fld id="{9A0DB2DC-4C9A-4742-B13C-FB6460FD3503}" type="slidenum">
              <a:rPr lang="fr-FR"/>
            </a:fld>
            <a:endParaRPr lang="fr-F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FigureOut">
              <a:rPr lang="fr-FR"/>
            </a:fld>
            <a:endParaRPr lang="fr-FR"/>
          </a:p>
        </p:txBody>
      </p:sp>
      <p:sp>
        <p:nvSpPr>
          <p:cNvPr id="6" name="页脚占位符 5"/>
          <p:cNvSpPr>
            <a:spLocks noGrp="1"/>
          </p:cNvSpPr>
          <p:nvPr>
            <p:ph type="ftr" sz="quarter" idx="11"/>
          </p:nvPr>
        </p:nvSpPr>
        <p:spPr/>
        <p:txBody>
          <a:bodyPr/>
          <a:lstStyle/>
          <a:p>
            <a:pPr lvl="0"/>
            <a:endParaRPr lang="fr-FR"/>
          </a:p>
        </p:txBody>
      </p:sp>
      <p:sp>
        <p:nvSpPr>
          <p:cNvPr id="7" name="灯片编号占位符 6"/>
          <p:cNvSpPr>
            <a:spLocks noGrp="1"/>
          </p:cNvSpPr>
          <p:nvPr>
            <p:ph type="sldNum" sz="quarter" idx="12"/>
          </p:nvPr>
        </p:nvSpPr>
        <p:spPr/>
        <p:txBody>
          <a:bodyPr/>
          <a:lstStyle/>
          <a:p>
            <a:pPr lvl="0"/>
            <a:fld id="{9A0DB2DC-4C9A-4742-B13C-FB6460FD3503}" type="slidenum">
              <a:rPr lang="fr-FR"/>
            </a:fld>
            <a:endParaRPr lang="fr-F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FigureOut">
              <a:rPr lang="fr-FR"/>
            </a:fld>
            <a:endParaRPr lang="fr-FR"/>
          </a:p>
        </p:txBody>
      </p:sp>
      <p:sp>
        <p:nvSpPr>
          <p:cNvPr id="8" name="页脚占位符 7"/>
          <p:cNvSpPr>
            <a:spLocks noGrp="1"/>
          </p:cNvSpPr>
          <p:nvPr>
            <p:ph type="ftr" sz="quarter" idx="11"/>
          </p:nvPr>
        </p:nvSpPr>
        <p:spPr/>
        <p:txBody>
          <a:bodyPr/>
          <a:lstStyle/>
          <a:p>
            <a:pPr lvl="0"/>
            <a:endParaRPr lang="fr-FR"/>
          </a:p>
        </p:txBody>
      </p:sp>
      <p:sp>
        <p:nvSpPr>
          <p:cNvPr id="9" name="灯片编号占位符 8"/>
          <p:cNvSpPr>
            <a:spLocks noGrp="1"/>
          </p:cNvSpPr>
          <p:nvPr>
            <p:ph type="sldNum" sz="quarter" idx="12"/>
          </p:nvPr>
        </p:nvSpPr>
        <p:spPr/>
        <p:txBody>
          <a:bodyPr/>
          <a:lstStyle/>
          <a:p>
            <a:pPr lvl="0"/>
            <a:fld id="{9A0DB2DC-4C9A-4742-B13C-FB6460FD3503}" type="slidenum">
              <a:rPr lang="fr-FR"/>
            </a:fld>
            <a:endParaRPr lang="fr-F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FigureOut">
              <a:rPr lang="fr-FR"/>
            </a:fld>
            <a:endParaRPr lang="fr-FR"/>
          </a:p>
        </p:txBody>
      </p:sp>
      <p:sp>
        <p:nvSpPr>
          <p:cNvPr id="4" name="页脚占位符 3"/>
          <p:cNvSpPr>
            <a:spLocks noGrp="1"/>
          </p:cNvSpPr>
          <p:nvPr>
            <p:ph type="ftr" sz="quarter" idx="11"/>
          </p:nvPr>
        </p:nvSpPr>
        <p:spPr/>
        <p:txBody>
          <a:bodyPr/>
          <a:lstStyle/>
          <a:p>
            <a:pPr lvl="0"/>
            <a:endParaRPr lang="fr-FR"/>
          </a:p>
        </p:txBody>
      </p:sp>
      <p:sp>
        <p:nvSpPr>
          <p:cNvPr id="5" name="灯片编号占位符 4"/>
          <p:cNvSpPr>
            <a:spLocks noGrp="1"/>
          </p:cNvSpPr>
          <p:nvPr>
            <p:ph type="sldNum" sz="quarter" idx="12"/>
          </p:nvPr>
        </p:nvSpPr>
        <p:spPr/>
        <p:txBody>
          <a:bodyPr/>
          <a:lstStyle/>
          <a:p>
            <a:pPr lvl="0"/>
            <a:fld id="{9A0DB2DC-4C9A-4742-B13C-FB6460FD3503}" type="slidenum">
              <a:rPr lang="fr-FR"/>
            </a:fld>
            <a:endParaRPr lang="fr-F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FigureOut">
              <a:rPr lang="fr-FR"/>
            </a:fld>
            <a:endParaRPr lang="fr-FR"/>
          </a:p>
        </p:txBody>
      </p:sp>
      <p:sp>
        <p:nvSpPr>
          <p:cNvPr id="3" name="页脚占位符 2"/>
          <p:cNvSpPr>
            <a:spLocks noGrp="1"/>
          </p:cNvSpPr>
          <p:nvPr>
            <p:ph type="ftr" sz="quarter" idx="11"/>
          </p:nvPr>
        </p:nvSpPr>
        <p:spPr/>
        <p:txBody>
          <a:bodyPr/>
          <a:lstStyle/>
          <a:p>
            <a:pPr lvl="0"/>
            <a:endParaRPr lang="fr-FR"/>
          </a:p>
        </p:txBody>
      </p:sp>
      <p:sp>
        <p:nvSpPr>
          <p:cNvPr id="4" name="灯片编号占位符 3"/>
          <p:cNvSpPr>
            <a:spLocks noGrp="1"/>
          </p:cNvSpPr>
          <p:nvPr>
            <p:ph type="sldNum" sz="quarter" idx="12"/>
          </p:nvPr>
        </p:nvSpPr>
        <p:spPr/>
        <p:txBody>
          <a:bodyPr/>
          <a:lstStyle/>
          <a:p>
            <a:pPr lvl="0"/>
            <a:fld id="{9A0DB2DC-4C9A-4742-B13C-FB6460FD3503}" type="slidenum">
              <a:rPr lang="fr-FR"/>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FigureOut">
              <a:rPr lang="fr-FR"/>
            </a:fld>
            <a:endParaRPr lang="fr-FR"/>
          </a:p>
        </p:txBody>
      </p:sp>
      <p:sp>
        <p:nvSpPr>
          <p:cNvPr id="6" name="页脚占位符 5"/>
          <p:cNvSpPr>
            <a:spLocks noGrp="1"/>
          </p:cNvSpPr>
          <p:nvPr>
            <p:ph type="ftr" sz="quarter" idx="11"/>
          </p:nvPr>
        </p:nvSpPr>
        <p:spPr/>
        <p:txBody>
          <a:bodyPr/>
          <a:lstStyle/>
          <a:p>
            <a:pPr lvl="0"/>
            <a:endParaRPr lang="fr-FR"/>
          </a:p>
        </p:txBody>
      </p:sp>
      <p:sp>
        <p:nvSpPr>
          <p:cNvPr id="7" name="灯片编号占位符 6"/>
          <p:cNvSpPr>
            <a:spLocks noGrp="1"/>
          </p:cNvSpPr>
          <p:nvPr>
            <p:ph type="sldNum" sz="quarter" idx="12"/>
          </p:nvPr>
        </p:nvSpPr>
        <p:spPr/>
        <p:txBody>
          <a:bodyPr/>
          <a:lstStyle/>
          <a:p>
            <a:pPr lvl="0"/>
            <a:fld id="{9A0DB2DC-4C9A-4742-B13C-FB6460FD3503}" type="slidenum">
              <a:rPr lang="fr-FR"/>
            </a:fld>
            <a:endParaRPr lang="fr-F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FigureOut">
              <a:rPr lang="fr-FR"/>
            </a:fld>
            <a:endParaRPr lang="fr-FR"/>
          </a:p>
        </p:txBody>
      </p:sp>
      <p:sp>
        <p:nvSpPr>
          <p:cNvPr id="6" name="页脚占位符 5"/>
          <p:cNvSpPr>
            <a:spLocks noGrp="1"/>
          </p:cNvSpPr>
          <p:nvPr>
            <p:ph type="ftr" sz="quarter" idx="11"/>
          </p:nvPr>
        </p:nvSpPr>
        <p:spPr/>
        <p:txBody>
          <a:bodyPr/>
          <a:lstStyle/>
          <a:p>
            <a:pPr lvl="0"/>
            <a:endParaRPr lang="fr-FR"/>
          </a:p>
        </p:txBody>
      </p:sp>
      <p:sp>
        <p:nvSpPr>
          <p:cNvPr id="7" name="灯片编号占位符 6"/>
          <p:cNvSpPr>
            <a:spLocks noGrp="1"/>
          </p:cNvSpPr>
          <p:nvPr>
            <p:ph type="sldNum" sz="quarter" idx="12"/>
          </p:nvPr>
        </p:nvSpPr>
        <p:spPr/>
        <p:txBody>
          <a:bodyPr/>
          <a:lstStyle/>
          <a:p>
            <a:pPr lvl="0"/>
            <a:fld id="{9A0DB2DC-4C9A-4742-B13C-FB6460FD3503}" type="slidenum">
              <a:rPr lang="fr-FR"/>
            </a:fld>
            <a:endParaRPr lang="fr-F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fr-FR"/>
            </a:fld>
            <a:endParaRPr lang="fr-FR"/>
          </a:p>
        </p:txBody>
      </p:sp>
      <p:sp>
        <p:nvSpPr>
          <p:cNvPr id="5" name="页脚占位符 4"/>
          <p:cNvSpPr>
            <a:spLocks noGrp="1"/>
          </p:cNvSpPr>
          <p:nvPr>
            <p:ph type="ftr" sz="quarter" idx="11"/>
          </p:nvPr>
        </p:nvSpPr>
        <p:spPr/>
        <p:txBody>
          <a:bodyPr/>
          <a:lstStyle/>
          <a:p>
            <a:pPr lvl="0"/>
            <a:endParaRPr lang="fr-FR"/>
          </a:p>
        </p:txBody>
      </p:sp>
      <p:sp>
        <p:nvSpPr>
          <p:cNvPr id="6" name="灯片编号占位符 5"/>
          <p:cNvSpPr>
            <a:spLocks noGrp="1"/>
          </p:cNvSpPr>
          <p:nvPr>
            <p:ph type="sldNum" sz="quarter" idx="12"/>
          </p:nvPr>
        </p:nvSpPr>
        <p:spPr/>
        <p:txBody>
          <a:bodyPr/>
          <a:lstStyle/>
          <a:p>
            <a:pPr lvl="0"/>
            <a:fld id="{9A0DB2DC-4C9A-4742-B13C-FB6460FD3503}" type="slidenum">
              <a:rPr lang="fr-FR"/>
            </a:fld>
            <a:endParaRPr lang="fr-F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fr-FR"/>
            </a:fld>
            <a:endParaRPr lang="fr-FR"/>
          </a:p>
        </p:txBody>
      </p:sp>
      <p:sp>
        <p:nvSpPr>
          <p:cNvPr id="5" name="页脚占位符 4"/>
          <p:cNvSpPr>
            <a:spLocks noGrp="1"/>
          </p:cNvSpPr>
          <p:nvPr>
            <p:ph type="ftr" sz="quarter" idx="11"/>
          </p:nvPr>
        </p:nvSpPr>
        <p:spPr/>
        <p:txBody>
          <a:bodyPr/>
          <a:lstStyle/>
          <a:p>
            <a:pPr lvl="0"/>
            <a:endParaRPr lang="fr-FR"/>
          </a:p>
        </p:txBody>
      </p:sp>
      <p:sp>
        <p:nvSpPr>
          <p:cNvPr id="6" name="灯片编号占位符 5"/>
          <p:cNvSpPr>
            <a:spLocks noGrp="1"/>
          </p:cNvSpPr>
          <p:nvPr>
            <p:ph type="sldNum" sz="quarter" idx="12"/>
          </p:nvPr>
        </p:nvSpPr>
        <p:spPr/>
        <p:txBody>
          <a:bodyPr/>
          <a:lstStyle/>
          <a:p>
            <a:pPr lvl="0"/>
            <a:fld id="{9A0DB2DC-4C9A-4742-B13C-FB6460FD3503}" type="slidenum">
              <a:rPr lang="fr-FR"/>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828800" y="2133600"/>
            <a:ext cx="3509772" cy="4038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481828" y="2133600"/>
            <a:ext cx="3509772" cy="4038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026" name="Picture 20" descr="stuff"/>
          <p:cNvPicPr>
            <a:picLocks noChangeAspect="1"/>
          </p:cNvPicPr>
          <p:nvPr/>
        </p:nvPicPr>
        <p:blipFill>
          <a:blip r:embed="rId12"/>
          <a:srcRect/>
          <a:stretch>
            <a:fillRect/>
          </a:stretch>
        </p:blipFill>
        <p:spPr>
          <a:xfrm>
            <a:off x="0" y="0"/>
            <a:ext cx="9144000" cy="5129213"/>
          </a:xfrm>
          <a:prstGeom prst="rect">
            <a:avLst/>
          </a:prstGeom>
          <a:noFill/>
          <a:ln w="9525">
            <a:noFill/>
            <a:miter/>
          </a:ln>
        </p:spPr>
      </p:pic>
      <p:sp>
        <p:nvSpPr>
          <p:cNvPr id="1027" name="Rectangle 33"/>
          <p:cNvSpPr/>
          <p:nvPr/>
        </p:nvSpPr>
        <p:spPr>
          <a:xfrm>
            <a:off x="1295400" y="1752600"/>
            <a:ext cx="7848600" cy="3505200"/>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p>
            <a:pPr lvl="0" eaLnBrk="1" hangingPunct="1"/>
            <a:endParaRPr lang="zh-CN" altLang="en-US" dirty="0">
              <a:latin typeface="Arial" charset="0"/>
              <a:ea typeface="Arial" charset="0"/>
            </a:endParaRPr>
          </a:p>
        </p:txBody>
      </p:sp>
      <p:sp>
        <p:nvSpPr>
          <p:cNvPr id="1028" name="Rectangle 2"/>
          <p:cNvSpPr>
            <a:spLocks noGrp="1"/>
          </p:cNvSpPr>
          <p:nvPr>
            <p:ph type="title"/>
          </p:nvPr>
        </p:nvSpPr>
        <p:spPr>
          <a:xfrm>
            <a:off x="1828800" y="1400175"/>
            <a:ext cx="7315200" cy="581025"/>
          </a:xfrm>
          <a:prstGeom prst="rect">
            <a:avLst/>
          </a:prstGeom>
          <a:solidFill>
            <a:srgbClr val="003366"/>
          </a:solidFill>
          <a:ln w="9525">
            <a:noFill/>
            <a:miter/>
          </a:ln>
        </p:spPr>
        <p:txBody>
          <a:bodyPr lIns="198000" anchor="ctr"/>
          <a:p>
            <a:pPr lvl="0"/>
            <a:r>
              <a:rPr lang="en-US" altLang="zh-CN"/>
              <a:t>Click to edit Master title style</a:t>
            </a:r>
            <a:endParaRPr lang="en-US" altLang="zh-CN"/>
          </a:p>
        </p:txBody>
      </p:sp>
      <p:sp>
        <p:nvSpPr>
          <p:cNvPr id="1029" name="Rectangle 3"/>
          <p:cNvSpPr>
            <a:spLocks noGrp="1"/>
          </p:cNvSpPr>
          <p:nvPr>
            <p:ph type="body" idx="1"/>
          </p:nvPr>
        </p:nvSpPr>
        <p:spPr>
          <a:xfrm>
            <a:off x="1828800" y="2133600"/>
            <a:ext cx="7162800" cy="4038600"/>
          </a:xfrm>
          <a:prstGeom prst="rect">
            <a:avLst/>
          </a:prstGeom>
          <a:noFill/>
          <a:ln w="9525">
            <a:noFill/>
            <a:miter/>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30" name="Rectangle 19"/>
          <p:cNvSpPr/>
          <p:nvPr/>
        </p:nvSpPr>
        <p:spPr>
          <a:xfrm>
            <a:off x="0" y="6613525"/>
            <a:ext cx="9144000" cy="244475"/>
          </a:xfrm>
          <a:prstGeom prst="rect">
            <a:avLst/>
          </a:prstGeom>
          <a:solidFill>
            <a:srgbClr val="003366"/>
          </a:solidFill>
          <a:ln w="9525">
            <a:noFill/>
            <a:miter/>
          </a:ln>
        </p:spPr>
        <p:txBody>
          <a:bodyPr>
            <a:spAutoFit/>
          </a:bodyPr>
          <a:p>
            <a:pPr lvl="0" eaLnBrk="1" hangingPunct="1"/>
            <a:endParaRPr lang="fr-FR" altLang="en-US" dirty="0">
              <a:latin typeface="Arial" charset="0"/>
              <a:ea typeface="宋体" charset="-122"/>
            </a:endParaRPr>
          </a:p>
        </p:txBody>
      </p:sp>
      <p:sp>
        <p:nvSpPr>
          <p:cNvPr id="1031" name="Oval 23"/>
          <p:cNvSpPr/>
          <p:nvPr/>
        </p:nvSpPr>
        <p:spPr>
          <a:xfrm>
            <a:off x="1433513" y="6159500"/>
            <a:ext cx="65087" cy="65088"/>
          </a:xfrm>
          <a:prstGeom prst="ellipse">
            <a:avLst/>
          </a:prstGeom>
          <a:solidFill>
            <a:srgbClr val="BDD2F2"/>
          </a:solidFill>
          <a:ln w="9525">
            <a:noFill/>
          </a:ln>
        </p:spPr>
        <p:txBody>
          <a:bodyPr wrap="none" anchor="ctr"/>
          <a:p>
            <a:pPr lvl="0" eaLnBrk="1" hangingPunct="1"/>
            <a:endParaRPr lang="zh-CN" altLang="en-US" dirty="0">
              <a:latin typeface="Arial" charset="0"/>
              <a:ea typeface="Arial" charset="0"/>
            </a:endParaRPr>
          </a:p>
        </p:txBody>
      </p:sp>
      <p:sp>
        <p:nvSpPr>
          <p:cNvPr id="1032" name="Oval 24"/>
          <p:cNvSpPr/>
          <p:nvPr/>
        </p:nvSpPr>
        <p:spPr>
          <a:xfrm>
            <a:off x="2193925" y="6159500"/>
            <a:ext cx="65088" cy="65088"/>
          </a:xfrm>
          <a:prstGeom prst="ellipse">
            <a:avLst/>
          </a:prstGeom>
          <a:solidFill>
            <a:srgbClr val="BDD2F2"/>
          </a:solidFill>
          <a:ln w="9525">
            <a:noFill/>
          </a:ln>
        </p:spPr>
        <p:txBody>
          <a:bodyPr wrap="none" anchor="ctr"/>
          <a:p>
            <a:pPr lvl="0" eaLnBrk="1" hangingPunct="1"/>
            <a:endParaRPr lang="zh-CN" altLang="en-US" dirty="0">
              <a:latin typeface="Arial" charset="0"/>
              <a:ea typeface="Arial" charset="0"/>
            </a:endParaRPr>
          </a:p>
        </p:txBody>
      </p:sp>
      <p:sp>
        <p:nvSpPr>
          <p:cNvPr id="1033" name="Oval 25"/>
          <p:cNvSpPr/>
          <p:nvPr/>
        </p:nvSpPr>
        <p:spPr>
          <a:xfrm>
            <a:off x="2954338" y="6159500"/>
            <a:ext cx="65087" cy="65088"/>
          </a:xfrm>
          <a:prstGeom prst="ellipse">
            <a:avLst/>
          </a:prstGeom>
          <a:solidFill>
            <a:srgbClr val="BDD2F2"/>
          </a:solidFill>
          <a:ln w="9525">
            <a:noFill/>
          </a:ln>
        </p:spPr>
        <p:txBody>
          <a:bodyPr wrap="none" anchor="ctr"/>
          <a:p>
            <a:pPr lvl="0" eaLnBrk="1" hangingPunct="1"/>
            <a:endParaRPr lang="zh-CN" altLang="en-US" dirty="0">
              <a:latin typeface="Arial" charset="0"/>
              <a:ea typeface="Arial" charset="0"/>
            </a:endParaRPr>
          </a:p>
        </p:txBody>
      </p:sp>
      <p:sp>
        <p:nvSpPr>
          <p:cNvPr id="1034" name="Oval 26"/>
          <p:cNvSpPr/>
          <p:nvPr/>
        </p:nvSpPr>
        <p:spPr>
          <a:xfrm>
            <a:off x="3714750" y="6159500"/>
            <a:ext cx="65088" cy="65088"/>
          </a:xfrm>
          <a:prstGeom prst="ellipse">
            <a:avLst/>
          </a:prstGeom>
          <a:solidFill>
            <a:srgbClr val="BDD2F2"/>
          </a:solidFill>
          <a:ln w="9525">
            <a:noFill/>
          </a:ln>
        </p:spPr>
        <p:txBody>
          <a:bodyPr wrap="none" anchor="ctr"/>
          <a:p>
            <a:pPr lvl="0" eaLnBrk="1" hangingPunct="1"/>
            <a:endParaRPr lang="zh-CN" altLang="en-US" dirty="0">
              <a:latin typeface="Arial" charset="0"/>
              <a:ea typeface="Arial" charset="0"/>
            </a:endParaRPr>
          </a:p>
        </p:txBody>
      </p:sp>
      <p:sp>
        <p:nvSpPr>
          <p:cNvPr id="1035" name="Oval 27"/>
          <p:cNvSpPr/>
          <p:nvPr/>
        </p:nvSpPr>
        <p:spPr>
          <a:xfrm>
            <a:off x="4475163" y="6159500"/>
            <a:ext cx="65087" cy="65088"/>
          </a:xfrm>
          <a:prstGeom prst="ellipse">
            <a:avLst/>
          </a:prstGeom>
          <a:solidFill>
            <a:srgbClr val="BDD2F2"/>
          </a:solidFill>
          <a:ln w="9525">
            <a:noFill/>
          </a:ln>
        </p:spPr>
        <p:txBody>
          <a:bodyPr wrap="none" anchor="ctr"/>
          <a:p>
            <a:pPr lvl="0" eaLnBrk="1" hangingPunct="1"/>
            <a:endParaRPr lang="zh-CN" altLang="en-US" dirty="0">
              <a:latin typeface="Arial" charset="0"/>
              <a:ea typeface="Arial" charset="0"/>
            </a:endParaRPr>
          </a:p>
        </p:txBody>
      </p:sp>
      <p:sp>
        <p:nvSpPr>
          <p:cNvPr id="1036" name="Oval 28"/>
          <p:cNvSpPr/>
          <p:nvPr/>
        </p:nvSpPr>
        <p:spPr>
          <a:xfrm>
            <a:off x="5237163" y="6159500"/>
            <a:ext cx="65087" cy="65088"/>
          </a:xfrm>
          <a:prstGeom prst="ellipse">
            <a:avLst/>
          </a:prstGeom>
          <a:solidFill>
            <a:srgbClr val="BDD2F2"/>
          </a:solidFill>
          <a:ln w="9525">
            <a:noFill/>
          </a:ln>
        </p:spPr>
        <p:txBody>
          <a:bodyPr wrap="none" anchor="ctr"/>
          <a:p>
            <a:pPr lvl="0" eaLnBrk="1" hangingPunct="1"/>
            <a:endParaRPr lang="zh-CN" altLang="en-US" dirty="0">
              <a:latin typeface="Arial" charset="0"/>
              <a:ea typeface="Arial" charset="0"/>
            </a:endParaRPr>
          </a:p>
        </p:txBody>
      </p:sp>
      <p:sp>
        <p:nvSpPr>
          <p:cNvPr id="1037" name="Oval 29"/>
          <p:cNvSpPr/>
          <p:nvPr/>
        </p:nvSpPr>
        <p:spPr>
          <a:xfrm>
            <a:off x="5997575" y="6159500"/>
            <a:ext cx="65088" cy="65088"/>
          </a:xfrm>
          <a:prstGeom prst="ellipse">
            <a:avLst/>
          </a:prstGeom>
          <a:solidFill>
            <a:srgbClr val="BDD2F2"/>
          </a:solidFill>
          <a:ln w="9525">
            <a:noFill/>
          </a:ln>
        </p:spPr>
        <p:txBody>
          <a:bodyPr wrap="none" anchor="ctr"/>
          <a:p>
            <a:pPr lvl="0" eaLnBrk="1" hangingPunct="1"/>
            <a:endParaRPr lang="zh-CN" altLang="en-US" dirty="0">
              <a:latin typeface="Arial" charset="0"/>
              <a:ea typeface="Arial" charset="0"/>
            </a:endParaRPr>
          </a:p>
        </p:txBody>
      </p:sp>
      <p:sp>
        <p:nvSpPr>
          <p:cNvPr id="1038" name="Oval 30"/>
          <p:cNvSpPr/>
          <p:nvPr/>
        </p:nvSpPr>
        <p:spPr>
          <a:xfrm>
            <a:off x="6757988" y="6159500"/>
            <a:ext cx="65087" cy="65088"/>
          </a:xfrm>
          <a:prstGeom prst="ellipse">
            <a:avLst/>
          </a:prstGeom>
          <a:solidFill>
            <a:srgbClr val="BDD2F2"/>
          </a:solidFill>
          <a:ln w="9525">
            <a:noFill/>
          </a:ln>
        </p:spPr>
        <p:txBody>
          <a:bodyPr wrap="none" anchor="ctr"/>
          <a:p>
            <a:pPr lvl="0" eaLnBrk="1" hangingPunct="1"/>
            <a:endParaRPr lang="zh-CN" altLang="en-US" dirty="0">
              <a:latin typeface="Arial" charset="0"/>
              <a:ea typeface="Arial" charset="0"/>
            </a:endParaRPr>
          </a:p>
        </p:txBody>
      </p:sp>
      <p:sp>
        <p:nvSpPr>
          <p:cNvPr id="1039" name="Oval 31"/>
          <p:cNvSpPr/>
          <p:nvPr/>
        </p:nvSpPr>
        <p:spPr>
          <a:xfrm>
            <a:off x="7518400" y="6159500"/>
            <a:ext cx="65088" cy="65088"/>
          </a:xfrm>
          <a:prstGeom prst="ellipse">
            <a:avLst/>
          </a:prstGeom>
          <a:solidFill>
            <a:srgbClr val="BDD2F2"/>
          </a:solidFill>
          <a:ln w="9525">
            <a:noFill/>
          </a:ln>
        </p:spPr>
        <p:txBody>
          <a:bodyPr wrap="none" anchor="ctr"/>
          <a:p>
            <a:pPr lvl="0" eaLnBrk="1" hangingPunct="1"/>
            <a:endParaRPr lang="zh-CN" altLang="en-US" dirty="0">
              <a:latin typeface="Arial" charset="0"/>
              <a:ea typeface="Arial" charset="0"/>
            </a:endParaRPr>
          </a:p>
        </p:txBody>
      </p:sp>
      <p:sp>
        <p:nvSpPr>
          <p:cNvPr id="1040" name="Oval 32"/>
          <p:cNvSpPr/>
          <p:nvPr/>
        </p:nvSpPr>
        <p:spPr>
          <a:xfrm>
            <a:off x="8280400" y="6159500"/>
            <a:ext cx="65088" cy="65088"/>
          </a:xfrm>
          <a:prstGeom prst="ellipse">
            <a:avLst/>
          </a:prstGeom>
          <a:solidFill>
            <a:srgbClr val="BDD2F2"/>
          </a:solidFill>
          <a:ln w="9525">
            <a:noFill/>
          </a:ln>
        </p:spPr>
        <p:txBody>
          <a:bodyPr wrap="none" anchor="ctr"/>
          <a:p>
            <a:pPr lvl="0" eaLnBrk="1" hangingPunct="1"/>
            <a:endParaRPr lang="zh-CN" altLang="en-US" dirty="0">
              <a:latin typeface="Arial" charset="0"/>
              <a:ea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spcBef>
          <a:spcPct val="0"/>
        </a:spcBef>
        <a:spcAft>
          <a:spcPct val="0"/>
        </a:spcAft>
        <a:buClr>
          <a:srgbClr val="000000"/>
        </a:buClr>
        <a:buNone/>
        <a:defRPr sz="3600" b="0" i="0" u="none" kern="1200" baseline="0">
          <a:solidFill>
            <a:schemeClr val="bg1"/>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rgbClr val="B4CCE2"/>
        </a:buClr>
        <a:buChar char="•"/>
        <a:defRPr sz="24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lr>
          <a:srgbClr val="B4CCE2"/>
        </a:buClr>
        <a:buChar char="–"/>
        <a:defRPr sz="20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lr>
          <a:srgbClr val="B4CCE2"/>
        </a:buClr>
        <a:buChar char="•"/>
        <a:defRPr sz="18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lr>
          <a:srgbClr val="B4CCE2"/>
        </a:buClr>
        <a:buChar char="–"/>
        <a:defRPr sz="16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lr>
          <a:srgbClr val="B4CCE2"/>
        </a:buClr>
        <a:buChar char="»"/>
        <a:defRPr sz="16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rgbClr val="B4CCE2"/>
        </a:buClr>
        <a:buChar char="»"/>
        <a:defRPr sz="16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rgbClr val="B4CCE2"/>
        </a:buClr>
        <a:buChar char="»"/>
        <a:defRPr sz="16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rgbClr val="B4CCE2"/>
        </a:buClr>
        <a:buChar char="»"/>
        <a:defRPr sz="16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rgbClr val="B4CCE2"/>
        </a:buClr>
        <a:buChar char="»"/>
        <a:defRPr sz="1600" b="0" i="0" u="none" kern="1200" baseline="0">
          <a:solidFill>
            <a:schemeClr val="tx1"/>
          </a:solidFill>
          <a:latin typeface="+mn-lt"/>
          <a:ea typeface="+mn-ea"/>
          <a:cs typeface="+mn-cs"/>
        </a:defRPr>
      </a:lvl9pPr>
    </p:bodyStyle>
    <p:otherStyle>
      <a:lvl1pPr marL="0" lvl="0" indent="0" algn="r" defTabSz="914400" eaLnBrk="0" fontAlgn="base" latinLnBrk="0" hangingPunct="0">
        <a:spcBef>
          <a:spcPct val="0"/>
        </a:spcBef>
        <a:spcAft>
          <a:spcPct val="0"/>
        </a:spcAft>
        <a:buNone/>
        <a:defRPr sz="1000" b="1" i="0" u="none" kern="1200" baseline="0">
          <a:solidFill>
            <a:schemeClr val="bg1"/>
          </a:solidFill>
          <a:latin typeface="+mn-lt"/>
          <a:ea typeface="+mn-ea"/>
          <a:cs typeface="+mn-cs"/>
        </a:defRPr>
      </a:lvl1pPr>
      <a:lvl2pPr marL="457200" lvl="1"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2pPr>
      <a:lvl3pPr marL="914400" lvl="2"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3pPr>
      <a:lvl4pPr marL="1371600" lvl="3"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4pPr>
      <a:lvl5pPr marL="1828800" lvl="4"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5pPr>
      <a:lvl6pPr marL="2286000" lvl="5"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6pPr>
      <a:lvl7pPr marL="2743200" lvl="6"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7pPr>
      <a:lvl8pPr marL="3200400" lvl="7"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8pPr>
      <a:lvl9pPr marL="3657600" lvl="8"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2050" name="Picture 21" descr="stuff"/>
          <p:cNvPicPr>
            <a:picLocks noChangeAspect="1"/>
          </p:cNvPicPr>
          <p:nvPr/>
        </p:nvPicPr>
        <p:blipFill>
          <a:blip r:embed="rId12"/>
          <a:srcRect/>
          <a:stretch>
            <a:fillRect/>
          </a:stretch>
        </p:blipFill>
        <p:spPr>
          <a:xfrm>
            <a:off x="0" y="0"/>
            <a:ext cx="9144000" cy="5129213"/>
          </a:xfrm>
          <a:prstGeom prst="rect">
            <a:avLst/>
          </a:prstGeom>
          <a:noFill/>
          <a:ln w="9525">
            <a:noFill/>
            <a:miter/>
          </a:ln>
        </p:spPr>
      </p:pic>
      <p:sp>
        <p:nvSpPr>
          <p:cNvPr id="2051" name="Rectangle 20"/>
          <p:cNvSpPr/>
          <p:nvPr/>
        </p:nvSpPr>
        <p:spPr>
          <a:xfrm>
            <a:off x="0" y="6613525"/>
            <a:ext cx="9144000" cy="244475"/>
          </a:xfrm>
          <a:prstGeom prst="rect">
            <a:avLst/>
          </a:prstGeom>
          <a:solidFill>
            <a:srgbClr val="003366"/>
          </a:solidFill>
          <a:ln w="9525">
            <a:noFill/>
            <a:miter/>
          </a:ln>
        </p:spPr>
        <p:txBody>
          <a:bodyPr>
            <a:spAutoFit/>
          </a:bodyPr>
          <a:p>
            <a:pPr lvl="0" eaLnBrk="1" hangingPunct="1"/>
            <a:endParaRPr lang="fr-FR" altLang="en-US" dirty="0">
              <a:latin typeface="Arial" charset="0"/>
              <a:ea typeface="宋体" charset="-122"/>
            </a:endParaRPr>
          </a:p>
        </p:txBody>
      </p:sp>
      <p:sp>
        <p:nvSpPr>
          <p:cNvPr id="2052" name="Rectangle 2"/>
          <p:cNvSpPr>
            <a:spLocks noGrp="1"/>
          </p:cNvSpPr>
          <p:nvPr>
            <p:ph type="title"/>
          </p:nvPr>
        </p:nvSpPr>
        <p:spPr>
          <a:xfrm>
            <a:off x="1828800" y="1400175"/>
            <a:ext cx="7315200" cy="581025"/>
          </a:xfrm>
          <a:prstGeom prst="rect">
            <a:avLst/>
          </a:prstGeom>
          <a:solidFill>
            <a:srgbClr val="003366"/>
          </a:solidFill>
          <a:ln w="9525">
            <a:noFill/>
            <a:miter/>
          </a:ln>
        </p:spPr>
        <p:txBody>
          <a:bodyPr lIns="198000" anchor="ctr"/>
          <a:p>
            <a:pPr lvl="0"/>
            <a:r>
              <a:rPr lang="en-US" altLang="zh-CN"/>
              <a:t>Click to edit Master title style</a:t>
            </a:r>
            <a:endParaRPr lang="en-US" altLang="zh-CN"/>
          </a:p>
        </p:txBody>
      </p:sp>
      <p:sp>
        <p:nvSpPr>
          <p:cNvPr id="2053" name="Rectangle 3"/>
          <p:cNvSpPr>
            <a:spLocks noGrp="1"/>
          </p:cNvSpPr>
          <p:nvPr>
            <p:ph type="body" idx="1"/>
          </p:nvPr>
        </p:nvSpPr>
        <p:spPr>
          <a:xfrm>
            <a:off x="1828800" y="2133600"/>
            <a:ext cx="7162800" cy="4038600"/>
          </a:xfrm>
          <a:prstGeom prst="rect">
            <a:avLst/>
          </a:prstGeom>
          <a:noFill/>
          <a:ln w="9525">
            <a:noFill/>
            <a:miter/>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0" fontAlgn="base" latinLnBrk="0" hangingPunct="0">
        <a:spcBef>
          <a:spcPct val="0"/>
        </a:spcBef>
        <a:spcAft>
          <a:spcPct val="0"/>
        </a:spcAft>
        <a:buClr>
          <a:srgbClr val="000000"/>
        </a:buClr>
        <a:buNone/>
        <a:defRPr sz="3600" b="0" i="0" u="none" kern="1200" baseline="0">
          <a:solidFill>
            <a:schemeClr val="bg1"/>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rgbClr val="B4CCE2"/>
        </a:buClr>
        <a:buChar char="•"/>
        <a:defRPr sz="24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lr>
          <a:srgbClr val="B4CCE2"/>
        </a:buClr>
        <a:buChar char="–"/>
        <a:defRPr sz="20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lr>
          <a:srgbClr val="B4CCE2"/>
        </a:buClr>
        <a:buChar char="•"/>
        <a:defRPr sz="18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lr>
          <a:srgbClr val="B4CCE2"/>
        </a:buClr>
        <a:buChar char="–"/>
        <a:defRPr sz="16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lr>
          <a:srgbClr val="B4CCE2"/>
        </a:buClr>
        <a:buChar char="»"/>
        <a:defRPr sz="16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rgbClr val="B4CCE2"/>
        </a:buClr>
        <a:buChar char="»"/>
        <a:defRPr sz="16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rgbClr val="B4CCE2"/>
        </a:buClr>
        <a:buChar char="»"/>
        <a:defRPr sz="16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rgbClr val="B4CCE2"/>
        </a:buClr>
        <a:buChar char="»"/>
        <a:defRPr sz="16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rgbClr val="B4CCE2"/>
        </a:buClr>
        <a:buChar char="»"/>
        <a:defRPr sz="1600" b="0" i="0" u="none" kern="1200" baseline="0">
          <a:solidFill>
            <a:schemeClr val="tx1"/>
          </a:solidFill>
          <a:latin typeface="+mn-lt"/>
          <a:ea typeface="+mn-ea"/>
          <a:cs typeface="+mn-cs"/>
        </a:defRPr>
      </a:lvl9pPr>
    </p:bodyStyle>
    <p:otherStyle>
      <a:lvl1pPr marL="0" lvl="0" indent="0" algn="r" defTabSz="914400" eaLnBrk="0" fontAlgn="base" latinLnBrk="0" hangingPunct="0">
        <a:spcBef>
          <a:spcPct val="0"/>
        </a:spcBef>
        <a:spcAft>
          <a:spcPct val="0"/>
        </a:spcAft>
        <a:buNone/>
        <a:defRPr sz="1000" b="1" i="0" u="none" kern="1200" baseline="0">
          <a:solidFill>
            <a:schemeClr val="bg1"/>
          </a:solidFill>
          <a:latin typeface="+mn-lt"/>
          <a:ea typeface="+mn-ea"/>
          <a:cs typeface="+mn-cs"/>
        </a:defRPr>
      </a:lvl1pPr>
      <a:lvl2pPr marL="457200" lvl="1"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2pPr>
      <a:lvl3pPr marL="914400" lvl="2"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3pPr>
      <a:lvl4pPr marL="1371600" lvl="3"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4pPr>
      <a:lvl5pPr marL="1828800" lvl="4"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5pPr>
      <a:lvl6pPr marL="2286000" lvl="5"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6pPr>
      <a:lvl7pPr marL="2743200" lvl="6"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7pPr>
      <a:lvl8pPr marL="3200400" lvl="7"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8pPr>
      <a:lvl9pPr marL="3657600" lvl="8"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3074" name="标题 3073"/>
          <p:cNvSpPr>
            <a:spLocks noGrp="1"/>
          </p:cNvSpPr>
          <p:nvPr>
            <p:ph type="title"/>
          </p:nvPr>
        </p:nvSpPr>
        <p:spPr>
          <a:xfrm>
            <a:off x="457200" y="274638"/>
            <a:ext cx="8229600" cy="1143000"/>
          </a:xfrm>
          <a:prstGeom prst="rect">
            <a:avLst/>
          </a:prstGeom>
          <a:noFill/>
          <a:ln w="9525">
            <a:noFill/>
            <a:miter/>
          </a:ln>
        </p:spPr>
        <p:txBody>
          <a:bodyPr anchor="ctr"/>
          <a:p>
            <a:pPr lvl="0"/>
            <a:r>
              <a:rPr lang="zh-CN" altLang="en-US"/>
              <a:t>单击此处编辑母版标题样式</a:t>
            </a:r>
            <a:endParaRPr lang="zh-CN" altLang="en-US"/>
          </a:p>
        </p:txBody>
      </p:sp>
      <p:sp>
        <p:nvSpPr>
          <p:cNvPr id="3075" name="文本占位符 3074"/>
          <p:cNvSpPr>
            <a:spLocks noGrp="1"/>
          </p:cNvSpPr>
          <p:nvPr>
            <p:ph type="body" idx="1"/>
          </p:nvPr>
        </p:nvSpPr>
        <p:spPr>
          <a:xfrm>
            <a:off x="457200" y="1600200"/>
            <a:ext cx="8229600" cy="4525963"/>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日期占位符 3075"/>
          <p:cNvSpPr>
            <a:spLocks noGrp="1"/>
          </p:cNvSpPr>
          <p:nvPr>
            <p:ph type="dt" sz="half" idx="2"/>
          </p:nvPr>
        </p:nvSpPr>
        <p:spPr>
          <a:xfrm>
            <a:off x="457200" y="6245225"/>
            <a:ext cx="2133600" cy="476250"/>
          </a:xfrm>
          <a:prstGeom prst="rect">
            <a:avLst/>
          </a:prstGeom>
          <a:noFill/>
          <a:ln w="9525">
            <a:noFill/>
            <a:miter/>
          </a:ln>
        </p:spPr>
        <p:txBody>
          <a:bodyPr/>
          <a:lstStyle>
            <a:lvl1pPr>
              <a:defRPr sz="1400"/>
            </a:lvl1pPr>
          </a:lstStyle>
          <a:p>
            <a:pPr lvl="0"/>
            <a:fld id="{BB962C8B-B14F-4D97-AF65-F5344CB8AC3E}" type="datetimeFigureOut">
              <a:rPr lang="fr-FR"/>
            </a:fld>
            <a:endParaRPr lang="fr-FR"/>
          </a:p>
        </p:txBody>
      </p:sp>
      <p:sp>
        <p:nvSpPr>
          <p:cNvPr id="3077" name="页脚占位符 3076"/>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a:lvl1pPr>
          </a:lstStyle>
          <a:p>
            <a:pPr lvl="0"/>
            <a:endParaRPr lang="fr-FR"/>
          </a:p>
        </p:txBody>
      </p:sp>
      <p:sp>
        <p:nvSpPr>
          <p:cNvPr id="3078" name="灯片编号占位符 3077"/>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400"/>
            </a:lvl1pPr>
          </a:lstStyle>
          <a:p>
            <a:pPr lvl="0"/>
            <a:fld id="{9A0DB2DC-4C9A-4742-B13C-FB6460FD3503}" type="slidenum">
              <a:rPr lang="fr-FR"/>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r" defTabSz="914400" eaLnBrk="0" fontAlgn="base" latinLnBrk="0" hangingPunct="0">
        <a:spcBef>
          <a:spcPct val="0"/>
        </a:spcBef>
        <a:spcAft>
          <a:spcPct val="0"/>
        </a:spcAft>
        <a:buNone/>
        <a:defRPr sz="1000" b="1" i="0" u="none" kern="1200" baseline="0">
          <a:solidFill>
            <a:schemeClr val="bg1"/>
          </a:solidFill>
          <a:latin typeface="+mn-lt"/>
          <a:ea typeface="+mn-ea"/>
          <a:cs typeface="+mn-cs"/>
        </a:defRPr>
      </a:lvl1pPr>
      <a:lvl2pPr marL="457200" lvl="1"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2pPr>
      <a:lvl3pPr marL="914400" lvl="2"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3pPr>
      <a:lvl4pPr marL="1371600" lvl="3"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4pPr>
      <a:lvl5pPr marL="1828800" lvl="4"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5pPr>
      <a:lvl6pPr marL="2286000" lvl="5"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6pPr>
      <a:lvl7pPr marL="2743200" lvl="6"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7pPr>
      <a:lvl8pPr marL="3200400" lvl="7"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8pPr>
      <a:lvl9pPr marL="3657600" lvl="8" indent="0" algn="r" defTabSz="914400" eaLnBrk="1" fontAlgn="base" latinLnBrk="0" hangingPunct="1">
        <a:spcBef>
          <a:spcPct val="0"/>
        </a:spcBef>
        <a:spcAft>
          <a:spcPct val="0"/>
        </a:spcAft>
        <a:buNone/>
        <a:defRPr sz="1000" b="1" i="0" u="none" kern="1200" baseline="0">
          <a:solidFill>
            <a:schemeClr val="bg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p:nvPr>
        </p:nvSpPr>
        <p:spPr>
          <a:xfrm>
            <a:off x="1355090" y="1557020"/>
            <a:ext cx="6781800" cy="758190"/>
          </a:xfrm>
          <a:solidFill>
            <a:schemeClr val="bg1">
              <a:alpha val="100000"/>
            </a:schemeClr>
          </a:solidFill>
          <a:ln/>
        </p:spPr>
        <p:txBody>
          <a:bodyPr vert="horz" wrap="square" lIns="198000" anchor="t"/>
          <a:lstStyle>
            <a:lvl1pPr lvl="0">
              <a:defRPr kern="1200"/>
            </a:lvl1pPr>
          </a:lstStyle>
          <a:p>
            <a:pPr lvl="0" algn="ctr" eaLnBrk="1" hangingPunct="1">
              <a:spcBef>
                <a:spcPct val="20000"/>
              </a:spcBef>
            </a:pPr>
            <a:r>
              <a:rPr lang="zh-CN" b="1" dirty="0">
                <a:solidFill>
                  <a:srgbClr val="FCAB1A"/>
                </a:solidFill>
                <a:latin typeface="Verdana" pitchFamily="2" charset="0"/>
              </a:rPr>
              <a:t>基于2D卡通图像的3D角色建模</a:t>
            </a:r>
            <a:endParaRPr lang="zh-CN" b="1" dirty="0">
              <a:solidFill>
                <a:srgbClr val="FCAB1A"/>
              </a:solidFill>
              <a:latin typeface="Verdana"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ln w="9525">
            <a:noFill/>
            <a:miter/>
          </a:ln>
        </p:spPr>
        <p:txBody>
          <a:bodyPr vert="horz" wrap="square" lIns="198000" anchor="ctr"/>
          <a:p>
            <a:pPr lvl="0" eaLnBrk="1" hangingPunct="1"/>
            <a:r>
              <a:rPr lang="en-US" altLang="zh-CN" dirty="0"/>
              <a:t>1.</a:t>
            </a:r>
            <a:r>
              <a:rPr lang="zh-CN" altLang="en-US" dirty="0"/>
              <a:t>前言</a:t>
            </a:r>
            <a:endParaRPr lang="zh-CN" altLang="en-US" dirty="0"/>
          </a:p>
        </p:txBody>
      </p:sp>
      <p:sp>
        <p:nvSpPr>
          <p:cNvPr id="6147" name="Rectangle 3"/>
          <p:cNvSpPr>
            <a:spLocks noGrp="1"/>
          </p:cNvSpPr>
          <p:nvPr>
            <p:ph type="body"/>
          </p:nvPr>
        </p:nvSpPr>
        <p:spPr>
          <a:ln w="9525">
            <a:noFill/>
            <a:miter/>
          </a:ln>
        </p:spPr>
        <p:txBody>
          <a:bodyPr vert="horz" wrap="square" anchor="t"/>
          <a:p>
            <a:pPr marL="0" lvl="0" indent="0" eaLnBrk="1" hangingPunct="1">
              <a:buNone/>
            </a:pPr>
            <a:r>
              <a:rPr lang="en-US" altLang="zh-CN" dirty="0"/>
              <a:t>       </a:t>
            </a:r>
            <a:r>
              <a:rPr lang="zh-CN" altLang="en-US" dirty="0"/>
              <a:t>尽管现在三维图像处理技术已经得到飞速增长，但其重复绘制众多单个帧的乏味却与其所提供的灵活性如影随形，管理这些帧也为动画师带来了沉重的负担。</a:t>
            </a:r>
            <a:endParaRPr lang="zh-CN" altLang="en-US" dirty="0"/>
          </a:p>
          <a:p>
            <a:pPr marL="0" lvl="0" indent="0" eaLnBrk="1" hangingPunct="1">
              <a:buNone/>
            </a:pPr>
            <a:r>
              <a:rPr lang="zh-CN" altLang="en-US" dirty="0"/>
              <a:t>       本研究介绍一种新的方法，直接从一个单一的二维卡通画和其提供的相应的三维骨架来自动构建三维人物模型，避免耗时的手动建模步骤</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ln w="9525">
            <a:noFill/>
            <a:miter/>
          </a:ln>
        </p:spPr>
        <p:txBody>
          <a:bodyPr vert="horz" wrap="square" lIns="198000" anchor="ctr"/>
          <a:p>
            <a:pPr lvl="0" eaLnBrk="1" hangingPunct="1"/>
            <a:r>
              <a:rPr lang="en-US" altLang="zh-CN" dirty="0"/>
              <a:t>1.</a:t>
            </a:r>
            <a:r>
              <a:rPr lang="zh-CN" altLang="en-US" dirty="0"/>
              <a:t>两个输入</a:t>
            </a:r>
            <a:endParaRPr lang="zh-CN" altLang="en-US" dirty="0"/>
          </a:p>
        </p:txBody>
      </p:sp>
      <p:sp>
        <p:nvSpPr>
          <p:cNvPr id="6147" name="Rectangle 3"/>
          <p:cNvSpPr>
            <a:spLocks noGrp="1"/>
          </p:cNvSpPr>
          <p:nvPr>
            <p:ph type="body"/>
          </p:nvPr>
        </p:nvSpPr>
        <p:spPr>
          <a:ln w="9525">
            <a:noFill/>
            <a:miter/>
          </a:ln>
        </p:spPr>
        <p:txBody>
          <a:bodyPr vert="horz" wrap="square" anchor="t"/>
          <a:p>
            <a:pPr lvl="0" eaLnBrk="1" hangingPunct="1"/>
            <a:r>
              <a:rPr lang="zh-CN" altLang="en-GB" dirty="0"/>
              <a:t>输入</a:t>
            </a:r>
            <a:r>
              <a:rPr lang="en-US" altLang="zh-CN" dirty="0"/>
              <a:t>1</a:t>
            </a:r>
            <a:r>
              <a:rPr lang="zh-CN" altLang="en-US" dirty="0"/>
              <a:t>：</a:t>
            </a:r>
            <a:endParaRPr lang="zh-CN" altLang="en-US" dirty="0"/>
          </a:p>
          <a:p>
            <a:pPr lvl="1" eaLnBrk="1" hangingPunct="1"/>
            <a:r>
              <a:rPr lang="zh-CN" altLang="en-US" sz="2000" dirty="0"/>
              <a:t>一副二维卡通图像</a:t>
            </a:r>
            <a:endParaRPr lang="en-US" altLang="zh-CN" sz="2000" dirty="0"/>
          </a:p>
          <a:p>
            <a:pPr lvl="0" eaLnBrk="1" hangingPunct="1"/>
            <a:r>
              <a:rPr lang="zh-CN" altLang="en-US" dirty="0"/>
              <a:t>输入</a:t>
            </a:r>
            <a:r>
              <a:rPr lang="en-US" altLang="zh-CN" dirty="0"/>
              <a:t>2</a:t>
            </a:r>
            <a:r>
              <a:rPr lang="zh-CN" altLang="en-US" dirty="0"/>
              <a:t>：</a:t>
            </a:r>
            <a:endParaRPr lang="zh-CN" altLang="en-US" dirty="0"/>
          </a:p>
          <a:p>
            <a:pPr lvl="1" eaLnBrk="1" hangingPunct="1"/>
            <a:r>
              <a:rPr lang="zh-CN" altLang="en-US" dirty="0"/>
              <a:t>与二维图像对应的</a:t>
            </a:r>
            <a:r>
              <a:rPr lang="en-US" altLang="zh-CN" dirty="0"/>
              <a:t>3D</a:t>
            </a:r>
            <a:r>
              <a:rPr lang="zh-CN" altLang="en-US" dirty="0"/>
              <a:t>骨架</a:t>
            </a:r>
            <a:endParaRPr lang="zh-CN" altLang="en-US" dirty="0"/>
          </a:p>
        </p:txBody>
      </p:sp>
      <p:grpSp>
        <p:nvGrpSpPr>
          <p:cNvPr id="5" name="组合 4"/>
          <p:cNvGrpSpPr/>
          <p:nvPr/>
        </p:nvGrpSpPr>
        <p:grpSpPr>
          <a:xfrm>
            <a:off x="1991360" y="3790950"/>
            <a:ext cx="5390582" cy="1727026"/>
            <a:chOff x="3524" y="3818"/>
            <a:chExt cx="7678" cy="2204"/>
          </a:xfrm>
        </p:grpSpPr>
        <p:pic>
          <p:nvPicPr>
            <p:cNvPr id="3" name="图片 2" descr="猫女郎2D"/>
            <p:cNvPicPr>
              <a:picLocks noChangeAspect="1"/>
            </p:cNvPicPr>
            <p:nvPr/>
          </p:nvPicPr>
          <p:blipFill>
            <a:blip r:embed="rId1"/>
            <a:srcRect/>
            <a:stretch>
              <a:fillRect/>
            </a:stretch>
          </p:blipFill>
          <p:spPr>
            <a:xfrm>
              <a:off x="3524" y="3818"/>
              <a:ext cx="3119" cy="2204"/>
            </a:xfrm>
            <a:prstGeom prst="rect">
              <a:avLst/>
            </a:prstGeom>
          </p:spPr>
        </p:pic>
        <p:pic>
          <p:nvPicPr>
            <p:cNvPr id="4" name="图片 3" descr="猫女郎骨架"/>
            <p:cNvPicPr>
              <a:picLocks noChangeAspect="1"/>
            </p:cNvPicPr>
            <p:nvPr/>
          </p:nvPicPr>
          <p:blipFill>
            <a:blip r:embed="rId2"/>
            <a:srcRect/>
            <a:stretch>
              <a:fillRect/>
            </a:stretch>
          </p:blipFill>
          <p:spPr>
            <a:xfrm>
              <a:off x="8073" y="3875"/>
              <a:ext cx="3129" cy="2110"/>
            </a:xfrm>
            <a:prstGeom prst="rect">
              <a:avLst/>
            </a:prstGeom>
          </p:spPr>
        </p:pic>
        <p:sp>
          <p:nvSpPr>
            <p:cNvPr id="6" name="十字形 5"/>
            <p:cNvSpPr/>
            <p:nvPr/>
          </p:nvSpPr>
          <p:spPr>
            <a:xfrm>
              <a:off x="6791" y="4444"/>
              <a:ext cx="1247" cy="1106"/>
            </a:xfrm>
            <a:prstGeom prst="plus">
              <a:avLst>
                <a:gd name="adj" fmla="val 444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ln/>
        </p:spPr>
        <p:txBody>
          <a:bodyPr vert="horz" wrap="square" lIns="198000" anchor="ctr"/>
          <a:p>
            <a:pPr lvl="0" eaLnBrk="1" hangingPunct="1"/>
            <a:r>
              <a:rPr lang="zh-CN" altLang="en-US" dirty="0"/>
              <a:t>输出</a:t>
            </a:r>
            <a:r>
              <a:rPr lang="en-US" altLang="zh-CN" dirty="0"/>
              <a:t>-3D</a:t>
            </a:r>
            <a:r>
              <a:rPr lang="zh-CN" altLang="en-US" dirty="0"/>
              <a:t>模型</a:t>
            </a:r>
            <a:endParaRPr lang="zh-CN" altLang="en-US" dirty="0"/>
          </a:p>
        </p:txBody>
      </p:sp>
      <p:pic>
        <p:nvPicPr>
          <p:cNvPr id="6" name="图片 5" descr="猫女郎3D"/>
          <p:cNvPicPr>
            <a:picLocks noChangeAspect="1"/>
          </p:cNvPicPr>
          <p:nvPr/>
        </p:nvPicPr>
        <p:blipFill>
          <a:blip r:embed="rId1"/>
          <a:srcRect/>
          <a:stretch>
            <a:fillRect/>
          </a:stretch>
        </p:blipFill>
        <p:spPr>
          <a:xfrm>
            <a:off x="1704975" y="2780665"/>
            <a:ext cx="6685915" cy="26295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ln/>
        </p:spPr>
        <p:txBody>
          <a:bodyPr vert="horz" wrap="square" lIns="198000" anchor="ctr"/>
          <a:p>
            <a:pPr lvl="0" eaLnBrk="1" hangingPunct="1"/>
            <a:r>
              <a:rPr lang="zh-CN" dirty="0"/>
              <a:t>要解决的问题</a:t>
            </a:r>
            <a:endParaRPr lang="zh-CN" dirty="0"/>
          </a:p>
        </p:txBody>
      </p:sp>
      <p:sp>
        <p:nvSpPr>
          <p:cNvPr id="8195" name="Rectangle 3"/>
          <p:cNvSpPr>
            <a:spLocks noGrp="1"/>
          </p:cNvSpPr>
          <p:nvPr>
            <p:ph type="body" sz="half"/>
          </p:nvPr>
        </p:nvSpPr>
        <p:spPr>
          <a:xfrm>
            <a:off x="1829435" y="2133600"/>
            <a:ext cx="7021195" cy="3524250"/>
          </a:xfrm>
          <a:ln w="9525">
            <a:noFill/>
            <a:miter/>
          </a:ln>
        </p:spPr>
        <p:txBody>
          <a:bodyPr vert="horz" wrap="square" anchor="t"/>
          <a:lstStyle>
            <a:lvl1pPr lvl="0">
              <a:defRPr sz="2000" kern="1200"/>
            </a:lvl1pPr>
            <a:lvl2pPr lvl="1">
              <a:defRPr sz="1800" kern="1200"/>
            </a:lvl2pPr>
            <a:lvl3pPr lvl="2">
              <a:defRPr sz="1600" kern="1200"/>
            </a:lvl3pPr>
            <a:lvl4pPr lvl="3">
              <a:defRPr sz="1400" kern="1200"/>
            </a:lvl4pPr>
            <a:lvl5pPr lvl="4">
              <a:defRPr sz="1400" kern="1200"/>
            </a:lvl5pPr>
          </a:lstStyle>
          <a:p>
            <a:pPr lvl="0" eaLnBrk="1" hangingPunct="1"/>
            <a:r>
              <a:rPr lang="zh-CN" altLang="en-GB" dirty="0"/>
              <a:t>典</a:t>
            </a:r>
            <a:r>
              <a:rPr lang="en-GB" altLang="en-US" dirty="0"/>
              <a:t>型的2D角色轮廓的绘制在3D空间解释下具有二义性</a:t>
            </a:r>
            <a:endParaRPr lang="en-GB" altLang="en-US" dirty="0"/>
          </a:p>
          <a:p>
            <a:pPr lvl="0" eaLnBrk="1" hangingPunct="1"/>
            <a:endParaRPr lang="zh-CN" altLang="en-US" dirty="0"/>
          </a:p>
        </p:txBody>
      </p:sp>
      <p:pic>
        <p:nvPicPr>
          <p:cNvPr id="6" name="图片 5" descr="hat"/>
          <p:cNvPicPr>
            <a:picLocks noChangeAspect="1"/>
          </p:cNvPicPr>
          <p:nvPr/>
        </p:nvPicPr>
        <p:blipFill>
          <a:blip r:embed="rId1"/>
          <a:srcRect/>
          <a:stretch>
            <a:fillRect/>
          </a:stretch>
        </p:blipFill>
        <p:spPr>
          <a:xfrm>
            <a:off x="2118995" y="2929890"/>
            <a:ext cx="6161405" cy="2358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ln/>
        </p:spPr>
        <p:txBody>
          <a:bodyPr vert="horz" wrap="square" lIns="198000" anchor="ctr"/>
          <a:p>
            <a:pPr lvl="0" eaLnBrk="1" hangingPunct="1"/>
            <a:r>
              <a:rPr lang="zh-CN" dirty="0">
                <a:sym typeface="+mn-ea"/>
              </a:rPr>
              <a:t>要解决的问题</a:t>
            </a:r>
            <a:endParaRPr lang="en-US" altLang="x-none" dirty="0"/>
          </a:p>
        </p:txBody>
      </p:sp>
      <p:sp>
        <p:nvSpPr>
          <p:cNvPr id="3" name="Rectangle 3"/>
          <p:cNvSpPr>
            <a:spLocks noGrp="1"/>
          </p:cNvSpPr>
          <p:nvPr>
            <p:ph type="body" sz="half"/>
          </p:nvPr>
        </p:nvSpPr>
        <p:spPr>
          <a:xfrm>
            <a:off x="1829435" y="2133600"/>
            <a:ext cx="7021195" cy="3524250"/>
          </a:xfrm>
          <a:ln w="9525">
            <a:noFill/>
            <a:miter/>
          </a:ln>
        </p:spPr>
        <p:txBody>
          <a:bodyPr vert="horz" wrap="square" anchor="t"/>
          <a:lstStyle>
            <a:lvl1pPr lvl="0">
              <a:defRPr sz="2000" kern="1200"/>
            </a:lvl1pPr>
            <a:lvl2pPr lvl="1">
              <a:defRPr sz="1800" kern="1200"/>
            </a:lvl2pPr>
            <a:lvl3pPr lvl="2">
              <a:defRPr sz="1600" kern="1200"/>
            </a:lvl3pPr>
            <a:lvl4pPr lvl="3">
              <a:defRPr sz="1400" kern="1200"/>
            </a:lvl4pPr>
            <a:lvl5pPr lvl="4">
              <a:defRPr sz="1400" kern="1200"/>
            </a:lvl5pPr>
          </a:lstStyle>
          <a:p>
            <a:pPr lvl="0" eaLnBrk="1" hangingPunct="1"/>
            <a:r>
              <a:rPr dirty="0"/>
              <a:t>要使一个</a:t>
            </a:r>
            <a:r>
              <a:rPr lang="zh-CN" dirty="0"/>
              <a:t>卡通</a:t>
            </a:r>
            <a:r>
              <a:rPr lang="zh-CN" dirty="0"/>
              <a:t>角色</a:t>
            </a:r>
            <a:r>
              <a:rPr dirty="0"/>
              <a:t>的所有轮廓线都完全平整几乎不可能</a:t>
            </a:r>
            <a:endParaRPr dirty="0"/>
          </a:p>
          <a:p>
            <a:pPr lvl="0" eaLnBrk="1" hangingPunct="1"/>
            <a:endParaRPr lang="zh-CN" altLang="en-US" dirty="0"/>
          </a:p>
        </p:txBody>
      </p:sp>
      <p:pic>
        <p:nvPicPr>
          <p:cNvPr id="1073742853" name="图片 1073742852" descr="QQ截图20151225210631"/>
          <p:cNvPicPr>
            <a:picLocks noChangeAspect="1"/>
          </p:cNvPicPr>
          <p:nvPr/>
        </p:nvPicPr>
        <p:blipFill>
          <a:blip r:embed="rId1"/>
          <a:srcRect/>
          <a:stretch>
            <a:fillRect/>
          </a:stretch>
        </p:blipFill>
        <p:spPr>
          <a:xfrm>
            <a:off x="2471420" y="2701290"/>
            <a:ext cx="5481955" cy="2962275"/>
          </a:xfrm>
          <a:prstGeom prst="rect">
            <a:avLst/>
          </a:prstGeom>
          <a:noFill/>
          <a:ln w="9525">
            <a:noFill/>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p:nvPr/>
        </p:nvSpPr>
        <p:spPr>
          <a:xfrm>
            <a:off x="539750" y="1268413"/>
            <a:ext cx="8208963" cy="5329237"/>
          </a:xfrm>
          <a:prstGeom prst="rect">
            <a:avLst/>
          </a:prstGeom>
          <a:noFill/>
          <a:ln w="9525">
            <a:noFill/>
            <a:miter/>
          </a:ln>
        </p:spPr>
        <p:txBody>
          <a:bodyPr wrap="none" anchor="ctr"/>
          <a:p>
            <a:pPr lvl="0" eaLnBrk="1" hangingPunct="1"/>
            <a:endParaRPr lang="zh-CN" altLang="en-US" dirty="0">
              <a:latin typeface="Arial" charset="0"/>
              <a:ea typeface="Arial" charset="0"/>
            </a:endParaRPr>
          </a:p>
        </p:txBody>
      </p:sp>
      <p:sp>
        <p:nvSpPr>
          <p:cNvPr id="10243" name="Rectangle 3"/>
          <p:cNvSpPr>
            <a:spLocks noGrp="1"/>
          </p:cNvSpPr>
          <p:nvPr>
            <p:ph type="title"/>
          </p:nvPr>
        </p:nvSpPr>
        <p:spPr>
          <a:ln w="9525">
            <a:noFill/>
            <a:miter/>
          </a:ln>
        </p:spPr>
        <p:txBody>
          <a:bodyPr vert="horz" wrap="square" lIns="198000" anchor="ctr"/>
          <a:p>
            <a:pPr lvl="0" eaLnBrk="1" hangingPunct="1"/>
            <a:r>
              <a:rPr lang="zh-CN" dirty="0"/>
              <a:t>指导原则</a:t>
            </a:r>
            <a:endParaRPr lang="zh-CN" dirty="0"/>
          </a:p>
        </p:txBody>
      </p:sp>
      <p:pic>
        <p:nvPicPr>
          <p:cNvPr id="1073742852" name="图片 1073742851" descr="QQ图片20151225205309"/>
          <p:cNvPicPr>
            <a:picLocks noChangeAspect="1"/>
          </p:cNvPicPr>
          <p:nvPr/>
        </p:nvPicPr>
        <p:blipFill>
          <a:blip r:embed="rId1"/>
          <a:srcRect/>
          <a:stretch>
            <a:fillRect/>
          </a:stretch>
        </p:blipFill>
        <p:spPr>
          <a:xfrm>
            <a:off x="3837940" y="2140585"/>
            <a:ext cx="5010150" cy="3001010"/>
          </a:xfrm>
          <a:prstGeom prst="rect">
            <a:avLst/>
          </a:prstGeom>
          <a:noFill/>
          <a:ln w="9525">
            <a:noFill/>
            <a:miter/>
          </a:ln>
        </p:spPr>
      </p:pic>
      <p:sp>
        <p:nvSpPr>
          <p:cNvPr id="3" name="Rectangle 3"/>
          <p:cNvSpPr>
            <a:spLocks noGrp="1"/>
          </p:cNvSpPr>
          <p:nvPr>
            <p:ph type="body" sz="half"/>
          </p:nvPr>
        </p:nvSpPr>
        <p:spPr>
          <a:xfrm>
            <a:off x="1829435" y="2133600"/>
            <a:ext cx="7021195" cy="3524250"/>
          </a:xfrm>
          <a:ln w="9525">
            <a:noFill/>
            <a:miter/>
          </a:ln>
        </p:spPr>
        <p:txBody>
          <a:bodyPr vert="horz" wrap="square" anchor="t"/>
          <a:lstStyle>
            <a:lvl1pPr lvl="0">
              <a:defRPr sz="2000" kern="1200"/>
            </a:lvl1pPr>
            <a:lvl2pPr lvl="1">
              <a:defRPr sz="1800" kern="1200"/>
            </a:lvl2pPr>
            <a:lvl3pPr lvl="2">
              <a:defRPr sz="1600" kern="1200"/>
            </a:lvl3pPr>
            <a:lvl4pPr lvl="3">
              <a:defRPr sz="1400" kern="1200"/>
            </a:lvl4pPr>
            <a:lvl5pPr lvl="4">
              <a:defRPr sz="1400" kern="1200"/>
            </a:lvl5pPr>
          </a:lstStyle>
          <a:p>
            <a:pPr lvl="0" eaLnBrk="1" hangingPunct="1"/>
            <a:r>
              <a:rPr lang="zh-CN" dirty="0"/>
              <a:t>简单性原则</a:t>
            </a:r>
            <a:endParaRPr lang="zh-CN" dirty="0"/>
          </a:p>
          <a:p>
            <a:pPr lvl="0" eaLnBrk="1" hangingPunct="1"/>
            <a:r>
              <a:rPr lang="zh-CN" dirty="0"/>
              <a:t>延续性原则</a:t>
            </a:r>
            <a:endParaRPr lang="zh-CN" dirty="0"/>
          </a:p>
          <a:p>
            <a:pPr lvl="0" eaLnBrk="1" hangingPunct="1"/>
            <a:r>
              <a:rPr lang="zh-CN" dirty="0"/>
              <a:t>持久性原则</a:t>
            </a:r>
            <a:endParaRPr lang="zh-CN" dirty="0"/>
          </a:p>
          <a:p>
            <a:pPr lvl="0" eaLnBrk="1" hangingPunct="1"/>
            <a:endParaRPr lang="zh-CN"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Rectangle 3"/>
          <p:cNvSpPr>
            <a:spLocks noGrp="1"/>
          </p:cNvSpPr>
          <p:nvPr>
            <p:ph type="title"/>
          </p:nvPr>
        </p:nvSpPr>
        <p:spPr>
          <a:xfrm>
            <a:off x="1819275" y="1400175"/>
            <a:ext cx="7315200" cy="581025"/>
          </a:xfrm>
          <a:ln w="9525">
            <a:noFill/>
            <a:miter/>
          </a:ln>
        </p:spPr>
        <p:txBody>
          <a:bodyPr vert="horz" wrap="square" lIns="198000" anchor="ctr"/>
          <a:p>
            <a:pPr lvl="0" eaLnBrk="1" hangingPunct="1"/>
            <a:r>
              <a:rPr lang="zh-CN" altLang="en-US" dirty="0"/>
              <a:t>更多示例</a:t>
            </a:r>
            <a:endParaRPr lang="zh-CN" altLang="en-US" dirty="0"/>
          </a:p>
        </p:txBody>
      </p:sp>
      <p:pic>
        <p:nvPicPr>
          <p:cNvPr id="2" name="图片 1" descr="摸了"/>
          <p:cNvPicPr>
            <a:picLocks noChangeAspect="1"/>
          </p:cNvPicPr>
          <p:nvPr/>
        </p:nvPicPr>
        <p:blipFill>
          <a:blip r:embed="rId1"/>
          <a:srcRect/>
          <a:stretch>
            <a:fillRect/>
          </a:stretch>
        </p:blipFill>
        <p:spPr>
          <a:xfrm>
            <a:off x="701040" y="4311015"/>
            <a:ext cx="7892415" cy="1716405"/>
          </a:xfrm>
          <a:prstGeom prst="rect">
            <a:avLst/>
          </a:prstGeom>
        </p:spPr>
      </p:pic>
      <p:pic>
        <p:nvPicPr>
          <p:cNvPr id="4" name="图片 3" descr="more"/>
          <p:cNvPicPr>
            <a:picLocks noChangeAspect="1"/>
          </p:cNvPicPr>
          <p:nvPr/>
        </p:nvPicPr>
        <p:blipFill>
          <a:blip r:embed="rId2"/>
          <a:srcRect/>
          <a:stretch>
            <a:fillRect/>
          </a:stretch>
        </p:blipFill>
        <p:spPr>
          <a:xfrm>
            <a:off x="1927225" y="1976755"/>
            <a:ext cx="6172200" cy="22910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矩形 11265"/>
          <p:cNvSpPr/>
          <p:nvPr/>
        </p:nvSpPr>
        <p:spPr>
          <a:xfrm>
            <a:off x="-635" y="4077653"/>
            <a:ext cx="9144000" cy="2781300"/>
          </a:xfrm>
          <a:prstGeom prst="rect">
            <a:avLst/>
          </a:prstGeom>
          <a:solidFill>
            <a:srgbClr val="0067AC">
              <a:alpha val="100000"/>
            </a:srgbClr>
          </a:solidFill>
          <a:ln w="9525">
            <a:noFill/>
            <a:miter/>
          </a:ln>
        </p:spPr>
        <p:txBody>
          <a:bodyPr wrap="none" anchor="ctr"/>
          <a:p>
            <a:pPr lvl="0" algn="ctr" eaLnBrk="1" latinLnBrk="0" hangingPunct="1"/>
            <a:endParaRPr>
              <a:solidFill>
                <a:schemeClr val="bg2"/>
              </a:solidFill>
              <a:latin typeface="Arial" charset="0"/>
              <a:ea typeface="Arial" charset="0"/>
            </a:endParaRPr>
          </a:p>
        </p:txBody>
      </p:sp>
      <p:sp>
        <p:nvSpPr>
          <p:cNvPr id="11267" name="文本框 11266"/>
          <p:cNvSpPr txBox="1"/>
          <p:nvPr/>
        </p:nvSpPr>
        <p:spPr>
          <a:xfrm>
            <a:off x="396875" y="1412875"/>
            <a:ext cx="5762625" cy="1006475"/>
          </a:xfrm>
          <a:prstGeom prst="rect">
            <a:avLst/>
          </a:prstGeom>
          <a:noFill/>
          <a:ln w="9525">
            <a:noFill/>
            <a:miter/>
          </a:ln>
        </p:spPr>
        <p:txBody>
          <a:bodyPr>
            <a:spAutoFit/>
          </a:bodyPr>
          <a:p>
            <a:pPr lvl="0" algn="l" eaLnBrk="1" latinLnBrk="0" hangingPunct="1"/>
            <a:r>
              <a:rPr lang="zh-CN" altLang="en-US" sz="6000" b="0" i="1" dirty="0">
                <a:solidFill>
                  <a:schemeClr val="bg2"/>
                </a:solidFill>
                <a:latin typeface="Arial" charset="0"/>
                <a:ea typeface="微软雅黑" charset="-122"/>
              </a:rPr>
              <a:t>谢谢观赏</a:t>
            </a:r>
            <a:endParaRPr lang="zh-CN" altLang="en-US" sz="6000" b="0" i="1" dirty="0">
              <a:solidFill>
                <a:schemeClr val="bg2"/>
              </a:solidFill>
              <a:latin typeface="Arial" charset="0"/>
              <a:ea typeface="微软雅黑" charset="-122"/>
            </a:endParaRPr>
          </a:p>
        </p:txBody>
      </p:sp>
    </p:spTree>
  </p:cSld>
  <p:clrMapOvr>
    <a:masterClrMapping/>
  </p:clrMapOvr>
</p:sld>
</file>

<file path=ppt/theme/theme1.xml><?xml version="1.0" encoding="utf-8"?>
<a:theme xmlns:a="http://schemas.openxmlformats.org/drawingml/2006/main" name="Default Design">
  <a:themeElements>
    <a:clrScheme name="">
      <a:dk1>
        <a:srgbClr val="183883"/>
      </a:dk1>
      <a:lt1>
        <a:srgbClr val="FFFFFF"/>
      </a:lt1>
      <a:dk2>
        <a:srgbClr val="183883"/>
      </a:dk2>
      <a:lt2>
        <a:srgbClr val="808080"/>
      </a:lt2>
      <a:accent1>
        <a:srgbClr val="D4E3F7"/>
      </a:accent1>
      <a:accent2>
        <a:srgbClr val="0067AF"/>
      </a:accent2>
      <a:accent3>
        <a:srgbClr val="FFFFFF"/>
      </a:accent3>
      <a:accent4>
        <a:srgbClr val="132F70"/>
      </a:accent4>
      <a:accent5>
        <a:srgbClr val="E6EEFA"/>
      </a:accent5>
      <a:accent6>
        <a:srgbClr val="005C9D"/>
      </a:accent6>
      <a:hlink>
        <a:srgbClr val="365B91"/>
      </a:hlink>
      <a:folHlink>
        <a:srgbClr val="0099AF"/>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183883"/>
        </a:dk1>
        <a:lt1>
          <a:srgbClr val="FFFFFF"/>
        </a:lt1>
        <a:dk2>
          <a:srgbClr val="000000"/>
        </a:dk2>
        <a:lt2>
          <a:srgbClr val="808080"/>
        </a:lt2>
        <a:accent1>
          <a:srgbClr val="BBE0E3"/>
        </a:accent1>
        <a:accent2>
          <a:srgbClr val="333399"/>
        </a:accent2>
        <a:accent3>
          <a:srgbClr val="FFFFFF"/>
        </a:accent3>
        <a:accent4>
          <a:srgbClr val="132F7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183883"/>
        </a:dk1>
        <a:lt1>
          <a:srgbClr val="FFFFFF"/>
        </a:lt1>
        <a:dk2>
          <a:srgbClr val="000000"/>
        </a:dk2>
        <a:lt2>
          <a:srgbClr val="808080"/>
        </a:lt2>
        <a:accent1>
          <a:srgbClr val="D4E3F7"/>
        </a:accent1>
        <a:accent2>
          <a:srgbClr val="333399"/>
        </a:accent2>
        <a:accent3>
          <a:srgbClr val="FFFFFF"/>
        </a:accent3>
        <a:accent4>
          <a:srgbClr val="132F70"/>
        </a:accent4>
        <a:accent5>
          <a:srgbClr val="E6EEF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183883"/>
        </a:dk1>
        <a:lt1>
          <a:srgbClr val="FFFFFF"/>
        </a:lt1>
        <a:dk2>
          <a:srgbClr val="183883"/>
        </a:dk2>
        <a:lt2>
          <a:srgbClr val="808080"/>
        </a:lt2>
        <a:accent1>
          <a:srgbClr val="D4E3F7"/>
        </a:accent1>
        <a:accent2>
          <a:srgbClr val="333399"/>
        </a:accent2>
        <a:accent3>
          <a:srgbClr val="FFFFFF"/>
        </a:accent3>
        <a:accent4>
          <a:srgbClr val="132F70"/>
        </a:accent4>
        <a:accent5>
          <a:srgbClr val="E6EEF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183883"/>
        </a:dk1>
        <a:lt1>
          <a:srgbClr val="FFFFFF"/>
        </a:lt1>
        <a:dk2>
          <a:srgbClr val="183883"/>
        </a:dk2>
        <a:lt2>
          <a:srgbClr val="808080"/>
        </a:lt2>
        <a:accent1>
          <a:srgbClr val="D4E3F7"/>
        </a:accent1>
        <a:accent2>
          <a:srgbClr val="0067AF"/>
        </a:accent2>
        <a:accent3>
          <a:srgbClr val="FFFFFF"/>
        </a:accent3>
        <a:accent4>
          <a:srgbClr val="132F70"/>
        </a:accent4>
        <a:accent5>
          <a:srgbClr val="E6EEFA"/>
        </a:accent5>
        <a:accent6>
          <a:srgbClr val="005C9D"/>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
      <a:dk1>
        <a:srgbClr val="183883"/>
      </a:dk1>
      <a:lt1>
        <a:srgbClr val="FFFFFF"/>
      </a:lt1>
      <a:dk2>
        <a:srgbClr val="183883"/>
      </a:dk2>
      <a:lt2>
        <a:srgbClr val="808080"/>
      </a:lt2>
      <a:accent1>
        <a:srgbClr val="D4E3F7"/>
      </a:accent1>
      <a:accent2>
        <a:srgbClr val="0067AF"/>
      </a:accent2>
      <a:accent3>
        <a:srgbClr val="FFFFFF"/>
      </a:accent3>
      <a:accent4>
        <a:srgbClr val="132F70"/>
      </a:accent4>
      <a:accent5>
        <a:srgbClr val="E6EEFA"/>
      </a:accent5>
      <a:accent6>
        <a:srgbClr val="005C9D"/>
      </a:accent6>
      <a:hlink>
        <a:srgbClr val="365B91"/>
      </a:hlink>
      <a:folHlink>
        <a:srgbClr val="0099AF"/>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183883"/>
        </a:dk1>
        <a:lt1>
          <a:srgbClr val="FFFFFF"/>
        </a:lt1>
        <a:dk2>
          <a:srgbClr val="000000"/>
        </a:dk2>
        <a:lt2>
          <a:srgbClr val="808080"/>
        </a:lt2>
        <a:accent1>
          <a:srgbClr val="BBE0E3"/>
        </a:accent1>
        <a:accent2>
          <a:srgbClr val="333399"/>
        </a:accent2>
        <a:accent3>
          <a:srgbClr val="FFFFFF"/>
        </a:accent3>
        <a:accent4>
          <a:srgbClr val="132F7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183883"/>
        </a:dk1>
        <a:lt1>
          <a:srgbClr val="FFFFFF"/>
        </a:lt1>
        <a:dk2>
          <a:srgbClr val="000000"/>
        </a:dk2>
        <a:lt2>
          <a:srgbClr val="808080"/>
        </a:lt2>
        <a:accent1>
          <a:srgbClr val="D4E3F7"/>
        </a:accent1>
        <a:accent2>
          <a:srgbClr val="333399"/>
        </a:accent2>
        <a:accent3>
          <a:srgbClr val="FFFFFF"/>
        </a:accent3>
        <a:accent4>
          <a:srgbClr val="132F70"/>
        </a:accent4>
        <a:accent5>
          <a:srgbClr val="E6EEF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183883"/>
        </a:dk1>
        <a:lt1>
          <a:srgbClr val="FFFFFF"/>
        </a:lt1>
        <a:dk2>
          <a:srgbClr val="183883"/>
        </a:dk2>
        <a:lt2>
          <a:srgbClr val="808080"/>
        </a:lt2>
        <a:accent1>
          <a:srgbClr val="D4E3F7"/>
        </a:accent1>
        <a:accent2>
          <a:srgbClr val="333399"/>
        </a:accent2>
        <a:accent3>
          <a:srgbClr val="FFFFFF"/>
        </a:accent3>
        <a:accent4>
          <a:srgbClr val="132F70"/>
        </a:accent4>
        <a:accent5>
          <a:srgbClr val="E6EEF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183883"/>
        </a:dk1>
        <a:lt1>
          <a:srgbClr val="FFFFFF"/>
        </a:lt1>
        <a:dk2>
          <a:srgbClr val="183883"/>
        </a:dk2>
        <a:lt2>
          <a:srgbClr val="808080"/>
        </a:lt2>
        <a:accent1>
          <a:srgbClr val="D4E3F7"/>
        </a:accent1>
        <a:accent2>
          <a:srgbClr val="0067AF"/>
        </a:accent2>
        <a:accent3>
          <a:srgbClr val="FFFFFF"/>
        </a:accent3>
        <a:accent4>
          <a:srgbClr val="132F70"/>
        </a:accent4>
        <a:accent5>
          <a:srgbClr val="E6EEFA"/>
        </a:accent5>
        <a:accent6>
          <a:srgbClr val="005C9D"/>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Words>
  <Application>Kingsoft Office WPP</Application>
  <PresentationFormat>全屏显示(4:3)</PresentationFormat>
  <Paragraphs>37</Paragraphs>
  <Slides>9</Slides>
  <Notes>6</Notes>
  <HiddenSlides>0</HiddenSlides>
  <MMClips>0</MMClips>
  <ScaleCrop>false</ScaleCrop>
  <HeadingPairs>
    <vt:vector size="4" baseType="variant">
      <vt:variant>
        <vt:lpstr>主题</vt:lpstr>
      </vt:variant>
      <vt:variant>
        <vt:i4>3</vt:i4>
      </vt:variant>
      <vt:variant>
        <vt:lpstr>幻灯片标题</vt:lpstr>
      </vt:variant>
      <vt:variant>
        <vt:i4>9</vt:i4>
      </vt:variant>
    </vt:vector>
  </HeadingPairs>
  <TitlesOfParts>
    <vt:vector size="12" baseType="lpstr">
      <vt:lpstr>Default Design</vt:lpstr>
      <vt:lpstr>1_Default Design</vt:lpstr>
      <vt:lpstr>默认设计模板</vt:lpstr>
      <vt:lpstr>PowerPoint 演示文稿</vt:lpstr>
      <vt:lpstr>1.两个输入</vt:lpstr>
      <vt:lpstr>PowerPoint 演示文稿</vt:lpstr>
      <vt:lpstr>PowerPoint 演示文稿</vt:lpstr>
      <vt:lpstr>PowerPoint 演示文稿</vt:lpstr>
      <vt:lpstr>PowerPoint 演示文稿</vt:lpstr>
      <vt:lpstr>PowerPoint 演示文稿</vt:lpstr>
      <vt:lpstr>指导原则</vt:lpstr>
      <vt:lpstr>PowerPoint 演示文稿</vt:lpstr>
    </vt:vector>
  </TitlesOfParts>
  <Company>Presentation Magazine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cspilgrim</cp:lastModifiedBy>
  <cp:revision>28</cp:revision>
  <dcterms:created xsi:type="dcterms:W3CDTF">2005-02-28T14:06:28Z</dcterms:created>
  <dcterms:modified xsi:type="dcterms:W3CDTF">2015-12-25T18:45:08Z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 by">
    <vt:lpwstr>Presentation Helper</vt:lpwstr>
  </property>
  <property fmtid="{D5CDD505-2E9C-101B-9397-08002B2CF9AE}" pid="3" name="KSOProductBuildVer">
    <vt:lpwstr>2052-10.1.0.5400</vt:lpwstr>
  </property>
</Properties>
</file>