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13"/>
  </p:notesMasterIdLst>
  <p:sldIdLst>
    <p:sldId id="256" r:id="rId3"/>
    <p:sldId id="257" r:id="rId4"/>
    <p:sldId id="258" r:id="rId5"/>
    <p:sldId id="259" r:id="rId6"/>
    <p:sldId id="260" r:id="rId7"/>
    <p:sldId id="261" r:id="rId8"/>
    <p:sldId id="262" r:id="rId9"/>
    <p:sldId id="263" r:id="rId10"/>
    <p:sldId id="264" r:id="rId11"/>
    <p:sldId id="265" r:id="rId1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620"/>
    <p:restoredTop sz="94684"/>
  </p:normalViewPr>
  <p:slideViewPr>
    <p:cSldViewPr snapToGrid="0">
      <p:cViewPr varScale="1">
        <p:scale>
          <a:sx n="150" d="100"/>
          <a:sy n="150" d="100"/>
        </p:scale>
        <p:origin x="1704" y="17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22.10.2024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60675" y="512763"/>
            <a:ext cx="3422650" cy="256698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1B2431-D351-4C6E-A3CF-9DFAC0E3E050}" type="slidenum">
              <a:rPr lang="cs-CZ" smtClean="0"/>
              <a:t>5</a:t>
            </a:fld>
            <a:endParaRPr lang="cs-CZ"/>
          </a:p>
        </p:txBody>
      </p:sp>
    </p:spTree>
    <p:extLst>
      <p:ext uri="{BB962C8B-B14F-4D97-AF65-F5344CB8AC3E}">
        <p14:creationId xmlns:p14="http://schemas.microsoft.com/office/powerpoint/2010/main" val="5733490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89E404-DE42-35C3-1902-C62735D3B84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F19FD67-FA8C-F3E3-C41C-D5890E170CF1}"/>
              </a:ext>
            </a:extLst>
          </p:cNvPr>
          <p:cNvSpPr>
            <a:spLocks noGrp="1" noRot="1" noChangeAspect="1"/>
          </p:cNvSpPr>
          <p:nvPr>
            <p:ph type="sldImg"/>
          </p:nvPr>
        </p:nvSpPr>
        <p:spPr>
          <a:xfrm>
            <a:off x="2860675" y="512763"/>
            <a:ext cx="3422650" cy="2566987"/>
          </a:xfrm>
        </p:spPr>
      </p:sp>
      <p:sp>
        <p:nvSpPr>
          <p:cNvPr id="3" name="Notes Placeholder 2">
            <a:extLst>
              <a:ext uri="{FF2B5EF4-FFF2-40B4-BE49-F238E27FC236}">
                <a16:creationId xmlns:a16="http://schemas.microsoft.com/office/drawing/2014/main" id="{5C7E4805-EAF0-C94C-F858-EE8775E5479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8145805-F232-013D-A882-01ECD5C46131}"/>
              </a:ext>
            </a:extLst>
          </p:cNvPr>
          <p:cNvSpPr>
            <a:spLocks noGrp="1"/>
          </p:cNvSpPr>
          <p:nvPr>
            <p:ph type="sldNum" sz="quarter" idx="5"/>
          </p:nvPr>
        </p:nvSpPr>
        <p:spPr/>
        <p:txBody>
          <a:bodyPr/>
          <a:lstStyle/>
          <a:p>
            <a:fld id="{871B2431-D351-4C6E-A3CF-9DFAC0E3E050}" type="slidenum">
              <a:rPr lang="cs-CZ" smtClean="0"/>
              <a:t>6</a:t>
            </a:fld>
            <a:endParaRPr lang="cs-CZ"/>
          </a:p>
        </p:txBody>
      </p:sp>
    </p:spTree>
    <p:extLst>
      <p:ext uri="{BB962C8B-B14F-4D97-AF65-F5344CB8AC3E}">
        <p14:creationId xmlns:p14="http://schemas.microsoft.com/office/powerpoint/2010/main" val="27056987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E9D85B-05CF-C99B-A0AA-64817A30CC9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34592D1-8E88-AD13-2F0E-E7B7E46F9891}"/>
              </a:ext>
            </a:extLst>
          </p:cNvPr>
          <p:cNvSpPr>
            <a:spLocks noGrp="1" noRot="1" noChangeAspect="1"/>
          </p:cNvSpPr>
          <p:nvPr>
            <p:ph type="sldImg"/>
          </p:nvPr>
        </p:nvSpPr>
        <p:spPr>
          <a:xfrm>
            <a:off x="2860675" y="512763"/>
            <a:ext cx="3422650" cy="2566987"/>
          </a:xfrm>
        </p:spPr>
      </p:sp>
      <p:sp>
        <p:nvSpPr>
          <p:cNvPr id="3" name="Notes Placeholder 2">
            <a:extLst>
              <a:ext uri="{FF2B5EF4-FFF2-40B4-BE49-F238E27FC236}">
                <a16:creationId xmlns:a16="http://schemas.microsoft.com/office/drawing/2014/main" id="{6DC9A99C-BD11-A30F-3967-3057E0C5DF4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241BB72-666D-C995-FA97-8EB995A06737}"/>
              </a:ext>
            </a:extLst>
          </p:cNvPr>
          <p:cNvSpPr>
            <a:spLocks noGrp="1"/>
          </p:cNvSpPr>
          <p:nvPr>
            <p:ph type="sldNum" sz="quarter" idx="5"/>
          </p:nvPr>
        </p:nvSpPr>
        <p:spPr/>
        <p:txBody>
          <a:bodyPr/>
          <a:lstStyle/>
          <a:p>
            <a:fld id="{871B2431-D351-4C6E-A3CF-9DFAC0E3E050}" type="slidenum">
              <a:rPr lang="cs-CZ" smtClean="0"/>
              <a:t>7</a:t>
            </a:fld>
            <a:endParaRPr lang="cs-CZ"/>
          </a:p>
        </p:txBody>
      </p:sp>
    </p:spTree>
    <p:extLst>
      <p:ext uri="{BB962C8B-B14F-4D97-AF65-F5344CB8AC3E}">
        <p14:creationId xmlns:p14="http://schemas.microsoft.com/office/powerpoint/2010/main" val="13170368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8FD5C4-687C-EC37-B725-7FDC9B3877C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7BFDAE1-2679-B9DE-7E09-AC2F51719812}"/>
              </a:ext>
            </a:extLst>
          </p:cNvPr>
          <p:cNvSpPr>
            <a:spLocks noGrp="1" noRot="1" noChangeAspect="1"/>
          </p:cNvSpPr>
          <p:nvPr>
            <p:ph type="sldImg"/>
          </p:nvPr>
        </p:nvSpPr>
        <p:spPr>
          <a:xfrm>
            <a:off x="2860675" y="512763"/>
            <a:ext cx="3422650" cy="2566987"/>
          </a:xfrm>
        </p:spPr>
      </p:sp>
      <p:sp>
        <p:nvSpPr>
          <p:cNvPr id="3" name="Notes Placeholder 2">
            <a:extLst>
              <a:ext uri="{FF2B5EF4-FFF2-40B4-BE49-F238E27FC236}">
                <a16:creationId xmlns:a16="http://schemas.microsoft.com/office/drawing/2014/main" id="{678BB6A5-073B-0323-C92C-9F510FC1C9A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832F94C-0C62-3E7D-0C8F-6230EC4EDB36}"/>
              </a:ext>
            </a:extLst>
          </p:cNvPr>
          <p:cNvSpPr>
            <a:spLocks noGrp="1"/>
          </p:cNvSpPr>
          <p:nvPr>
            <p:ph type="sldNum" sz="quarter" idx="5"/>
          </p:nvPr>
        </p:nvSpPr>
        <p:spPr/>
        <p:txBody>
          <a:bodyPr/>
          <a:lstStyle/>
          <a:p>
            <a:fld id="{871B2431-D351-4C6E-A3CF-9DFAC0E3E050}" type="slidenum">
              <a:rPr lang="cs-CZ" smtClean="0"/>
              <a:t>8</a:t>
            </a:fld>
            <a:endParaRPr lang="cs-CZ"/>
          </a:p>
        </p:txBody>
      </p:sp>
    </p:spTree>
    <p:extLst>
      <p:ext uri="{BB962C8B-B14F-4D97-AF65-F5344CB8AC3E}">
        <p14:creationId xmlns:p14="http://schemas.microsoft.com/office/powerpoint/2010/main" val="41091169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BDC8EB-1AC1-4090-CED3-731BAE0540A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61C4226-280D-1ABD-9D2F-F2ABC8F216F6}"/>
              </a:ext>
            </a:extLst>
          </p:cNvPr>
          <p:cNvSpPr>
            <a:spLocks noGrp="1" noRot="1" noChangeAspect="1"/>
          </p:cNvSpPr>
          <p:nvPr>
            <p:ph type="sldImg"/>
          </p:nvPr>
        </p:nvSpPr>
        <p:spPr>
          <a:xfrm>
            <a:off x="2860675" y="512763"/>
            <a:ext cx="3422650" cy="2566987"/>
          </a:xfrm>
        </p:spPr>
      </p:sp>
      <p:sp>
        <p:nvSpPr>
          <p:cNvPr id="3" name="Notes Placeholder 2">
            <a:extLst>
              <a:ext uri="{FF2B5EF4-FFF2-40B4-BE49-F238E27FC236}">
                <a16:creationId xmlns:a16="http://schemas.microsoft.com/office/drawing/2014/main" id="{EC0F2176-91CF-8CAE-98D7-76F181E2CB6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C78BB18-AAA1-537D-56C1-8F8433CE161B}"/>
              </a:ext>
            </a:extLst>
          </p:cNvPr>
          <p:cNvSpPr>
            <a:spLocks noGrp="1"/>
          </p:cNvSpPr>
          <p:nvPr>
            <p:ph type="sldNum" sz="quarter" idx="5"/>
          </p:nvPr>
        </p:nvSpPr>
        <p:spPr/>
        <p:txBody>
          <a:bodyPr/>
          <a:lstStyle/>
          <a:p>
            <a:fld id="{871B2431-D351-4C6E-A3CF-9DFAC0E3E050}" type="slidenum">
              <a:rPr lang="cs-CZ" smtClean="0"/>
              <a:t>9</a:t>
            </a:fld>
            <a:endParaRPr lang="cs-CZ"/>
          </a:p>
        </p:txBody>
      </p:sp>
    </p:spTree>
    <p:extLst>
      <p:ext uri="{BB962C8B-B14F-4D97-AF65-F5344CB8AC3E}">
        <p14:creationId xmlns:p14="http://schemas.microsoft.com/office/powerpoint/2010/main" val="29699730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257552-7BB9-82DC-55D3-80E0344971D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A5A568E-6D32-4CD2-9DDA-8C2964F949E8}"/>
              </a:ext>
            </a:extLst>
          </p:cNvPr>
          <p:cNvSpPr>
            <a:spLocks noGrp="1" noRot="1" noChangeAspect="1"/>
          </p:cNvSpPr>
          <p:nvPr>
            <p:ph type="sldImg"/>
          </p:nvPr>
        </p:nvSpPr>
        <p:spPr>
          <a:xfrm>
            <a:off x="2860675" y="512763"/>
            <a:ext cx="3422650" cy="2566987"/>
          </a:xfrm>
        </p:spPr>
      </p:sp>
      <p:sp>
        <p:nvSpPr>
          <p:cNvPr id="3" name="Notes Placeholder 2">
            <a:extLst>
              <a:ext uri="{FF2B5EF4-FFF2-40B4-BE49-F238E27FC236}">
                <a16:creationId xmlns:a16="http://schemas.microsoft.com/office/drawing/2014/main" id="{00770071-1929-D004-8B04-CAF925080D8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737B03E-5A2A-0456-EA7E-B55FA605557C}"/>
              </a:ext>
            </a:extLst>
          </p:cNvPr>
          <p:cNvSpPr>
            <a:spLocks noGrp="1"/>
          </p:cNvSpPr>
          <p:nvPr>
            <p:ph type="sldNum" sz="quarter" idx="5"/>
          </p:nvPr>
        </p:nvSpPr>
        <p:spPr/>
        <p:txBody>
          <a:bodyPr/>
          <a:lstStyle/>
          <a:p>
            <a:fld id="{871B2431-D351-4C6E-A3CF-9DFAC0E3E050}" type="slidenum">
              <a:rPr lang="cs-CZ" smtClean="0"/>
              <a:t>10</a:t>
            </a:fld>
            <a:endParaRPr lang="cs-CZ"/>
          </a:p>
        </p:txBody>
      </p:sp>
    </p:spTree>
    <p:extLst>
      <p:ext uri="{BB962C8B-B14F-4D97-AF65-F5344CB8AC3E}">
        <p14:creationId xmlns:p14="http://schemas.microsoft.com/office/powerpoint/2010/main" val="15906059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标题幻灯片" type="title">
  <p:cSld name="TITLE">
    <p:spTree>
      <p:nvGrpSpPr>
        <p:cNvPr id="1" name="Shape 11"/>
        <p:cNvGrpSpPr/>
        <p:nvPr/>
      </p:nvGrpSpPr>
      <p:grpSpPr>
        <a:xfrm>
          <a:off x="0" y="0"/>
          <a:ext cx="0" cy="0"/>
          <a:chOff x="0" y="0"/>
          <a:chExt cx="0" cy="0"/>
        </a:xfrm>
      </p:grpSpPr>
      <p:sp>
        <p:nvSpPr>
          <p:cNvPr id="12" name="Shape 30"/>
          <p:cNvSpPr txBox="1">
            <a:spLocks noGrp="1"/>
          </p:cNvSpPr>
          <p:nvPr>
            <p:ph type="ctrTitle"/>
          </p:nvPr>
        </p:nvSpPr>
        <p:spPr>
          <a:xfrm>
            <a:off x="1143000" y="841772"/>
            <a:ext cx="6858000" cy="1790700"/>
          </a:xfrm>
          <a:prstGeom prst="rect">
            <a:avLst/>
          </a:prstGeom>
          <a:noFill/>
          <a:ln>
            <a:noFill/>
          </a:ln>
        </p:spPr>
        <p:txBody>
          <a:bodyPr spcFirstLastPara="1" wrap="square" lIns="68575" tIns="34275" rIns="68575" bIns="34275" anchor="b" anchorCtr="0">
            <a:normAutofit/>
          </a:bodyPr>
          <a:lstStyle>
            <a:lvl1pPr lvl="0" algn="ctr">
              <a:lnSpc>
                <a:spcPct val="90000"/>
              </a:lnSpc>
              <a:spcBef>
                <a:spcPts val="0"/>
              </a:spcBef>
              <a:spcAft>
                <a:spcPts val="0"/>
              </a:spcAft>
              <a:buClr>
                <a:schemeClr val="dk1"/>
              </a:buClr>
              <a:buSzPts val="4500"/>
              <a:buFont typeface="Arial"/>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3" name="Shape 31"/>
          <p:cNvSpPr txBox="1">
            <a:spLocks noGrp="1"/>
          </p:cNvSpPr>
          <p:nvPr>
            <p:ph type="subTitle" idx="1"/>
          </p:nvPr>
        </p:nvSpPr>
        <p:spPr>
          <a:xfrm>
            <a:off x="1143000" y="2701528"/>
            <a:ext cx="6858000" cy="1241821"/>
          </a:xfrm>
          <a:prstGeom prst="rect">
            <a:avLst/>
          </a:prstGeom>
          <a:noFill/>
          <a:ln>
            <a:noFill/>
          </a:ln>
        </p:spPr>
        <p:txBody>
          <a:bodyPr spcFirstLastPara="1" wrap="square" lIns="68575" tIns="34275" rIns="68575" bIns="34275" anchor="t" anchorCtr="0">
            <a:norm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a:endParaRPr/>
          </a:p>
        </p:txBody>
      </p:sp>
      <p:sp>
        <p:nvSpPr>
          <p:cNvPr id="14" name="Shape 32"/>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5" name="Shape 33"/>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6" name="Shape 34"/>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标题和竖排文字" type="vertTx">
  <p:cSld name="VERTICAL_TEXT">
    <p:spTree>
      <p:nvGrpSpPr>
        <p:cNvPr id="1" name="Shape 68"/>
        <p:cNvGrpSpPr/>
        <p:nvPr/>
      </p:nvGrpSpPr>
      <p:grpSpPr>
        <a:xfrm>
          <a:off x="0" y="0"/>
          <a:ext cx="0" cy="0"/>
          <a:chOff x="0" y="0"/>
          <a:chExt cx="0" cy="0"/>
        </a:xfrm>
      </p:grpSpPr>
      <p:sp>
        <p:nvSpPr>
          <p:cNvPr id="69" name="Shape 49"/>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70" name="Shape 50"/>
          <p:cNvSpPr txBox="1">
            <a:spLocks noGrp="1"/>
          </p:cNvSpPr>
          <p:nvPr>
            <p:ph type="body" idx="1"/>
          </p:nvPr>
        </p:nvSpPr>
        <p:spPr>
          <a:xfrm rot="5400000">
            <a:off x="2940248" y="-942379"/>
            <a:ext cx="3263504" cy="78867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71" name="Shape 51"/>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2" name="Shape 52"/>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3" name="Shape 53"/>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竖排标题与文本" type="vertTitleAndTx">
  <p:cSld name="VERTICAL_TITLE_AND_VERTICAL_TEXT">
    <p:spTree>
      <p:nvGrpSpPr>
        <p:cNvPr id="1" name="Shape 74"/>
        <p:cNvGrpSpPr/>
        <p:nvPr/>
      </p:nvGrpSpPr>
      <p:grpSpPr>
        <a:xfrm>
          <a:off x="0" y="0"/>
          <a:ext cx="0" cy="0"/>
          <a:chOff x="0" y="0"/>
          <a:chExt cx="0" cy="0"/>
        </a:xfrm>
      </p:grpSpPr>
      <p:sp>
        <p:nvSpPr>
          <p:cNvPr id="75" name="Shape 15"/>
          <p:cNvSpPr txBox="1">
            <a:spLocks noGrp="1"/>
          </p:cNvSpPr>
          <p:nvPr>
            <p:ph type="title"/>
          </p:nvPr>
        </p:nvSpPr>
        <p:spPr>
          <a:xfrm rot="5400000">
            <a:off x="5350073" y="1467445"/>
            <a:ext cx="4358879" cy="1971675"/>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76" name="Shape 16"/>
          <p:cNvSpPr txBox="1">
            <a:spLocks noGrp="1"/>
          </p:cNvSpPr>
          <p:nvPr>
            <p:ph type="body" idx="1"/>
          </p:nvPr>
        </p:nvSpPr>
        <p:spPr>
          <a:xfrm rot="5400000">
            <a:off x="1349573" y="-447080"/>
            <a:ext cx="4358879" cy="5800725"/>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77" name="Shape 17"/>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8" name="Shape 18"/>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9" name="Shape 19"/>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AutoShape 2"/>
          <p:cNvSpPr>
            <a:spLocks noGrp="1"/>
          </p:cNvSpPr>
          <p:nvPr>
            <p:ph type="body" sz="quarter" idx="6" hasCustomPrompt="1"/>
          </p:nvPr>
        </p:nvSpPr>
        <p:spPr>
          <a:xfrm>
            <a:off x="1143000" y="1122363"/>
            <a:ext cx="6858000" cy="2387600"/>
          </a:xfrm>
          <a:prstGeom prst="rect">
            <a:avLst/>
          </a:prstGeom>
          <a:noFill/>
          <a:ln w="9525">
            <a:noFill/>
            <a:prstDash val="solid"/>
          </a:ln>
        </p:spPr>
        <p:txBody>
          <a:bodyPr lIns="95250" tIns="47625" rIns="95250" bIns="47625" anchor="b">
            <a:noAutofit/>
          </a:bodyPr>
          <a:lstStyle>
            <a:lvl1pPr algn="ctr">
              <a:lnSpc>
                <a:spcPct val="90000"/>
              </a:lnSpc>
              <a:defRPr sz="4500" b="0" i="0" u="none" strike="noStrike">
                <a:solidFill>
                  <a:srgbClr val="000000">
                    <a:alpha val="100000"/>
                  </a:srgbClr>
                </a:solidFill>
              </a:defRPr>
            </a:lvl1pPr>
          </a:lstStyle>
          <a:p>
            <a:pPr indent="0" algn="ctr">
              <a:lnSpc>
                <a:spcPct val="90000"/>
              </a:lnSpc>
            </a:pPr>
            <a:r>
              <a:rPr lang="en-US" sz="4500" b="0" i="0" u="none" strike="noStrike">
                <a:solidFill>
                  <a:srgbClr val="000000"/>
                </a:solidFill>
              </a:rPr>
              <a:t>单击此处编辑母版标题样式</a:t>
            </a:r>
          </a:p>
        </p:txBody>
      </p:sp>
      <p:sp>
        <p:nvSpPr>
          <p:cNvPr id="3" name="AutoShape 3"/>
          <p:cNvSpPr>
            <a:spLocks noGrp="1"/>
          </p:cNvSpPr>
          <p:nvPr>
            <p:ph type="body" sz="quarter" idx="7" hasCustomPrompt="1"/>
          </p:nvPr>
        </p:nvSpPr>
        <p:spPr>
          <a:xfrm>
            <a:off x="1143000" y="3602038"/>
            <a:ext cx="6858000" cy="1655762"/>
          </a:xfrm>
          <a:prstGeom prst="rect">
            <a:avLst/>
          </a:prstGeom>
          <a:noFill/>
          <a:ln w="9525">
            <a:noFill/>
            <a:prstDash val="solid"/>
          </a:ln>
        </p:spPr>
        <p:txBody>
          <a:bodyPr lIns="95250" tIns="47625" rIns="95250" bIns="47625" anchor="t">
            <a:noAutofit/>
          </a:bodyPr>
          <a:lstStyle>
            <a:lvl1pPr algn="ctr">
              <a:lnSpc>
                <a:spcPct val="90000"/>
              </a:lnSpc>
              <a:defRPr sz="1800" b="0" i="0" u="none" strike="noStrike">
                <a:solidFill>
                  <a:srgbClr val="000000">
                    <a:alpha val="100000"/>
                  </a:srgbClr>
                </a:solidFill>
              </a:defRPr>
            </a:lvl1pPr>
          </a:lstStyle>
          <a:p>
            <a:pPr indent="0" algn="ctr">
              <a:lnSpc>
                <a:spcPct val="90000"/>
              </a:lnSpc>
            </a:pPr>
            <a:r>
              <a:rPr lang="en-US" sz="1800" b="0" i="0" u="none" strike="noStrike">
                <a:solidFill>
                  <a:srgbClr val="000000"/>
                </a:solidFill>
              </a:rPr>
              <a:t>单击此处编辑母版副标题样式</a:t>
            </a:r>
          </a:p>
        </p:txBody>
      </p:sp>
      <p:sp>
        <p:nvSpPr>
          <p:cNvPr id="4" name="AutoShape 4"/>
          <p:cNvSpPr>
            <a:spLocks noGrp="1"/>
          </p:cNvSpPr>
          <p:nvPr>
            <p:ph type="body" sz="quarter" idx="8" hasCustomPrompt="1"/>
          </p:nvPr>
        </p:nvSpPr>
        <p:spPr>
          <a:xfrm>
            <a:off x="628650" y="6356351"/>
            <a:ext cx="2057400" cy="365125"/>
          </a:xfrm>
          <a:prstGeom prst="rect">
            <a:avLst/>
          </a:prstGeom>
          <a:noFill/>
          <a:ln w="9525">
            <a:noFill/>
            <a:prstDash val="solid"/>
          </a:ln>
        </p:spPr>
        <p:txBody>
          <a:bodyPr lIns="95250" tIns="47625" rIns="95250" bIns="47625" anchor="ctr">
            <a:noAutofit/>
          </a:bodyPr>
          <a:lstStyle>
            <a:lvl1pPr algn="l">
              <a:lnSpc>
                <a:spcPct val="100000"/>
              </a:lnSpc>
              <a:defRPr sz="900" b="0" i="0" u="none" strike="noStrike">
                <a:solidFill>
                  <a:srgbClr val="898989">
                    <a:alpha val="100000"/>
                  </a:srgbClr>
                </a:solidFill>
                <a:latin typeface="等线"/>
              </a:defRPr>
            </a:lvl1pPr>
          </a:lstStyle>
          <a:p>
            <a:pPr indent="0" algn="l">
              <a:lnSpc>
                <a:spcPct val="100000"/>
              </a:lnSpc>
            </a:pPr>
            <a:r>
              <a:rPr lang="en-US" sz="900" b="0" i="0" u="none" strike="noStrike">
                <a:solidFill>
                  <a:srgbClr val="898989"/>
                </a:solidFill>
                <a:latin typeface="等线"/>
              </a:rPr>
              <a:t>2024/3/20</a:t>
            </a:r>
          </a:p>
        </p:txBody>
      </p:sp>
      <p:sp>
        <p:nvSpPr>
          <p:cNvPr id="5" name="AutoShape 5"/>
          <p:cNvSpPr>
            <a:spLocks noGrp="1"/>
          </p:cNvSpPr>
          <p:nvPr>
            <p:ph type="body" sz="quarter" idx="9" hasCustomPrompt="1"/>
          </p:nvPr>
        </p:nvSpPr>
        <p:spPr>
          <a:xfrm>
            <a:off x="3028950" y="6356351"/>
            <a:ext cx="3086100" cy="365125"/>
          </a:xfrm>
          <a:prstGeom prst="rect">
            <a:avLst/>
          </a:prstGeom>
          <a:noFill/>
          <a:ln w="9525">
            <a:noFill/>
            <a:prstDash val="solid"/>
          </a:ln>
        </p:spPr>
        <p:txBody>
          <a:bodyPr lIns="95250" tIns="47625" rIns="95250" bIns="47625" anchor="ctr">
            <a:noAutofit/>
          </a:bodyPr>
          <a:lstStyle>
            <a:lvl1pPr algn="ctr">
              <a:lnSpc>
                <a:spcPct val="100000"/>
              </a:lnSpc>
              <a:defRPr sz="900" b="0" i="0" u="none" strike="noStrike">
                <a:solidFill>
                  <a:srgbClr val="1F2329">
                    <a:alpha val="100000"/>
                  </a:srgbClr>
                </a:solidFill>
              </a:defRPr>
            </a:lvl1pPr>
          </a:lstStyle>
          <a:p>
            <a:pPr indent="0" algn="ctr">
              <a:lnSpc>
                <a:spcPct val="100000"/>
              </a:lnSpc>
            </a:pPr>
            <a:r>
              <a:rPr lang="en-US" sz="900" b="0" i="0" u="none" strike="noStrike">
                <a:solidFill>
                  <a:srgbClr val="898989"/>
                </a:solidFill>
                <a:latin typeface="等线"/>
              </a:rPr>
              <a:t>页脚</a:t>
            </a:r>
          </a:p>
        </p:txBody>
      </p:sp>
      <p:sp>
        <p:nvSpPr>
          <p:cNvPr id="6" name="AutoShape 6"/>
          <p:cNvSpPr>
            <a:spLocks noGrp="1"/>
          </p:cNvSpPr>
          <p:nvPr>
            <p:ph type="body" sz="quarter" idx="10" hasCustomPrompt="1"/>
          </p:nvPr>
        </p:nvSpPr>
        <p:spPr>
          <a:xfrm>
            <a:off x="6457950" y="6356351"/>
            <a:ext cx="2057400" cy="365125"/>
          </a:xfrm>
          <a:prstGeom prst="rect">
            <a:avLst/>
          </a:prstGeom>
          <a:noFill/>
          <a:ln w="9525">
            <a:noFill/>
            <a:prstDash val="solid"/>
          </a:ln>
        </p:spPr>
        <p:txBody>
          <a:bodyPr lIns="95250" tIns="47625" rIns="95250" bIns="47625" anchor="ctr">
            <a:noAutofit/>
          </a:bodyPr>
          <a:lstStyle>
            <a:lvl1pPr algn="r">
              <a:lnSpc>
                <a:spcPct val="100000"/>
              </a:lnSpc>
              <a:defRPr sz="900" b="0" i="0" u="none" strike="noStrike">
                <a:solidFill>
                  <a:srgbClr val="898989">
                    <a:alpha val="100000"/>
                  </a:srgbClr>
                </a:solidFill>
                <a:latin typeface="等线"/>
              </a:defRPr>
            </a:lvl1pPr>
          </a:lstStyle>
          <a:p>
            <a:pPr indent="0" algn="r">
              <a:lnSpc>
                <a:spcPct val="100000"/>
              </a:lnSpc>
            </a:pPr>
            <a:r>
              <a:rPr lang="en-US" sz="900" b="0" i="0" u="none" strike="noStrike">
                <a:solidFill>
                  <a:srgbClr val="898989"/>
                </a:solidFill>
                <a:latin typeface="等线"/>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和内容">
    <p:spTree>
      <p:nvGrpSpPr>
        <p:cNvPr id="1" name=""/>
        <p:cNvGrpSpPr/>
        <p:nvPr/>
      </p:nvGrpSpPr>
      <p:grpSpPr>
        <a:xfrm>
          <a:off x="0" y="0"/>
          <a:ext cx="0" cy="0"/>
          <a:chOff x="0" y="0"/>
          <a:chExt cx="0" cy="0"/>
        </a:xfrm>
      </p:grpSpPr>
      <p:sp>
        <p:nvSpPr>
          <p:cNvPr id="2" name="AutoShape 2"/>
          <p:cNvSpPr>
            <a:spLocks noGrp="1"/>
          </p:cNvSpPr>
          <p:nvPr>
            <p:ph type="body" sz="quarter" idx="11" hasCustomPrompt="1"/>
          </p:nvPr>
        </p:nvSpPr>
        <p:spPr>
          <a:xfrm>
            <a:off x="628650" y="365126"/>
            <a:ext cx="7886700" cy="1325563"/>
          </a:xfrm>
          <a:prstGeom prst="rect">
            <a:avLst/>
          </a:prstGeom>
          <a:noFill/>
          <a:ln w="9525">
            <a:noFill/>
            <a:prstDash val="solid"/>
          </a:ln>
        </p:spPr>
        <p:txBody>
          <a:bodyPr lIns="95250" tIns="47625" rIns="95250" bIns="47625" anchor="ctr">
            <a:noAutofit/>
          </a:bodyPr>
          <a:lstStyle>
            <a:lvl1pPr algn="l">
              <a:lnSpc>
                <a:spcPct val="90000"/>
              </a:lnSpc>
              <a:defRPr sz="3300" b="0" i="0" u="none" strike="noStrike">
                <a:solidFill>
                  <a:srgbClr val="000000">
                    <a:alpha val="100000"/>
                  </a:srgbClr>
                </a:solidFill>
              </a:defRPr>
            </a:lvl1pPr>
          </a:lstStyle>
          <a:p>
            <a:pPr indent="0" algn="l">
              <a:lnSpc>
                <a:spcPct val="90000"/>
              </a:lnSpc>
            </a:pPr>
            <a:r>
              <a:rPr lang="en-US" sz="3300" b="0" i="0" u="none" strike="noStrike">
                <a:solidFill>
                  <a:srgbClr val="000000"/>
                </a:solidFill>
              </a:rPr>
              <a:t>单击此处编辑母版标题样式</a:t>
            </a:r>
          </a:p>
        </p:txBody>
      </p:sp>
      <p:sp>
        <p:nvSpPr>
          <p:cNvPr id="3" name="AutoShape 3"/>
          <p:cNvSpPr>
            <a:spLocks noGrp="1"/>
          </p:cNvSpPr>
          <p:nvPr>
            <p:ph type="body" sz="quarter" idx="12" hasCustomPrompt="1"/>
          </p:nvPr>
        </p:nvSpPr>
        <p:spPr>
          <a:xfrm>
            <a:off x="628650" y="1825625"/>
            <a:ext cx="7886700" cy="4351338"/>
          </a:xfrm>
          <a:prstGeom prst="rect">
            <a:avLst/>
          </a:prstGeom>
          <a:noFill/>
          <a:ln w="9525">
            <a:noFill/>
            <a:prstDash val="solid"/>
          </a:ln>
        </p:spPr>
        <p:txBody>
          <a:bodyPr lIns="95250" tIns="47625" rIns="95250" bIns="47625" anchor="t">
            <a:noAutofit/>
          </a:bodyPr>
          <a:lstStyle>
            <a:lvl1pPr algn="l">
              <a:lnSpc>
                <a:spcPct val="90000"/>
              </a:lnSpc>
              <a:defRPr sz="2100" b="0" i="0" u="none" strike="noStrike">
                <a:solidFill>
                  <a:srgbClr val="000000">
                    <a:alpha val="100000"/>
                  </a:srgbClr>
                </a:solidFill>
              </a:defRPr>
            </a:lvl1pPr>
          </a:lstStyle>
          <a:p>
            <a:pPr marL="0" lvl="0" indent="266700" algn="l">
              <a:lnSpc>
                <a:spcPct val="90000"/>
              </a:lnSpc>
              <a:buClr>
                <a:srgbClr val="000000"/>
              </a:buClr>
              <a:buChar char="•"/>
            </a:pPr>
            <a:r>
              <a:rPr lang="en-US" sz="2100" b="0" i="0" u="none" strike="noStrike">
                <a:solidFill>
                  <a:srgbClr val="000000"/>
                </a:solidFill>
              </a:rPr>
              <a:t>单击此处编辑母版文本样式</a:t>
            </a:r>
          </a:p>
          <a:p>
            <a:pPr marL="270000" lvl="1" indent="228600" algn="l">
              <a:lnSpc>
                <a:spcPct val="90000"/>
              </a:lnSpc>
              <a:buClr>
                <a:srgbClr val="000000"/>
              </a:buClr>
              <a:buChar char="•"/>
            </a:pPr>
            <a:r>
              <a:rPr lang="en-US" sz="1800" b="0" i="0" u="none" strike="noStrike">
                <a:solidFill>
                  <a:srgbClr val="000000"/>
                </a:solidFill>
              </a:rPr>
              <a:t>二级</a:t>
            </a:r>
          </a:p>
          <a:p>
            <a:pPr marL="540000" lvl="2" indent="190500" algn="l">
              <a:lnSpc>
                <a:spcPct val="90000"/>
              </a:lnSpc>
              <a:buClr>
                <a:srgbClr val="000000"/>
              </a:buClr>
              <a:buChar char="•"/>
            </a:pPr>
            <a:r>
              <a:rPr lang="en-US" sz="1500" b="0" i="0" u="none" strike="noStrike">
                <a:solidFill>
                  <a:srgbClr val="000000"/>
                </a:solidFill>
              </a:rPr>
              <a:t>三级</a:t>
            </a:r>
          </a:p>
          <a:p>
            <a:pPr marL="810000" lvl="3" indent="171450" algn="l">
              <a:lnSpc>
                <a:spcPct val="90000"/>
              </a:lnSpc>
              <a:buClr>
                <a:srgbClr val="000000"/>
              </a:buClr>
              <a:buChar char="•"/>
            </a:pPr>
            <a:r>
              <a:rPr lang="en-US" sz="1350" b="0" i="0" u="none" strike="noStrike">
                <a:solidFill>
                  <a:srgbClr val="000000"/>
                </a:solidFill>
              </a:rPr>
              <a:t>四级</a:t>
            </a:r>
          </a:p>
          <a:p>
            <a:pPr marL="1080000" lvl="4" indent="171450" algn="l">
              <a:lnSpc>
                <a:spcPct val="90000"/>
              </a:lnSpc>
              <a:buClr>
                <a:srgbClr val="000000"/>
              </a:buClr>
              <a:buChar char="•"/>
            </a:pPr>
            <a:r>
              <a:rPr lang="en-US" sz="1350" b="0" i="0" u="none" strike="noStrike">
                <a:solidFill>
                  <a:srgbClr val="000000"/>
                </a:solidFill>
              </a:rPr>
              <a:t>五级</a:t>
            </a:r>
          </a:p>
        </p:txBody>
      </p:sp>
      <p:sp>
        <p:nvSpPr>
          <p:cNvPr id="4" name="AutoShape 4"/>
          <p:cNvSpPr>
            <a:spLocks noGrp="1"/>
          </p:cNvSpPr>
          <p:nvPr>
            <p:ph type="body" sz="quarter" idx="13" hasCustomPrompt="1"/>
          </p:nvPr>
        </p:nvSpPr>
        <p:spPr>
          <a:xfrm>
            <a:off x="628650" y="6356351"/>
            <a:ext cx="2057400" cy="365125"/>
          </a:xfrm>
          <a:prstGeom prst="rect">
            <a:avLst/>
          </a:prstGeom>
          <a:noFill/>
          <a:ln w="9525">
            <a:noFill/>
            <a:prstDash val="solid"/>
          </a:ln>
        </p:spPr>
        <p:txBody>
          <a:bodyPr lIns="95250" tIns="47625" rIns="95250" bIns="47625" anchor="ctr">
            <a:noAutofit/>
          </a:bodyPr>
          <a:lstStyle>
            <a:lvl1pPr algn="l">
              <a:lnSpc>
                <a:spcPct val="100000"/>
              </a:lnSpc>
              <a:defRPr sz="900" b="0" i="0" u="none" strike="noStrike">
                <a:solidFill>
                  <a:srgbClr val="898989">
                    <a:alpha val="100000"/>
                  </a:srgbClr>
                </a:solidFill>
                <a:latin typeface="等线"/>
              </a:defRPr>
            </a:lvl1pPr>
          </a:lstStyle>
          <a:p>
            <a:pPr indent="0" algn="l">
              <a:lnSpc>
                <a:spcPct val="100000"/>
              </a:lnSpc>
            </a:pPr>
            <a:r>
              <a:rPr lang="en-US" sz="900" b="0" i="0" u="none" strike="noStrike">
                <a:solidFill>
                  <a:srgbClr val="898989"/>
                </a:solidFill>
                <a:latin typeface="等线"/>
              </a:rPr>
              <a:t>2024/3/20</a:t>
            </a:r>
          </a:p>
        </p:txBody>
      </p:sp>
      <p:sp>
        <p:nvSpPr>
          <p:cNvPr id="5" name="AutoShape 5"/>
          <p:cNvSpPr>
            <a:spLocks noGrp="1"/>
          </p:cNvSpPr>
          <p:nvPr>
            <p:ph type="body" sz="quarter" idx="14" hasCustomPrompt="1"/>
          </p:nvPr>
        </p:nvSpPr>
        <p:spPr>
          <a:xfrm>
            <a:off x="3028950" y="6356351"/>
            <a:ext cx="3086100" cy="365125"/>
          </a:xfrm>
          <a:prstGeom prst="rect">
            <a:avLst/>
          </a:prstGeom>
          <a:noFill/>
          <a:ln w="9525">
            <a:noFill/>
            <a:prstDash val="solid"/>
          </a:ln>
        </p:spPr>
        <p:txBody>
          <a:bodyPr lIns="95250" tIns="47625" rIns="95250" bIns="47625" anchor="ctr">
            <a:noAutofit/>
          </a:bodyPr>
          <a:lstStyle>
            <a:lvl1pPr algn="ctr">
              <a:lnSpc>
                <a:spcPct val="100000"/>
              </a:lnSpc>
              <a:defRPr sz="900" b="0" i="0" u="none" strike="noStrike">
                <a:solidFill>
                  <a:srgbClr val="1F2329">
                    <a:alpha val="100000"/>
                  </a:srgbClr>
                </a:solidFill>
              </a:defRPr>
            </a:lvl1pPr>
          </a:lstStyle>
          <a:p>
            <a:pPr indent="0" algn="ctr">
              <a:lnSpc>
                <a:spcPct val="100000"/>
              </a:lnSpc>
            </a:pPr>
            <a:r>
              <a:rPr lang="en-US" sz="900" b="0" i="0" u="none" strike="noStrike">
                <a:solidFill>
                  <a:srgbClr val="898989"/>
                </a:solidFill>
                <a:latin typeface="等线"/>
              </a:rPr>
              <a:t>页脚</a:t>
            </a:r>
          </a:p>
        </p:txBody>
      </p:sp>
      <p:sp>
        <p:nvSpPr>
          <p:cNvPr id="6" name="AutoShape 6"/>
          <p:cNvSpPr>
            <a:spLocks noGrp="1"/>
          </p:cNvSpPr>
          <p:nvPr>
            <p:ph type="body" sz="quarter" idx="15" hasCustomPrompt="1"/>
          </p:nvPr>
        </p:nvSpPr>
        <p:spPr>
          <a:xfrm>
            <a:off x="6457950" y="6356351"/>
            <a:ext cx="2057400" cy="365125"/>
          </a:xfrm>
          <a:prstGeom prst="rect">
            <a:avLst/>
          </a:prstGeom>
          <a:noFill/>
          <a:ln w="9525">
            <a:noFill/>
            <a:prstDash val="solid"/>
          </a:ln>
        </p:spPr>
        <p:txBody>
          <a:bodyPr lIns="95250" tIns="47625" rIns="95250" bIns="47625" anchor="ctr">
            <a:noAutofit/>
          </a:bodyPr>
          <a:lstStyle>
            <a:lvl1pPr algn="r">
              <a:lnSpc>
                <a:spcPct val="100000"/>
              </a:lnSpc>
              <a:defRPr sz="900" b="0" i="0" u="none" strike="noStrike">
                <a:solidFill>
                  <a:srgbClr val="898989">
                    <a:alpha val="100000"/>
                  </a:srgbClr>
                </a:solidFill>
                <a:latin typeface="等线"/>
              </a:defRPr>
            </a:lvl1pPr>
          </a:lstStyle>
          <a:p>
            <a:pPr indent="0" algn="r">
              <a:lnSpc>
                <a:spcPct val="100000"/>
              </a:lnSpc>
            </a:pPr>
            <a:r>
              <a:rPr lang="en-US" sz="900" b="0" i="0" u="none" strike="noStrike">
                <a:solidFill>
                  <a:srgbClr val="898989"/>
                </a:solidFill>
                <a:latin typeface="等线"/>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节标题">
    <p:spTree>
      <p:nvGrpSpPr>
        <p:cNvPr id="1" name=""/>
        <p:cNvGrpSpPr/>
        <p:nvPr/>
      </p:nvGrpSpPr>
      <p:grpSpPr>
        <a:xfrm>
          <a:off x="0" y="0"/>
          <a:ext cx="0" cy="0"/>
          <a:chOff x="0" y="0"/>
          <a:chExt cx="0" cy="0"/>
        </a:xfrm>
      </p:grpSpPr>
      <p:sp>
        <p:nvSpPr>
          <p:cNvPr id="2" name="AutoShape 2"/>
          <p:cNvSpPr>
            <a:spLocks noGrp="1"/>
          </p:cNvSpPr>
          <p:nvPr>
            <p:ph type="body" sz="quarter" idx="16" hasCustomPrompt="1"/>
          </p:nvPr>
        </p:nvSpPr>
        <p:spPr>
          <a:xfrm>
            <a:off x="623888" y="1709739"/>
            <a:ext cx="7886700" cy="2852737"/>
          </a:xfrm>
          <a:prstGeom prst="rect">
            <a:avLst/>
          </a:prstGeom>
          <a:noFill/>
          <a:ln w="9525">
            <a:noFill/>
            <a:prstDash val="solid"/>
          </a:ln>
        </p:spPr>
        <p:txBody>
          <a:bodyPr lIns="95250" tIns="47625" rIns="95250" bIns="47625" anchor="b">
            <a:noAutofit/>
          </a:bodyPr>
          <a:lstStyle>
            <a:lvl1pPr algn="l">
              <a:lnSpc>
                <a:spcPct val="90000"/>
              </a:lnSpc>
              <a:defRPr sz="4500" b="0" i="0" u="none" strike="noStrike">
                <a:solidFill>
                  <a:srgbClr val="000000">
                    <a:alpha val="100000"/>
                  </a:srgbClr>
                </a:solidFill>
              </a:defRPr>
            </a:lvl1pPr>
          </a:lstStyle>
          <a:p>
            <a:pPr indent="0" algn="l">
              <a:lnSpc>
                <a:spcPct val="90000"/>
              </a:lnSpc>
            </a:pPr>
            <a:r>
              <a:rPr lang="en-US" sz="4500" b="0" i="0" u="none" strike="noStrike">
                <a:solidFill>
                  <a:srgbClr val="000000"/>
                </a:solidFill>
              </a:rPr>
              <a:t>单击此处编辑母版标题样式</a:t>
            </a:r>
          </a:p>
        </p:txBody>
      </p:sp>
      <p:sp>
        <p:nvSpPr>
          <p:cNvPr id="3" name="AutoShape 3"/>
          <p:cNvSpPr>
            <a:spLocks noGrp="1"/>
          </p:cNvSpPr>
          <p:nvPr>
            <p:ph type="body" sz="quarter" idx="17" hasCustomPrompt="1"/>
          </p:nvPr>
        </p:nvSpPr>
        <p:spPr>
          <a:xfrm>
            <a:off x="623888" y="4589464"/>
            <a:ext cx="7886700" cy="1500187"/>
          </a:xfrm>
          <a:prstGeom prst="rect">
            <a:avLst/>
          </a:prstGeom>
          <a:noFill/>
          <a:ln w="9525">
            <a:noFill/>
            <a:prstDash val="solid"/>
          </a:ln>
        </p:spPr>
        <p:txBody>
          <a:bodyPr lIns="95250" tIns="47625" rIns="95250" bIns="47625" anchor="t">
            <a:noAutofit/>
          </a:bodyPr>
          <a:lstStyle>
            <a:lvl1pPr algn="l">
              <a:lnSpc>
                <a:spcPct val="90000"/>
              </a:lnSpc>
              <a:defRPr sz="1800" b="0" i="0" u="none" strike="noStrike">
                <a:solidFill>
                  <a:srgbClr val="898989">
                    <a:alpha val="100000"/>
                  </a:srgbClr>
                </a:solidFill>
              </a:defRPr>
            </a:lvl1pPr>
          </a:lstStyle>
          <a:p>
            <a:pPr indent="0" algn="l">
              <a:lnSpc>
                <a:spcPct val="90000"/>
              </a:lnSpc>
            </a:pPr>
            <a:r>
              <a:rPr lang="en-US" sz="1800" b="0" i="0" u="none" strike="noStrike">
                <a:solidFill>
                  <a:srgbClr val="898989"/>
                </a:solidFill>
              </a:rPr>
              <a:t>单击此处编辑母版文本样式</a:t>
            </a:r>
          </a:p>
        </p:txBody>
      </p:sp>
      <p:sp>
        <p:nvSpPr>
          <p:cNvPr id="4" name="AutoShape 4"/>
          <p:cNvSpPr>
            <a:spLocks noGrp="1"/>
          </p:cNvSpPr>
          <p:nvPr>
            <p:ph type="body" sz="quarter" idx="18" hasCustomPrompt="1"/>
          </p:nvPr>
        </p:nvSpPr>
        <p:spPr>
          <a:xfrm>
            <a:off x="628650" y="6356351"/>
            <a:ext cx="2057400" cy="365125"/>
          </a:xfrm>
          <a:prstGeom prst="rect">
            <a:avLst/>
          </a:prstGeom>
          <a:noFill/>
          <a:ln w="9525">
            <a:noFill/>
            <a:prstDash val="solid"/>
          </a:ln>
        </p:spPr>
        <p:txBody>
          <a:bodyPr lIns="95250" tIns="47625" rIns="95250" bIns="47625" anchor="ctr">
            <a:noAutofit/>
          </a:bodyPr>
          <a:lstStyle>
            <a:lvl1pPr algn="l">
              <a:lnSpc>
                <a:spcPct val="100000"/>
              </a:lnSpc>
              <a:defRPr sz="900" b="0" i="0" u="none" strike="noStrike">
                <a:solidFill>
                  <a:srgbClr val="898989">
                    <a:alpha val="100000"/>
                  </a:srgbClr>
                </a:solidFill>
                <a:latin typeface="等线"/>
              </a:defRPr>
            </a:lvl1pPr>
          </a:lstStyle>
          <a:p>
            <a:pPr indent="0" algn="l">
              <a:lnSpc>
                <a:spcPct val="100000"/>
              </a:lnSpc>
            </a:pPr>
            <a:r>
              <a:rPr lang="en-US" sz="900" b="0" i="0" u="none" strike="noStrike">
                <a:solidFill>
                  <a:srgbClr val="898989"/>
                </a:solidFill>
                <a:latin typeface="等线"/>
              </a:rPr>
              <a:t>2024/3/20</a:t>
            </a:r>
          </a:p>
        </p:txBody>
      </p:sp>
      <p:sp>
        <p:nvSpPr>
          <p:cNvPr id="5" name="AutoShape 5"/>
          <p:cNvSpPr>
            <a:spLocks noGrp="1"/>
          </p:cNvSpPr>
          <p:nvPr>
            <p:ph type="body" sz="quarter" idx="19" hasCustomPrompt="1"/>
          </p:nvPr>
        </p:nvSpPr>
        <p:spPr>
          <a:xfrm>
            <a:off x="3028950" y="6356351"/>
            <a:ext cx="3086100" cy="365125"/>
          </a:xfrm>
          <a:prstGeom prst="rect">
            <a:avLst/>
          </a:prstGeom>
          <a:noFill/>
          <a:ln w="9525">
            <a:noFill/>
            <a:prstDash val="solid"/>
          </a:ln>
        </p:spPr>
        <p:txBody>
          <a:bodyPr lIns="95250" tIns="47625" rIns="95250" bIns="47625" anchor="ctr">
            <a:noAutofit/>
          </a:bodyPr>
          <a:lstStyle>
            <a:lvl1pPr algn="ctr">
              <a:lnSpc>
                <a:spcPct val="100000"/>
              </a:lnSpc>
              <a:defRPr sz="900" b="0" i="0" u="none" strike="noStrike">
                <a:solidFill>
                  <a:srgbClr val="1F2329">
                    <a:alpha val="100000"/>
                  </a:srgbClr>
                </a:solidFill>
              </a:defRPr>
            </a:lvl1pPr>
          </a:lstStyle>
          <a:p>
            <a:pPr indent="0" algn="ctr">
              <a:lnSpc>
                <a:spcPct val="100000"/>
              </a:lnSpc>
            </a:pPr>
            <a:r>
              <a:rPr lang="en-US" sz="900" b="0" i="0" u="none" strike="noStrike">
                <a:solidFill>
                  <a:srgbClr val="898989"/>
                </a:solidFill>
                <a:latin typeface="等线"/>
              </a:rPr>
              <a:t>页脚</a:t>
            </a:r>
          </a:p>
        </p:txBody>
      </p:sp>
      <p:sp>
        <p:nvSpPr>
          <p:cNvPr id="6" name="AutoShape 6"/>
          <p:cNvSpPr>
            <a:spLocks noGrp="1"/>
          </p:cNvSpPr>
          <p:nvPr>
            <p:ph type="body" sz="quarter" idx="20" hasCustomPrompt="1"/>
          </p:nvPr>
        </p:nvSpPr>
        <p:spPr>
          <a:xfrm>
            <a:off x="6457950" y="6356351"/>
            <a:ext cx="2057400" cy="365125"/>
          </a:xfrm>
          <a:prstGeom prst="rect">
            <a:avLst/>
          </a:prstGeom>
          <a:noFill/>
          <a:ln w="9525">
            <a:noFill/>
            <a:prstDash val="solid"/>
          </a:ln>
        </p:spPr>
        <p:txBody>
          <a:bodyPr lIns="95250" tIns="47625" rIns="95250" bIns="47625" anchor="ctr">
            <a:noAutofit/>
          </a:bodyPr>
          <a:lstStyle>
            <a:lvl1pPr algn="r">
              <a:lnSpc>
                <a:spcPct val="100000"/>
              </a:lnSpc>
              <a:defRPr sz="900" b="0" i="0" u="none" strike="noStrike">
                <a:solidFill>
                  <a:srgbClr val="898989">
                    <a:alpha val="100000"/>
                  </a:srgbClr>
                </a:solidFill>
                <a:latin typeface="等线"/>
              </a:defRPr>
            </a:lvl1pPr>
          </a:lstStyle>
          <a:p>
            <a:pPr indent="0" algn="r">
              <a:lnSpc>
                <a:spcPct val="100000"/>
              </a:lnSpc>
            </a:pPr>
            <a:r>
              <a:rPr lang="en-US" sz="900" b="0" i="0" u="none" strike="noStrike">
                <a:solidFill>
                  <a:srgbClr val="898989"/>
                </a:solidFill>
                <a:latin typeface="等线"/>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两栏内容">
    <p:spTree>
      <p:nvGrpSpPr>
        <p:cNvPr id="1" name=""/>
        <p:cNvGrpSpPr/>
        <p:nvPr/>
      </p:nvGrpSpPr>
      <p:grpSpPr>
        <a:xfrm>
          <a:off x="0" y="0"/>
          <a:ext cx="0" cy="0"/>
          <a:chOff x="0" y="0"/>
          <a:chExt cx="0" cy="0"/>
        </a:xfrm>
      </p:grpSpPr>
      <p:sp>
        <p:nvSpPr>
          <p:cNvPr id="2" name="AutoShape 2"/>
          <p:cNvSpPr>
            <a:spLocks noGrp="1"/>
          </p:cNvSpPr>
          <p:nvPr>
            <p:ph type="body" sz="quarter" idx="21" hasCustomPrompt="1"/>
          </p:nvPr>
        </p:nvSpPr>
        <p:spPr>
          <a:xfrm>
            <a:off x="628650" y="365126"/>
            <a:ext cx="7886700" cy="1325563"/>
          </a:xfrm>
          <a:prstGeom prst="rect">
            <a:avLst/>
          </a:prstGeom>
          <a:noFill/>
          <a:ln w="9525">
            <a:noFill/>
            <a:prstDash val="solid"/>
          </a:ln>
        </p:spPr>
        <p:txBody>
          <a:bodyPr lIns="95250" tIns="47625" rIns="95250" bIns="47625" anchor="ctr">
            <a:noAutofit/>
          </a:bodyPr>
          <a:lstStyle>
            <a:lvl1pPr algn="l">
              <a:lnSpc>
                <a:spcPct val="90000"/>
              </a:lnSpc>
              <a:defRPr sz="3300" b="0" i="0" u="none" strike="noStrike">
                <a:solidFill>
                  <a:srgbClr val="000000">
                    <a:alpha val="100000"/>
                  </a:srgbClr>
                </a:solidFill>
              </a:defRPr>
            </a:lvl1pPr>
          </a:lstStyle>
          <a:p>
            <a:pPr indent="0" algn="l">
              <a:lnSpc>
                <a:spcPct val="90000"/>
              </a:lnSpc>
            </a:pPr>
            <a:r>
              <a:rPr lang="en-US" sz="3300" b="0" i="0" u="none" strike="noStrike">
                <a:solidFill>
                  <a:srgbClr val="000000"/>
                </a:solidFill>
              </a:rPr>
              <a:t>单击此处编辑母版标题样式</a:t>
            </a:r>
          </a:p>
        </p:txBody>
      </p:sp>
      <p:sp>
        <p:nvSpPr>
          <p:cNvPr id="3" name="AutoShape 3"/>
          <p:cNvSpPr>
            <a:spLocks noGrp="1"/>
          </p:cNvSpPr>
          <p:nvPr>
            <p:ph type="body" sz="quarter" idx="22" hasCustomPrompt="1"/>
          </p:nvPr>
        </p:nvSpPr>
        <p:spPr>
          <a:xfrm>
            <a:off x="628650" y="1825625"/>
            <a:ext cx="3886200" cy="4351338"/>
          </a:xfrm>
          <a:prstGeom prst="rect">
            <a:avLst/>
          </a:prstGeom>
          <a:noFill/>
          <a:ln w="9525">
            <a:noFill/>
            <a:prstDash val="solid"/>
          </a:ln>
        </p:spPr>
        <p:txBody>
          <a:bodyPr lIns="95250" tIns="47625" rIns="95250" bIns="47625" anchor="t">
            <a:noAutofit/>
          </a:bodyPr>
          <a:lstStyle>
            <a:lvl1pPr algn="l">
              <a:lnSpc>
                <a:spcPct val="90000"/>
              </a:lnSpc>
              <a:defRPr sz="2100" b="0" i="0" u="none" strike="noStrike">
                <a:solidFill>
                  <a:srgbClr val="000000">
                    <a:alpha val="100000"/>
                  </a:srgbClr>
                </a:solidFill>
              </a:defRPr>
            </a:lvl1pPr>
          </a:lstStyle>
          <a:p>
            <a:pPr marL="0" lvl="0" indent="266700" algn="l">
              <a:lnSpc>
                <a:spcPct val="90000"/>
              </a:lnSpc>
              <a:buClr>
                <a:srgbClr val="000000"/>
              </a:buClr>
              <a:buChar char="•"/>
            </a:pPr>
            <a:r>
              <a:rPr lang="en-US" sz="2100" b="0" i="0" u="none" strike="noStrike">
                <a:solidFill>
                  <a:srgbClr val="000000"/>
                </a:solidFill>
              </a:rPr>
              <a:t>单击此处编辑母版文本样式</a:t>
            </a:r>
          </a:p>
          <a:p>
            <a:pPr marL="270000" lvl="1" indent="228600" algn="l">
              <a:lnSpc>
                <a:spcPct val="90000"/>
              </a:lnSpc>
              <a:buClr>
                <a:srgbClr val="000000"/>
              </a:buClr>
              <a:buChar char="•"/>
            </a:pPr>
            <a:r>
              <a:rPr lang="en-US" sz="1800" b="0" i="0" u="none" strike="noStrike">
                <a:solidFill>
                  <a:srgbClr val="000000"/>
                </a:solidFill>
              </a:rPr>
              <a:t>二级</a:t>
            </a:r>
          </a:p>
          <a:p>
            <a:pPr marL="540000" lvl="2" indent="190500" algn="l">
              <a:lnSpc>
                <a:spcPct val="90000"/>
              </a:lnSpc>
              <a:buClr>
                <a:srgbClr val="000000"/>
              </a:buClr>
              <a:buChar char="•"/>
            </a:pPr>
            <a:r>
              <a:rPr lang="en-US" sz="1500" b="0" i="0" u="none" strike="noStrike">
                <a:solidFill>
                  <a:srgbClr val="000000"/>
                </a:solidFill>
              </a:rPr>
              <a:t>三级</a:t>
            </a:r>
          </a:p>
          <a:p>
            <a:pPr marL="810000" lvl="3" indent="171450" algn="l">
              <a:lnSpc>
                <a:spcPct val="90000"/>
              </a:lnSpc>
              <a:buClr>
                <a:srgbClr val="000000"/>
              </a:buClr>
              <a:buChar char="•"/>
            </a:pPr>
            <a:r>
              <a:rPr lang="en-US" sz="1350" b="0" i="0" u="none" strike="noStrike">
                <a:solidFill>
                  <a:srgbClr val="000000"/>
                </a:solidFill>
              </a:rPr>
              <a:t>四级</a:t>
            </a:r>
          </a:p>
          <a:p>
            <a:pPr marL="1080000" lvl="4" indent="171450" algn="l">
              <a:lnSpc>
                <a:spcPct val="90000"/>
              </a:lnSpc>
              <a:buClr>
                <a:srgbClr val="000000"/>
              </a:buClr>
              <a:buChar char="•"/>
            </a:pPr>
            <a:r>
              <a:rPr lang="en-US" sz="1350" b="0" i="0" u="none" strike="noStrike">
                <a:solidFill>
                  <a:srgbClr val="000000"/>
                </a:solidFill>
              </a:rPr>
              <a:t>五级</a:t>
            </a:r>
          </a:p>
        </p:txBody>
      </p:sp>
      <p:sp>
        <p:nvSpPr>
          <p:cNvPr id="4" name="AutoShape 4"/>
          <p:cNvSpPr>
            <a:spLocks noGrp="1"/>
          </p:cNvSpPr>
          <p:nvPr>
            <p:ph type="body" sz="quarter" idx="23" hasCustomPrompt="1"/>
          </p:nvPr>
        </p:nvSpPr>
        <p:spPr>
          <a:xfrm>
            <a:off x="4629150" y="1825625"/>
            <a:ext cx="3886200" cy="4351338"/>
          </a:xfrm>
          <a:prstGeom prst="rect">
            <a:avLst/>
          </a:prstGeom>
          <a:noFill/>
          <a:ln w="9525">
            <a:noFill/>
            <a:prstDash val="solid"/>
          </a:ln>
        </p:spPr>
        <p:txBody>
          <a:bodyPr lIns="95250" tIns="47625" rIns="95250" bIns="47625" anchor="t">
            <a:noAutofit/>
          </a:bodyPr>
          <a:lstStyle>
            <a:lvl1pPr algn="l">
              <a:lnSpc>
                <a:spcPct val="90000"/>
              </a:lnSpc>
              <a:defRPr sz="2100" b="0" i="0" u="none" strike="noStrike">
                <a:solidFill>
                  <a:srgbClr val="000000">
                    <a:alpha val="100000"/>
                  </a:srgbClr>
                </a:solidFill>
              </a:defRPr>
            </a:lvl1pPr>
          </a:lstStyle>
          <a:p>
            <a:pPr marL="0" lvl="0" indent="266700" algn="l">
              <a:lnSpc>
                <a:spcPct val="90000"/>
              </a:lnSpc>
              <a:buClr>
                <a:srgbClr val="000000"/>
              </a:buClr>
              <a:buChar char="•"/>
            </a:pPr>
            <a:r>
              <a:rPr lang="en-US" sz="2100" b="0" i="0" u="none" strike="noStrike">
                <a:solidFill>
                  <a:srgbClr val="000000"/>
                </a:solidFill>
              </a:rPr>
              <a:t>单击此处编辑母版文本样式</a:t>
            </a:r>
          </a:p>
          <a:p>
            <a:pPr marL="270000" lvl="1" indent="228600" algn="l">
              <a:lnSpc>
                <a:spcPct val="90000"/>
              </a:lnSpc>
              <a:buClr>
                <a:srgbClr val="000000"/>
              </a:buClr>
              <a:buChar char="•"/>
            </a:pPr>
            <a:r>
              <a:rPr lang="en-US" sz="1800" b="0" i="0" u="none" strike="noStrike">
                <a:solidFill>
                  <a:srgbClr val="000000"/>
                </a:solidFill>
              </a:rPr>
              <a:t>二级</a:t>
            </a:r>
          </a:p>
          <a:p>
            <a:pPr marL="540000" lvl="2" indent="190500" algn="l">
              <a:lnSpc>
                <a:spcPct val="90000"/>
              </a:lnSpc>
              <a:buClr>
                <a:srgbClr val="000000"/>
              </a:buClr>
              <a:buChar char="•"/>
            </a:pPr>
            <a:r>
              <a:rPr lang="en-US" sz="1500" b="0" i="0" u="none" strike="noStrike">
                <a:solidFill>
                  <a:srgbClr val="000000"/>
                </a:solidFill>
              </a:rPr>
              <a:t>三级</a:t>
            </a:r>
          </a:p>
          <a:p>
            <a:pPr marL="810000" lvl="3" indent="171450" algn="l">
              <a:lnSpc>
                <a:spcPct val="90000"/>
              </a:lnSpc>
              <a:buClr>
                <a:srgbClr val="000000"/>
              </a:buClr>
              <a:buChar char="•"/>
            </a:pPr>
            <a:r>
              <a:rPr lang="en-US" sz="1350" b="0" i="0" u="none" strike="noStrike">
                <a:solidFill>
                  <a:srgbClr val="000000"/>
                </a:solidFill>
              </a:rPr>
              <a:t>四级</a:t>
            </a:r>
          </a:p>
          <a:p>
            <a:pPr marL="1080000" lvl="4" indent="171450" algn="l">
              <a:lnSpc>
                <a:spcPct val="90000"/>
              </a:lnSpc>
              <a:buClr>
                <a:srgbClr val="000000"/>
              </a:buClr>
              <a:buChar char="•"/>
            </a:pPr>
            <a:r>
              <a:rPr lang="en-US" sz="1350" b="0" i="0" u="none" strike="noStrike">
                <a:solidFill>
                  <a:srgbClr val="000000"/>
                </a:solidFill>
              </a:rPr>
              <a:t>五级</a:t>
            </a:r>
          </a:p>
        </p:txBody>
      </p:sp>
      <p:sp>
        <p:nvSpPr>
          <p:cNvPr id="5" name="AutoShape 5"/>
          <p:cNvSpPr>
            <a:spLocks noGrp="1"/>
          </p:cNvSpPr>
          <p:nvPr>
            <p:ph type="body" sz="quarter" idx="24" hasCustomPrompt="1"/>
          </p:nvPr>
        </p:nvSpPr>
        <p:spPr>
          <a:xfrm>
            <a:off x="628650" y="6356351"/>
            <a:ext cx="2057400" cy="365125"/>
          </a:xfrm>
          <a:prstGeom prst="rect">
            <a:avLst/>
          </a:prstGeom>
          <a:noFill/>
          <a:ln w="9525">
            <a:noFill/>
            <a:prstDash val="solid"/>
          </a:ln>
        </p:spPr>
        <p:txBody>
          <a:bodyPr lIns="95250" tIns="47625" rIns="95250" bIns="47625" anchor="ctr">
            <a:noAutofit/>
          </a:bodyPr>
          <a:lstStyle>
            <a:lvl1pPr algn="l">
              <a:lnSpc>
                <a:spcPct val="100000"/>
              </a:lnSpc>
              <a:defRPr sz="900" b="0" i="0" u="none" strike="noStrike">
                <a:solidFill>
                  <a:srgbClr val="898989">
                    <a:alpha val="100000"/>
                  </a:srgbClr>
                </a:solidFill>
                <a:latin typeface="等线"/>
              </a:defRPr>
            </a:lvl1pPr>
          </a:lstStyle>
          <a:p>
            <a:pPr indent="0" algn="l">
              <a:lnSpc>
                <a:spcPct val="100000"/>
              </a:lnSpc>
            </a:pPr>
            <a:r>
              <a:rPr lang="en-US" sz="900" b="0" i="0" u="none" strike="noStrike">
                <a:solidFill>
                  <a:srgbClr val="898989"/>
                </a:solidFill>
                <a:latin typeface="等线"/>
              </a:rPr>
              <a:t>2024/3/20</a:t>
            </a:r>
          </a:p>
        </p:txBody>
      </p:sp>
      <p:sp>
        <p:nvSpPr>
          <p:cNvPr id="6" name="AutoShape 6"/>
          <p:cNvSpPr>
            <a:spLocks noGrp="1"/>
          </p:cNvSpPr>
          <p:nvPr>
            <p:ph type="body" sz="quarter" idx="25" hasCustomPrompt="1"/>
          </p:nvPr>
        </p:nvSpPr>
        <p:spPr>
          <a:xfrm>
            <a:off x="3028950" y="6356351"/>
            <a:ext cx="3086100" cy="365125"/>
          </a:xfrm>
          <a:prstGeom prst="rect">
            <a:avLst/>
          </a:prstGeom>
          <a:noFill/>
          <a:ln w="9525">
            <a:noFill/>
            <a:prstDash val="solid"/>
          </a:ln>
        </p:spPr>
        <p:txBody>
          <a:bodyPr lIns="95250" tIns="47625" rIns="95250" bIns="47625" anchor="ctr">
            <a:noAutofit/>
          </a:bodyPr>
          <a:lstStyle>
            <a:lvl1pPr algn="ctr">
              <a:lnSpc>
                <a:spcPct val="100000"/>
              </a:lnSpc>
              <a:defRPr sz="900" b="0" i="0" u="none" strike="noStrike">
                <a:solidFill>
                  <a:srgbClr val="1F2329">
                    <a:alpha val="100000"/>
                  </a:srgbClr>
                </a:solidFill>
              </a:defRPr>
            </a:lvl1pPr>
          </a:lstStyle>
          <a:p>
            <a:pPr indent="0" algn="ctr">
              <a:lnSpc>
                <a:spcPct val="100000"/>
              </a:lnSpc>
            </a:pPr>
            <a:r>
              <a:rPr lang="en-US" sz="900" b="0" i="0" u="none" strike="noStrike">
                <a:solidFill>
                  <a:srgbClr val="898989"/>
                </a:solidFill>
                <a:latin typeface="等线"/>
              </a:rPr>
              <a:t>页脚</a:t>
            </a:r>
          </a:p>
        </p:txBody>
      </p:sp>
      <p:sp>
        <p:nvSpPr>
          <p:cNvPr id="7" name="AutoShape 7"/>
          <p:cNvSpPr>
            <a:spLocks noGrp="1"/>
          </p:cNvSpPr>
          <p:nvPr>
            <p:ph type="body" sz="quarter" idx="26" hasCustomPrompt="1"/>
          </p:nvPr>
        </p:nvSpPr>
        <p:spPr>
          <a:xfrm>
            <a:off x="6457950" y="6356351"/>
            <a:ext cx="2057400" cy="365125"/>
          </a:xfrm>
          <a:prstGeom prst="rect">
            <a:avLst/>
          </a:prstGeom>
          <a:noFill/>
          <a:ln w="9525">
            <a:noFill/>
            <a:prstDash val="solid"/>
          </a:ln>
        </p:spPr>
        <p:txBody>
          <a:bodyPr lIns="95250" tIns="47625" rIns="95250" bIns="47625" anchor="ctr">
            <a:noAutofit/>
          </a:bodyPr>
          <a:lstStyle>
            <a:lvl1pPr algn="r">
              <a:lnSpc>
                <a:spcPct val="100000"/>
              </a:lnSpc>
              <a:defRPr sz="900" b="0" i="0" u="none" strike="noStrike">
                <a:solidFill>
                  <a:srgbClr val="898989">
                    <a:alpha val="100000"/>
                  </a:srgbClr>
                </a:solidFill>
                <a:latin typeface="等线"/>
              </a:defRPr>
            </a:lvl1pPr>
          </a:lstStyle>
          <a:p>
            <a:pPr indent="0" algn="r">
              <a:lnSpc>
                <a:spcPct val="100000"/>
              </a:lnSpc>
            </a:pPr>
            <a:r>
              <a:rPr lang="en-US" sz="900" b="0" i="0" u="none" strike="noStrike">
                <a:solidFill>
                  <a:srgbClr val="898989"/>
                </a:solidFill>
                <a:latin typeface="等线"/>
              </a:rPr>
              <a:t>‹#›</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比较">
    <p:spTree>
      <p:nvGrpSpPr>
        <p:cNvPr id="1" name=""/>
        <p:cNvGrpSpPr/>
        <p:nvPr/>
      </p:nvGrpSpPr>
      <p:grpSpPr>
        <a:xfrm>
          <a:off x="0" y="0"/>
          <a:ext cx="0" cy="0"/>
          <a:chOff x="0" y="0"/>
          <a:chExt cx="0" cy="0"/>
        </a:xfrm>
      </p:grpSpPr>
      <p:sp>
        <p:nvSpPr>
          <p:cNvPr id="2" name="AutoShape 2"/>
          <p:cNvSpPr>
            <a:spLocks noGrp="1"/>
          </p:cNvSpPr>
          <p:nvPr>
            <p:ph type="body" sz="quarter" idx="27" hasCustomPrompt="1"/>
          </p:nvPr>
        </p:nvSpPr>
        <p:spPr>
          <a:xfrm>
            <a:off x="629841" y="365126"/>
            <a:ext cx="7886700" cy="1325563"/>
          </a:xfrm>
          <a:prstGeom prst="rect">
            <a:avLst/>
          </a:prstGeom>
          <a:noFill/>
          <a:ln w="9525">
            <a:noFill/>
            <a:prstDash val="solid"/>
          </a:ln>
        </p:spPr>
        <p:txBody>
          <a:bodyPr lIns="95250" tIns="47625" rIns="95250" bIns="47625" anchor="ctr">
            <a:noAutofit/>
          </a:bodyPr>
          <a:lstStyle>
            <a:lvl1pPr algn="l">
              <a:lnSpc>
                <a:spcPct val="90000"/>
              </a:lnSpc>
              <a:defRPr sz="3300" b="0" i="0" u="none" strike="noStrike">
                <a:solidFill>
                  <a:srgbClr val="000000">
                    <a:alpha val="100000"/>
                  </a:srgbClr>
                </a:solidFill>
              </a:defRPr>
            </a:lvl1pPr>
          </a:lstStyle>
          <a:p>
            <a:pPr indent="0" algn="l">
              <a:lnSpc>
                <a:spcPct val="90000"/>
              </a:lnSpc>
            </a:pPr>
            <a:r>
              <a:rPr lang="en-US" sz="3300" b="0" i="0" u="none" strike="noStrike">
                <a:solidFill>
                  <a:srgbClr val="000000"/>
                </a:solidFill>
              </a:rPr>
              <a:t>单击此处编辑母版标题样式</a:t>
            </a:r>
          </a:p>
        </p:txBody>
      </p:sp>
      <p:sp>
        <p:nvSpPr>
          <p:cNvPr id="3" name="AutoShape 3"/>
          <p:cNvSpPr>
            <a:spLocks noGrp="1"/>
          </p:cNvSpPr>
          <p:nvPr>
            <p:ph type="body" sz="quarter" idx="28" hasCustomPrompt="1"/>
          </p:nvPr>
        </p:nvSpPr>
        <p:spPr>
          <a:xfrm>
            <a:off x="629842" y="1681163"/>
            <a:ext cx="3868340" cy="823912"/>
          </a:xfrm>
          <a:prstGeom prst="rect">
            <a:avLst/>
          </a:prstGeom>
          <a:noFill/>
          <a:ln w="9525">
            <a:noFill/>
            <a:prstDash val="solid"/>
          </a:ln>
        </p:spPr>
        <p:txBody>
          <a:bodyPr lIns="95250" tIns="47625" rIns="95250" bIns="47625" anchor="b">
            <a:noAutofit/>
          </a:bodyPr>
          <a:lstStyle>
            <a:lvl1pPr algn="l">
              <a:lnSpc>
                <a:spcPct val="90000"/>
              </a:lnSpc>
              <a:defRPr sz="1800" b="1" i="0" u="none" strike="noStrike">
                <a:solidFill>
                  <a:srgbClr val="000000">
                    <a:alpha val="100000"/>
                  </a:srgbClr>
                </a:solidFill>
              </a:defRPr>
            </a:lvl1pPr>
          </a:lstStyle>
          <a:p>
            <a:pPr indent="0" algn="l">
              <a:lnSpc>
                <a:spcPct val="90000"/>
              </a:lnSpc>
            </a:pPr>
            <a:r>
              <a:rPr lang="en-US" sz="1800" b="1" i="0" u="none" strike="noStrike">
                <a:solidFill>
                  <a:srgbClr val="000000"/>
                </a:solidFill>
              </a:rPr>
              <a:t>单击此处编辑母版文本样式</a:t>
            </a:r>
          </a:p>
        </p:txBody>
      </p:sp>
      <p:sp>
        <p:nvSpPr>
          <p:cNvPr id="4" name="AutoShape 4"/>
          <p:cNvSpPr>
            <a:spLocks noGrp="1"/>
          </p:cNvSpPr>
          <p:nvPr>
            <p:ph type="body" sz="quarter" idx="29" hasCustomPrompt="1"/>
          </p:nvPr>
        </p:nvSpPr>
        <p:spPr>
          <a:xfrm>
            <a:off x="629842" y="2505075"/>
            <a:ext cx="3868340" cy="3684588"/>
          </a:xfrm>
          <a:prstGeom prst="rect">
            <a:avLst/>
          </a:prstGeom>
          <a:noFill/>
          <a:ln w="9525">
            <a:noFill/>
            <a:prstDash val="solid"/>
          </a:ln>
        </p:spPr>
        <p:txBody>
          <a:bodyPr lIns="95250" tIns="47625" rIns="95250" bIns="47625" anchor="t">
            <a:noAutofit/>
          </a:bodyPr>
          <a:lstStyle>
            <a:lvl1pPr algn="l">
              <a:lnSpc>
                <a:spcPct val="90000"/>
              </a:lnSpc>
              <a:defRPr sz="2100" b="0" i="0" u="none" strike="noStrike">
                <a:solidFill>
                  <a:srgbClr val="000000">
                    <a:alpha val="100000"/>
                  </a:srgbClr>
                </a:solidFill>
              </a:defRPr>
            </a:lvl1pPr>
          </a:lstStyle>
          <a:p>
            <a:pPr marL="0" lvl="0" indent="266700" algn="l">
              <a:lnSpc>
                <a:spcPct val="90000"/>
              </a:lnSpc>
              <a:buClr>
                <a:srgbClr val="000000"/>
              </a:buClr>
              <a:buChar char="•"/>
            </a:pPr>
            <a:r>
              <a:rPr lang="en-US" sz="2100" b="0" i="0" u="none" strike="noStrike">
                <a:solidFill>
                  <a:srgbClr val="000000"/>
                </a:solidFill>
              </a:rPr>
              <a:t>单击此处编辑母版文本样式</a:t>
            </a:r>
          </a:p>
          <a:p>
            <a:pPr marL="270000" lvl="1" indent="228600" algn="l">
              <a:lnSpc>
                <a:spcPct val="90000"/>
              </a:lnSpc>
              <a:buClr>
                <a:srgbClr val="000000"/>
              </a:buClr>
              <a:buChar char="•"/>
            </a:pPr>
            <a:r>
              <a:rPr lang="en-US" sz="1800" b="0" i="0" u="none" strike="noStrike">
                <a:solidFill>
                  <a:srgbClr val="000000"/>
                </a:solidFill>
              </a:rPr>
              <a:t>二级</a:t>
            </a:r>
          </a:p>
          <a:p>
            <a:pPr marL="540000" lvl="2" indent="190500" algn="l">
              <a:lnSpc>
                <a:spcPct val="90000"/>
              </a:lnSpc>
              <a:buClr>
                <a:srgbClr val="000000"/>
              </a:buClr>
              <a:buChar char="•"/>
            </a:pPr>
            <a:r>
              <a:rPr lang="en-US" sz="1500" b="0" i="0" u="none" strike="noStrike">
                <a:solidFill>
                  <a:srgbClr val="000000"/>
                </a:solidFill>
              </a:rPr>
              <a:t>三级</a:t>
            </a:r>
          </a:p>
          <a:p>
            <a:pPr marL="810000" lvl="3" indent="171450" algn="l">
              <a:lnSpc>
                <a:spcPct val="90000"/>
              </a:lnSpc>
              <a:buClr>
                <a:srgbClr val="000000"/>
              </a:buClr>
              <a:buChar char="•"/>
            </a:pPr>
            <a:r>
              <a:rPr lang="en-US" sz="1350" b="0" i="0" u="none" strike="noStrike">
                <a:solidFill>
                  <a:srgbClr val="000000"/>
                </a:solidFill>
              </a:rPr>
              <a:t>四级</a:t>
            </a:r>
          </a:p>
          <a:p>
            <a:pPr marL="1080000" lvl="4" indent="171450" algn="l">
              <a:lnSpc>
                <a:spcPct val="90000"/>
              </a:lnSpc>
              <a:buClr>
                <a:srgbClr val="000000"/>
              </a:buClr>
              <a:buChar char="•"/>
            </a:pPr>
            <a:r>
              <a:rPr lang="en-US" sz="1350" b="0" i="0" u="none" strike="noStrike">
                <a:solidFill>
                  <a:srgbClr val="000000"/>
                </a:solidFill>
              </a:rPr>
              <a:t>五级</a:t>
            </a:r>
          </a:p>
        </p:txBody>
      </p:sp>
      <p:sp>
        <p:nvSpPr>
          <p:cNvPr id="5" name="AutoShape 5"/>
          <p:cNvSpPr>
            <a:spLocks noGrp="1"/>
          </p:cNvSpPr>
          <p:nvPr>
            <p:ph type="body" sz="quarter" idx="30" hasCustomPrompt="1"/>
          </p:nvPr>
        </p:nvSpPr>
        <p:spPr>
          <a:xfrm>
            <a:off x="4629150" y="1681163"/>
            <a:ext cx="3887391" cy="823912"/>
          </a:xfrm>
          <a:prstGeom prst="rect">
            <a:avLst/>
          </a:prstGeom>
          <a:noFill/>
          <a:ln w="9525">
            <a:noFill/>
            <a:prstDash val="solid"/>
          </a:ln>
        </p:spPr>
        <p:txBody>
          <a:bodyPr lIns="95250" tIns="47625" rIns="95250" bIns="47625" anchor="b">
            <a:noAutofit/>
          </a:bodyPr>
          <a:lstStyle>
            <a:lvl1pPr algn="l">
              <a:lnSpc>
                <a:spcPct val="90000"/>
              </a:lnSpc>
              <a:defRPr sz="1800" b="1" i="0" u="none" strike="noStrike">
                <a:solidFill>
                  <a:srgbClr val="000000">
                    <a:alpha val="100000"/>
                  </a:srgbClr>
                </a:solidFill>
              </a:defRPr>
            </a:lvl1pPr>
          </a:lstStyle>
          <a:p>
            <a:pPr indent="0" algn="l">
              <a:lnSpc>
                <a:spcPct val="90000"/>
              </a:lnSpc>
            </a:pPr>
            <a:r>
              <a:rPr lang="en-US" sz="1800" b="1" i="0" u="none" strike="noStrike">
                <a:solidFill>
                  <a:srgbClr val="000000"/>
                </a:solidFill>
              </a:rPr>
              <a:t>单击此处编辑母版文本样式</a:t>
            </a:r>
          </a:p>
        </p:txBody>
      </p:sp>
      <p:sp>
        <p:nvSpPr>
          <p:cNvPr id="6" name="AutoShape 6"/>
          <p:cNvSpPr>
            <a:spLocks noGrp="1"/>
          </p:cNvSpPr>
          <p:nvPr>
            <p:ph type="body" sz="quarter" idx="31" hasCustomPrompt="1"/>
          </p:nvPr>
        </p:nvSpPr>
        <p:spPr>
          <a:xfrm>
            <a:off x="4629150" y="2505075"/>
            <a:ext cx="3887391" cy="3684588"/>
          </a:xfrm>
          <a:prstGeom prst="rect">
            <a:avLst/>
          </a:prstGeom>
          <a:noFill/>
          <a:ln w="9525">
            <a:noFill/>
            <a:prstDash val="solid"/>
          </a:ln>
        </p:spPr>
        <p:txBody>
          <a:bodyPr lIns="95250" tIns="47625" rIns="95250" bIns="47625" anchor="t">
            <a:noAutofit/>
          </a:bodyPr>
          <a:lstStyle>
            <a:lvl1pPr algn="l">
              <a:lnSpc>
                <a:spcPct val="90000"/>
              </a:lnSpc>
              <a:defRPr sz="2100" b="0" i="0" u="none" strike="noStrike">
                <a:solidFill>
                  <a:srgbClr val="000000">
                    <a:alpha val="100000"/>
                  </a:srgbClr>
                </a:solidFill>
              </a:defRPr>
            </a:lvl1pPr>
          </a:lstStyle>
          <a:p>
            <a:pPr marL="0" lvl="0" indent="266700" algn="l">
              <a:lnSpc>
                <a:spcPct val="90000"/>
              </a:lnSpc>
              <a:buClr>
                <a:srgbClr val="000000"/>
              </a:buClr>
              <a:buChar char="•"/>
            </a:pPr>
            <a:r>
              <a:rPr lang="en-US" sz="2100" b="0" i="0" u="none" strike="noStrike">
                <a:solidFill>
                  <a:srgbClr val="000000"/>
                </a:solidFill>
              </a:rPr>
              <a:t>单击此处编辑母版文本样式</a:t>
            </a:r>
          </a:p>
          <a:p>
            <a:pPr marL="270000" lvl="1" indent="228600" algn="l">
              <a:lnSpc>
                <a:spcPct val="90000"/>
              </a:lnSpc>
              <a:buClr>
                <a:srgbClr val="000000"/>
              </a:buClr>
              <a:buChar char="•"/>
            </a:pPr>
            <a:r>
              <a:rPr lang="en-US" sz="1800" b="0" i="0" u="none" strike="noStrike">
                <a:solidFill>
                  <a:srgbClr val="000000"/>
                </a:solidFill>
              </a:rPr>
              <a:t>二级</a:t>
            </a:r>
          </a:p>
          <a:p>
            <a:pPr marL="540000" lvl="2" indent="190500" algn="l">
              <a:lnSpc>
                <a:spcPct val="90000"/>
              </a:lnSpc>
              <a:buClr>
                <a:srgbClr val="000000"/>
              </a:buClr>
              <a:buChar char="•"/>
            </a:pPr>
            <a:r>
              <a:rPr lang="en-US" sz="1500" b="0" i="0" u="none" strike="noStrike">
                <a:solidFill>
                  <a:srgbClr val="000000"/>
                </a:solidFill>
              </a:rPr>
              <a:t>三级</a:t>
            </a:r>
          </a:p>
          <a:p>
            <a:pPr marL="810000" lvl="3" indent="171450" algn="l">
              <a:lnSpc>
                <a:spcPct val="90000"/>
              </a:lnSpc>
              <a:buClr>
                <a:srgbClr val="000000"/>
              </a:buClr>
              <a:buChar char="•"/>
            </a:pPr>
            <a:r>
              <a:rPr lang="en-US" sz="1350" b="0" i="0" u="none" strike="noStrike">
                <a:solidFill>
                  <a:srgbClr val="000000"/>
                </a:solidFill>
              </a:rPr>
              <a:t>四级</a:t>
            </a:r>
          </a:p>
          <a:p>
            <a:pPr marL="1080000" lvl="4" indent="171450" algn="l">
              <a:lnSpc>
                <a:spcPct val="90000"/>
              </a:lnSpc>
              <a:buClr>
                <a:srgbClr val="000000"/>
              </a:buClr>
              <a:buChar char="•"/>
            </a:pPr>
            <a:r>
              <a:rPr lang="en-US" sz="1350" b="0" i="0" u="none" strike="noStrike">
                <a:solidFill>
                  <a:srgbClr val="000000"/>
                </a:solidFill>
              </a:rPr>
              <a:t>五级</a:t>
            </a:r>
          </a:p>
        </p:txBody>
      </p:sp>
      <p:sp>
        <p:nvSpPr>
          <p:cNvPr id="7" name="AutoShape 7"/>
          <p:cNvSpPr>
            <a:spLocks noGrp="1"/>
          </p:cNvSpPr>
          <p:nvPr>
            <p:ph type="body" sz="quarter" idx="32" hasCustomPrompt="1"/>
          </p:nvPr>
        </p:nvSpPr>
        <p:spPr>
          <a:xfrm>
            <a:off x="628650" y="6356351"/>
            <a:ext cx="2057400" cy="365125"/>
          </a:xfrm>
          <a:prstGeom prst="rect">
            <a:avLst/>
          </a:prstGeom>
          <a:noFill/>
          <a:ln w="9525">
            <a:noFill/>
            <a:prstDash val="solid"/>
          </a:ln>
        </p:spPr>
        <p:txBody>
          <a:bodyPr lIns="95250" tIns="47625" rIns="95250" bIns="47625" anchor="ctr">
            <a:noAutofit/>
          </a:bodyPr>
          <a:lstStyle>
            <a:lvl1pPr algn="l">
              <a:lnSpc>
                <a:spcPct val="100000"/>
              </a:lnSpc>
              <a:defRPr sz="900" b="0" i="0" u="none" strike="noStrike">
                <a:solidFill>
                  <a:srgbClr val="898989">
                    <a:alpha val="100000"/>
                  </a:srgbClr>
                </a:solidFill>
                <a:latin typeface="等线"/>
              </a:defRPr>
            </a:lvl1pPr>
          </a:lstStyle>
          <a:p>
            <a:pPr indent="0" algn="l">
              <a:lnSpc>
                <a:spcPct val="100000"/>
              </a:lnSpc>
            </a:pPr>
            <a:r>
              <a:rPr lang="en-US" sz="900" b="0" i="0" u="none" strike="noStrike">
                <a:solidFill>
                  <a:srgbClr val="898989"/>
                </a:solidFill>
                <a:latin typeface="等线"/>
              </a:rPr>
              <a:t>2024/3/20</a:t>
            </a:r>
          </a:p>
        </p:txBody>
      </p:sp>
      <p:sp>
        <p:nvSpPr>
          <p:cNvPr id="8" name="AutoShape 8"/>
          <p:cNvSpPr>
            <a:spLocks noGrp="1"/>
          </p:cNvSpPr>
          <p:nvPr>
            <p:ph type="body" sz="quarter" idx="33" hasCustomPrompt="1"/>
          </p:nvPr>
        </p:nvSpPr>
        <p:spPr>
          <a:xfrm>
            <a:off x="3028950" y="6356351"/>
            <a:ext cx="3086100" cy="365125"/>
          </a:xfrm>
          <a:prstGeom prst="rect">
            <a:avLst/>
          </a:prstGeom>
          <a:noFill/>
          <a:ln w="9525">
            <a:noFill/>
            <a:prstDash val="solid"/>
          </a:ln>
        </p:spPr>
        <p:txBody>
          <a:bodyPr lIns="95250" tIns="47625" rIns="95250" bIns="47625" anchor="ctr">
            <a:noAutofit/>
          </a:bodyPr>
          <a:lstStyle>
            <a:lvl1pPr algn="ctr">
              <a:lnSpc>
                <a:spcPct val="100000"/>
              </a:lnSpc>
              <a:defRPr sz="900" b="0" i="0" u="none" strike="noStrike">
                <a:solidFill>
                  <a:srgbClr val="1F2329">
                    <a:alpha val="100000"/>
                  </a:srgbClr>
                </a:solidFill>
              </a:defRPr>
            </a:lvl1pPr>
          </a:lstStyle>
          <a:p>
            <a:pPr indent="0" algn="ctr">
              <a:lnSpc>
                <a:spcPct val="100000"/>
              </a:lnSpc>
            </a:pPr>
            <a:r>
              <a:rPr lang="en-US" sz="900" b="0" i="0" u="none" strike="noStrike">
                <a:solidFill>
                  <a:srgbClr val="898989"/>
                </a:solidFill>
                <a:latin typeface="等线"/>
              </a:rPr>
              <a:t>页脚</a:t>
            </a:r>
          </a:p>
        </p:txBody>
      </p:sp>
      <p:sp>
        <p:nvSpPr>
          <p:cNvPr id="9" name="AutoShape 9"/>
          <p:cNvSpPr>
            <a:spLocks noGrp="1"/>
          </p:cNvSpPr>
          <p:nvPr>
            <p:ph type="body" sz="quarter" idx="34" hasCustomPrompt="1"/>
          </p:nvPr>
        </p:nvSpPr>
        <p:spPr>
          <a:xfrm>
            <a:off x="6457950" y="6356351"/>
            <a:ext cx="2057400" cy="365125"/>
          </a:xfrm>
          <a:prstGeom prst="rect">
            <a:avLst/>
          </a:prstGeom>
          <a:noFill/>
          <a:ln w="9525">
            <a:noFill/>
            <a:prstDash val="solid"/>
          </a:ln>
        </p:spPr>
        <p:txBody>
          <a:bodyPr lIns="95250" tIns="47625" rIns="95250" bIns="47625" anchor="ctr">
            <a:noAutofit/>
          </a:bodyPr>
          <a:lstStyle>
            <a:lvl1pPr algn="r">
              <a:lnSpc>
                <a:spcPct val="100000"/>
              </a:lnSpc>
              <a:defRPr sz="900" b="0" i="0" u="none" strike="noStrike">
                <a:solidFill>
                  <a:srgbClr val="898989">
                    <a:alpha val="100000"/>
                  </a:srgbClr>
                </a:solidFill>
                <a:latin typeface="等线"/>
              </a:defRPr>
            </a:lvl1pPr>
          </a:lstStyle>
          <a:p>
            <a:pPr indent="0" algn="r">
              <a:lnSpc>
                <a:spcPct val="100000"/>
              </a:lnSpc>
            </a:pPr>
            <a:r>
              <a:rPr lang="en-US" sz="900" b="0" i="0" u="none" strike="noStrike">
                <a:solidFill>
                  <a:srgbClr val="898989"/>
                </a:solidFill>
                <a:latin typeface="等线"/>
              </a:rPr>
              <a:t>‹#›</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仅标题">
    <p:spTree>
      <p:nvGrpSpPr>
        <p:cNvPr id="1" name=""/>
        <p:cNvGrpSpPr/>
        <p:nvPr/>
      </p:nvGrpSpPr>
      <p:grpSpPr>
        <a:xfrm>
          <a:off x="0" y="0"/>
          <a:ext cx="0" cy="0"/>
          <a:chOff x="0" y="0"/>
          <a:chExt cx="0" cy="0"/>
        </a:xfrm>
      </p:grpSpPr>
      <p:sp>
        <p:nvSpPr>
          <p:cNvPr id="2" name="AutoShape 2"/>
          <p:cNvSpPr>
            <a:spLocks noGrp="1"/>
          </p:cNvSpPr>
          <p:nvPr>
            <p:ph type="body" sz="quarter" idx="35" hasCustomPrompt="1"/>
          </p:nvPr>
        </p:nvSpPr>
        <p:spPr>
          <a:xfrm>
            <a:off x="628650" y="365126"/>
            <a:ext cx="7886700" cy="1325563"/>
          </a:xfrm>
          <a:prstGeom prst="rect">
            <a:avLst/>
          </a:prstGeom>
          <a:noFill/>
          <a:ln w="9525">
            <a:noFill/>
            <a:prstDash val="solid"/>
          </a:ln>
        </p:spPr>
        <p:txBody>
          <a:bodyPr lIns="95250" tIns="47625" rIns="95250" bIns="47625" anchor="ctr">
            <a:noAutofit/>
          </a:bodyPr>
          <a:lstStyle>
            <a:lvl1pPr algn="l">
              <a:lnSpc>
                <a:spcPct val="90000"/>
              </a:lnSpc>
              <a:defRPr sz="3300" b="0" i="0" u="none" strike="noStrike">
                <a:solidFill>
                  <a:srgbClr val="000000">
                    <a:alpha val="100000"/>
                  </a:srgbClr>
                </a:solidFill>
              </a:defRPr>
            </a:lvl1pPr>
          </a:lstStyle>
          <a:p>
            <a:pPr indent="0" algn="l">
              <a:lnSpc>
                <a:spcPct val="90000"/>
              </a:lnSpc>
            </a:pPr>
            <a:r>
              <a:rPr lang="en-US" sz="3300" b="0" i="0" u="none" strike="noStrike">
                <a:solidFill>
                  <a:srgbClr val="000000"/>
                </a:solidFill>
              </a:rPr>
              <a:t>单击此处编辑母版标题样式</a:t>
            </a:r>
          </a:p>
        </p:txBody>
      </p:sp>
      <p:sp>
        <p:nvSpPr>
          <p:cNvPr id="3" name="AutoShape 3"/>
          <p:cNvSpPr>
            <a:spLocks noGrp="1"/>
          </p:cNvSpPr>
          <p:nvPr>
            <p:ph type="body" sz="quarter" idx="36" hasCustomPrompt="1"/>
          </p:nvPr>
        </p:nvSpPr>
        <p:spPr>
          <a:xfrm>
            <a:off x="628650" y="6356351"/>
            <a:ext cx="2057400" cy="365125"/>
          </a:xfrm>
          <a:prstGeom prst="rect">
            <a:avLst/>
          </a:prstGeom>
          <a:noFill/>
          <a:ln w="9525">
            <a:noFill/>
            <a:prstDash val="solid"/>
          </a:ln>
        </p:spPr>
        <p:txBody>
          <a:bodyPr lIns="95250" tIns="47625" rIns="95250" bIns="47625" anchor="ctr">
            <a:noAutofit/>
          </a:bodyPr>
          <a:lstStyle>
            <a:lvl1pPr algn="l">
              <a:lnSpc>
                <a:spcPct val="100000"/>
              </a:lnSpc>
              <a:defRPr sz="900" b="0" i="0" u="none" strike="noStrike">
                <a:solidFill>
                  <a:srgbClr val="898989">
                    <a:alpha val="100000"/>
                  </a:srgbClr>
                </a:solidFill>
                <a:latin typeface="等线"/>
              </a:defRPr>
            </a:lvl1pPr>
          </a:lstStyle>
          <a:p>
            <a:pPr indent="0" algn="l">
              <a:lnSpc>
                <a:spcPct val="100000"/>
              </a:lnSpc>
            </a:pPr>
            <a:r>
              <a:rPr lang="en-US" sz="900" b="0" i="0" u="none" strike="noStrike">
                <a:solidFill>
                  <a:srgbClr val="898989"/>
                </a:solidFill>
                <a:latin typeface="等线"/>
              </a:rPr>
              <a:t>2024/3/20</a:t>
            </a:r>
          </a:p>
        </p:txBody>
      </p:sp>
      <p:sp>
        <p:nvSpPr>
          <p:cNvPr id="4" name="AutoShape 4"/>
          <p:cNvSpPr>
            <a:spLocks noGrp="1"/>
          </p:cNvSpPr>
          <p:nvPr>
            <p:ph type="body" sz="quarter" idx="37" hasCustomPrompt="1"/>
          </p:nvPr>
        </p:nvSpPr>
        <p:spPr>
          <a:xfrm>
            <a:off x="3028950" y="6356351"/>
            <a:ext cx="3086100" cy="365125"/>
          </a:xfrm>
          <a:prstGeom prst="rect">
            <a:avLst/>
          </a:prstGeom>
          <a:noFill/>
          <a:ln w="9525">
            <a:noFill/>
            <a:prstDash val="solid"/>
          </a:ln>
        </p:spPr>
        <p:txBody>
          <a:bodyPr lIns="95250" tIns="47625" rIns="95250" bIns="47625" anchor="ctr">
            <a:noAutofit/>
          </a:bodyPr>
          <a:lstStyle>
            <a:lvl1pPr algn="ctr">
              <a:lnSpc>
                <a:spcPct val="100000"/>
              </a:lnSpc>
              <a:defRPr sz="900" b="0" i="0" u="none" strike="noStrike">
                <a:solidFill>
                  <a:srgbClr val="1F2329">
                    <a:alpha val="100000"/>
                  </a:srgbClr>
                </a:solidFill>
              </a:defRPr>
            </a:lvl1pPr>
          </a:lstStyle>
          <a:p>
            <a:pPr indent="0" algn="ctr">
              <a:lnSpc>
                <a:spcPct val="100000"/>
              </a:lnSpc>
            </a:pPr>
            <a:r>
              <a:rPr lang="en-US" sz="900" b="0" i="0" u="none" strike="noStrike">
                <a:solidFill>
                  <a:srgbClr val="898989"/>
                </a:solidFill>
                <a:latin typeface="等线"/>
              </a:rPr>
              <a:t>页脚</a:t>
            </a:r>
          </a:p>
        </p:txBody>
      </p:sp>
      <p:sp>
        <p:nvSpPr>
          <p:cNvPr id="5" name="AutoShape 5"/>
          <p:cNvSpPr>
            <a:spLocks noGrp="1"/>
          </p:cNvSpPr>
          <p:nvPr>
            <p:ph type="body" sz="quarter" idx="38" hasCustomPrompt="1"/>
          </p:nvPr>
        </p:nvSpPr>
        <p:spPr>
          <a:xfrm>
            <a:off x="6457950" y="6356351"/>
            <a:ext cx="2057400" cy="365125"/>
          </a:xfrm>
          <a:prstGeom prst="rect">
            <a:avLst/>
          </a:prstGeom>
          <a:noFill/>
          <a:ln w="9525">
            <a:noFill/>
            <a:prstDash val="solid"/>
          </a:ln>
        </p:spPr>
        <p:txBody>
          <a:bodyPr lIns="95250" tIns="47625" rIns="95250" bIns="47625" anchor="ctr">
            <a:noAutofit/>
          </a:bodyPr>
          <a:lstStyle>
            <a:lvl1pPr algn="r">
              <a:lnSpc>
                <a:spcPct val="100000"/>
              </a:lnSpc>
              <a:defRPr sz="900" b="0" i="0" u="none" strike="noStrike">
                <a:solidFill>
                  <a:srgbClr val="898989">
                    <a:alpha val="100000"/>
                  </a:srgbClr>
                </a:solidFill>
                <a:latin typeface="等线"/>
              </a:defRPr>
            </a:lvl1pPr>
          </a:lstStyle>
          <a:p>
            <a:pPr indent="0" algn="r">
              <a:lnSpc>
                <a:spcPct val="100000"/>
              </a:lnSpc>
            </a:pPr>
            <a:r>
              <a:rPr lang="en-US" sz="900" b="0" i="0" u="none" strike="noStrike">
                <a:solidFill>
                  <a:srgbClr val="898989"/>
                </a:solidFill>
                <a:latin typeface="等线"/>
              </a:rPr>
              <a:t>‹#›</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空白">
    <p:spTree>
      <p:nvGrpSpPr>
        <p:cNvPr id="1" name=""/>
        <p:cNvGrpSpPr/>
        <p:nvPr/>
      </p:nvGrpSpPr>
      <p:grpSpPr>
        <a:xfrm>
          <a:off x="0" y="0"/>
          <a:ext cx="0" cy="0"/>
          <a:chOff x="0" y="0"/>
          <a:chExt cx="0" cy="0"/>
        </a:xfrm>
      </p:grpSpPr>
      <p:sp>
        <p:nvSpPr>
          <p:cNvPr id="2" name="AutoShape 2"/>
          <p:cNvSpPr>
            <a:spLocks noGrp="1"/>
          </p:cNvSpPr>
          <p:nvPr>
            <p:ph type="body" sz="quarter" idx="39" hasCustomPrompt="1"/>
          </p:nvPr>
        </p:nvSpPr>
        <p:spPr>
          <a:xfrm>
            <a:off x="628650" y="6356351"/>
            <a:ext cx="2057400" cy="365125"/>
          </a:xfrm>
          <a:prstGeom prst="rect">
            <a:avLst/>
          </a:prstGeom>
          <a:noFill/>
          <a:ln w="9525">
            <a:noFill/>
            <a:prstDash val="solid"/>
          </a:ln>
        </p:spPr>
        <p:txBody>
          <a:bodyPr lIns="95250" tIns="47625" rIns="95250" bIns="47625" anchor="ctr">
            <a:noAutofit/>
          </a:bodyPr>
          <a:lstStyle>
            <a:lvl1pPr algn="l">
              <a:lnSpc>
                <a:spcPct val="100000"/>
              </a:lnSpc>
              <a:defRPr sz="900" b="0" i="0" u="none" strike="noStrike">
                <a:solidFill>
                  <a:srgbClr val="898989">
                    <a:alpha val="100000"/>
                  </a:srgbClr>
                </a:solidFill>
                <a:latin typeface="等线"/>
              </a:defRPr>
            </a:lvl1pPr>
          </a:lstStyle>
          <a:p>
            <a:pPr indent="0" algn="l">
              <a:lnSpc>
                <a:spcPct val="100000"/>
              </a:lnSpc>
            </a:pPr>
            <a:r>
              <a:rPr lang="en-US" sz="900" b="0" i="0" u="none" strike="noStrike">
                <a:solidFill>
                  <a:srgbClr val="898989"/>
                </a:solidFill>
                <a:latin typeface="等线"/>
              </a:rPr>
              <a:t>2024/3/20</a:t>
            </a:r>
          </a:p>
        </p:txBody>
      </p:sp>
      <p:sp>
        <p:nvSpPr>
          <p:cNvPr id="3" name="AutoShape 3"/>
          <p:cNvSpPr>
            <a:spLocks noGrp="1"/>
          </p:cNvSpPr>
          <p:nvPr>
            <p:ph type="body" sz="quarter" idx="40" hasCustomPrompt="1"/>
          </p:nvPr>
        </p:nvSpPr>
        <p:spPr>
          <a:xfrm>
            <a:off x="3028950" y="6356351"/>
            <a:ext cx="3086100" cy="365125"/>
          </a:xfrm>
          <a:prstGeom prst="rect">
            <a:avLst/>
          </a:prstGeom>
          <a:noFill/>
          <a:ln w="9525">
            <a:noFill/>
            <a:prstDash val="solid"/>
          </a:ln>
        </p:spPr>
        <p:txBody>
          <a:bodyPr lIns="95250" tIns="47625" rIns="95250" bIns="47625" anchor="ctr">
            <a:noAutofit/>
          </a:bodyPr>
          <a:lstStyle>
            <a:lvl1pPr algn="ctr">
              <a:lnSpc>
                <a:spcPct val="100000"/>
              </a:lnSpc>
              <a:defRPr sz="900" b="0" i="0" u="none" strike="noStrike">
                <a:solidFill>
                  <a:srgbClr val="1F2329">
                    <a:alpha val="100000"/>
                  </a:srgbClr>
                </a:solidFill>
              </a:defRPr>
            </a:lvl1pPr>
          </a:lstStyle>
          <a:p>
            <a:pPr indent="0" algn="ctr">
              <a:lnSpc>
                <a:spcPct val="100000"/>
              </a:lnSpc>
            </a:pPr>
            <a:r>
              <a:rPr lang="en-US" sz="900" b="0" i="0" u="none" strike="noStrike">
                <a:solidFill>
                  <a:srgbClr val="898989"/>
                </a:solidFill>
                <a:latin typeface="等线"/>
              </a:rPr>
              <a:t>页脚</a:t>
            </a:r>
          </a:p>
        </p:txBody>
      </p:sp>
      <p:sp>
        <p:nvSpPr>
          <p:cNvPr id="4" name="AutoShape 4"/>
          <p:cNvSpPr>
            <a:spLocks noGrp="1"/>
          </p:cNvSpPr>
          <p:nvPr>
            <p:ph type="body" sz="quarter" idx="41" hasCustomPrompt="1"/>
          </p:nvPr>
        </p:nvSpPr>
        <p:spPr>
          <a:xfrm>
            <a:off x="6457950" y="6356351"/>
            <a:ext cx="2057400" cy="365125"/>
          </a:xfrm>
          <a:prstGeom prst="rect">
            <a:avLst/>
          </a:prstGeom>
          <a:noFill/>
          <a:ln w="9525">
            <a:noFill/>
            <a:prstDash val="solid"/>
          </a:ln>
        </p:spPr>
        <p:txBody>
          <a:bodyPr lIns="95250" tIns="47625" rIns="95250" bIns="47625" anchor="ctr">
            <a:noAutofit/>
          </a:bodyPr>
          <a:lstStyle>
            <a:lvl1pPr algn="r">
              <a:lnSpc>
                <a:spcPct val="100000"/>
              </a:lnSpc>
              <a:defRPr sz="900" b="0" i="0" u="none" strike="noStrike">
                <a:solidFill>
                  <a:srgbClr val="898989">
                    <a:alpha val="100000"/>
                  </a:srgbClr>
                </a:solidFill>
                <a:latin typeface="等线"/>
              </a:defRPr>
            </a:lvl1pPr>
          </a:lstStyle>
          <a:p>
            <a:pPr indent="0" algn="r">
              <a:lnSpc>
                <a:spcPct val="100000"/>
              </a:lnSpc>
            </a:pPr>
            <a:r>
              <a:rPr lang="en-US" sz="900" b="0" i="0" u="none" strike="noStrike">
                <a:solidFill>
                  <a:srgbClr val="898989"/>
                </a:solidFill>
                <a:latin typeface="等线"/>
              </a:rPr>
              <a:t>‹#›</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内容与标题">
    <p:spTree>
      <p:nvGrpSpPr>
        <p:cNvPr id="1" name=""/>
        <p:cNvGrpSpPr/>
        <p:nvPr/>
      </p:nvGrpSpPr>
      <p:grpSpPr>
        <a:xfrm>
          <a:off x="0" y="0"/>
          <a:ext cx="0" cy="0"/>
          <a:chOff x="0" y="0"/>
          <a:chExt cx="0" cy="0"/>
        </a:xfrm>
      </p:grpSpPr>
      <p:sp>
        <p:nvSpPr>
          <p:cNvPr id="2" name="AutoShape 2"/>
          <p:cNvSpPr>
            <a:spLocks noGrp="1"/>
          </p:cNvSpPr>
          <p:nvPr>
            <p:ph type="body" sz="quarter" idx="42" hasCustomPrompt="1"/>
          </p:nvPr>
        </p:nvSpPr>
        <p:spPr>
          <a:xfrm>
            <a:off x="629841" y="457200"/>
            <a:ext cx="2949178" cy="1600200"/>
          </a:xfrm>
          <a:prstGeom prst="rect">
            <a:avLst/>
          </a:prstGeom>
          <a:noFill/>
          <a:ln w="9525">
            <a:noFill/>
            <a:prstDash val="solid"/>
          </a:ln>
        </p:spPr>
        <p:txBody>
          <a:bodyPr lIns="95250" tIns="47625" rIns="95250" bIns="47625" anchor="b">
            <a:noAutofit/>
          </a:bodyPr>
          <a:lstStyle>
            <a:lvl1pPr algn="l">
              <a:lnSpc>
                <a:spcPct val="90000"/>
              </a:lnSpc>
              <a:defRPr sz="2400" b="0" i="0" u="none" strike="noStrike">
                <a:solidFill>
                  <a:srgbClr val="000000">
                    <a:alpha val="100000"/>
                  </a:srgbClr>
                </a:solidFill>
              </a:defRPr>
            </a:lvl1pPr>
          </a:lstStyle>
          <a:p>
            <a:pPr indent="0" algn="l">
              <a:lnSpc>
                <a:spcPct val="90000"/>
              </a:lnSpc>
            </a:pPr>
            <a:r>
              <a:rPr lang="en-US" sz="2400" b="0" i="0" u="none" strike="noStrike">
                <a:solidFill>
                  <a:srgbClr val="000000"/>
                </a:solidFill>
              </a:rPr>
              <a:t>单击此处编辑母版标题样式</a:t>
            </a:r>
          </a:p>
        </p:txBody>
      </p:sp>
      <p:sp>
        <p:nvSpPr>
          <p:cNvPr id="3" name="AutoShape 3"/>
          <p:cNvSpPr>
            <a:spLocks noGrp="1"/>
          </p:cNvSpPr>
          <p:nvPr>
            <p:ph type="body" sz="quarter" idx="43" hasCustomPrompt="1"/>
          </p:nvPr>
        </p:nvSpPr>
        <p:spPr>
          <a:xfrm>
            <a:off x="3887391" y="987426"/>
            <a:ext cx="4629150" cy="4873625"/>
          </a:xfrm>
          <a:prstGeom prst="rect">
            <a:avLst/>
          </a:prstGeom>
          <a:noFill/>
          <a:ln w="9525">
            <a:noFill/>
            <a:prstDash val="solid"/>
          </a:ln>
        </p:spPr>
        <p:txBody>
          <a:bodyPr lIns="95250" tIns="47625" rIns="95250" bIns="47625" anchor="t">
            <a:noAutofit/>
          </a:bodyPr>
          <a:lstStyle>
            <a:lvl1pPr algn="l">
              <a:lnSpc>
                <a:spcPct val="90000"/>
              </a:lnSpc>
              <a:defRPr sz="2400" b="0" i="0" u="none" strike="noStrike">
                <a:solidFill>
                  <a:srgbClr val="000000">
                    <a:alpha val="100000"/>
                  </a:srgbClr>
                </a:solidFill>
              </a:defRPr>
            </a:lvl1pPr>
          </a:lstStyle>
          <a:p>
            <a:pPr marL="0" lvl="0" indent="304800" algn="l">
              <a:lnSpc>
                <a:spcPct val="90000"/>
              </a:lnSpc>
              <a:buClr>
                <a:srgbClr val="000000"/>
              </a:buClr>
              <a:buChar char="•"/>
            </a:pPr>
            <a:r>
              <a:rPr lang="en-US" sz="2400" b="0" i="0" u="none" strike="noStrike">
                <a:solidFill>
                  <a:srgbClr val="000000"/>
                </a:solidFill>
              </a:rPr>
              <a:t>单击此处编辑母版文本样式</a:t>
            </a:r>
          </a:p>
          <a:p>
            <a:pPr marL="270000" lvl="1" indent="266700" algn="l">
              <a:lnSpc>
                <a:spcPct val="90000"/>
              </a:lnSpc>
              <a:buClr>
                <a:srgbClr val="000000"/>
              </a:buClr>
              <a:buChar char="•"/>
            </a:pPr>
            <a:r>
              <a:rPr lang="en-US" sz="2100" b="0" i="0" u="none" strike="noStrike">
                <a:solidFill>
                  <a:srgbClr val="000000"/>
                </a:solidFill>
              </a:rPr>
              <a:t>二级</a:t>
            </a:r>
          </a:p>
          <a:p>
            <a:pPr marL="540000" lvl="2" indent="228600" algn="l">
              <a:lnSpc>
                <a:spcPct val="90000"/>
              </a:lnSpc>
              <a:buClr>
                <a:srgbClr val="000000"/>
              </a:buClr>
              <a:buChar char="•"/>
            </a:pPr>
            <a:r>
              <a:rPr lang="en-US" sz="1800" b="0" i="0" u="none" strike="noStrike">
                <a:solidFill>
                  <a:srgbClr val="000000"/>
                </a:solidFill>
              </a:rPr>
              <a:t>三级</a:t>
            </a:r>
          </a:p>
          <a:p>
            <a:pPr marL="810000" lvl="3" indent="190500" algn="l">
              <a:lnSpc>
                <a:spcPct val="90000"/>
              </a:lnSpc>
              <a:buClr>
                <a:srgbClr val="000000"/>
              </a:buClr>
              <a:buChar char="•"/>
            </a:pPr>
            <a:r>
              <a:rPr lang="en-US" sz="1500" b="0" i="0" u="none" strike="noStrike">
                <a:solidFill>
                  <a:srgbClr val="000000"/>
                </a:solidFill>
              </a:rPr>
              <a:t>四级</a:t>
            </a:r>
          </a:p>
          <a:p>
            <a:pPr marL="1080000" lvl="4" indent="190500" algn="l">
              <a:lnSpc>
                <a:spcPct val="90000"/>
              </a:lnSpc>
              <a:buClr>
                <a:srgbClr val="000000"/>
              </a:buClr>
              <a:buChar char="•"/>
            </a:pPr>
            <a:r>
              <a:rPr lang="en-US" sz="1500" b="0" i="0" u="none" strike="noStrike">
                <a:solidFill>
                  <a:srgbClr val="000000"/>
                </a:solidFill>
              </a:rPr>
              <a:t>五级</a:t>
            </a:r>
          </a:p>
        </p:txBody>
      </p:sp>
      <p:sp>
        <p:nvSpPr>
          <p:cNvPr id="4" name="AutoShape 4"/>
          <p:cNvSpPr>
            <a:spLocks noGrp="1"/>
          </p:cNvSpPr>
          <p:nvPr>
            <p:ph type="body" sz="quarter" idx="44" hasCustomPrompt="1"/>
          </p:nvPr>
        </p:nvSpPr>
        <p:spPr>
          <a:xfrm>
            <a:off x="629841" y="2057400"/>
            <a:ext cx="2949178" cy="3811588"/>
          </a:xfrm>
          <a:prstGeom prst="rect">
            <a:avLst/>
          </a:prstGeom>
          <a:noFill/>
          <a:ln w="9525">
            <a:noFill/>
            <a:prstDash val="solid"/>
          </a:ln>
        </p:spPr>
        <p:txBody>
          <a:bodyPr lIns="95250" tIns="47625" rIns="95250" bIns="47625" anchor="t">
            <a:noAutofit/>
          </a:bodyPr>
          <a:lstStyle>
            <a:lvl1pPr algn="l">
              <a:lnSpc>
                <a:spcPct val="90000"/>
              </a:lnSpc>
              <a:defRPr sz="1200" b="0" i="0" u="none" strike="noStrike">
                <a:solidFill>
                  <a:srgbClr val="000000">
                    <a:alpha val="100000"/>
                  </a:srgbClr>
                </a:solidFill>
              </a:defRPr>
            </a:lvl1pPr>
          </a:lstStyle>
          <a:p>
            <a:pPr indent="0" algn="l">
              <a:lnSpc>
                <a:spcPct val="90000"/>
              </a:lnSpc>
            </a:pPr>
            <a:r>
              <a:rPr lang="en-US" sz="1200" b="0" i="0" u="none" strike="noStrike">
                <a:solidFill>
                  <a:srgbClr val="000000"/>
                </a:solidFill>
              </a:rPr>
              <a:t>单击此处编辑母版文本样式</a:t>
            </a:r>
          </a:p>
        </p:txBody>
      </p:sp>
      <p:sp>
        <p:nvSpPr>
          <p:cNvPr id="5" name="AutoShape 5"/>
          <p:cNvSpPr>
            <a:spLocks noGrp="1"/>
          </p:cNvSpPr>
          <p:nvPr>
            <p:ph type="body" sz="quarter" idx="45" hasCustomPrompt="1"/>
          </p:nvPr>
        </p:nvSpPr>
        <p:spPr>
          <a:xfrm>
            <a:off x="628650" y="6356351"/>
            <a:ext cx="2057400" cy="365125"/>
          </a:xfrm>
          <a:prstGeom prst="rect">
            <a:avLst/>
          </a:prstGeom>
          <a:noFill/>
          <a:ln w="9525">
            <a:noFill/>
            <a:prstDash val="solid"/>
          </a:ln>
        </p:spPr>
        <p:txBody>
          <a:bodyPr lIns="95250" tIns="47625" rIns="95250" bIns="47625" anchor="ctr">
            <a:noAutofit/>
          </a:bodyPr>
          <a:lstStyle>
            <a:lvl1pPr algn="l">
              <a:lnSpc>
                <a:spcPct val="100000"/>
              </a:lnSpc>
              <a:defRPr sz="900" b="0" i="0" u="none" strike="noStrike">
                <a:solidFill>
                  <a:srgbClr val="898989">
                    <a:alpha val="100000"/>
                  </a:srgbClr>
                </a:solidFill>
                <a:latin typeface="等线"/>
              </a:defRPr>
            </a:lvl1pPr>
          </a:lstStyle>
          <a:p>
            <a:pPr indent="0" algn="l">
              <a:lnSpc>
                <a:spcPct val="100000"/>
              </a:lnSpc>
            </a:pPr>
            <a:r>
              <a:rPr lang="en-US" sz="900" b="0" i="0" u="none" strike="noStrike">
                <a:solidFill>
                  <a:srgbClr val="898989"/>
                </a:solidFill>
                <a:latin typeface="等线"/>
              </a:rPr>
              <a:t>2024/3/20</a:t>
            </a:r>
          </a:p>
        </p:txBody>
      </p:sp>
      <p:sp>
        <p:nvSpPr>
          <p:cNvPr id="6" name="AutoShape 6"/>
          <p:cNvSpPr>
            <a:spLocks noGrp="1"/>
          </p:cNvSpPr>
          <p:nvPr>
            <p:ph type="body" sz="quarter" idx="46" hasCustomPrompt="1"/>
          </p:nvPr>
        </p:nvSpPr>
        <p:spPr>
          <a:xfrm>
            <a:off x="3028950" y="6356351"/>
            <a:ext cx="3086100" cy="365125"/>
          </a:xfrm>
          <a:prstGeom prst="rect">
            <a:avLst/>
          </a:prstGeom>
          <a:noFill/>
          <a:ln w="9525">
            <a:noFill/>
            <a:prstDash val="solid"/>
          </a:ln>
        </p:spPr>
        <p:txBody>
          <a:bodyPr lIns="95250" tIns="47625" rIns="95250" bIns="47625" anchor="ctr">
            <a:noAutofit/>
          </a:bodyPr>
          <a:lstStyle>
            <a:lvl1pPr algn="ctr">
              <a:lnSpc>
                <a:spcPct val="100000"/>
              </a:lnSpc>
              <a:defRPr sz="900" b="0" i="0" u="none" strike="noStrike">
                <a:solidFill>
                  <a:srgbClr val="1F2329">
                    <a:alpha val="100000"/>
                  </a:srgbClr>
                </a:solidFill>
              </a:defRPr>
            </a:lvl1pPr>
          </a:lstStyle>
          <a:p>
            <a:pPr indent="0" algn="ctr">
              <a:lnSpc>
                <a:spcPct val="100000"/>
              </a:lnSpc>
            </a:pPr>
            <a:r>
              <a:rPr lang="en-US" sz="900" b="0" i="0" u="none" strike="noStrike">
                <a:solidFill>
                  <a:srgbClr val="898989"/>
                </a:solidFill>
                <a:latin typeface="等线"/>
              </a:rPr>
              <a:t>页脚</a:t>
            </a:r>
          </a:p>
        </p:txBody>
      </p:sp>
      <p:sp>
        <p:nvSpPr>
          <p:cNvPr id="7" name="AutoShape 7"/>
          <p:cNvSpPr>
            <a:spLocks noGrp="1"/>
          </p:cNvSpPr>
          <p:nvPr>
            <p:ph type="body" sz="quarter" idx="47" hasCustomPrompt="1"/>
          </p:nvPr>
        </p:nvSpPr>
        <p:spPr>
          <a:xfrm>
            <a:off x="6457950" y="6356351"/>
            <a:ext cx="2057400" cy="365125"/>
          </a:xfrm>
          <a:prstGeom prst="rect">
            <a:avLst/>
          </a:prstGeom>
          <a:noFill/>
          <a:ln w="9525">
            <a:noFill/>
            <a:prstDash val="solid"/>
          </a:ln>
        </p:spPr>
        <p:txBody>
          <a:bodyPr lIns="95250" tIns="47625" rIns="95250" bIns="47625" anchor="ctr">
            <a:noAutofit/>
          </a:bodyPr>
          <a:lstStyle>
            <a:lvl1pPr algn="r">
              <a:lnSpc>
                <a:spcPct val="100000"/>
              </a:lnSpc>
              <a:defRPr sz="900" b="0" i="0" u="none" strike="noStrike">
                <a:solidFill>
                  <a:srgbClr val="898989">
                    <a:alpha val="100000"/>
                  </a:srgbClr>
                </a:solidFill>
                <a:latin typeface="等线"/>
              </a:defRPr>
            </a:lvl1pPr>
          </a:lstStyle>
          <a:p>
            <a:pPr indent="0" algn="r">
              <a:lnSpc>
                <a:spcPct val="100000"/>
              </a:lnSpc>
            </a:pPr>
            <a:r>
              <a:rPr lang="en-US" sz="900" b="0" i="0" u="none" strike="noStrike">
                <a:solidFill>
                  <a:srgbClr val="898989"/>
                </a:solidFill>
                <a:latin typeface="等线"/>
              </a:rPr>
              <a:t>‹#›</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标题和内容" type="obj">
  <p:cSld name="OBJECT">
    <p:spTree>
      <p:nvGrpSpPr>
        <p:cNvPr id="1" name="Shape 17"/>
        <p:cNvGrpSpPr/>
        <p:nvPr/>
      </p:nvGrpSpPr>
      <p:grpSpPr>
        <a:xfrm>
          <a:off x="0" y="0"/>
          <a:ext cx="0" cy="0"/>
          <a:chOff x="0" y="0"/>
          <a:chExt cx="0" cy="0"/>
        </a:xfrm>
      </p:grpSpPr>
      <p:sp>
        <p:nvSpPr>
          <p:cNvPr id="18" name="Shape 54"/>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9" name="Shape 55"/>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0" name="Shape 56"/>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1" name="Shape 57"/>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2" name="Shape 58"/>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图片与标题">
    <p:spTree>
      <p:nvGrpSpPr>
        <p:cNvPr id="1" name=""/>
        <p:cNvGrpSpPr/>
        <p:nvPr/>
      </p:nvGrpSpPr>
      <p:grpSpPr>
        <a:xfrm>
          <a:off x="0" y="0"/>
          <a:ext cx="0" cy="0"/>
          <a:chOff x="0" y="0"/>
          <a:chExt cx="0" cy="0"/>
        </a:xfrm>
      </p:grpSpPr>
      <p:sp>
        <p:nvSpPr>
          <p:cNvPr id="2" name="AutoShape 2"/>
          <p:cNvSpPr>
            <a:spLocks noGrp="1"/>
          </p:cNvSpPr>
          <p:nvPr>
            <p:ph type="body" sz="quarter" idx="48" hasCustomPrompt="1"/>
          </p:nvPr>
        </p:nvSpPr>
        <p:spPr>
          <a:xfrm>
            <a:off x="629841" y="457200"/>
            <a:ext cx="2949178" cy="1600200"/>
          </a:xfrm>
          <a:prstGeom prst="rect">
            <a:avLst/>
          </a:prstGeom>
          <a:noFill/>
          <a:ln w="9525">
            <a:noFill/>
            <a:prstDash val="solid"/>
          </a:ln>
        </p:spPr>
        <p:txBody>
          <a:bodyPr lIns="95250" tIns="47625" rIns="95250" bIns="47625" anchor="b">
            <a:noAutofit/>
          </a:bodyPr>
          <a:lstStyle>
            <a:lvl1pPr algn="l">
              <a:lnSpc>
                <a:spcPct val="90000"/>
              </a:lnSpc>
              <a:defRPr sz="2400" b="0" i="0" u="none" strike="noStrike">
                <a:solidFill>
                  <a:srgbClr val="000000">
                    <a:alpha val="100000"/>
                  </a:srgbClr>
                </a:solidFill>
              </a:defRPr>
            </a:lvl1pPr>
          </a:lstStyle>
          <a:p>
            <a:pPr indent="0" algn="l">
              <a:lnSpc>
                <a:spcPct val="90000"/>
              </a:lnSpc>
            </a:pPr>
            <a:r>
              <a:rPr lang="en-US" sz="2400" b="0" i="0" u="none" strike="noStrike">
                <a:solidFill>
                  <a:srgbClr val="000000"/>
                </a:solidFill>
              </a:rPr>
              <a:t>单击此处编辑母版标题样式</a:t>
            </a:r>
          </a:p>
        </p:txBody>
      </p:sp>
      <p:sp>
        <p:nvSpPr>
          <p:cNvPr id="3" name="AutoShape 3"/>
          <p:cNvSpPr>
            <a:spLocks noGrp="1"/>
          </p:cNvSpPr>
          <p:nvPr>
            <p:ph type="pic" sz="quarter" idx="49"/>
          </p:nvPr>
        </p:nvSpPr>
        <p:spPr>
          <a:xfrm>
            <a:off x="3887391" y="987426"/>
            <a:ext cx="4629150" cy="4873625"/>
          </a:xfrm>
          <a:prstGeom prst="rect">
            <a:avLst/>
          </a:prstGeom>
          <a:noFill/>
          <a:ln w="9525">
            <a:noFill/>
            <a:prstDash val="solid"/>
          </a:ln>
        </p:spPr>
        <p:txBody>
          <a:bodyPr lIns="95250" tIns="95250" rIns="95250" bIns="95250" anchor="ctr">
            <a:noAutofit/>
          </a:bodyPr>
          <a:lstStyle>
            <a:lvl1pPr algn="ctr">
              <a:defRPr sz="2400" b="0" i="0" u="none" strike="noStrike">
                <a:solidFill>
                  <a:srgbClr val="1F2329">
                    <a:alpha val="100000"/>
                  </a:srgbClr>
                </a:solidFill>
              </a:defRPr>
            </a:lvl1pPr>
          </a:lstStyle>
          <a:p>
            <a:pPr algn="ctr"/>
            <a:endParaRPr/>
          </a:p>
        </p:txBody>
      </p:sp>
      <p:sp>
        <p:nvSpPr>
          <p:cNvPr id="4" name="AutoShape 4"/>
          <p:cNvSpPr>
            <a:spLocks noGrp="1"/>
          </p:cNvSpPr>
          <p:nvPr>
            <p:ph type="body" sz="quarter" idx="50" hasCustomPrompt="1"/>
          </p:nvPr>
        </p:nvSpPr>
        <p:spPr>
          <a:xfrm>
            <a:off x="629841" y="2057400"/>
            <a:ext cx="2949178" cy="3811588"/>
          </a:xfrm>
          <a:prstGeom prst="rect">
            <a:avLst/>
          </a:prstGeom>
          <a:noFill/>
          <a:ln w="9525">
            <a:noFill/>
            <a:prstDash val="solid"/>
          </a:ln>
        </p:spPr>
        <p:txBody>
          <a:bodyPr lIns="95250" tIns="47625" rIns="95250" bIns="47625" anchor="t">
            <a:noAutofit/>
          </a:bodyPr>
          <a:lstStyle>
            <a:lvl1pPr algn="l">
              <a:lnSpc>
                <a:spcPct val="90000"/>
              </a:lnSpc>
              <a:defRPr sz="1200" b="0" i="0" u="none" strike="noStrike">
                <a:solidFill>
                  <a:srgbClr val="000000">
                    <a:alpha val="100000"/>
                  </a:srgbClr>
                </a:solidFill>
              </a:defRPr>
            </a:lvl1pPr>
          </a:lstStyle>
          <a:p>
            <a:pPr indent="0" algn="l">
              <a:lnSpc>
                <a:spcPct val="90000"/>
              </a:lnSpc>
            </a:pPr>
            <a:r>
              <a:rPr lang="en-US" sz="1200" b="0" i="0" u="none" strike="noStrike">
                <a:solidFill>
                  <a:srgbClr val="000000"/>
                </a:solidFill>
              </a:rPr>
              <a:t>单击此处编辑母版文本样式</a:t>
            </a:r>
          </a:p>
        </p:txBody>
      </p:sp>
      <p:sp>
        <p:nvSpPr>
          <p:cNvPr id="5" name="AutoShape 5"/>
          <p:cNvSpPr>
            <a:spLocks noGrp="1"/>
          </p:cNvSpPr>
          <p:nvPr>
            <p:ph type="body" sz="quarter" idx="51" hasCustomPrompt="1"/>
          </p:nvPr>
        </p:nvSpPr>
        <p:spPr>
          <a:xfrm>
            <a:off x="628650" y="6356351"/>
            <a:ext cx="2057400" cy="365125"/>
          </a:xfrm>
          <a:prstGeom prst="rect">
            <a:avLst/>
          </a:prstGeom>
          <a:noFill/>
          <a:ln w="9525">
            <a:noFill/>
            <a:prstDash val="solid"/>
          </a:ln>
        </p:spPr>
        <p:txBody>
          <a:bodyPr lIns="95250" tIns="47625" rIns="95250" bIns="47625" anchor="ctr">
            <a:noAutofit/>
          </a:bodyPr>
          <a:lstStyle>
            <a:lvl1pPr algn="l">
              <a:lnSpc>
                <a:spcPct val="100000"/>
              </a:lnSpc>
              <a:defRPr sz="900" b="0" i="0" u="none" strike="noStrike">
                <a:solidFill>
                  <a:srgbClr val="898989">
                    <a:alpha val="100000"/>
                  </a:srgbClr>
                </a:solidFill>
                <a:latin typeface="等线"/>
              </a:defRPr>
            </a:lvl1pPr>
          </a:lstStyle>
          <a:p>
            <a:pPr indent="0" algn="l">
              <a:lnSpc>
                <a:spcPct val="100000"/>
              </a:lnSpc>
            </a:pPr>
            <a:r>
              <a:rPr lang="en-US" sz="900" b="0" i="0" u="none" strike="noStrike">
                <a:solidFill>
                  <a:srgbClr val="898989"/>
                </a:solidFill>
                <a:latin typeface="等线"/>
              </a:rPr>
              <a:t>2024/3/20</a:t>
            </a:r>
          </a:p>
        </p:txBody>
      </p:sp>
      <p:sp>
        <p:nvSpPr>
          <p:cNvPr id="6" name="AutoShape 6"/>
          <p:cNvSpPr>
            <a:spLocks noGrp="1"/>
          </p:cNvSpPr>
          <p:nvPr>
            <p:ph type="body" sz="quarter" idx="52" hasCustomPrompt="1"/>
          </p:nvPr>
        </p:nvSpPr>
        <p:spPr>
          <a:xfrm>
            <a:off x="3028950" y="6356351"/>
            <a:ext cx="3086100" cy="365125"/>
          </a:xfrm>
          <a:prstGeom prst="rect">
            <a:avLst/>
          </a:prstGeom>
          <a:noFill/>
          <a:ln w="9525">
            <a:noFill/>
            <a:prstDash val="solid"/>
          </a:ln>
        </p:spPr>
        <p:txBody>
          <a:bodyPr lIns="95250" tIns="47625" rIns="95250" bIns="47625" anchor="ctr">
            <a:noAutofit/>
          </a:bodyPr>
          <a:lstStyle>
            <a:lvl1pPr algn="ctr">
              <a:lnSpc>
                <a:spcPct val="100000"/>
              </a:lnSpc>
              <a:defRPr sz="900" b="0" i="0" u="none" strike="noStrike">
                <a:solidFill>
                  <a:srgbClr val="1F2329">
                    <a:alpha val="100000"/>
                  </a:srgbClr>
                </a:solidFill>
              </a:defRPr>
            </a:lvl1pPr>
          </a:lstStyle>
          <a:p>
            <a:pPr indent="0" algn="ctr">
              <a:lnSpc>
                <a:spcPct val="100000"/>
              </a:lnSpc>
            </a:pPr>
            <a:r>
              <a:rPr lang="en-US" sz="900" b="0" i="0" u="none" strike="noStrike">
                <a:solidFill>
                  <a:srgbClr val="898989"/>
                </a:solidFill>
                <a:latin typeface="等线"/>
              </a:rPr>
              <a:t>页脚</a:t>
            </a:r>
          </a:p>
        </p:txBody>
      </p:sp>
      <p:sp>
        <p:nvSpPr>
          <p:cNvPr id="7" name="AutoShape 7"/>
          <p:cNvSpPr>
            <a:spLocks noGrp="1"/>
          </p:cNvSpPr>
          <p:nvPr>
            <p:ph type="body" sz="quarter" idx="53" hasCustomPrompt="1"/>
          </p:nvPr>
        </p:nvSpPr>
        <p:spPr>
          <a:xfrm>
            <a:off x="6457950" y="6356351"/>
            <a:ext cx="2057400" cy="365125"/>
          </a:xfrm>
          <a:prstGeom prst="rect">
            <a:avLst/>
          </a:prstGeom>
          <a:noFill/>
          <a:ln w="9525">
            <a:noFill/>
            <a:prstDash val="solid"/>
          </a:ln>
        </p:spPr>
        <p:txBody>
          <a:bodyPr lIns="95250" tIns="47625" rIns="95250" bIns="47625" anchor="ctr">
            <a:noAutofit/>
          </a:bodyPr>
          <a:lstStyle>
            <a:lvl1pPr algn="r">
              <a:lnSpc>
                <a:spcPct val="100000"/>
              </a:lnSpc>
              <a:defRPr sz="900" b="0" i="0" u="none" strike="noStrike">
                <a:solidFill>
                  <a:srgbClr val="898989">
                    <a:alpha val="100000"/>
                  </a:srgbClr>
                </a:solidFill>
                <a:latin typeface="等线"/>
              </a:defRPr>
            </a:lvl1pPr>
          </a:lstStyle>
          <a:p>
            <a:pPr indent="0" algn="r">
              <a:lnSpc>
                <a:spcPct val="100000"/>
              </a:lnSpc>
            </a:pPr>
            <a:r>
              <a:rPr lang="en-US" sz="900" b="0" i="0" u="none" strike="noStrike">
                <a:solidFill>
                  <a:srgbClr val="898989"/>
                </a:solidFill>
                <a:latin typeface="等线"/>
              </a:rPr>
              <a:t>‹#›</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标题和竖排文字">
    <p:spTree>
      <p:nvGrpSpPr>
        <p:cNvPr id="1" name=""/>
        <p:cNvGrpSpPr/>
        <p:nvPr/>
      </p:nvGrpSpPr>
      <p:grpSpPr>
        <a:xfrm>
          <a:off x="0" y="0"/>
          <a:ext cx="0" cy="0"/>
          <a:chOff x="0" y="0"/>
          <a:chExt cx="0" cy="0"/>
        </a:xfrm>
      </p:grpSpPr>
      <p:sp>
        <p:nvSpPr>
          <p:cNvPr id="2" name="AutoShape 2"/>
          <p:cNvSpPr>
            <a:spLocks noGrp="1"/>
          </p:cNvSpPr>
          <p:nvPr>
            <p:ph type="body" sz="quarter" idx="54" hasCustomPrompt="1"/>
          </p:nvPr>
        </p:nvSpPr>
        <p:spPr>
          <a:xfrm>
            <a:off x="628650" y="365126"/>
            <a:ext cx="7886700" cy="1325563"/>
          </a:xfrm>
          <a:prstGeom prst="rect">
            <a:avLst/>
          </a:prstGeom>
          <a:noFill/>
          <a:ln w="9525">
            <a:noFill/>
            <a:prstDash val="solid"/>
          </a:ln>
        </p:spPr>
        <p:txBody>
          <a:bodyPr lIns="95250" tIns="47625" rIns="95250" bIns="47625" anchor="ctr">
            <a:noAutofit/>
          </a:bodyPr>
          <a:lstStyle>
            <a:lvl1pPr algn="l">
              <a:lnSpc>
                <a:spcPct val="90000"/>
              </a:lnSpc>
              <a:defRPr sz="3300" b="0" i="0" u="none" strike="noStrike">
                <a:solidFill>
                  <a:srgbClr val="000000">
                    <a:alpha val="100000"/>
                  </a:srgbClr>
                </a:solidFill>
              </a:defRPr>
            </a:lvl1pPr>
          </a:lstStyle>
          <a:p>
            <a:pPr indent="0" algn="l">
              <a:lnSpc>
                <a:spcPct val="90000"/>
              </a:lnSpc>
            </a:pPr>
            <a:r>
              <a:rPr lang="en-US" sz="3300" b="0" i="0" u="none" strike="noStrike">
                <a:solidFill>
                  <a:srgbClr val="000000"/>
                </a:solidFill>
              </a:rPr>
              <a:t>单击此处编辑母版标题样式</a:t>
            </a:r>
          </a:p>
        </p:txBody>
      </p:sp>
      <p:sp>
        <p:nvSpPr>
          <p:cNvPr id="3" name="AutoShape 3"/>
          <p:cNvSpPr>
            <a:spLocks noGrp="1"/>
          </p:cNvSpPr>
          <p:nvPr>
            <p:ph type="body" sz="quarter" idx="55" hasCustomPrompt="1"/>
          </p:nvPr>
        </p:nvSpPr>
        <p:spPr>
          <a:xfrm>
            <a:off x="628650" y="1825625"/>
            <a:ext cx="7886700" cy="4351338"/>
          </a:xfrm>
          <a:prstGeom prst="rect">
            <a:avLst/>
          </a:prstGeom>
          <a:noFill/>
          <a:ln w="9525">
            <a:noFill/>
            <a:prstDash val="solid"/>
          </a:ln>
        </p:spPr>
        <p:txBody>
          <a:bodyPr lIns="95250" tIns="47625" rIns="95250" bIns="47625" anchor="t">
            <a:noAutofit/>
          </a:bodyPr>
          <a:lstStyle>
            <a:lvl1pPr algn="l">
              <a:lnSpc>
                <a:spcPct val="90000"/>
              </a:lnSpc>
              <a:defRPr sz="2100" b="0" i="0" u="none" strike="noStrike">
                <a:solidFill>
                  <a:srgbClr val="000000">
                    <a:alpha val="100000"/>
                  </a:srgbClr>
                </a:solidFill>
              </a:defRPr>
            </a:lvl1pPr>
          </a:lstStyle>
          <a:p>
            <a:pPr marL="0" lvl="0" indent="266700" algn="l">
              <a:lnSpc>
                <a:spcPct val="90000"/>
              </a:lnSpc>
              <a:buClr>
                <a:srgbClr val="000000"/>
              </a:buClr>
              <a:buChar char="•"/>
            </a:pPr>
            <a:r>
              <a:rPr lang="en-US" sz="2100" b="0" i="0" u="none" strike="noStrike">
                <a:solidFill>
                  <a:srgbClr val="000000"/>
                </a:solidFill>
              </a:rPr>
              <a:t>单击此处编辑母版文本样式</a:t>
            </a:r>
          </a:p>
          <a:p>
            <a:pPr marL="270000" lvl="1" indent="228600" algn="l">
              <a:lnSpc>
                <a:spcPct val="90000"/>
              </a:lnSpc>
              <a:buClr>
                <a:srgbClr val="000000"/>
              </a:buClr>
              <a:buChar char="•"/>
            </a:pPr>
            <a:r>
              <a:rPr lang="en-US" sz="1800" b="0" i="0" u="none" strike="noStrike">
                <a:solidFill>
                  <a:srgbClr val="000000"/>
                </a:solidFill>
              </a:rPr>
              <a:t>二级</a:t>
            </a:r>
          </a:p>
          <a:p>
            <a:pPr marL="540000" lvl="2" indent="190500" algn="l">
              <a:lnSpc>
                <a:spcPct val="90000"/>
              </a:lnSpc>
              <a:buClr>
                <a:srgbClr val="000000"/>
              </a:buClr>
              <a:buChar char="•"/>
            </a:pPr>
            <a:r>
              <a:rPr lang="en-US" sz="1500" b="0" i="0" u="none" strike="noStrike">
                <a:solidFill>
                  <a:srgbClr val="000000"/>
                </a:solidFill>
              </a:rPr>
              <a:t>三级</a:t>
            </a:r>
          </a:p>
          <a:p>
            <a:pPr marL="810000" lvl="3" indent="171450" algn="l">
              <a:lnSpc>
                <a:spcPct val="90000"/>
              </a:lnSpc>
              <a:buClr>
                <a:srgbClr val="000000"/>
              </a:buClr>
              <a:buChar char="•"/>
            </a:pPr>
            <a:r>
              <a:rPr lang="en-US" sz="1350" b="0" i="0" u="none" strike="noStrike">
                <a:solidFill>
                  <a:srgbClr val="000000"/>
                </a:solidFill>
              </a:rPr>
              <a:t>四级</a:t>
            </a:r>
          </a:p>
          <a:p>
            <a:pPr marL="1080000" lvl="4" indent="171450" algn="l">
              <a:lnSpc>
                <a:spcPct val="90000"/>
              </a:lnSpc>
              <a:buClr>
                <a:srgbClr val="000000"/>
              </a:buClr>
              <a:buChar char="•"/>
            </a:pPr>
            <a:r>
              <a:rPr lang="en-US" sz="1350" b="0" i="0" u="none" strike="noStrike">
                <a:solidFill>
                  <a:srgbClr val="000000"/>
                </a:solidFill>
              </a:rPr>
              <a:t>五级</a:t>
            </a:r>
          </a:p>
        </p:txBody>
      </p:sp>
      <p:sp>
        <p:nvSpPr>
          <p:cNvPr id="4" name="AutoShape 4"/>
          <p:cNvSpPr>
            <a:spLocks noGrp="1"/>
          </p:cNvSpPr>
          <p:nvPr>
            <p:ph type="body" sz="quarter" idx="56" hasCustomPrompt="1"/>
          </p:nvPr>
        </p:nvSpPr>
        <p:spPr>
          <a:xfrm>
            <a:off x="628650" y="6356351"/>
            <a:ext cx="2057400" cy="365125"/>
          </a:xfrm>
          <a:prstGeom prst="rect">
            <a:avLst/>
          </a:prstGeom>
          <a:noFill/>
          <a:ln w="9525">
            <a:noFill/>
            <a:prstDash val="solid"/>
          </a:ln>
        </p:spPr>
        <p:txBody>
          <a:bodyPr lIns="95250" tIns="47625" rIns="95250" bIns="47625" anchor="ctr">
            <a:noAutofit/>
          </a:bodyPr>
          <a:lstStyle>
            <a:lvl1pPr algn="l">
              <a:lnSpc>
                <a:spcPct val="100000"/>
              </a:lnSpc>
              <a:defRPr sz="900" b="0" i="0" u="none" strike="noStrike">
                <a:solidFill>
                  <a:srgbClr val="898989">
                    <a:alpha val="100000"/>
                  </a:srgbClr>
                </a:solidFill>
                <a:latin typeface="等线"/>
              </a:defRPr>
            </a:lvl1pPr>
          </a:lstStyle>
          <a:p>
            <a:pPr indent="0" algn="l">
              <a:lnSpc>
                <a:spcPct val="100000"/>
              </a:lnSpc>
            </a:pPr>
            <a:r>
              <a:rPr lang="en-US" sz="900" b="0" i="0" u="none" strike="noStrike">
                <a:solidFill>
                  <a:srgbClr val="898989"/>
                </a:solidFill>
                <a:latin typeface="等线"/>
              </a:rPr>
              <a:t>2024/3/20</a:t>
            </a:r>
          </a:p>
        </p:txBody>
      </p:sp>
      <p:sp>
        <p:nvSpPr>
          <p:cNvPr id="5" name="AutoShape 5"/>
          <p:cNvSpPr>
            <a:spLocks noGrp="1"/>
          </p:cNvSpPr>
          <p:nvPr>
            <p:ph type="body" sz="quarter" idx="57" hasCustomPrompt="1"/>
          </p:nvPr>
        </p:nvSpPr>
        <p:spPr>
          <a:xfrm>
            <a:off x="3028950" y="6356351"/>
            <a:ext cx="3086100" cy="365125"/>
          </a:xfrm>
          <a:prstGeom prst="rect">
            <a:avLst/>
          </a:prstGeom>
          <a:noFill/>
          <a:ln w="9525">
            <a:noFill/>
            <a:prstDash val="solid"/>
          </a:ln>
        </p:spPr>
        <p:txBody>
          <a:bodyPr lIns="95250" tIns="47625" rIns="95250" bIns="47625" anchor="ctr">
            <a:noAutofit/>
          </a:bodyPr>
          <a:lstStyle>
            <a:lvl1pPr algn="ctr">
              <a:lnSpc>
                <a:spcPct val="100000"/>
              </a:lnSpc>
              <a:defRPr sz="900" b="0" i="0" u="none" strike="noStrike">
                <a:solidFill>
                  <a:srgbClr val="1F2329">
                    <a:alpha val="100000"/>
                  </a:srgbClr>
                </a:solidFill>
              </a:defRPr>
            </a:lvl1pPr>
          </a:lstStyle>
          <a:p>
            <a:pPr indent="0" algn="ctr">
              <a:lnSpc>
                <a:spcPct val="100000"/>
              </a:lnSpc>
            </a:pPr>
            <a:r>
              <a:rPr lang="en-US" sz="900" b="0" i="0" u="none" strike="noStrike">
                <a:solidFill>
                  <a:srgbClr val="898989"/>
                </a:solidFill>
                <a:latin typeface="等线"/>
              </a:rPr>
              <a:t>页脚</a:t>
            </a:r>
          </a:p>
        </p:txBody>
      </p:sp>
      <p:sp>
        <p:nvSpPr>
          <p:cNvPr id="6" name="AutoShape 6"/>
          <p:cNvSpPr>
            <a:spLocks noGrp="1"/>
          </p:cNvSpPr>
          <p:nvPr>
            <p:ph type="body" sz="quarter" idx="58" hasCustomPrompt="1"/>
          </p:nvPr>
        </p:nvSpPr>
        <p:spPr>
          <a:xfrm>
            <a:off x="6457950" y="6356351"/>
            <a:ext cx="2057400" cy="365125"/>
          </a:xfrm>
          <a:prstGeom prst="rect">
            <a:avLst/>
          </a:prstGeom>
          <a:noFill/>
          <a:ln w="9525">
            <a:noFill/>
            <a:prstDash val="solid"/>
          </a:ln>
        </p:spPr>
        <p:txBody>
          <a:bodyPr lIns="95250" tIns="47625" rIns="95250" bIns="47625" anchor="ctr">
            <a:noAutofit/>
          </a:bodyPr>
          <a:lstStyle>
            <a:lvl1pPr algn="r">
              <a:lnSpc>
                <a:spcPct val="100000"/>
              </a:lnSpc>
              <a:defRPr sz="900" b="0" i="0" u="none" strike="noStrike">
                <a:solidFill>
                  <a:srgbClr val="898989">
                    <a:alpha val="100000"/>
                  </a:srgbClr>
                </a:solidFill>
                <a:latin typeface="等线"/>
              </a:defRPr>
            </a:lvl1pPr>
          </a:lstStyle>
          <a:p>
            <a:pPr indent="0" algn="r">
              <a:lnSpc>
                <a:spcPct val="100000"/>
              </a:lnSpc>
            </a:pPr>
            <a:r>
              <a:rPr lang="en-US" sz="900" b="0" i="0" u="none" strike="noStrike">
                <a:solidFill>
                  <a:srgbClr val="898989"/>
                </a:solidFill>
                <a:latin typeface="等线"/>
              </a:rPr>
              <a:t>‹#›</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竖排标题与文本">
    <p:spTree>
      <p:nvGrpSpPr>
        <p:cNvPr id="1" name=""/>
        <p:cNvGrpSpPr/>
        <p:nvPr/>
      </p:nvGrpSpPr>
      <p:grpSpPr>
        <a:xfrm>
          <a:off x="0" y="0"/>
          <a:ext cx="0" cy="0"/>
          <a:chOff x="0" y="0"/>
          <a:chExt cx="0" cy="0"/>
        </a:xfrm>
      </p:grpSpPr>
      <p:sp>
        <p:nvSpPr>
          <p:cNvPr id="2" name="AutoShape 2"/>
          <p:cNvSpPr>
            <a:spLocks noGrp="1"/>
          </p:cNvSpPr>
          <p:nvPr>
            <p:ph type="body" sz="quarter" idx="59" hasCustomPrompt="1"/>
          </p:nvPr>
        </p:nvSpPr>
        <p:spPr>
          <a:xfrm>
            <a:off x="6543675" y="365125"/>
            <a:ext cx="1971675" cy="5811838"/>
          </a:xfrm>
          <a:prstGeom prst="rect">
            <a:avLst/>
          </a:prstGeom>
          <a:noFill/>
          <a:ln w="9525">
            <a:noFill/>
            <a:prstDash val="solid"/>
          </a:ln>
        </p:spPr>
        <p:txBody>
          <a:bodyPr lIns="95250" tIns="47625" rIns="95250" bIns="47625" anchor="ctr">
            <a:noAutofit/>
          </a:bodyPr>
          <a:lstStyle>
            <a:lvl1pPr algn="l">
              <a:lnSpc>
                <a:spcPct val="90000"/>
              </a:lnSpc>
              <a:defRPr sz="3300" b="0" i="0" u="none" strike="noStrike">
                <a:solidFill>
                  <a:srgbClr val="000000">
                    <a:alpha val="100000"/>
                  </a:srgbClr>
                </a:solidFill>
              </a:defRPr>
            </a:lvl1pPr>
          </a:lstStyle>
          <a:p>
            <a:pPr indent="0" algn="l">
              <a:lnSpc>
                <a:spcPct val="90000"/>
              </a:lnSpc>
            </a:pPr>
            <a:r>
              <a:rPr lang="en-US" sz="3300" b="0" i="0" u="none" strike="noStrike">
                <a:solidFill>
                  <a:srgbClr val="000000"/>
                </a:solidFill>
              </a:rPr>
              <a:t>单击此处编辑母版标题样式</a:t>
            </a:r>
          </a:p>
        </p:txBody>
      </p:sp>
      <p:sp>
        <p:nvSpPr>
          <p:cNvPr id="3" name="AutoShape 3"/>
          <p:cNvSpPr>
            <a:spLocks noGrp="1"/>
          </p:cNvSpPr>
          <p:nvPr>
            <p:ph type="body" sz="quarter" idx="60" hasCustomPrompt="1"/>
          </p:nvPr>
        </p:nvSpPr>
        <p:spPr>
          <a:xfrm>
            <a:off x="628650" y="365125"/>
            <a:ext cx="5800725" cy="5811838"/>
          </a:xfrm>
          <a:prstGeom prst="rect">
            <a:avLst/>
          </a:prstGeom>
          <a:noFill/>
          <a:ln w="9525">
            <a:noFill/>
            <a:prstDash val="solid"/>
          </a:ln>
        </p:spPr>
        <p:txBody>
          <a:bodyPr lIns="95250" tIns="47625" rIns="95250" bIns="47625" anchor="t">
            <a:noAutofit/>
          </a:bodyPr>
          <a:lstStyle>
            <a:lvl1pPr algn="l">
              <a:lnSpc>
                <a:spcPct val="90000"/>
              </a:lnSpc>
              <a:defRPr sz="2100" b="0" i="0" u="none" strike="noStrike">
                <a:solidFill>
                  <a:srgbClr val="000000">
                    <a:alpha val="100000"/>
                  </a:srgbClr>
                </a:solidFill>
              </a:defRPr>
            </a:lvl1pPr>
          </a:lstStyle>
          <a:p>
            <a:pPr marL="0" lvl="0" indent="266700" algn="l">
              <a:lnSpc>
                <a:spcPct val="90000"/>
              </a:lnSpc>
              <a:buClr>
                <a:srgbClr val="000000"/>
              </a:buClr>
              <a:buChar char="•"/>
            </a:pPr>
            <a:r>
              <a:rPr lang="en-US" sz="2100" b="0" i="0" u="none" strike="noStrike">
                <a:solidFill>
                  <a:srgbClr val="000000"/>
                </a:solidFill>
              </a:rPr>
              <a:t>单击此处编辑母版文本样式</a:t>
            </a:r>
          </a:p>
          <a:p>
            <a:pPr marL="270000" lvl="1" indent="228600" algn="l">
              <a:lnSpc>
                <a:spcPct val="90000"/>
              </a:lnSpc>
              <a:buClr>
                <a:srgbClr val="000000"/>
              </a:buClr>
              <a:buChar char="•"/>
            </a:pPr>
            <a:r>
              <a:rPr lang="en-US" sz="1800" b="0" i="0" u="none" strike="noStrike">
                <a:solidFill>
                  <a:srgbClr val="000000"/>
                </a:solidFill>
              </a:rPr>
              <a:t>二级</a:t>
            </a:r>
          </a:p>
          <a:p>
            <a:pPr marL="540000" lvl="2" indent="190500" algn="l">
              <a:lnSpc>
                <a:spcPct val="90000"/>
              </a:lnSpc>
              <a:buClr>
                <a:srgbClr val="000000"/>
              </a:buClr>
              <a:buChar char="•"/>
            </a:pPr>
            <a:r>
              <a:rPr lang="en-US" sz="1500" b="0" i="0" u="none" strike="noStrike">
                <a:solidFill>
                  <a:srgbClr val="000000"/>
                </a:solidFill>
              </a:rPr>
              <a:t>三级</a:t>
            </a:r>
          </a:p>
          <a:p>
            <a:pPr marL="810000" lvl="3" indent="171450" algn="l">
              <a:lnSpc>
                <a:spcPct val="90000"/>
              </a:lnSpc>
              <a:buClr>
                <a:srgbClr val="000000"/>
              </a:buClr>
              <a:buChar char="•"/>
            </a:pPr>
            <a:r>
              <a:rPr lang="en-US" sz="1350" b="0" i="0" u="none" strike="noStrike">
                <a:solidFill>
                  <a:srgbClr val="000000"/>
                </a:solidFill>
              </a:rPr>
              <a:t>四级</a:t>
            </a:r>
          </a:p>
          <a:p>
            <a:pPr marL="1080000" lvl="4" indent="171450" algn="l">
              <a:lnSpc>
                <a:spcPct val="90000"/>
              </a:lnSpc>
              <a:buClr>
                <a:srgbClr val="000000"/>
              </a:buClr>
              <a:buChar char="•"/>
            </a:pPr>
            <a:r>
              <a:rPr lang="en-US" sz="1350" b="0" i="0" u="none" strike="noStrike">
                <a:solidFill>
                  <a:srgbClr val="000000"/>
                </a:solidFill>
              </a:rPr>
              <a:t>五级</a:t>
            </a:r>
          </a:p>
        </p:txBody>
      </p:sp>
      <p:sp>
        <p:nvSpPr>
          <p:cNvPr id="4" name="AutoShape 4"/>
          <p:cNvSpPr>
            <a:spLocks noGrp="1"/>
          </p:cNvSpPr>
          <p:nvPr>
            <p:ph type="body" sz="quarter" idx="61" hasCustomPrompt="1"/>
          </p:nvPr>
        </p:nvSpPr>
        <p:spPr>
          <a:xfrm>
            <a:off x="628650" y="6356351"/>
            <a:ext cx="2057400" cy="365125"/>
          </a:xfrm>
          <a:prstGeom prst="rect">
            <a:avLst/>
          </a:prstGeom>
          <a:noFill/>
          <a:ln w="9525">
            <a:noFill/>
            <a:prstDash val="solid"/>
          </a:ln>
        </p:spPr>
        <p:txBody>
          <a:bodyPr lIns="95250" tIns="47625" rIns="95250" bIns="47625" anchor="ctr">
            <a:noAutofit/>
          </a:bodyPr>
          <a:lstStyle>
            <a:lvl1pPr algn="l">
              <a:lnSpc>
                <a:spcPct val="100000"/>
              </a:lnSpc>
              <a:defRPr sz="900" b="0" i="0" u="none" strike="noStrike">
                <a:solidFill>
                  <a:srgbClr val="898989">
                    <a:alpha val="100000"/>
                  </a:srgbClr>
                </a:solidFill>
                <a:latin typeface="等线"/>
              </a:defRPr>
            </a:lvl1pPr>
          </a:lstStyle>
          <a:p>
            <a:pPr indent="0" algn="l">
              <a:lnSpc>
                <a:spcPct val="100000"/>
              </a:lnSpc>
            </a:pPr>
            <a:r>
              <a:rPr lang="en-US" sz="900" b="0" i="0" u="none" strike="noStrike">
                <a:solidFill>
                  <a:srgbClr val="898989"/>
                </a:solidFill>
                <a:latin typeface="等线"/>
              </a:rPr>
              <a:t>2024/3/20</a:t>
            </a:r>
          </a:p>
        </p:txBody>
      </p:sp>
      <p:sp>
        <p:nvSpPr>
          <p:cNvPr id="5" name="AutoShape 5"/>
          <p:cNvSpPr>
            <a:spLocks noGrp="1"/>
          </p:cNvSpPr>
          <p:nvPr>
            <p:ph type="body" sz="quarter" idx="62" hasCustomPrompt="1"/>
          </p:nvPr>
        </p:nvSpPr>
        <p:spPr>
          <a:xfrm>
            <a:off x="3028950" y="6356351"/>
            <a:ext cx="3086100" cy="365125"/>
          </a:xfrm>
          <a:prstGeom prst="rect">
            <a:avLst/>
          </a:prstGeom>
          <a:noFill/>
          <a:ln w="9525">
            <a:noFill/>
            <a:prstDash val="solid"/>
          </a:ln>
        </p:spPr>
        <p:txBody>
          <a:bodyPr lIns="95250" tIns="47625" rIns="95250" bIns="47625" anchor="ctr">
            <a:noAutofit/>
          </a:bodyPr>
          <a:lstStyle>
            <a:lvl1pPr algn="ctr">
              <a:lnSpc>
                <a:spcPct val="100000"/>
              </a:lnSpc>
              <a:defRPr sz="900" b="0" i="0" u="none" strike="noStrike">
                <a:solidFill>
                  <a:srgbClr val="1F2329">
                    <a:alpha val="100000"/>
                  </a:srgbClr>
                </a:solidFill>
              </a:defRPr>
            </a:lvl1pPr>
          </a:lstStyle>
          <a:p>
            <a:pPr indent="0" algn="ctr">
              <a:lnSpc>
                <a:spcPct val="100000"/>
              </a:lnSpc>
            </a:pPr>
            <a:r>
              <a:rPr lang="en-US" sz="900" b="0" i="0" u="none" strike="noStrike">
                <a:solidFill>
                  <a:srgbClr val="898989"/>
                </a:solidFill>
                <a:latin typeface="等线"/>
              </a:rPr>
              <a:t>页脚</a:t>
            </a:r>
          </a:p>
        </p:txBody>
      </p:sp>
      <p:sp>
        <p:nvSpPr>
          <p:cNvPr id="6" name="AutoShape 6"/>
          <p:cNvSpPr>
            <a:spLocks noGrp="1"/>
          </p:cNvSpPr>
          <p:nvPr>
            <p:ph type="body" sz="quarter" idx="63" hasCustomPrompt="1"/>
          </p:nvPr>
        </p:nvSpPr>
        <p:spPr>
          <a:xfrm>
            <a:off x="6457950" y="6356351"/>
            <a:ext cx="2057400" cy="365125"/>
          </a:xfrm>
          <a:prstGeom prst="rect">
            <a:avLst/>
          </a:prstGeom>
          <a:noFill/>
          <a:ln w="9525">
            <a:noFill/>
            <a:prstDash val="solid"/>
          </a:ln>
        </p:spPr>
        <p:txBody>
          <a:bodyPr lIns="95250" tIns="47625" rIns="95250" bIns="47625" anchor="ctr">
            <a:noAutofit/>
          </a:bodyPr>
          <a:lstStyle>
            <a:lvl1pPr algn="r">
              <a:lnSpc>
                <a:spcPct val="100000"/>
              </a:lnSpc>
              <a:defRPr sz="900" b="0" i="0" u="none" strike="noStrike">
                <a:solidFill>
                  <a:srgbClr val="898989">
                    <a:alpha val="100000"/>
                  </a:srgbClr>
                </a:solidFill>
                <a:latin typeface="等线"/>
              </a:defRPr>
            </a:lvl1pPr>
          </a:lstStyle>
          <a:p>
            <a:pPr indent="0" algn="r">
              <a:lnSpc>
                <a:spcPct val="100000"/>
              </a:lnSpc>
            </a:pPr>
            <a:r>
              <a:rPr lang="en-US" sz="900" b="0" i="0" u="none" strike="noStrike">
                <a:solidFill>
                  <a:srgbClr val="898989"/>
                </a:solidFill>
                <a:latin typeface="等线"/>
              </a:rPr>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节标题" type="secHead">
  <p:cSld name="SECTION_HEADER">
    <p:spTree>
      <p:nvGrpSpPr>
        <p:cNvPr id="1" name="Shape 23"/>
        <p:cNvGrpSpPr/>
        <p:nvPr/>
      </p:nvGrpSpPr>
      <p:grpSpPr>
        <a:xfrm>
          <a:off x="0" y="0"/>
          <a:ext cx="0" cy="0"/>
          <a:chOff x="0" y="0"/>
          <a:chExt cx="0" cy="0"/>
        </a:xfrm>
      </p:grpSpPr>
      <p:sp>
        <p:nvSpPr>
          <p:cNvPr id="24" name="Shape 59"/>
          <p:cNvSpPr txBox="1">
            <a:spLocks noGrp="1"/>
          </p:cNvSpPr>
          <p:nvPr>
            <p:ph type="title"/>
          </p:nvPr>
        </p:nvSpPr>
        <p:spPr>
          <a:xfrm>
            <a:off x="623888" y="1282304"/>
            <a:ext cx="7886700" cy="2139553"/>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4500"/>
              <a:buFont typeface="Arial"/>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25" name="Shape 60"/>
          <p:cNvSpPr txBox="1">
            <a:spLocks noGrp="1"/>
          </p:cNvSpPr>
          <p:nvPr>
            <p:ph type="body" idx="1"/>
          </p:nvPr>
        </p:nvSpPr>
        <p:spPr>
          <a:xfrm>
            <a:off x="623888" y="3442097"/>
            <a:ext cx="7886700" cy="112514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rgbClr val="888888"/>
              </a:buClr>
              <a:buSzPts val="1800"/>
              <a:buNone/>
              <a:defRPr sz="1800">
                <a:solidFill>
                  <a:srgbClr val="888888"/>
                </a:solidFill>
              </a:defRPr>
            </a:lvl1pPr>
            <a:lvl2pPr marL="914400" lvl="1" indent="-228600" algn="l">
              <a:lnSpc>
                <a:spcPct val="90000"/>
              </a:lnSpc>
              <a:spcBef>
                <a:spcPts val="400"/>
              </a:spcBef>
              <a:spcAft>
                <a:spcPts val="0"/>
              </a:spcAft>
              <a:buClr>
                <a:srgbClr val="888888"/>
              </a:buClr>
              <a:buSzPts val="1500"/>
              <a:buNone/>
              <a:defRPr sz="1500">
                <a:solidFill>
                  <a:srgbClr val="888888"/>
                </a:solidFill>
              </a:defRPr>
            </a:lvl2pPr>
            <a:lvl3pPr marL="1371600" lvl="2" indent="-228600" algn="l">
              <a:lnSpc>
                <a:spcPct val="90000"/>
              </a:lnSpc>
              <a:spcBef>
                <a:spcPts val="400"/>
              </a:spcBef>
              <a:spcAft>
                <a:spcPts val="0"/>
              </a:spcAft>
              <a:buClr>
                <a:srgbClr val="888888"/>
              </a:buClr>
              <a:buSzPts val="1400"/>
              <a:buNone/>
              <a:defRPr sz="1400">
                <a:solidFill>
                  <a:srgbClr val="888888"/>
                </a:solidFill>
              </a:defRPr>
            </a:lvl3pPr>
            <a:lvl4pPr marL="1828800" lvl="3" indent="-228600" algn="l">
              <a:lnSpc>
                <a:spcPct val="90000"/>
              </a:lnSpc>
              <a:spcBef>
                <a:spcPts val="400"/>
              </a:spcBef>
              <a:spcAft>
                <a:spcPts val="0"/>
              </a:spcAft>
              <a:buClr>
                <a:srgbClr val="888888"/>
              </a:buClr>
              <a:buSzPts val="1200"/>
              <a:buNone/>
              <a:defRPr sz="1200">
                <a:solidFill>
                  <a:srgbClr val="888888"/>
                </a:solidFill>
              </a:defRPr>
            </a:lvl4pPr>
            <a:lvl5pPr marL="2286000" lvl="4" indent="-228600" algn="l">
              <a:lnSpc>
                <a:spcPct val="90000"/>
              </a:lnSpc>
              <a:spcBef>
                <a:spcPts val="400"/>
              </a:spcBef>
              <a:spcAft>
                <a:spcPts val="0"/>
              </a:spcAft>
              <a:buClr>
                <a:srgbClr val="888888"/>
              </a:buClr>
              <a:buSzPts val="1200"/>
              <a:buNone/>
              <a:defRPr sz="1200">
                <a:solidFill>
                  <a:srgbClr val="888888"/>
                </a:solidFill>
              </a:defRPr>
            </a:lvl5pPr>
            <a:lvl6pPr marL="2743200" lvl="5" indent="-228600" algn="l">
              <a:lnSpc>
                <a:spcPct val="90000"/>
              </a:lnSpc>
              <a:spcBef>
                <a:spcPts val="400"/>
              </a:spcBef>
              <a:spcAft>
                <a:spcPts val="0"/>
              </a:spcAft>
              <a:buClr>
                <a:srgbClr val="888888"/>
              </a:buClr>
              <a:buSzPts val="1200"/>
              <a:buNone/>
              <a:defRPr sz="1200">
                <a:solidFill>
                  <a:srgbClr val="888888"/>
                </a:solidFill>
              </a:defRPr>
            </a:lvl6pPr>
            <a:lvl7pPr marL="3200400" lvl="6" indent="-228600" algn="l">
              <a:lnSpc>
                <a:spcPct val="90000"/>
              </a:lnSpc>
              <a:spcBef>
                <a:spcPts val="400"/>
              </a:spcBef>
              <a:spcAft>
                <a:spcPts val="0"/>
              </a:spcAft>
              <a:buClr>
                <a:srgbClr val="888888"/>
              </a:buClr>
              <a:buSzPts val="1200"/>
              <a:buNone/>
              <a:defRPr sz="1200">
                <a:solidFill>
                  <a:srgbClr val="888888"/>
                </a:solidFill>
              </a:defRPr>
            </a:lvl7pPr>
            <a:lvl8pPr marL="3657600" lvl="7" indent="-228600" algn="l">
              <a:lnSpc>
                <a:spcPct val="90000"/>
              </a:lnSpc>
              <a:spcBef>
                <a:spcPts val="400"/>
              </a:spcBef>
              <a:spcAft>
                <a:spcPts val="0"/>
              </a:spcAft>
              <a:buClr>
                <a:srgbClr val="888888"/>
              </a:buClr>
              <a:buSzPts val="1200"/>
              <a:buNone/>
              <a:defRPr sz="1200">
                <a:solidFill>
                  <a:srgbClr val="888888"/>
                </a:solidFill>
              </a:defRPr>
            </a:lvl8pPr>
            <a:lvl9pPr marL="4114800" lvl="8" indent="-228600" algn="l">
              <a:lnSpc>
                <a:spcPct val="90000"/>
              </a:lnSpc>
              <a:spcBef>
                <a:spcPts val="400"/>
              </a:spcBef>
              <a:spcAft>
                <a:spcPts val="0"/>
              </a:spcAft>
              <a:buClr>
                <a:srgbClr val="888888"/>
              </a:buClr>
              <a:buSzPts val="1200"/>
              <a:buNone/>
              <a:defRPr sz="1200">
                <a:solidFill>
                  <a:srgbClr val="888888"/>
                </a:solidFill>
              </a:defRPr>
            </a:lvl9pPr>
          </a:lstStyle>
          <a:p>
            <a:endParaRPr/>
          </a:p>
        </p:txBody>
      </p:sp>
      <p:sp>
        <p:nvSpPr>
          <p:cNvPr id="26" name="Shape 61"/>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7" name="Shape 62"/>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8" name="Shape 63"/>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两栏内容" type="twoObj">
  <p:cSld name="TWO_OBJECTS">
    <p:spTree>
      <p:nvGrpSpPr>
        <p:cNvPr id="1" name="Shape 29"/>
        <p:cNvGrpSpPr/>
        <p:nvPr/>
      </p:nvGrpSpPr>
      <p:grpSpPr>
        <a:xfrm>
          <a:off x="0" y="0"/>
          <a:ext cx="0" cy="0"/>
          <a:chOff x="0" y="0"/>
          <a:chExt cx="0" cy="0"/>
        </a:xfrm>
      </p:grpSpPr>
      <p:sp>
        <p:nvSpPr>
          <p:cNvPr id="30" name="Shape 9"/>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31" name="Shape 10"/>
          <p:cNvSpPr txBox="1">
            <a:spLocks noGrp="1"/>
          </p:cNvSpPr>
          <p:nvPr>
            <p:ph type="body" idx="1"/>
          </p:nvPr>
        </p:nvSpPr>
        <p:spPr>
          <a:xfrm>
            <a:off x="628650" y="1369219"/>
            <a:ext cx="3886200" cy="326350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2" name="Shape 11"/>
          <p:cNvSpPr txBox="1">
            <a:spLocks noGrp="1"/>
          </p:cNvSpPr>
          <p:nvPr>
            <p:ph type="body" idx="2"/>
          </p:nvPr>
        </p:nvSpPr>
        <p:spPr>
          <a:xfrm>
            <a:off x="4629150" y="1369219"/>
            <a:ext cx="3886200" cy="326350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3" name="Shape 12"/>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34" name="Shape 13"/>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35" name="Shape 14"/>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比较" type="twoTxTwoObj">
  <p:cSld name="TWO_OBJECTS_WITH_TEXT">
    <p:spTree>
      <p:nvGrpSpPr>
        <p:cNvPr id="1" name="Shape 36"/>
        <p:cNvGrpSpPr/>
        <p:nvPr/>
      </p:nvGrpSpPr>
      <p:grpSpPr>
        <a:xfrm>
          <a:off x="0" y="0"/>
          <a:ext cx="0" cy="0"/>
          <a:chOff x="0" y="0"/>
          <a:chExt cx="0" cy="0"/>
        </a:xfrm>
      </p:grpSpPr>
      <p:sp>
        <p:nvSpPr>
          <p:cNvPr id="37" name="Shape 35"/>
          <p:cNvSpPr txBox="1">
            <a:spLocks noGrp="1"/>
          </p:cNvSpPr>
          <p:nvPr>
            <p:ph type="title"/>
          </p:nvPr>
        </p:nvSpPr>
        <p:spPr>
          <a:xfrm>
            <a:off x="629841"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38" name="Shape 36"/>
          <p:cNvSpPr txBox="1">
            <a:spLocks noGrp="1"/>
          </p:cNvSpPr>
          <p:nvPr>
            <p:ph type="body" idx="1"/>
          </p:nvPr>
        </p:nvSpPr>
        <p:spPr>
          <a:xfrm>
            <a:off x="629841" y="1260872"/>
            <a:ext cx="3868340" cy="617934"/>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39" name="Shape 37"/>
          <p:cNvSpPr txBox="1">
            <a:spLocks noGrp="1"/>
          </p:cNvSpPr>
          <p:nvPr>
            <p:ph type="body" idx="2"/>
          </p:nvPr>
        </p:nvSpPr>
        <p:spPr>
          <a:xfrm>
            <a:off x="629841" y="1878806"/>
            <a:ext cx="3868340" cy="2763441"/>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40" name="Shape 38"/>
          <p:cNvSpPr txBox="1">
            <a:spLocks noGrp="1"/>
          </p:cNvSpPr>
          <p:nvPr>
            <p:ph type="body" idx="3"/>
          </p:nvPr>
        </p:nvSpPr>
        <p:spPr>
          <a:xfrm>
            <a:off x="4629150" y="1260872"/>
            <a:ext cx="3887391" cy="617934"/>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41" name="Shape 39"/>
          <p:cNvSpPr txBox="1">
            <a:spLocks noGrp="1"/>
          </p:cNvSpPr>
          <p:nvPr>
            <p:ph type="body" idx="4"/>
          </p:nvPr>
        </p:nvSpPr>
        <p:spPr>
          <a:xfrm>
            <a:off x="4629150" y="1878806"/>
            <a:ext cx="3887391" cy="2763441"/>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42" name="Shape 40"/>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43" name="Shape 41"/>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44" name="Shape 42"/>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仅标题" type="titleOnly">
  <p:cSld name="TITLE_ONLY">
    <p:spTree>
      <p:nvGrpSpPr>
        <p:cNvPr id="1" name="Shape 45"/>
        <p:cNvGrpSpPr/>
        <p:nvPr/>
      </p:nvGrpSpPr>
      <p:grpSpPr>
        <a:xfrm>
          <a:off x="0" y="0"/>
          <a:ext cx="0" cy="0"/>
          <a:chOff x="0" y="0"/>
          <a:chExt cx="0" cy="0"/>
        </a:xfrm>
      </p:grpSpPr>
      <p:sp>
        <p:nvSpPr>
          <p:cNvPr id="46" name="Shape 20"/>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47" name="Shape 21"/>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48" name="Shape 22"/>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49" name="Shape 23"/>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空白" type="blank">
  <p:cSld name="BLANK">
    <p:spTree>
      <p:nvGrpSpPr>
        <p:cNvPr id="1" name="Shape 50"/>
        <p:cNvGrpSpPr/>
        <p:nvPr/>
      </p:nvGrpSpPr>
      <p:grpSpPr>
        <a:xfrm>
          <a:off x="0" y="0"/>
          <a:ext cx="0" cy="0"/>
          <a:chOff x="0" y="0"/>
          <a:chExt cx="0" cy="0"/>
        </a:xfrm>
      </p:grpSpPr>
      <p:sp>
        <p:nvSpPr>
          <p:cNvPr id="51" name="Shape 6"/>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52" name="Shape 7"/>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53" name="Shape 8"/>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内容与标题" type="objTx">
  <p:cSld name="OBJECT_WITH_CAPTION_TEXT">
    <p:spTree>
      <p:nvGrpSpPr>
        <p:cNvPr id="1" name="Shape 54"/>
        <p:cNvGrpSpPr/>
        <p:nvPr/>
      </p:nvGrpSpPr>
      <p:grpSpPr>
        <a:xfrm>
          <a:off x="0" y="0"/>
          <a:ext cx="0" cy="0"/>
          <a:chOff x="0" y="0"/>
          <a:chExt cx="0" cy="0"/>
        </a:xfrm>
      </p:grpSpPr>
      <p:sp>
        <p:nvSpPr>
          <p:cNvPr id="55" name="Shape 43"/>
          <p:cNvSpPr txBox="1">
            <a:spLocks noGrp="1"/>
          </p:cNvSpPr>
          <p:nvPr>
            <p:ph type="title"/>
          </p:nvPr>
        </p:nvSpPr>
        <p:spPr>
          <a:xfrm>
            <a:off x="629841" y="342900"/>
            <a:ext cx="2949178" cy="120015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2400"/>
              <a:buFont typeface="Arial"/>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56" name="Shape 44"/>
          <p:cNvSpPr txBox="1">
            <a:spLocks noGrp="1"/>
          </p:cNvSpPr>
          <p:nvPr>
            <p:ph type="body" idx="1"/>
          </p:nvPr>
        </p:nvSpPr>
        <p:spPr>
          <a:xfrm>
            <a:off x="3887391" y="740569"/>
            <a:ext cx="4629150" cy="3655219"/>
          </a:xfrm>
          <a:prstGeom prst="rect">
            <a:avLst/>
          </a:prstGeom>
          <a:noFill/>
          <a:ln>
            <a:noFill/>
          </a:ln>
        </p:spPr>
        <p:txBody>
          <a:bodyPr spcFirstLastPara="1" wrap="square" lIns="68575" tIns="34275" rIns="68575" bIns="34275" anchor="t" anchorCtr="0">
            <a:normAutofit/>
          </a:bodyPr>
          <a:lstStyle>
            <a:lvl1pPr marL="457200" lvl="0" indent="-381000" algn="l">
              <a:lnSpc>
                <a:spcPct val="90000"/>
              </a:lnSpc>
              <a:spcBef>
                <a:spcPts val="800"/>
              </a:spcBef>
              <a:spcAft>
                <a:spcPts val="0"/>
              </a:spcAft>
              <a:buClr>
                <a:schemeClr val="dk1"/>
              </a:buClr>
              <a:buSzPts val="2400"/>
              <a:buChar char="•"/>
              <a:defRPr sz="2400"/>
            </a:lvl1pPr>
            <a:lvl2pPr marL="914400" lvl="1" indent="-361950" algn="l">
              <a:lnSpc>
                <a:spcPct val="90000"/>
              </a:lnSpc>
              <a:spcBef>
                <a:spcPts val="400"/>
              </a:spcBef>
              <a:spcAft>
                <a:spcPts val="0"/>
              </a:spcAft>
              <a:buClr>
                <a:schemeClr val="dk1"/>
              </a:buClr>
              <a:buSzPts val="2100"/>
              <a:buChar char="•"/>
              <a:defRPr sz="2100"/>
            </a:lvl2pPr>
            <a:lvl3pPr marL="1371600" lvl="2" indent="-342900" algn="l">
              <a:lnSpc>
                <a:spcPct val="90000"/>
              </a:lnSpc>
              <a:spcBef>
                <a:spcPts val="400"/>
              </a:spcBef>
              <a:spcAft>
                <a:spcPts val="0"/>
              </a:spcAft>
              <a:buClr>
                <a:schemeClr val="dk1"/>
              </a:buClr>
              <a:buSzPts val="1800"/>
              <a:buChar char="•"/>
              <a:defRPr sz="1800"/>
            </a:lvl3pPr>
            <a:lvl4pPr marL="1828800" lvl="3" indent="-323850" algn="l">
              <a:lnSpc>
                <a:spcPct val="90000"/>
              </a:lnSpc>
              <a:spcBef>
                <a:spcPts val="400"/>
              </a:spcBef>
              <a:spcAft>
                <a:spcPts val="0"/>
              </a:spcAft>
              <a:buClr>
                <a:schemeClr val="dk1"/>
              </a:buClr>
              <a:buSzPts val="1500"/>
              <a:buChar char="•"/>
              <a:defRPr sz="1500"/>
            </a:lvl4pPr>
            <a:lvl5pPr marL="2286000" lvl="4" indent="-323850" algn="l">
              <a:lnSpc>
                <a:spcPct val="90000"/>
              </a:lnSpc>
              <a:spcBef>
                <a:spcPts val="400"/>
              </a:spcBef>
              <a:spcAft>
                <a:spcPts val="0"/>
              </a:spcAft>
              <a:buClr>
                <a:schemeClr val="dk1"/>
              </a:buClr>
              <a:buSzPts val="1500"/>
              <a:buChar char="•"/>
              <a:defRPr sz="1500"/>
            </a:lvl5pPr>
            <a:lvl6pPr marL="2743200" lvl="5" indent="-323850" algn="l">
              <a:lnSpc>
                <a:spcPct val="90000"/>
              </a:lnSpc>
              <a:spcBef>
                <a:spcPts val="400"/>
              </a:spcBef>
              <a:spcAft>
                <a:spcPts val="0"/>
              </a:spcAft>
              <a:buClr>
                <a:schemeClr val="dk1"/>
              </a:buClr>
              <a:buSzPts val="1500"/>
              <a:buChar char="•"/>
              <a:defRPr sz="1500"/>
            </a:lvl6pPr>
            <a:lvl7pPr marL="3200400" lvl="6" indent="-323850" algn="l">
              <a:lnSpc>
                <a:spcPct val="90000"/>
              </a:lnSpc>
              <a:spcBef>
                <a:spcPts val="400"/>
              </a:spcBef>
              <a:spcAft>
                <a:spcPts val="0"/>
              </a:spcAft>
              <a:buClr>
                <a:schemeClr val="dk1"/>
              </a:buClr>
              <a:buSzPts val="1500"/>
              <a:buChar char="•"/>
              <a:defRPr sz="1500"/>
            </a:lvl7pPr>
            <a:lvl8pPr marL="3657600" lvl="7" indent="-323850" algn="l">
              <a:lnSpc>
                <a:spcPct val="90000"/>
              </a:lnSpc>
              <a:spcBef>
                <a:spcPts val="400"/>
              </a:spcBef>
              <a:spcAft>
                <a:spcPts val="0"/>
              </a:spcAft>
              <a:buClr>
                <a:schemeClr val="dk1"/>
              </a:buClr>
              <a:buSzPts val="1500"/>
              <a:buChar char="•"/>
              <a:defRPr sz="1500"/>
            </a:lvl8pPr>
            <a:lvl9pPr marL="4114800" lvl="8" indent="-323850" algn="l">
              <a:lnSpc>
                <a:spcPct val="90000"/>
              </a:lnSpc>
              <a:spcBef>
                <a:spcPts val="400"/>
              </a:spcBef>
              <a:spcAft>
                <a:spcPts val="0"/>
              </a:spcAft>
              <a:buClr>
                <a:schemeClr val="dk1"/>
              </a:buClr>
              <a:buSzPts val="1500"/>
              <a:buChar char="•"/>
              <a:defRPr sz="1500"/>
            </a:lvl9pPr>
          </a:lstStyle>
          <a:p>
            <a:endParaRPr/>
          </a:p>
        </p:txBody>
      </p:sp>
      <p:sp>
        <p:nvSpPr>
          <p:cNvPr id="57" name="Shape 45"/>
          <p:cNvSpPr txBox="1">
            <a:spLocks noGrp="1"/>
          </p:cNvSpPr>
          <p:nvPr>
            <p:ph type="body" idx="2"/>
          </p:nvPr>
        </p:nvSpPr>
        <p:spPr>
          <a:xfrm>
            <a:off x="629841" y="1543050"/>
            <a:ext cx="2949178" cy="2858691"/>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58" name="Shape 46"/>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59" name="Shape 47"/>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0" name="Shape 48"/>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图片与标题" type="picTx">
  <p:cSld name="PICTURE_WITH_CAPTION_TEXT">
    <p:spTree>
      <p:nvGrpSpPr>
        <p:cNvPr id="1" name="Shape 61"/>
        <p:cNvGrpSpPr/>
        <p:nvPr/>
      </p:nvGrpSpPr>
      <p:grpSpPr>
        <a:xfrm>
          <a:off x="0" y="0"/>
          <a:ext cx="0" cy="0"/>
          <a:chOff x="0" y="0"/>
          <a:chExt cx="0" cy="0"/>
        </a:xfrm>
      </p:grpSpPr>
      <p:sp>
        <p:nvSpPr>
          <p:cNvPr id="62" name="Shape 24"/>
          <p:cNvSpPr txBox="1">
            <a:spLocks noGrp="1"/>
          </p:cNvSpPr>
          <p:nvPr>
            <p:ph type="title"/>
          </p:nvPr>
        </p:nvSpPr>
        <p:spPr>
          <a:xfrm>
            <a:off x="629841" y="342900"/>
            <a:ext cx="2949178" cy="120015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2400"/>
              <a:buFont typeface="Arial"/>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63" name="Shape 25"/>
          <p:cNvSpPr>
            <a:spLocks noGrp="1"/>
          </p:cNvSpPr>
          <p:nvPr>
            <p:ph type="pic" idx="2"/>
          </p:nvPr>
        </p:nvSpPr>
        <p:spPr>
          <a:xfrm>
            <a:off x="3887391" y="740569"/>
            <a:ext cx="4629150" cy="3655219"/>
          </a:xfrm>
          <a:prstGeom prst="rect">
            <a:avLst/>
          </a:prstGeom>
          <a:noFill/>
          <a:ln>
            <a:noFill/>
          </a:ln>
        </p:spPr>
      </p:sp>
      <p:sp>
        <p:nvSpPr>
          <p:cNvPr id="64" name="Shape 26"/>
          <p:cNvSpPr txBox="1">
            <a:spLocks noGrp="1"/>
          </p:cNvSpPr>
          <p:nvPr>
            <p:ph type="body" idx="1"/>
          </p:nvPr>
        </p:nvSpPr>
        <p:spPr>
          <a:xfrm>
            <a:off x="629841" y="1543050"/>
            <a:ext cx="2949178" cy="2858691"/>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65" name="Shape 27"/>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6" name="Shape 28"/>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7" name="Shape 29"/>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1"/>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marR="0" lvl="0" algn="l" rtl="0">
              <a:lnSpc>
                <a:spcPct val="90000"/>
              </a:lnSpc>
              <a:spcBef>
                <a:spcPts val="0"/>
              </a:spcBef>
              <a:spcAft>
                <a:spcPts val="0"/>
              </a:spcAft>
              <a:buClr>
                <a:schemeClr val="dk1"/>
              </a:buClr>
              <a:buSzPts val="3300"/>
              <a:buFont typeface="Arial"/>
              <a:buNone/>
              <a:defRPr sz="3300" b="0" i="0" u="none" strike="noStrike" cap="none">
                <a:solidFill>
                  <a:schemeClr val="dk1"/>
                </a:solidFill>
                <a:latin typeface="Arial"/>
                <a:ea typeface="Arial"/>
                <a:cs typeface="Arial"/>
                <a:sym typeface="Arial"/>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7" name="Shape 2"/>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rm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8" name="Shape 3"/>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900" b="0" i="0" u="none" strike="noStrike" cap="none">
                <a:solidFill>
                  <a:srgbClr val="888888"/>
                </a:solidFill>
                <a:latin typeface="Arial"/>
                <a:ea typeface="Arial"/>
                <a:cs typeface="Arial"/>
                <a:sym typeface="Arial"/>
              </a:defRPr>
            </a:lvl1pPr>
            <a:lvl2pPr marR="0" lvl="1" algn="l" rtl="0">
              <a:spcBef>
                <a:spcPts val="0"/>
              </a:spcBef>
              <a:spcAft>
                <a:spcPts val="0"/>
              </a:spcAft>
              <a:buSzPts val="1100"/>
              <a:buNone/>
              <a:defRPr sz="1400" b="0" i="0" u="none" strike="noStrike" cap="none">
                <a:solidFill>
                  <a:schemeClr val="dk1"/>
                </a:solidFill>
                <a:latin typeface="Arial"/>
                <a:ea typeface="Arial"/>
                <a:cs typeface="Arial"/>
                <a:sym typeface="Arial"/>
              </a:defRPr>
            </a:lvl2pPr>
            <a:lvl3pPr marR="0" lvl="2" algn="l" rtl="0">
              <a:spcBef>
                <a:spcPts val="0"/>
              </a:spcBef>
              <a:spcAft>
                <a:spcPts val="0"/>
              </a:spcAft>
              <a:buSzPts val="1100"/>
              <a:buNone/>
              <a:defRPr sz="1400" b="0" i="0" u="none" strike="noStrike" cap="none">
                <a:solidFill>
                  <a:schemeClr val="dk1"/>
                </a:solidFill>
                <a:latin typeface="Arial"/>
                <a:ea typeface="Arial"/>
                <a:cs typeface="Arial"/>
                <a:sym typeface="Arial"/>
              </a:defRPr>
            </a:lvl3pPr>
            <a:lvl4pPr marR="0" lvl="3" algn="l" rtl="0">
              <a:spcBef>
                <a:spcPts val="0"/>
              </a:spcBef>
              <a:spcAft>
                <a:spcPts val="0"/>
              </a:spcAft>
              <a:buSzPts val="1100"/>
              <a:buNone/>
              <a:defRPr sz="1400" b="0" i="0" u="none" strike="noStrike" cap="none">
                <a:solidFill>
                  <a:schemeClr val="dk1"/>
                </a:solidFill>
                <a:latin typeface="Arial"/>
                <a:ea typeface="Arial"/>
                <a:cs typeface="Arial"/>
                <a:sym typeface="Arial"/>
              </a:defRPr>
            </a:lvl4pPr>
            <a:lvl5pPr marR="0" lvl="4" algn="l" rtl="0">
              <a:spcBef>
                <a:spcPts val="0"/>
              </a:spcBef>
              <a:spcAft>
                <a:spcPts val="0"/>
              </a:spcAft>
              <a:buSzPts val="1100"/>
              <a:buNone/>
              <a:defRPr sz="1400" b="0" i="0" u="none" strike="noStrike" cap="none">
                <a:solidFill>
                  <a:schemeClr val="dk1"/>
                </a:solidFill>
                <a:latin typeface="Arial"/>
                <a:ea typeface="Arial"/>
                <a:cs typeface="Arial"/>
                <a:sym typeface="Arial"/>
              </a:defRPr>
            </a:lvl5pPr>
            <a:lvl6pPr marR="0" lvl="5" algn="l" rtl="0">
              <a:spcBef>
                <a:spcPts val="0"/>
              </a:spcBef>
              <a:spcAft>
                <a:spcPts val="0"/>
              </a:spcAft>
              <a:buSzPts val="1100"/>
              <a:buNone/>
              <a:defRPr sz="1400" b="0" i="0" u="none" strike="noStrike" cap="none">
                <a:solidFill>
                  <a:schemeClr val="dk1"/>
                </a:solidFill>
                <a:latin typeface="Arial"/>
                <a:ea typeface="Arial"/>
                <a:cs typeface="Arial"/>
                <a:sym typeface="Arial"/>
              </a:defRPr>
            </a:lvl6pPr>
            <a:lvl7pPr marR="0" lvl="6" algn="l" rtl="0">
              <a:spcBef>
                <a:spcPts val="0"/>
              </a:spcBef>
              <a:spcAft>
                <a:spcPts val="0"/>
              </a:spcAft>
              <a:buSzPts val="1100"/>
              <a:buNone/>
              <a:defRPr sz="1400" b="0" i="0" u="none" strike="noStrike" cap="none">
                <a:solidFill>
                  <a:schemeClr val="dk1"/>
                </a:solidFill>
                <a:latin typeface="Arial"/>
                <a:ea typeface="Arial"/>
                <a:cs typeface="Arial"/>
                <a:sym typeface="Arial"/>
              </a:defRPr>
            </a:lvl7pPr>
            <a:lvl8pPr marR="0" lvl="7" algn="l" rtl="0">
              <a:spcBef>
                <a:spcPts val="0"/>
              </a:spcBef>
              <a:spcAft>
                <a:spcPts val="0"/>
              </a:spcAft>
              <a:buSzPts val="1100"/>
              <a:buNone/>
              <a:defRPr sz="1400" b="0" i="0" u="none" strike="noStrike" cap="none">
                <a:solidFill>
                  <a:schemeClr val="dk1"/>
                </a:solidFill>
                <a:latin typeface="Arial"/>
                <a:ea typeface="Arial"/>
                <a:cs typeface="Arial"/>
                <a:sym typeface="Arial"/>
              </a:defRPr>
            </a:lvl8pPr>
            <a:lvl9pPr marR="0" lvl="8" algn="l" rtl="0">
              <a:spcBef>
                <a:spcPts val="0"/>
              </a:spcBef>
              <a:spcAft>
                <a:spcPts val="0"/>
              </a:spcAft>
              <a:buSzPts val="1100"/>
              <a:buNone/>
              <a:defRPr sz="1400" b="0" i="0" u="none" strike="noStrike" cap="none">
                <a:solidFill>
                  <a:schemeClr val="dk1"/>
                </a:solidFill>
                <a:latin typeface="Arial"/>
                <a:ea typeface="Arial"/>
                <a:cs typeface="Arial"/>
                <a:sym typeface="Arial"/>
              </a:defRPr>
            </a:lvl9pPr>
          </a:lstStyle>
          <a:p>
            <a:endParaRPr/>
          </a:p>
        </p:txBody>
      </p:sp>
      <p:sp>
        <p:nvSpPr>
          <p:cNvPr id="9" name="Shape 4"/>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marR="0" lvl="0" algn="ctr" rtl="0">
              <a:spcBef>
                <a:spcPts val="0"/>
              </a:spcBef>
              <a:spcAft>
                <a:spcPts val="0"/>
              </a:spcAft>
              <a:buSzPts val="1100"/>
              <a:buNone/>
              <a:defRPr sz="900" b="0" i="0" u="none" strike="noStrike" cap="none">
                <a:solidFill>
                  <a:srgbClr val="888888"/>
                </a:solidFill>
                <a:latin typeface="Arial"/>
                <a:ea typeface="Arial"/>
                <a:cs typeface="Arial"/>
                <a:sym typeface="Arial"/>
              </a:defRPr>
            </a:lvl1pPr>
            <a:lvl2pPr marR="0" lvl="1" algn="l" rtl="0">
              <a:spcBef>
                <a:spcPts val="0"/>
              </a:spcBef>
              <a:spcAft>
                <a:spcPts val="0"/>
              </a:spcAft>
              <a:buSzPts val="1100"/>
              <a:buNone/>
              <a:defRPr sz="1400" b="0" i="0" u="none" strike="noStrike" cap="none">
                <a:solidFill>
                  <a:schemeClr val="dk1"/>
                </a:solidFill>
                <a:latin typeface="Arial"/>
                <a:ea typeface="Arial"/>
                <a:cs typeface="Arial"/>
                <a:sym typeface="Arial"/>
              </a:defRPr>
            </a:lvl2pPr>
            <a:lvl3pPr marR="0" lvl="2" algn="l" rtl="0">
              <a:spcBef>
                <a:spcPts val="0"/>
              </a:spcBef>
              <a:spcAft>
                <a:spcPts val="0"/>
              </a:spcAft>
              <a:buSzPts val="1100"/>
              <a:buNone/>
              <a:defRPr sz="1400" b="0" i="0" u="none" strike="noStrike" cap="none">
                <a:solidFill>
                  <a:schemeClr val="dk1"/>
                </a:solidFill>
                <a:latin typeface="Arial"/>
                <a:ea typeface="Arial"/>
                <a:cs typeface="Arial"/>
                <a:sym typeface="Arial"/>
              </a:defRPr>
            </a:lvl3pPr>
            <a:lvl4pPr marR="0" lvl="3" algn="l" rtl="0">
              <a:spcBef>
                <a:spcPts val="0"/>
              </a:spcBef>
              <a:spcAft>
                <a:spcPts val="0"/>
              </a:spcAft>
              <a:buSzPts val="1100"/>
              <a:buNone/>
              <a:defRPr sz="1400" b="0" i="0" u="none" strike="noStrike" cap="none">
                <a:solidFill>
                  <a:schemeClr val="dk1"/>
                </a:solidFill>
                <a:latin typeface="Arial"/>
                <a:ea typeface="Arial"/>
                <a:cs typeface="Arial"/>
                <a:sym typeface="Arial"/>
              </a:defRPr>
            </a:lvl4pPr>
            <a:lvl5pPr marR="0" lvl="4" algn="l" rtl="0">
              <a:spcBef>
                <a:spcPts val="0"/>
              </a:spcBef>
              <a:spcAft>
                <a:spcPts val="0"/>
              </a:spcAft>
              <a:buSzPts val="1100"/>
              <a:buNone/>
              <a:defRPr sz="1400" b="0" i="0" u="none" strike="noStrike" cap="none">
                <a:solidFill>
                  <a:schemeClr val="dk1"/>
                </a:solidFill>
                <a:latin typeface="Arial"/>
                <a:ea typeface="Arial"/>
                <a:cs typeface="Arial"/>
                <a:sym typeface="Arial"/>
              </a:defRPr>
            </a:lvl5pPr>
            <a:lvl6pPr marR="0" lvl="5" algn="l" rtl="0">
              <a:spcBef>
                <a:spcPts val="0"/>
              </a:spcBef>
              <a:spcAft>
                <a:spcPts val="0"/>
              </a:spcAft>
              <a:buSzPts val="1100"/>
              <a:buNone/>
              <a:defRPr sz="1400" b="0" i="0" u="none" strike="noStrike" cap="none">
                <a:solidFill>
                  <a:schemeClr val="dk1"/>
                </a:solidFill>
                <a:latin typeface="Arial"/>
                <a:ea typeface="Arial"/>
                <a:cs typeface="Arial"/>
                <a:sym typeface="Arial"/>
              </a:defRPr>
            </a:lvl6pPr>
            <a:lvl7pPr marR="0" lvl="6" algn="l" rtl="0">
              <a:spcBef>
                <a:spcPts val="0"/>
              </a:spcBef>
              <a:spcAft>
                <a:spcPts val="0"/>
              </a:spcAft>
              <a:buSzPts val="1100"/>
              <a:buNone/>
              <a:defRPr sz="1400" b="0" i="0" u="none" strike="noStrike" cap="none">
                <a:solidFill>
                  <a:schemeClr val="dk1"/>
                </a:solidFill>
                <a:latin typeface="Arial"/>
                <a:ea typeface="Arial"/>
                <a:cs typeface="Arial"/>
                <a:sym typeface="Arial"/>
              </a:defRPr>
            </a:lvl7pPr>
            <a:lvl8pPr marR="0" lvl="7" algn="l" rtl="0">
              <a:spcBef>
                <a:spcPts val="0"/>
              </a:spcBef>
              <a:spcAft>
                <a:spcPts val="0"/>
              </a:spcAft>
              <a:buSzPts val="1100"/>
              <a:buNone/>
              <a:defRPr sz="1400" b="0" i="0" u="none" strike="noStrike" cap="none">
                <a:solidFill>
                  <a:schemeClr val="dk1"/>
                </a:solidFill>
                <a:latin typeface="Arial"/>
                <a:ea typeface="Arial"/>
                <a:cs typeface="Arial"/>
                <a:sym typeface="Arial"/>
              </a:defRPr>
            </a:lvl8pPr>
            <a:lvl9pPr marR="0" lvl="8" algn="l" rtl="0">
              <a:spcBef>
                <a:spcPts val="0"/>
              </a:spcBef>
              <a:spcAft>
                <a:spcPts val="0"/>
              </a:spcAft>
              <a:buSzPts val="1100"/>
              <a:buNone/>
              <a:defRPr sz="1400" b="0" i="0" u="none" strike="noStrike" cap="none">
                <a:solidFill>
                  <a:schemeClr val="dk1"/>
                </a:solidFill>
                <a:latin typeface="Arial"/>
                <a:ea typeface="Arial"/>
                <a:cs typeface="Arial"/>
                <a:sym typeface="Arial"/>
              </a:defRPr>
            </a:lvl9pPr>
          </a:lstStyle>
          <a:p>
            <a:endParaRPr/>
          </a:p>
        </p:txBody>
      </p:sp>
      <p:sp>
        <p:nvSpPr>
          <p:cNvPr id="10" name="Shape 5"/>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Arial"/>
                <a:ea typeface="Arial"/>
                <a:cs typeface="Arial"/>
                <a:sym typeface="Arial"/>
              </a:defRPr>
            </a:lvl1pPr>
            <a:lvl2pPr marL="0" marR="0" lvl="1" indent="0" algn="r" rtl="0">
              <a:spcBef>
                <a:spcPts val="0"/>
              </a:spcBef>
              <a:buNone/>
              <a:defRPr sz="900" b="0" i="0" u="none" strike="noStrike" cap="none">
                <a:solidFill>
                  <a:srgbClr val="888888"/>
                </a:solidFill>
                <a:latin typeface="Arial"/>
                <a:ea typeface="Arial"/>
                <a:cs typeface="Arial"/>
                <a:sym typeface="Arial"/>
              </a:defRPr>
            </a:lvl2pPr>
            <a:lvl3pPr marL="0" marR="0" lvl="2" indent="0" algn="r" rtl="0">
              <a:spcBef>
                <a:spcPts val="0"/>
              </a:spcBef>
              <a:buNone/>
              <a:defRPr sz="900" b="0" i="0" u="none" strike="noStrike" cap="none">
                <a:solidFill>
                  <a:srgbClr val="888888"/>
                </a:solidFill>
                <a:latin typeface="Arial"/>
                <a:ea typeface="Arial"/>
                <a:cs typeface="Arial"/>
                <a:sym typeface="Arial"/>
              </a:defRPr>
            </a:lvl3pPr>
            <a:lvl4pPr marL="0" marR="0" lvl="3" indent="0" algn="r" rtl="0">
              <a:spcBef>
                <a:spcPts val="0"/>
              </a:spcBef>
              <a:buNone/>
              <a:defRPr sz="900" b="0" i="0" u="none" strike="noStrike" cap="none">
                <a:solidFill>
                  <a:srgbClr val="888888"/>
                </a:solidFill>
                <a:latin typeface="Arial"/>
                <a:ea typeface="Arial"/>
                <a:cs typeface="Arial"/>
                <a:sym typeface="Arial"/>
              </a:defRPr>
            </a:lvl4pPr>
            <a:lvl5pPr marL="0" marR="0" lvl="4" indent="0" algn="r" rtl="0">
              <a:spcBef>
                <a:spcPts val="0"/>
              </a:spcBef>
              <a:buNone/>
              <a:defRPr sz="900" b="0" i="0" u="none" strike="noStrike" cap="none">
                <a:solidFill>
                  <a:srgbClr val="888888"/>
                </a:solidFill>
                <a:latin typeface="Arial"/>
                <a:ea typeface="Arial"/>
                <a:cs typeface="Arial"/>
                <a:sym typeface="Arial"/>
              </a:defRPr>
            </a:lvl5pPr>
            <a:lvl6pPr marL="0" marR="0" lvl="5" indent="0" algn="r" rtl="0">
              <a:spcBef>
                <a:spcPts val="0"/>
              </a:spcBef>
              <a:buNone/>
              <a:defRPr sz="900" b="0" i="0" u="none" strike="noStrike" cap="none">
                <a:solidFill>
                  <a:srgbClr val="888888"/>
                </a:solidFill>
                <a:latin typeface="Arial"/>
                <a:ea typeface="Arial"/>
                <a:cs typeface="Arial"/>
                <a:sym typeface="Arial"/>
              </a:defRPr>
            </a:lvl6pPr>
            <a:lvl7pPr marL="0" marR="0" lvl="6" indent="0" algn="r" rtl="0">
              <a:spcBef>
                <a:spcPts val="0"/>
              </a:spcBef>
              <a:buNone/>
              <a:defRPr sz="900" b="0" i="0" u="none" strike="noStrike" cap="none">
                <a:solidFill>
                  <a:srgbClr val="888888"/>
                </a:solidFill>
                <a:latin typeface="Arial"/>
                <a:ea typeface="Arial"/>
                <a:cs typeface="Arial"/>
                <a:sym typeface="Arial"/>
              </a:defRPr>
            </a:lvl7pPr>
            <a:lvl8pPr marL="0" marR="0" lvl="7" indent="0" algn="r" rtl="0">
              <a:spcBef>
                <a:spcPts val="0"/>
              </a:spcBef>
              <a:buNone/>
              <a:defRPr sz="900" b="0" i="0" u="none" strike="noStrike" cap="none">
                <a:solidFill>
                  <a:srgbClr val="888888"/>
                </a:solidFill>
                <a:latin typeface="Arial"/>
                <a:ea typeface="Arial"/>
                <a:cs typeface="Arial"/>
                <a:sym typeface="Arial"/>
              </a:defRPr>
            </a:lvl8pPr>
            <a:lvl9pPr marL="0" marR="0" lvl="8" indent="0" algn="r" rtl="0">
              <a:spcBef>
                <a:spcPts val="0"/>
              </a:spcBef>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zh-C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Office 主题​​">
    <p:bg>
      <p:bgPr>
        <a:solidFill>
          <a:srgbClr val="FFFFFF">
            <a:alpha val="100000"/>
          </a:srgbClr>
        </a:solidFill>
        <a:effectLst/>
      </p:bgPr>
    </p:bg>
    <p:spTree>
      <p:nvGrpSpPr>
        <p:cNvPr id="1" name="Shape 5"/>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chatgpt.hku.hk/" TargetMode="Externa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hyperlink" Target="https://unify.ai/blog/model-compression" TargetMode="External"/><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hyperlink" Target="https://unify.ai/blog/model-compression" TargetMode="External"/><Relationship Id="rId2" Type="http://schemas.openxmlformats.org/officeDocument/2006/relationships/notesSlide" Target="../notesSlides/notesSlide3.xml"/><Relationship Id="rId1" Type="http://schemas.openxmlformats.org/officeDocument/2006/relationships/slideLayout" Target="../slideLayouts/slideLayout12.xml"/><Relationship Id="rId5" Type="http://schemas.openxmlformats.org/officeDocument/2006/relationships/image" Target="../media/image7.png"/><Relationship Id="rId4" Type="http://schemas.openxmlformats.org/officeDocument/2006/relationships/hyperlink" Target="https://arxiv.org/pdf/2006.05525"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unify.ai/blog/model-compression" TargetMode="External"/><Relationship Id="rId2" Type="http://schemas.openxmlformats.org/officeDocument/2006/relationships/notesSlide" Target="../notesSlides/notesSlide4.xml"/><Relationship Id="rId1" Type="http://schemas.openxmlformats.org/officeDocument/2006/relationships/slideLayout" Target="../slideLayouts/slideLayout12.xml"/><Relationship Id="rId5" Type="http://schemas.openxmlformats.org/officeDocument/2006/relationships/image" Target="../media/image8.png"/><Relationship Id="rId4" Type="http://schemas.openxmlformats.org/officeDocument/2006/relationships/hyperlink" Target="https://towardsdatascience.com/pruning-neural-networks-1bb3ab5791f9"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unify.ai/blog/model-compression" TargetMode="External"/><Relationship Id="rId2" Type="http://schemas.openxmlformats.org/officeDocument/2006/relationships/notesSlide" Target="../notesSlides/notesSlide5.xml"/><Relationship Id="rId1" Type="http://schemas.openxmlformats.org/officeDocument/2006/relationships/slideLayout" Target="../slideLayouts/slideLayout12.xml"/><Relationship Id="rId5" Type="http://schemas.openxmlformats.org/officeDocument/2006/relationships/image" Target="../media/image9.png"/><Relationship Id="rId4" Type="http://schemas.openxmlformats.org/officeDocument/2006/relationships/hyperlink" Target="https://arxiv.org/pdf/2205.07877"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1183456" y="2231124"/>
            <a:ext cx="6777088" cy="646331"/>
          </a:xfrm>
          <a:prstGeom prst="rect">
            <a:avLst/>
          </a:prstGeom>
          <a:noFill/>
          <a:ln w="9525">
            <a:noFill/>
            <a:prstDash val="solid"/>
          </a:ln>
        </p:spPr>
        <p:txBody>
          <a:bodyPr lIns="95250" tIns="47625" rIns="95250" bIns="47625" rtlCol="0" anchor="t">
            <a:noAutofit/>
          </a:bodyPr>
          <a:lstStyle/>
          <a:p>
            <a:pPr algn="ctr">
              <a:defRPr/>
            </a:pPr>
            <a:r>
              <a:rPr lang="en-US" altLang="zh-CN" sz="3600" b="1" i="0" u="none" strike="noStrike" dirty="0">
                <a:solidFill>
                  <a:srgbClr val="245201"/>
                </a:solidFill>
                <a:latin typeface="Times New Roman"/>
              </a:rPr>
              <a:t>How to compress LLMs?</a:t>
            </a:r>
          </a:p>
        </p:txBody>
      </p:sp>
      <p:pic>
        <p:nvPicPr>
          <p:cNvPr id="9" name="Picture 8" descr="A black background with a blue and yellow emblem&#10;&#10;Description automatically generated">
            <a:extLst>
              <a:ext uri="{FF2B5EF4-FFF2-40B4-BE49-F238E27FC236}">
                <a16:creationId xmlns:a16="http://schemas.microsoft.com/office/drawing/2014/main" id="{A60FEA80-C483-7FE2-4D0C-315FEB0833D2}"/>
              </a:ext>
            </a:extLst>
          </p:cNvPr>
          <p:cNvPicPr>
            <a:picLocks noChangeAspect="1"/>
          </p:cNvPicPr>
          <p:nvPr/>
        </p:nvPicPr>
        <p:blipFill>
          <a:blip r:embed="rId2"/>
          <a:srcRect l="8731" t="35624" r="9251" b="35750"/>
          <a:stretch/>
        </p:blipFill>
        <p:spPr>
          <a:xfrm>
            <a:off x="294290" y="172547"/>
            <a:ext cx="3778931" cy="879257"/>
          </a:xfrm>
          <a:prstGeom prst="rect">
            <a:avLst/>
          </a:prstGeom>
        </p:spPr>
      </p:pic>
      <p:sp>
        <p:nvSpPr>
          <p:cNvPr id="12" name="AutoShape 2">
            <a:extLst>
              <a:ext uri="{FF2B5EF4-FFF2-40B4-BE49-F238E27FC236}">
                <a16:creationId xmlns:a16="http://schemas.microsoft.com/office/drawing/2014/main" id="{6DFEA2B4-04E4-CB2C-06C7-FAFE1AE3FE1A}"/>
              </a:ext>
            </a:extLst>
          </p:cNvPr>
          <p:cNvSpPr/>
          <p:nvPr/>
        </p:nvSpPr>
        <p:spPr>
          <a:xfrm>
            <a:off x="3019380" y="3728298"/>
            <a:ext cx="2666716" cy="2117998"/>
          </a:xfrm>
          <a:prstGeom prst="rect">
            <a:avLst/>
          </a:prstGeom>
          <a:noFill/>
          <a:ln w="9525">
            <a:noFill/>
            <a:prstDash val="solid"/>
          </a:ln>
        </p:spPr>
        <p:txBody>
          <a:bodyPr lIns="95250" tIns="47625" rIns="95250" bIns="47625" rtlCol="0" anchor="t">
            <a:noAutofit/>
          </a:bodyPr>
          <a:lstStyle/>
          <a:p>
            <a:pPr indent="0" algn="ctr">
              <a:lnSpc>
                <a:spcPct val="150000"/>
              </a:lnSpc>
              <a:defRPr/>
            </a:pPr>
            <a:r>
              <a:rPr lang="en-US" altLang="zh-CN" sz="1800" u="none" strike="noStrike" dirty="0">
                <a:solidFill>
                  <a:srgbClr val="245201"/>
                </a:solidFill>
                <a:latin typeface="Baloo 2 SemiBold" panose="03080502040302020200" pitchFamily="66" charset="77"/>
                <a:ea typeface="Libian SC" panose="02010600040101010101" pitchFamily="2" charset="-122"/>
                <a:cs typeface="Baloo 2 SemiBold" panose="03080502040302020200" pitchFamily="66" charset="77"/>
              </a:rPr>
              <a:t>Name</a:t>
            </a:r>
            <a:r>
              <a:rPr lang="en-US" altLang="zh-CN" sz="1800" b="1" u="none" strike="noStrike" dirty="0">
                <a:solidFill>
                  <a:srgbClr val="245201"/>
                </a:solidFill>
                <a:latin typeface="Baloo 2 SemiBold" panose="03080502040302020200" pitchFamily="66" charset="77"/>
                <a:ea typeface="Libian SC" panose="02010600040101010101" pitchFamily="2" charset="-122"/>
                <a:cs typeface="Baloo 2 SemiBold" panose="03080502040302020200" pitchFamily="66" charset="77"/>
              </a:rPr>
              <a:t>:</a:t>
            </a:r>
            <a:r>
              <a:rPr lang="zh-CN" altLang="en-US" sz="1800" b="1" u="none" strike="noStrike" dirty="0">
                <a:solidFill>
                  <a:srgbClr val="245201"/>
                </a:solidFill>
                <a:latin typeface="Baloo 2 SemiBold" panose="03080502040302020200" pitchFamily="66" charset="77"/>
                <a:ea typeface="Libian SC" panose="02010600040101010101" pitchFamily="2" charset="-122"/>
                <a:cs typeface="Baloo 2 SemiBold" panose="03080502040302020200" pitchFamily="66" charset="77"/>
              </a:rPr>
              <a:t>        </a:t>
            </a:r>
            <a:r>
              <a:rPr lang="en-US" altLang="zh-CN" sz="1800" b="1" u="sng" strike="noStrike" dirty="0" err="1">
                <a:solidFill>
                  <a:srgbClr val="245201"/>
                </a:solidFill>
                <a:latin typeface="Baloo 2 SemiBold" panose="03080502040302020200" pitchFamily="66" charset="77"/>
                <a:ea typeface="Libian SC" panose="02010600040101010101" pitchFamily="2" charset="-122"/>
                <a:cs typeface="Baloo 2 SemiBold" panose="03080502040302020200" pitchFamily="66" charset="77"/>
              </a:rPr>
              <a:t>Taiqiang</a:t>
            </a:r>
            <a:r>
              <a:rPr lang="zh-CN" altLang="en-US" sz="1800" b="1" u="sng" strike="noStrike" dirty="0">
                <a:solidFill>
                  <a:srgbClr val="245201"/>
                </a:solidFill>
                <a:latin typeface="Baloo 2 SemiBold" panose="03080502040302020200" pitchFamily="66" charset="77"/>
                <a:ea typeface="Libian SC" panose="02010600040101010101" pitchFamily="2" charset="-122"/>
                <a:cs typeface="Baloo 2 SemiBold" panose="03080502040302020200" pitchFamily="66" charset="77"/>
              </a:rPr>
              <a:t> </a:t>
            </a:r>
            <a:r>
              <a:rPr lang="en-US" altLang="zh-CN" sz="1800" b="1" u="sng" strike="noStrike" dirty="0">
                <a:solidFill>
                  <a:srgbClr val="245201"/>
                </a:solidFill>
                <a:latin typeface="Baloo 2 SemiBold" panose="03080502040302020200" pitchFamily="66" charset="77"/>
                <a:ea typeface="Libian SC" panose="02010600040101010101" pitchFamily="2" charset="-122"/>
                <a:cs typeface="Baloo 2 SemiBold" panose="03080502040302020200" pitchFamily="66" charset="77"/>
              </a:rPr>
              <a:t>Wu</a:t>
            </a:r>
          </a:p>
          <a:p>
            <a:pPr indent="0" algn="ctr">
              <a:lnSpc>
                <a:spcPct val="150000"/>
              </a:lnSpc>
              <a:defRPr/>
            </a:pPr>
            <a:r>
              <a:rPr lang="en-US" altLang="zh-CN" sz="1800" b="1" dirty="0">
                <a:solidFill>
                  <a:srgbClr val="245201"/>
                </a:solidFill>
                <a:latin typeface="Baloo 2 SemiBold" panose="03080502040302020200" pitchFamily="66" charset="77"/>
                <a:ea typeface="Libian SC" panose="02010600040101010101" pitchFamily="2" charset="-122"/>
                <a:cs typeface="Baloo 2 SemiBold" panose="03080502040302020200" pitchFamily="66" charset="77"/>
              </a:rPr>
              <a:t>UID:</a:t>
            </a:r>
            <a:r>
              <a:rPr lang="zh-CN" altLang="en-US" sz="1800" b="1" dirty="0">
                <a:solidFill>
                  <a:srgbClr val="245201"/>
                </a:solidFill>
                <a:latin typeface="Baloo 2 SemiBold" panose="03080502040302020200" pitchFamily="66" charset="77"/>
                <a:ea typeface="Libian SC" panose="02010600040101010101" pitchFamily="2" charset="-122"/>
                <a:cs typeface="Baloo 2 SemiBold" panose="03080502040302020200" pitchFamily="66" charset="77"/>
              </a:rPr>
              <a:t>             </a:t>
            </a:r>
            <a:r>
              <a:rPr lang="en-US" altLang="zh-CN" sz="1800" b="1" u="sng" dirty="0">
                <a:solidFill>
                  <a:srgbClr val="245201"/>
                </a:solidFill>
                <a:latin typeface="Baloo 2 SemiBold" panose="03080502040302020200" pitchFamily="66" charset="77"/>
                <a:ea typeface="Libian SC" panose="02010600040101010101" pitchFamily="2" charset="-122"/>
                <a:cs typeface="Baloo 2 SemiBold" panose="03080502040302020200" pitchFamily="66" charset="77"/>
              </a:rPr>
              <a:t>3030102852</a:t>
            </a:r>
          </a:p>
          <a:p>
            <a:pPr indent="0" algn="ctr">
              <a:lnSpc>
                <a:spcPct val="150000"/>
              </a:lnSpc>
              <a:defRPr/>
            </a:pPr>
            <a:r>
              <a:rPr lang="en-US" altLang="zh-CN" sz="1800" b="1" u="none" strike="noStrike" dirty="0">
                <a:solidFill>
                  <a:srgbClr val="245201"/>
                </a:solidFill>
                <a:latin typeface="Baloo 2 SemiBold" panose="03080502040302020200" pitchFamily="66" charset="77"/>
                <a:ea typeface="Libian SC" panose="02010600040101010101" pitchFamily="2" charset="-122"/>
                <a:cs typeface="Baloo 2 SemiBold" panose="03080502040302020200" pitchFamily="66" charset="77"/>
              </a:rPr>
              <a:t>Department:</a:t>
            </a:r>
            <a:r>
              <a:rPr lang="zh-CN" altLang="en-US" sz="1800" b="1" u="none" strike="noStrike" dirty="0">
                <a:solidFill>
                  <a:srgbClr val="245201"/>
                </a:solidFill>
                <a:latin typeface="Baloo 2 SemiBold" panose="03080502040302020200" pitchFamily="66" charset="77"/>
                <a:ea typeface="Libian SC" panose="02010600040101010101" pitchFamily="2" charset="-122"/>
                <a:cs typeface="Baloo 2 SemiBold" panose="03080502040302020200" pitchFamily="66" charset="77"/>
              </a:rPr>
              <a:t>             </a:t>
            </a:r>
            <a:r>
              <a:rPr lang="en-US" altLang="zh-CN" sz="1800" b="1" u="sng" strike="noStrike" dirty="0">
                <a:solidFill>
                  <a:srgbClr val="245201"/>
                </a:solidFill>
                <a:latin typeface="Baloo 2 SemiBold" panose="03080502040302020200" pitchFamily="66" charset="77"/>
                <a:ea typeface="Libian SC" panose="02010600040101010101" pitchFamily="2" charset="-122"/>
                <a:cs typeface="Baloo 2 SemiBold" panose="03080502040302020200" pitchFamily="66" charset="77"/>
              </a:rPr>
              <a:t>EEE</a:t>
            </a:r>
          </a:p>
          <a:p>
            <a:pPr indent="0" algn="ctr">
              <a:lnSpc>
                <a:spcPct val="150000"/>
              </a:lnSpc>
              <a:defRPr/>
            </a:pPr>
            <a:r>
              <a:rPr lang="en-US" altLang="zh-CN" sz="1800" b="1" dirty="0">
                <a:solidFill>
                  <a:srgbClr val="245201"/>
                </a:solidFill>
                <a:latin typeface="Baloo 2 SemiBold" panose="03080502040302020200" pitchFamily="66" charset="77"/>
                <a:ea typeface="Libian SC" panose="02010600040101010101" pitchFamily="2" charset="-122"/>
                <a:cs typeface="Baloo 2 SemiBold" panose="03080502040302020200" pitchFamily="66" charset="77"/>
              </a:rPr>
              <a:t>Date:</a:t>
            </a:r>
            <a:r>
              <a:rPr lang="zh-CN" altLang="en-US" sz="1800" b="1" dirty="0">
                <a:solidFill>
                  <a:srgbClr val="245201"/>
                </a:solidFill>
                <a:latin typeface="Baloo 2 SemiBold" panose="03080502040302020200" pitchFamily="66" charset="77"/>
                <a:ea typeface="Libian SC" panose="02010600040101010101" pitchFamily="2" charset="-122"/>
                <a:cs typeface="Baloo 2 SemiBold" panose="03080502040302020200" pitchFamily="66" charset="77"/>
              </a:rPr>
              <a:t>              </a:t>
            </a:r>
            <a:r>
              <a:rPr lang="en-US" altLang="zh-CN" sz="1800" b="1" u="sng" dirty="0">
                <a:solidFill>
                  <a:srgbClr val="245201"/>
                </a:solidFill>
                <a:latin typeface="Baloo 2 SemiBold" panose="03080502040302020200" pitchFamily="66" charset="77"/>
                <a:ea typeface="Libian SC" panose="02010600040101010101" pitchFamily="2" charset="-122"/>
                <a:cs typeface="Baloo 2 SemiBold" panose="03080502040302020200" pitchFamily="66" charset="77"/>
              </a:rPr>
              <a:t>2024/10/22</a:t>
            </a:r>
            <a:endParaRPr lang="en-US" altLang="zh-CN" sz="1800" b="1" u="sng" strike="noStrike" dirty="0">
              <a:solidFill>
                <a:srgbClr val="245201"/>
              </a:solidFill>
              <a:latin typeface="Baloo 2 SemiBold" panose="03080502040302020200" pitchFamily="66" charset="77"/>
              <a:ea typeface="Libian SC" panose="02010600040101010101" pitchFamily="2" charset="-122"/>
              <a:cs typeface="Baloo 2 SemiBold" panose="03080502040302020200" pitchFamily="66" charset="77"/>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0306F2-E4CA-ABC3-70B4-1034BC6C91E6}"/>
            </a:ext>
          </a:extLst>
        </p:cNvPr>
        <p:cNvGrpSpPr/>
        <p:nvPr/>
      </p:nvGrpSpPr>
      <p:grpSpPr>
        <a:xfrm>
          <a:off x="0" y="0"/>
          <a:ext cx="0" cy="0"/>
          <a:chOff x="0" y="0"/>
          <a:chExt cx="0" cy="0"/>
        </a:xfrm>
      </p:grpSpPr>
      <p:sp>
        <p:nvSpPr>
          <p:cNvPr id="2" name="AutoShape 2">
            <a:extLst>
              <a:ext uri="{FF2B5EF4-FFF2-40B4-BE49-F238E27FC236}">
                <a16:creationId xmlns:a16="http://schemas.microsoft.com/office/drawing/2014/main" id="{D2F2F023-5DB2-0353-3B00-BBB733248AC6}"/>
              </a:ext>
            </a:extLst>
          </p:cNvPr>
          <p:cNvSpPr>
            <a:spLocks noGrp="1"/>
          </p:cNvSpPr>
          <p:nvPr>
            <p:ph type="body" sz="quarter" idx="6" hasCustomPrompt="1"/>
          </p:nvPr>
        </p:nvSpPr>
        <p:spPr>
          <a:xfrm>
            <a:off x="549545" y="483066"/>
            <a:ext cx="2083587" cy="302741"/>
          </a:xfrm>
          <a:prstGeom prst="rect">
            <a:avLst/>
          </a:prstGeom>
          <a:solidFill>
            <a:srgbClr val="FFFFFF">
              <a:alpha val="100000"/>
            </a:srgbClr>
          </a:solidFill>
        </p:spPr>
        <p:txBody>
          <a:bodyPr lIns="95250" tIns="47625" rIns="95250" bIns="47625" anchor="b">
            <a:noAutofit/>
          </a:bodyPr>
          <a:lstStyle>
            <a:lvl1pPr algn="ctr">
              <a:lnSpc>
                <a:spcPct val="90000"/>
              </a:lnSpc>
              <a:defRPr sz="2100" b="1" i="0" u="none" strike="noStrike">
                <a:solidFill>
                  <a:srgbClr val="000000">
                    <a:alpha val="100000"/>
                  </a:srgbClr>
                </a:solidFill>
                <a:latin typeface="Arial"/>
              </a:defRPr>
            </a:lvl1pPr>
          </a:lstStyle>
          <a:p>
            <a:r>
              <a:rPr lang="en-US" sz="2100" b="1" i="0" u="none" strike="noStrike" dirty="0">
                <a:solidFill>
                  <a:srgbClr val="000000"/>
                </a:solidFill>
                <a:latin typeface="Arial"/>
              </a:rPr>
              <a:t>Conclusion</a:t>
            </a:r>
          </a:p>
        </p:txBody>
      </p:sp>
      <p:sp>
        <p:nvSpPr>
          <p:cNvPr id="3" name="AutoShape 3">
            <a:extLst>
              <a:ext uri="{FF2B5EF4-FFF2-40B4-BE49-F238E27FC236}">
                <a16:creationId xmlns:a16="http://schemas.microsoft.com/office/drawing/2014/main" id="{2D31AE48-EB7A-A259-80EA-B9F7EB32DDDA}"/>
              </a:ext>
            </a:extLst>
          </p:cNvPr>
          <p:cNvSpPr/>
          <p:nvPr/>
        </p:nvSpPr>
        <p:spPr>
          <a:xfrm>
            <a:off x="404212" y="442191"/>
            <a:ext cx="145335" cy="302741"/>
          </a:xfrm>
          <a:prstGeom prst="rect">
            <a:avLst/>
          </a:prstGeom>
          <a:solidFill>
            <a:srgbClr val="245201">
              <a:alpha val="100000"/>
            </a:srgbClr>
          </a:solidFill>
          <a:ln w="9525">
            <a:solidFill>
              <a:srgbClr val="203864">
                <a:alpha val="100000"/>
              </a:srgbClr>
            </a:solidFill>
            <a:prstDash val="solid"/>
          </a:ln>
        </p:spPr>
        <p:txBody>
          <a:bodyPr lIns="95250" tIns="47625" rIns="95250" bIns="47625" rtlCol="0" anchor="ctr">
            <a:noAutofit/>
          </a:bodyPr>
          <a:lstStyle/>
          <a:p>
            <a:pPr algn="ctr">
              <a:defRPr/>
            </a:pPr>
            <a:endParaRPr/>
          </a:p>
        </p:txBody>
      </p:sp>
      <p:sp>
        <p:nvSpPr>
          <p:cNvPr id="4" name="AutoShape 4">
            <a:extLst>
              <a:ext uri="{FF2B5EF4-FFF2-40B4-BE49-F238E27FC236}">
                <a16:creationId xmlns:a16="http://schemas.microsoft.com/office/drawing/2014/main" id="{B1E46C58-89F7-1275-E582-9ABC6D747254}"/>
              </a:ext>
            </a:extLst>
          </p:cNvPr>
          <p:cNvSpPr/>
          <p:nvPr/>
        </p:nvSpPr>
        <p:spPr>
          <a:xfrm>
            <a:off x="141243" y="1180067"/>
            <a:ext cx="8861514" cy="2144132"/>
          </a:xfrm>
          <a:prstGeom prst="rect">
            <a:avLst/>
          </a:prstGeom>
          <a:noFill/>
          <a:ln w="9525">
            <a:noFill/>
            <a:prstDash val="solid"/>
          </a:ln>
        </p:spPr>
        <p:txBody>
          <a:bodyPr lIns="95250" tIns="47625" rIns="95250" bIns="47625" rtlCol="0" anchor="t">
            <a:noAutofit/>
          </a:bodyPr>
          <a:lstStyle/>
          <a:p>
            <a:pPr marL="270000" lvl="1">
              <a:lnSpc>
                <a:spcPct val="150000"/>
              </a:lnSpc>
              <a:buClr>
                <a:srgbClr val="191B1F"/>
              </a:buClr>
            </a:pPr>
            <a:r>
              <a:rPr lang="en-US" sz="1600" dirty="0">
                <a:latin typeface="Times New Roman" panose="02020603050405020304" pitchFamily="18" charset="0"/>
                <a:ea typeface="+mn-ea"/>
                <a:cs typeface="Times New Roman" panose="02020603050405020304" pitchFamily="18" charset="0"/>
              </a:rPr>
              <a:t>Three</a:t>
            </a:r>
            <a:r>
              <a:rPr lang="zh-CN" altLang="en-US" sz="1600" dirty="0">
                <a:latin typeface="Times New Roman" panose="02020603050405020304" pitchFamily="18" charset="0"/>
                <a:ea typeface="+mn-ea"/>
                <a:cs typeface="Times New Roman" panose="02020603050405020304" pitchFamily="18" charset="0"/>
              </a:rPr>
              <a:t> </a:t>
            </a:r>
            <a:r>
              <a:rPr lang="en-US" altLang="zh-CN" sz="1600" dirty="0">
                <a:latin typeface="Times New Roman" panose="02020603050405020304" pitchFamily="18" charset="0"/>
                <a:ea typeface="+mn-ea"/>
                <a:cs typeface="Times New Roman" panose="02020603050405020304" pitchFamily="18" charset="0"/>
              </a:rPr>
              <a:t>mainstreaming</a:t>
            </a:r>
            <a:r>
              <a:rPr lang="zh-CN" altLang="en-US" sz="1600" dirty="0">
                <a:latin typeface="Times New Roman" panose="02020603050405020304" pitchFamily="18" charset="0"/>
                <a:ea typeface="+mn-ea"/>
                <a:cs typeface="Times New Roman" panose="02020603050405020304" pitchFamily="18" charset="0"/>
              </a:rPr>
              <a:t> </a:t>
            </a:r>
            <a:r>
              <a:rPr lang="en-US" altLang="zh-CN" sz="1600" dirty="0">
                <a:latin typeface="Times New Roman" panose="02020603050405020304" pitchFamily="18" charset="0"/>
                <a:ea typeface="+mn-ea"/>
                <a:cs typeface="Times New Roman" panose="02020603050405020304" pitchFamily="18" charset="0"/>
              </a:rPr>
              <a:t>methods</a:t>
            </a:r>
            <a:r>
              <a:rPr lang="zh-CN" altLang="en-US" sz="1600" dirty="0">
                <a:latin typeface="Times New Roman" panose="02020603050405020304" pitchFamily="18" charset="0"/>
                <a:ea typeface="+mn-ea"/>
                <a:cs typeface="Times New Roman" panose="02020603050405020304" pitchFamily="18" charset="0"/>
              </a:rPr>
              <a:t> </a:t>
            </a:r>
            <a:r>
              <a:rPr lang="en-US" altLang="zh-CN" sz="1600" dirty="0">
                <a:latin typeface="Times New Roman" panose="02020603050405020304" pitchFamily="18" charset="0"/>
                <a:ea typeface="+mn-ea"/>
                <a:cs typeface="Times New Roman" panose="02020603050405020304" pitchFamily="18" charset="0"/>
              </a:rPr>
              <a:t>to</a:t>
            </a:r>
            <a:r>
              <a:rPr lang="zh-CN" altLang="en-US" sz="1600" dirty="0">
                <a:latin typeface="Times New Roman" panose="02020603050405020304" pitchFamily="18" charset="0"/>
                <a:ea typeface="+mn-ea"/>
                <a:cs typeface="Times New Roman" panose="02020603050405020304" pitchFamily="18" charset="0"/>
              </a:rPr>
              <a:t> </a:t>
            </a:r>
            <a:r>
              <a:rPr lang="en-US" altLang="zh-CN" sz="1600" dirty="0">
                <a:latin typeface="Times New Roman" panose="02020603050405020304" pitchFamily="18" charset="0"/>
                <a:ea typeface="+mn-ea"/>
                <a:cs typeface="Times New Roman" panose="02020603050405020304" pitchFamily="18" charset="0"/>
              </a:rPr>
              <a:t>compress</a:t>
            </a:r>
            <a:r>
              <a:rPr lang="zh-CN" altLang="en-US" sz="1600" dirty="0">
                <a:latin typeface="Times New Roman" panose="02020603050405020304" pitchFamily="18" charset="0"/>
                <a:ea typeface="+mn-ea"/>
                <a:cs typeface="Times New Roman" panose="02020603050405020304" pitchFamily="18" charset="0"/>
              </a:rPr>
              <a:t> </a:t>
            </a:r>
            <a:r>
              <a:rPr lang="en-US" altLang="zh-CN" sz="1600" dirty="0">
                <a:latin typeface="Times New Roman" panose="02020603050405020304" pitchFamily="18" charset="0"/>
                <a:ea typeface="+mn-ea"/>
                <a:cs typeface="Times New Roman" panose="02020603050405020304" pitchFamily="18" charset="0"/>
              </a:rPr>
              <a:t>LLMs:</a:t>
            </a:r>
          </a:p>
          <a:p>
            <a:pPr marL="555750" lvl="1" indent="-285750">
              <a:lnSpc>
                <a:spcPct val="150000"/>
              </a:lnSpc>
              <a:buClr>
                <a:srgbClr val="191B1F"/>
              </a:buClr>
              <a:buFont typeface="Arial" panose="020B0604020202020204" pitchFamily="34" charset="0"/>
              <a:buChar char="•"/>
            </a:pPr>
            <a:r>
              <a:rPr lang="en-US" altLang="zh-CN" sz="1600" dirty="0">
                <a:latin typeface="Times New Roman" panose="02020603050405020304" pitchFamily="18" charset="0"/>
                <a:ea typeface="+mn-ea"/>
                <a:cs typeface="Times New Roman" panose="02020603050405020304" pitchFamily="18" charset="0"/>
              </a:rPr>
              <a:t>Knowledge</a:t>
            </a:r>
            <a:r>
              <a:rPr lang="zh-CN" altLang="en-US" sz="1600" dirty="0">
                <a:latin typeface="Times New Roman" panose="02020603050405020304" pitchFamily="18" charset="0"/>
                <a:ea typeface="+mn-ea"/>
                <a:cs typeface="Times New Roman" panose="02020603050405020304" pitchFamily="18" charset="0"/>
              </a:rPr>
              <a:t> </a:t>
            </a:r>
            <a:r>
              <a:rPr lang="en-US" altLang="zh-CN" sz="1600" dirty="0">
                <a:latin typeface="Times New Roman" panose="02020603050405020304" pitchFamily="18" charset="0"/>
                <a:ea typeface="+mn-ea"/>
                <a:cs typeface="Times New Roman" panose="02020603050405020304" pitchFamily="18" charset="0"/>
              </a:rPr>
              <a:t>distillation:</a:t>
            </a:r>
            <a:r>
              <a:rPr lang="zh-CN" altLang="en-US" sz="1600" dirty="0">
                <a:latin typeface="Times New Roman" panose="02020603050405020304" pitchFamily="18" charset="0"/>
                <a:ea typeface="+mn-ea"/>
                <a:cs typeface="Times New Roman" panose="02020603050405020304" pitchFamily="18" charset="0"/>
              </a:rPr>
              <a:t> </a:t>
            </a:r>
            <a:r>
              <a:rPr lang="en-US" sz="1600" u="sng" dirty="0">
                <a:latin typeface="Times New Roman" panose="02020603050405020304" pitchFamily="18" charset="0"/>
                <a:ea typeface="+mn-ea"/>
                <a:cs typeface="Times New Roman" panose="02020603050405020304" pitchFamily="18" charset="0"/>
              </a:rPr>
              <a:t>transferring the knowledge from a large, complex neural network </a:t>
            </a:r>
            <a:r>
              <a:rPr lang="en-US" sz="1600" dirty="0">
                <a:latin typeface="Times New Roman" panose="02020603050405020304" pitchFamily="18" charset="0"/>
                <a:ea typeface="+mn-ea"/>
                <a:cs typeface="Times New Roman" panose="02020603050405020304" pitchFamily="18" charset="0"/>
              </a:rPr>
              <a:t>(teacher network) </a:t>
            </a:r>
            <a:r>
              <a:rPr lang="en-US" sz="1600" u="sng" dirty="0">
                <a:latin typeface="Times New Roman" panose="02020603050405020304" pitchFamily="18" charset="0"/>
                <a:ea typeface="+mn-ea"/>
                <a:cs typeface="Times New Roman" panose="02020603050405020304" pitchFamily="18" charset="0"/>
              </a:rPr>
              <a:t>to a smaller, simpler neural network</a:t>
            </a:r>
            <a:r>
              <a:rPr lang="zh-CN" altLang="en-US" sz="1600" dirty="0">
                <a:latin typeface="Times New Roman" panose="02020603050405020304" pitchFamily="18" charset="0"/>
                <a:ea typeface="+mn-ea"/>
                <a:cs typeface="Times New Roman" panose="02020603050405020304" pitchFamily="18" charset="0"/>
              </a:rPr>
              <a:t> </a:t>
            </a:r>
            <a:r>
              <a:rPr lang="en-US" altLang="zh-CN" sz="1600" dirty="0">
                <a:latin typeface="Times New Roman" panose="02020603050405020304" pitchFamily="18" charset="0"/>
                <a:ea typeface="+mn-ea"/>
                <a:cs typeface="Times New Roman" panose="02020603050405020304" pitchFamily="18" charset="0"/>
              </a:rPr>
              <a:t>(student</a:t>
            </a:r>
            <a:r>
              <a:rPr lang="zh-CN" altLang="en-US" sz="1600" dirty="0">
                <a:latin typeface="Times New Roman" panose="02020603050405020304" pitchFamily="18" charset="0"/>
                <a:ea typeface="+mn-ea"/>
                <a:cs typeface="Times New Roman" panose="02020603050405020304" pitchFamily="18" charset="0"/>
              </a:rPr>
              <a:t> </a:t>
            </a:r>
            <a:r>
              <a:rPr lang="en-US" altLang="zh-CN" sz="1600" dirty="0">
                <a:latin typeface="Times New Roman" panose="02020603050405020304" pitchFamily="18" charset="0"/>
                <a:ea typeface="+mn-ea"/>
                <a:cs typeface="Times New Roman" panose="02020603050405020304" pitchFamily="18" charset="0"/>
              </a:rPr>
              <a:t>network);</a:t>
            </a:r>
          </a:p>
          <a:p>
            <a:pPr marL="555750" lvl="1" indent="-285750">
              <a:lnSpc>
                <a:spcPct val="150000"/>
              </a:lnSpc>
              <a:buClr>
                <a:srgbClr val="191B1F"/>
              </a:buClr>
              <a:buFont typeface="Arial" panose="020B0604020202020204" pitchFamily="34" charset="0"/>
              <a:buChar char="•"/>
            </a:pPr>
            <a:r>
              <a:rPr lang="en-US" altLang="zh-CN" sz="1600" dirty="0">
                <a:latin typeface="Times New Roman" panose="02020603050405020304" pitchFamily="18" charset="0"/>
                <a:ea typeface="+mn-ea"/>
                <a:cs typeface="Times New Roman" panose="02020603050405020304" pitchFamily="18" charset="0"/>
              </a:rPr>
              <a:t>Pruning:</a:t>
            </a:r>
            <a:r>
              <a:rPr lang="zh-CN" altLang="en-US" sz="1600" dirty="0">
                <a:latin typeface="Times New Roman" panose="02020603050405020304" pitchFamily="18" charset="0"/>
                <a:ea typeface="+mn-ea"/>
                <a:cs typeface="Times New Roman" panose="02020603050405020304" pitchFamily="18" charset="0"/>
              </a:rPr>
              <a:t> </a:t>
            </a:r>
            <a:r>
              <a:rPr lang="en-US" sz="1600" u="sng" dirty="0">
                <a:latin typeface="Times New Roman" panose="02020603050405020304" pitchFamily="18" charset="0"/>
                <a:ea typeface="+mn-ea"/>
                <a:cs typeface="Times New Roman" panose="02020603050405020304" pitchFamily="18" charset="0"/>
              </a:rPr>
              <a:t>removing the unnecessary connections or weights from a neural network</a:t>
            </a:r>
            <a:r>
              <a:rPr lang="en-US" altLang="zh-CN" sz="1600" dirty="0">
                <a:latin typeface="Times New Roman" panose="02020603050405020304" pitchFamily="18" charset="0"/>
                <a:ea typeface="+mn-ea"/>
                <a:cs typeface="Times New Roman" panose="02020603050405020304" pitchFamily="18" charset="0"/>
              </a:rPr>
              <a:t>;</a:t>
            </a:r>
            <a:endParaRPr lang="en-US" sz="1600" dirty="0">
              <a:latin typeface="Times New Roman" panose="02020603050405020304" pitchFamily="18" charset="0"/>
              <a:ea typeface="+mn-ea"/>
              <a:cs typeface="Times New Roman" panose="02020603050405020304" pitchFamily="18" charset="0"/>
            </a:endParaRPr>
          </a:p>
          <a:p>
            <a:pPr marL="555750" lvl="1" indent="-285750">
              <a:lnSpc>
                <a:spcPct val="150000"/>
              </a:lnSpc>
              <a:buClr>
                <a:srgbClr val="191B1F"/>
              </a:buClr>
              <a:buFont typeface="Arial" panose="020B0604020202020204" pitchFamily="34" charset="0"/>
              <a:buChar char="•"/>
            </a:pPr>
            <a:r>
              <a:rPr lang="en-US" altLang="zh-CN" sz="1600" dirty="0">
                <a:latin typeface="Times New Roman" panose="02020603050405020304" pitchFamily="18" charset="0"/>
                <a:ea typeface="+mn-ea"/>
                <a:cs typeface="Times New Roman" panose="02020603050405020304" pitchFamily="18" charset="0"/>
              </a:rPr>
              <a:t>Quantization:</a:t>
            </a:r>
            <a:r>
              <a:rPr lang="zh-CN" altLang="en-US" sz="1600" dirty="0">
                <a:latin typeface="Times New Roman" panose="02020603050405020304" pitchFamily="18" charset="0"/>
                <a:ea typeface="+mn-ea"/>
                <a:cs typeface="Times New Roman" panose="02020603050405020304" pitchFamily="18" charset="0"/>
              </a:rPr>
              <a:t> </a:t>
            </a:r>
            <a:r>
              <a:rPr lang="en-US" sz="1600" u="sng" dirty="0">
                <a:latin typeface="Times New Roman" panose="02020603050405020304" pitchFamily="18" charset="0"/>
                <a:ea typeface="+mn-ea"/>
                <a:cs typeface="Times New Roman" panose="02020603050405020304" pitchFamily="18" charset="0"/>
              </a:rPr>
              <a:t>reduces the precision of the weights and activations of a neural network</a:t>
            </a:r>
            <a:r>
              <a:rPr lang="en-US" sz="1600" dirty="0">
                <a:latin typeface="Times New Roman" panose="02020603050405020304" pitchFamily="18" charset="0"/>
                <a:ea typeface="+mn-ea"/>
                <a:cs typeface="Times New Roman" panose="02020603050405020304" pitchFamily="18" charset="0"/>
              </a:rPr>
              <a:t>.</a:t>
            </a:r>
          </a:p>
          <a:p>
            <a:pPr marL="555750" lvl="1" indent="-285750">
              <a:lnSpc>
                <a:spcPct val="150000"/>
              </a:lnSpc>
              <a:buClr>
                <a:srgbClr val="191B1F"/>
              </a:buClr>
              <a:buFont typeface="Arial" panose="020B0604020202020204" pitchFamily="34" charset="0"/>
              <a:buChar char="•"/>
            </a:pPr>
            <a:endParaRPr lang="en-US" altLang="zh-CN" sz="1600" dirty="0">
              <a:latin typeface="Times New Roman" panose="02020603050405020304" pitchFamily="18" charset="0"/>
              <a:ea typeface="+mn-ea"/>
              <a:cs typeface="Times New Roman" panose="02020603050405020304" pitchFamily="18" charset="0"/>
            </a:endParaRPr>
          </a:p>
          <a:p>
            <a:pPr marL="555750" lvl="1" indent="-285750">
              <a:lnSpc>
                <a:spcPct val="150000"/>
              </a:lnSpc>
              <a:buClr>
                <a:srgbClr val="191B1F"/>
              </a:buClr>
              <a:buFont typeface="Arial" panose="020B0604020202020204" pitchFamily="34" charset="0"/>
              <a:buChar char="•"/>
            </a:pPr>
            <a:endParaRPr lang="en-US" altLang="zh-CN" sz="1600" dirty="0">
              <a:latin typeface="Times New Roman" panose="02020603050405020304" pitchFamily="18" charset="0"/>
              <a:ea typeface="+mn-ea"/>
              <a:cs typeface="Times New Roman" panose="02020603050405020304" pitchFamily="18" charset="0"/>
            </a:endParaRPr>
          </a:p>
          <a:p>
            <a:pPr marL="270000" lvl="1">
              <a:lnSpc>
                <a:spcPct val="150000"/>
              </a:lnSpc>
              <a:buClr>
                <a:srgbClr val="191B1F"/>
              </a:buClr>
            </a:pPr>
            <a:r>
              <a:rPr lang="en-US" altLang="zh-CN" sz="1600" b="1" dirty="0">
                <a:latin typeface="Times New Roman" panose="02020603050405020304" pitchFamily="18" charset="0"/>
                <a:ea typeface="+mn-ea"/>
                <a:cs typeface="Times New Roman" panose="02020603050405020304" pitchFamily="18" charset="0"/>
              </a:rPr>
              <a:t>Can</a:t>
            </a:r>
            <a:r>
              <a:rPr lang="zh-CN" altLang="en-US" sz="1600" b="1" dirty="0">
                <a:latin typeface="Times New Roman" panose="02020603050405020304" pitchFamily="18" charset="0"/>
                <a:ea typeface="+mn-ea"/>
                <a:cs typeface="Times New Roman" panose="02020603050405020304" pitchFamily="18" charset="0"/>
              </a:rPr>
              <a:t> </a:t>
            </a:r>
            <a:r>
              <a:rPr lang="en-US" altLang="zh-CN" sz="1600" b="1" dirty="0">
                <a:latin typeface="Times New Roman" panose="02020603050405020304" pitchFamily="18" charset="0"/>
                <a:ea typeface="+mn-ea"/>
                <a:cs typeface="Times New Roman" panose="02020603050405020304" pitchFamily="18" charset="0"/>
              </a:rPr>
              <a:t>we</a:t>
            </a:r>
            <a:r>
              <a:rPr lang="zh-CN" altLang="en-US" sz="1600" b="1" dirty="0">
                <a:latin typeface="Times New Roman" panose="02020603050405020304" pitchFamily="18" charset="0"/>
                <a:ea typeface="+mn-ea"/>
                <a:cs typeface="Times New Roman" panose="02020603050405020304" pitchFamily="18" charset="0"/>
              </a:rPr>
              <a:t> </a:t>
            </a:r>
            <a:r>
              <a:rPr lang="en-US" altLang="zh-CN" sz="1600" b="1" dirty="0">
                <a:latin typeface="Times New Roman" panose="02020603050405020304" pitchFamily="18" charset="0"/>
                <a:ea typeface="+mn-ea"/>
                <a:cs typeface="Times New Roman" panose="02020603050405020304" pitchFamily="18" charset="0"/>
              </a:rPr>
              <a:t>design</a:t>
            </a:r>
            <a:r>
              <a:rPr lang="zh-CN" altLang="en-US" sz="1600" b="1" dirty="0">
                <a:latin typeface="Times New Roman" panose="02020603050405020304" pitchFamily="18" charset="0"/>
                <a:ea typeface="+mn-ea"/>
                <a:cs typeface="Times New Roman" panose="02020603050405020304" pitchFamily="18" charset="0"/>
              </a:rPr>
              <a:t> </a:t>
            </a:r>
            <a:r>
              <a:rPr lang="en-US" altLang="zh-CN" sz="1600" b="1" dirty="0">
                <a:latin typeface="Times New Roman" panose="02020603050405020304" pitchFamily="18" charset="0"/>
                <a:ea typeface="+mn-ea"/>
                <a:cs typeface="Times New Roman" panose="02020603050405020304" pitchFamily="18" charset="0"/>
              </a:rPr>
              <a:t>our</a:t>
            </a:r>
            <a:r>
              <a:rPr lang="zh-CN" altLang="en-US" sz="1600" b="1" dirty="0">
                <a:latin typeface="Times New Roman" panose="02020603050405020304" pitchFamily="18" charset="0"/>
                <a:ea typeface="+mn-ea"/>
                <a:cs typeface="Times New Roman" panose="02020603050405020304" pitchFamily="18" charset="0"/>
              </a:rPr>
              <a:t> </a:t>
            </a:r>
            <a:r>
              <a:rPr lang="en-US" altLang="zh-CN" sz="1600" b="1" dirty="0">
                <a:latin typeface="Times New Roman" panose="02020603050405020304" pitchFamily="18" charset="0"/>
                <a:ea typeface="+mn-ea"/>
                <a:cs typeface="Times New Roman" panose="02020603050405020304" pitchFamily="18" charset="0"/>
              </a:rPr>
              <a:t>own</a:t>
            </a:r>
            <a:r>
              <a:rPr lang="zh-CN" altLang="en-US" sz="1600" b="1" dirty="0">
                <a:latin typeface="Times New Roman" panose="02020603050405020304" pitchFamily="18" charset="0"/>
                <a:ea typeface="+mn-ea"/>
                <a:cs typeface="Times New Roman" panose="02020603050405020304" pitchFamily="18" charset="0"/>
              </a:rPr>
              <a:t> </a:t>
            </a:r>
            <a:r>
              <a:rPr lang="en-US" altLang="zh-CN" sz="1600" b="1" dirty="0">
                <a:latin typeface="Times New Roman" panose="02020603050405020304" pitchFamily="18" charset="0"/>
                <a:ea typeface="+mn-ea"/>
                <a:cs typeface="Times New Roman" panose="02020603050405020304" pitchFamily="18" charset="0"/>
              </a:rPr>
              <a:t>methods</a:t>
            </a:r>
            <a:r>
              <a:rPr lang="zh-CN" altLang="en-US" sz="1600" b="1" dirty="0">
                <a:latin typeface="Times New Roman" panose="02020603050405020304" pitchFamily="18" charset="0"/>
                <a:ea typeface="+mn-ea"/>
                <a:cs typeface="Times New Roman" panose="02020603050405020304" pitchFamily="18" charset="0"/>
              </a:rPr>
              <a:t> </a:t>
            </a:r>
            <a:r>
              <a:rPr lang="en-US" altLang="zh-CN" sz="1600" b="1" dirty="0">
                <a:latin typeface="Times New Roman" panose="02020603050405020304" pitchFamily="18" charset="0"/>
                <a:ea typeface="+mn-ea"/>
                <a:cs typeface="Times New Roman" panose="02020603050405020304" pitchFamily="18" charset="0"/>
              </a:rPr>
              <a:t>to</a:t>
            </a:r>
            <a:r>
              <a:rPr lang="zh-CN" altLang="en-US" sz="1600" b="1" dirty="0">
                <a:latin typeface="Times New Roman" panose="02020603050405020304" pitchFamily="18" charset="0"/>
                <a:ea typeface="+mn-ea"/>
                <a:cs typeface="Times New Roman" panose="02020603050405020304" pitchFamily="18" charset="0"/>
              </a:rPr>
              <a:t> </a:t>
            </a:r>
            <a:r>
              <a:rPr lang="en-US" altLang="zh-CN" sz="1600" b="1" dirty="0">
                <a:latin typeface="Times New Roman" panose="02020603050405020304" pitchFamily="18" charset="0"/>
                <a:ea typeface="+mn-ea"/>
                <a:cs typeface="Times New Roman" panose="02020603050405020304" pitchFamily="18" charset="0"/>
              </a:rPr>
              <a:t>compress</a:t>
            </a:r>
            <a:r>
              <a:rPr lang="zh-CN" altLang="en-US" sz="1600" b="1" dirty="0">
                <a:latin typeface="Times New Roman" panose="02020603050405020304" pitchFamily="18" charset="0"/>
                <a:ea typeface="+mn-ea"/>
                <a:cs typeface="Times New Roman" panose="02020603050405020304" pitchFamily="18" charset="0"/>
              </a:rPr>
              <a:t> </a:t>
            </a:r>
            <a:r>
              <a:rPr lang="en-US" altLang="zh-CN" sz="1600" b="1" dirty="0">
                <a:latin typeface="Times New Roman" panose="02020603050405020304" pitchFamily="18" charset="0"/>
                <a:ea typeface="+mn-ea"/>
                <a:cs typeface="Times New Roman" panose="02020603050405020304" pitchFamily="18" charset="0"/>
              </a:rPr>
              <a:t>them?</a:t>
            </a:r>
          </a:p>
          <a:p>
            <a:pPr marL="270000" lvl="1">
              <a:lnSpc>
                <a:spcPct val="150000"/>
              </a:lnSpc>
              <a:buClr>
                <a:srgbClr val="191B1F"/>
              </a:buClr>
            </a:pPr>
            <a:endParaRPr lang="en-US" altLang="zh-CN" sz="1600" b="1" dirty="0">
              <a:latin typeface="Times New Roman" panose="02020603050405020304" pitchFamily="18" charset="0"/>
              <a:ea typeface="+mn-ea"/>
              <a:cs typeface="Times New Roman" panose="02020603050405020304" pitchFamily="18" charset="0"/>
            </a:endParaRPr>
          </a:p>
          <a:p>
            <a:pPr marL="270000" lvl="1">
              <a:lnSpc>
                <a:spcPct val="150000"/>
              </a:lnSpc>
              <a:buClr>
                <a:srgbClr val="191B1F"/>
              </a:buClr>
            </a:pPr>
            <a:r>
              <a:rPr lang="en-US" altLang="zh-CN" sz="1600" dirty="0">
                <a:latin typeface="Times New Roman" panose="02020603050405020304" pitchFamily="18" charset="0"/>
                <a:ea typeface="+mn-ea"/>
                <a:cs typeface="Times New Roman" panose="02020603050405020304" pitchFamily="18" charset="0"/>
              </a:rPr>
              <a:t>We</a:t>
            </a:r>
            <a:r>
              <a:rPr lang="zh-CN" altLang="en-US" sz="1600" dirty="0">
                <a:latin typeface="Times New Roman" panose="02020603050405020304" pitchFamily="18" charset="0"/>
                <a:ea typeface="+mn-ea"/>
                <a:cs typeface="Times New Roman" panose="02020603050405020304" pitchFamily="18" charset="0"/>
              </a:rPr>
              <a:t> </a:t>
            </a:r>
            <a:r>
              <a:rPr lang="en-US" altLang="zh-CN" sz="1600" dirty="0">
                <a:latin typeface="Times New Roman" panose="02020603050405020304" pitchFamily="18" charset="0"/>
                <a:ea typeface="+mn-ea"/>
                <a:cs typeface="Times New Roman" panose="02020603050405020304" pitchFamily="18" charset="0"/>
              </a:rPr>
              <a:t>can</a:t>
            </a:r>
            <a:r>
              <a:rPr lang="zh-CN" altLang="en-US" sz="1600" dirty="0">
                <a:latin typeface="Times New Roman" panose="02020603050405020304" pitchFamily="18" charset="0"/>
                <a:ea typeface="+mn-ea"/>
                <a:cs typeface="Times New Roman" panose="02020603050405020304" pitchFamily="18" charset="0"/>
              </a:rPr>
              <a:t> </a:t>
            </a:r>
            <a:r>
              <a:rPr lang="en-US" altLang="zh-CN" sz="1600" dirty="0" err="1">
                <a:latin typeface="Times New Roman" panose="02020603050405020304" pitchFamily="18" charset="0"/>
                <a:ea typeface="+mn-ea"/>
                <a:cs typeface="Times New Roman" panose="02020603050405020304" pitchFamily="18" charset="0"/>
              </a:rPr>
              <a:t>i</a:t>
            </a:r>
            <a:r>
              <a:rPr lang="en-US" altLang="zh-CN" sz="1600" dirty="0">
                <a:latin typeface="Times New Roman" panose="02020603050405020304" pitchFamily="18" charset="0"/>
                <a:ea typeface="+mn-ea"/>
                <a:cs typeface="Times New Roman" panose="02020603050405020304" pitchFamily="18" charset="0"/>
              </a:rPr>
              <a:t>)</a:t>
            </a:r>
            <a:r>
              <a:rPr lang="zh-CN" altLang="en-US" sz="1600" dirty="0">
                <a:latin typeface="Times New Roman" panose="02020603050405020304" pitchFamily="18" charset="0"/>
                <a:ea typeface="+mn-ea"/>
                <a:cs typeface="Times New Roman" panose="02020603050405020304" pitchFamily="18" charset="0"/>
              </a:rPr>
              <a:t> </a:t>
            </a:r>
            <a:r>
              <a:rPr lang="en-US" altLang="zh-CN" sz="1600" dirty="0">
                <a:latin typeface="Times New Roman" panose="02020603050405020304" pitchFamily="18" charset="0"/>
                <a:ea typeface="+mn-ea"/>
                <a:cs typeface="Times New Roman" panose="02020603050405020304" pitchFamily="18" charset="0"/>
              </a:rPr>
              <a:t>improve</a:t>
            </a:r>
            <a:r>
              <a:rPr lang="zh-CN" altLang="en-US" sz="1600" dirty="0">
                <a:latin typeface="Times New Roman" panose="02020603050405020304" pitchFamily="18" charset="0"/>
                <a:ea typeface="+mn-ea"/>
                <a:cs typeface="Times New Roman" panose="02020603050405020304" pitchFamily="18" charset="0"/>
              </a:rPr>
              <a:t> </a:t>
            </a:r>
            <a:r>
              <a:rPr lang="en-US" altLang="zh-CN" sz="1600" dirty="0">
                <a:latin typeface="Times New Roman" panose="02020603050405020304" pitchFamily="18" charset="0"/>
                <a:ea typeface="+mn-ea"/>
                <a:cs typeface="Times New Roman" panose="02020603050405020304" pitchFamily="18" charset="0"/>
              </a:rPr>
              <a:t>current</a:t>
            </a:r>
            <a:r>
              <a:rPr lang="zh-CN" altLang="en-US" sz="1600" dirty="0">
                <a:latin typeface="Times New Roman" panose="02020603050405020304" pitchFamily="18" charset="0"/>
                <a:ea typeface="+mn-ea"/>
                <a:cs typeface="Times New Roman" panose="02020603050405020304" pitchFamily="18" charset="0"/>
              </a:rPr>
              <a:t> </a:t>
            </a:r>
            <a:r>
              <a:rPr lang="en-US" altLang="zh-CN" sz="1600" dirty="0">
                <a:latin typeface="Times New Roman" panose="02020603050405020304" pitchFamily="18" charset="0"/>
                <a:ea typeface="+mn-ea"/>
                <a:cs typeface="Times New Roman" panose="02020603050405020304" pitchFamily="18" charset="0"/>
              </a:rPr>
              <a:t>baselines</a:t>
            </a:r>
            <a:r>
              <a:rPr lang="zh-CN" altLang="en-US" sz="1600" dirty="0">
                <a:latin typeface="Times New Roman" panose="02020603050405020304" pitchFamily="18" charset="0"/>
                <a:ea typeface="+mn-ea"/>
                <a:cs typeface="Times New Roman" panose="02020603050405020304" pitchFamily="18" charset="0"/>
              </a:rPr>
              <a:t> </a:t>
            </a:r>
            <a:r>
              <a:rPr lang="en-US" altLang="zh-CN" sz="1600" dirty="0">
                <a:latin typeface="Times New Roman" panose="02020603050405020304" pitchFamily="18" charset="0"/>
                <a:ea typeface="+mn-ea"/>
                <a:cs typeface="Times New Roman" panose="02020603050405020304" pitchFamily="18" charset="0"/>
              </a:rPr>
              <a:t>or</a:t>
            </a:r>
            <a:r>
              <a:rPr lang="zh-CN" altLang="en-US" sz="1600" dirty="0">
                <a:latin typeface="Times New Roman" panose="02020603050405020304" pitchFamily="18" charset="0"/>
                <a:ea typeface="+mn-ea"/>
                <a:cs typeface="Times New Roman" panose="02020603050405020304" pitchFamily="18" charset="0"/>
              </a:rPr>
              <a:t> </a:t>
            </a:r>
            <a:r>
              <a:rPr lang="en-US" altLang="zh-CN" sz="1600" dirty="0">
                <a:latin typeface="Times New Roman" panose="02020603050405020304" pitchFamily="18" charset="0"/>
                <a:ea typeface="+mn-ea"/>
                <a:cs typeface="Times New Roman" panose="02020603050405020304" pitchFamily="18" charset="0"/>
              </a:rPr>
              <a:t>2)</a:t>
            </a:r>
            <a:r>
              <a:rPr lang="zh-CN" altLang="en-US" sz="1600" dirty="0">
                <a:latin typeface="Times New Roman" panose="02020603050405020304" pitchFamily="18" charset="0"/>
                <a:ea typeface="+mn-ea"/>
                <a:cs typeface="Times New Roman" panose="02020603050405020304" pitchFamily="18" charset="0"/>
              </a:rPr>
              <a:t> </a:t>
            </a:r>
            <a:r>
              <a:rPr lang="en-US" altLang="zh-CN" sz="1600" dirty="0">
                <a:latin typeface="Times New Roman" panose="02020603050405020304" pitchFamily="18" charset="0"/>
                <a:ea typeface="+mn-ea"/>
                <a:cs typeface="Times New Roman" panose="02020603050405020304" pitchFamily="18" charset="0"/>
              </a:rPr>
              <a:t>combine</a:t>
            </a:r>
            <a:r>
              <a:rPr lang="zh-CN" altLang="en-US" sz="1600" dirty="0">
                <a:latin typeface="Times New Roman" panose="02020603050405020304" pitchFamily="18" charset="0"/>
                <a:ea typeface="+mn-ea"/>
                <a:cs typeface="Times New Roman" panose="02020603050405020304" pitchFamily="18" charset="0"/>
              </a:rPr>
              <a:t> </a:t>
            </a:r>
            <a:r>
              <a:rPr lang="en-US" altLang="zh-CN" sz="1600" dirty="0">
                <a:latin typeface="Times New Roman" panose="02020603050405020304" pitchFamily="18" charset="0"/>
                <a:ea typeface="+mn-ea"/>
                <a:cs typeface="Times New Roman" panose="02020603050405020304" pitchFamily="18" charset="0"/>
              </a:rPr>
              <a:t>these</a:t>
            </a:r>
            <a:r>
              <a:rPr lang="zh-CN" altLang="en-US" sz="1600" dirty="0">
                <a:latin typeface="Times New Roman" panose="02020603050405020304" pitchFamily="18" charset="0"/>
                <a:ea typeface="+mn-ea"/>
                <a:cs typeface="Times New Roman" panose="02020603050405020304" pitchFamily="18" charset="0"/>
              </a:rPr>
              <a:t> </a:t>
            </a:r>
            <a:r>
              <a:rPr lang="en-US" altLang="zh-CN" sz="1600" dirty="0">
                <a:latin typeface="Times New Roman" panose="02020603050405020304" pitchFamily="18" charset="0"/>
                <a:ea typeface="+mn-ea"/>
                <a:cs typeface="Times New Roman" panose="02020603050405020304" pitchFamily="18" charset="0"/>
              </a:rPr>
              <a:t>methods</a:t>
            </a:r>
            <a:r>
              <a:rPr lang="zh-CN" altLang="en-US" sz="1600" dirty="0">
                <a:latin typeface="Times New Roman" panose="02020603050405020304" pitchFamily="18" charset="0"/>
                <a:ea typeface="+mn-ea"/>
                <a:cs typeface="Times New Roman" panose="02020603050405020304" pitchFamily="18" charset="0"/>
              </a:rPr>
              <a:t> </a:t>
            </a:r>
            <a:r>
              <a:rPr lang="en-US" altLang="zh-CN" sz="1600" dirty="0">
                <a:latin typeface="Times New Roman" panose="02020603050405020304" pitchFamily="18" charset="0"/>
                <a:ea typeface="+mn-ea"/>
                <a:cs typeface="Times New Roman" panose="02020603050405020304" pitchFamily="18" charset="0"/>
              </a:rPr>
              <a:t>…</a:t>
            </a:r>
          </a:p>
          <a:p>
            <a:pPr marL="270000" lvl="1">
              <a:lnSpc>
                <a:spcPct val="150000"/>
              </a:lnSpc>
              <a:buClr>
                <a:srgbClr val="191B1F"/>
              </a:buClr>
            </a:pPr>
            <a:endParaRPr lang="en-US" altLang="zh-CN" sz="1600" dirty="0">
              <a:latin typeface="Times New Roman" panose="02020603050405020304" pitchFamily="18" charset="0"/>
              <a:ea typeface="+mn-ea"/>
              <a:cs typeface="Times New Roman" panose="02020603050405020304" pitchFamily="18" charset="0"/>
            </a:endParaRPr>
          </a:p>
          <a:p>
            <a:pPr marL="270000" lvl="1">
              <a:lnSpc>
                <a:spcPct val="150000"/>
              </a:lnSpc>
              <a:buClr>
                <a:srgbClr val="191B1F"/>
              </a:buClr>
            </a:pPr>
            <a:endParaRPr lang="en-US" altLang="zh-CN" sz="1600" dirty="0">
              <a:latin typeface="Times New Roman" panose="02020603050405020304" pitchFamily="18" charset="0"/>
              <a:ea typeface="+mn-ea"/>
              <a:cs typeface="Times New Roman" panose="02020603050405020304" pitchFamily="18" charset="0"/>
            </a:endParaRPr>
          </a:p>
          <a:p>
            <a:pPr marL="270000" lvl="1">
              <a:lnSpc>
                <a:spcPct val="200000"/>
              </a:lnSpc>
              <a:buClr>
                <a:srgbClr val="191B1F"/>
              </a:buClr>
            </a:pPr>
            <a:endParaRPr lang="en-US" altLang="zh-CN" sz="1800" b="1" i="1" u="sng" dirty="0">
              <a:latin typeface="Times New Roman" panose="02020603050405020304" pitchFamily="18" charset="0"/>
              <a:ea typeface="+mn-ea"/>
              <a:cs typeface="Times New Roman" panose="02020603050405020304" pitchFamily="18" charset="0"/>
            </a:endParaRPr>
          </a:p>
          <a:p>
            <a:pPr marL="270000" lvl="1">
              <a:lnSpc>
                <a:spcPct val="200000"/>
              </a:lnSpc>
              <a:buClr>
                <a:srgbClr val="191B1F"/>
              </a:buClr>
            </a:pPr>
            <a:endParaRPr lang="en-US" altLang="zh-CN" sz="1800" b="1" i="1" u="sng" dirty="0">
              <a:latin typeface="Times New Roman" panose="02020603050405020304" pitchFamily="18" charset="0"/>
              <a:ea typeface="+mn-ea"/>
              <a:cs typeface="Times New Roman" panose="02020603050405020304" pitchFamily="18" charset="0"/>
            </a:endParaRPr>
          </a:p>
          <a:p>
            <a:pPr marL="270000" lvl="1">
              <a:lnSpc>
                <a:spcPct val="200000"/>
              </a:lnSpc>
              <a:buClr>
                <a:srgbClr val="191B1F"/>
              </a:buClr>
            </a:pPr>
            <a:endParaRPr lang="en-US" altLang="zh-CN" sz="1800" b="1" i="1" u="sng" dirty="0">
              <a:latin typeface="Times New Roman" panose="02020603050405020304" pitchFamily="18" charset="0"/>
              <a:ea typeface="+mn-ea"/>
              <a:cs typeface="Times New Roman" panose="02020603050405020304" pitchFamily="18" charset="0"/>
            </a:endParaRPr>
          </a:p>
          <a:p>
            <a:pPr marL="270000" lvl="1">
              <a:lnSpc>
                <a:spcPct val="200000"/>
              </a:lnSpc>
              <a:buClr>
                <a:srgbClr val="191B1F"/>
              </a:buClr>
            </a:pPr>
            <a:endParaRPr lang="en-US" altLang="zh-CN" sz="1800" b="1" i="1" u="sng" dirty="0">
              <a:latin typeface="Times New Roman" panose="02020603050405020304" pitchFamily="18" charset="0"/>
              <a:ea typeface="+mn-ea"/>
              <a:cs typeface="Times New Roman" panose="02020603050405020304" pitchFamily="18" charset="0"/>
            </a:endParaRPr>
          </a:p>
          <a:p>
            <a:pPr marL="270000" lvl="1" algn="just">
              <a:lnSpc>
                <a:spcPct val="150000"/>
              </a:lnSpc>
              <a:buClr>
                <a:srgbClr val="191B1F"/>
              </a:buClr>
            </a:pPr>
            <a:endParaRPr lang="en" altLang="zh-CN" sz="1800" dirty="0">
              <a:latin typeface="Times New Roman" panose="02020603050405020304" pitchFamily="18" charset="0"/>
              <a:ea typeface="+mn-ea"/>
              <a:cs typeface="Times New Roman" panose="02020603050405020304" pitchFamily="18" charset="0"/>
            </a:endParaRPr>
          </a:p>
          <a:p>
            <a:pPr marL="270000" lvl="1" algn="just">
              <a:lnSpc>
                <a:spcPct val="150000"/>
              </a:lnSpc>
              <a:buClr>
                <a:srgbClr val="191B1F"/>
              </a:buClr>
            </a:pPr>
            <a:endParaRPr lang="en" altLang="zh-CN" sz="1800" dirty="0">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38695008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a:spLocks noGrp="1"/>
          </p:cNvSpPr>
          <p:nvPr>
            <p:ph type="body" sz="quarter" idx="6" hasCustomPrompt="1"/>
          </p:nvPr>
        </p:nvSpPr>
        <p:spPr>
          <a:xfrm>
            <a:off x="549546" y="483066"/>
            <a:ext cx="869351" cy="302741"/>
          </a:xfrm>
          <a:prstGeom prst="rect">
            <a:avLst/>
          </a:prstGeom>
          <a:solidFill>
            <a:srgbClr val="FFFFFF">
              <a:alpha val="100000"/>
            </a:srgbClr>
          </a:solidFill>
        </p:spPr>
        <p:txBody>
          <a:bodyPr lIns="95250" tIns="47625" rIns="95250" bIns="47625" anchor="b">
            <a:noAutofit/>
          </a:bodyPr>
          <a:lstStyle>
            <a:lvl1pPr algn="ctr">
              <a:lnSpc>
                <a:spcPct val="90000"/>
              </a:lnSpc>
              <a:defRPr sz="2100" b="1" i="0" u="none" strike="noStrike">
                <a:solidFill>
                  <a:srgbClr val="000000">
                    <a:alpha val="100000"/>
                  </a:srgbClr>
                </a:solidFill>
                <a:latin typeface="Arial"/>
              </a:defRPr>
            </a:lvl1pPr>
          </a:lstStyle>
          <a:p>
            <a:pPr indent="0" algn="ctr">
              <a:lnSpc>
                <a:spcPct val="90000"/>
              </a:lnSpc>
            </a:pPr>
            <a:r>
              <a:rPr lang="en-US" dirty="0">
                <a:solidFill>
                  <a:srgbClr val="000000"/>
                </a:solidFill>
              </a:rPr>
              <a:t>Goal</a:t>
            </a:r>
          </a:p>
        </p:txBody>
      </p:sp>
      <p:sp>
        <p:nvSpPr>
          <p:cNvPr id="3" name="AutoShape 3"/>
          <p:cNvSpPr/>
          <p:nvPr/>
        </p:nvSpPr>
        <p:spPr>
          <a:xfrm>
            <a:off x="404212" y="442191"/>
            <a:ext cx="145335" cy="302741"/>
          </a:xfrm>
          <a:prstGeom prst="rect">
            <a:avLst/>
          </a:prstGeom>
          <a:solidFill>
            <a:srgbClr val="245201">
              <a:alpha val="100000"/>
            </a:srgbClr>
          </a:solidFill>
          <a:ln w="9525">
            <a:solidFill>
              <a:srgbClr val="203864">
                <a:alpha val="100000"/>
              </a:srgbClr>
            </a:solidFill>
            <a:prstDash val="solid"/>
          </a:ln>
        </p:spPr>
        <p:txBody>
          <a:bodyPr lIns="95250" tIns="47625" rIns="95250" bIns="47625" rtlCol="0" anchor="ctr">
            <a:noAutofit/>
          </a:bodyPr>
          <a:lstStyle/>
          <a:p>
            <a:pPr algn="ctr">
              <a:defRPr/>
            </a:pPr>
            <a:endParaRPr/>
          </a:p>
        </p:txBody>
      </p:sp>
      <p:sp>
        <p:nvSpPr>
          <p:cNvPr id="4" name="AutoShape 4"/>
          <p:cNvSpPr/>
          <p:nvPr/>
        </p:nvSpPr>
        <p:spPr>
          <a:xfrm>
            <a:off x="198403" y="1248943"/>
            <a:ext cx="8586368" cy="4360113"/>
          </a:xfrm>
          <a:prstGeom prst="rect">
            <a:avLst/>
          </a:prstGeom>
          <a:noFill/>
          <a:ln w="9525">
            <a:noFill/>
            <a:prstDash val="solid"/>
          </a:ln>
        </p:spPr>
        <p:txBody>
          <a:bodyPr lIns="95250" tIns="47625" rIns="95250" bIns="47625" rtlCol="0" anchor="t">
            <a:noAutofit/>
          </a:bodyPr>
          <a:lstStyle/>
          <a:p>
            <a:pPr marL="270000" lvl="1">
              <a:lnSpc>
                <a:spcPct val="200000"/>
              </a:lnSpc>
              <a:buClr>
                <a:srgbClr val="191B1F"/>
              </a:buClr>
            </a:pPr>
            <a:r>
              <a:rPr lang="en-US" altLang="zh-CN" sz="1800" b="1" i="1" u="sng" dirty="0">
                <a:latin typeface="Times New Roman" panose="02020603050405020304" pitchFamily="18" charset="0"/>
                <a:ea typeface="+mn-ea"/>
                <a:cs typeface="Times New Roman" panose="02020603050405020304" pitchFamily="18" charset="0"/>
              </a:rPr>
              <a:t>I</a:t>
            </a:r>
            <a:r>
              <a:rPr lang="en-US" sz="1800" b="1" i="1" u="sng" dirty="0">
                <a:latin typeface="Times New Roman" panose="02020603050405020304" pitchFamily="18" charset="0"/>
                <a:ea typeface="+mn-ea"/>
                <a:cs typeface="Times New Roman" panose="02020603050405020304" pitchFamily="18" charset="0"/>
              </a:rPr>
              <a:t>ntended learning outcome (ILO)</a:t>
            </a:r>
            <a:endParaRPr lang="en-US" altLang="zh-CN" sz="1800" b="1" i="1" u="sng" dirty="0">
              <a:latin typeface="Times New Roman" panose="02020603050405020304" pitchFamily="18" charset="0"/>
              <a:ea typeface="+mn-ea"/>
              <a:cs typeface="Times New Roman" panose="02020603050405020304" pitchFamily="18" charset="0"/>
            </a:endParaRPr>
          </a:p>
          <a:p>
            <a:pPr marL="270000" lvl="1">
              <a:lnSpc>
                <a:spcPct val="200000"/>
              </a:lnSpc>
              <a:buClr>
                <a:srgbClr val="191B1F"/>
              </a:buClr>
            </a:pPr>
            <a:r>
              <a:rPr lang="en-US" altLang="zh-CN" sz="1800" dirty="0">
                <a:latin typeface="Times New Roman" panose="02020603050405020304" pitchFamily="18" charset="0"/>
                <a:ea typeface="+mn-ea"/>
                <a:cs typeface="Times New Roman" panose="02020603050405020304" pitchFamily="18" charset="0"/>
              </a:rPr>
              <a:t>By the end of the 10-min teaching, you will be able to:</a:t>
            </a:r>
          </a:p>
          <a:p>
            <a:pPr marL="270000" lvl="1">
              <a:lnSpc>
                <a:spcPct val="200000"/>
              </a:lnSpc>
              <a:buClr>
                <a:srgbClr val="191B1F"/>
              </a:buClr>
            </a:pPr>
            <a:endParaRPr lang="en-US" altLang="zh-CN" sz="1800" dirty="0">
              <a:latin typeface="Times New Roman" panose="02020603050405020304" pitchFamily="18" charset="0"/>
              <a:ea typeface="+mn-ea"/>
              <a:cs typeface="Times New Roman" panose="02020603050405020304" pitchFamily="18" charset="0"/>
            </a:endParaRPr>
          </a:p>
          <a:p>
            <a:pPr marL="555750" lvl="1" indent="-285750">
              <a:lnSpc>
                <a:spcPct val="200000"/>
              </a:lnSpc>
              <a:buClr>
                <a:srgbClr val="191B1F"/>
              </a:buClr>
              <a:buFont typeface="Arial" panose="020B0604020202020204" pitchFamily="34" charset="0"/>
              <a:buChar char="•"/>
            </a:pPr>
            <a:r>
              <a:rPr lang="en-US" altLang="zh-CN" sz="1800" dirty="0">
                <a:latin typeface="Times New Roman" panose="02020603050405020304" pitchFamily="18" charset="0"/>
                <a:ea typeface="+mn-ea"/>
                <a:cs typeface="Times New Roman" panose="02020603050405020304" pitchFamily="18" charset="0"/>
              </a:rPr>
              <a:t>Describe the goal of the compression for LLMs</a:t>
            </a:r>
          </a:p>
          <a:p>
            <a:pPr marL="555750" lvl="1" indent="-285750">
              <a:lnSpc>
                <a:spcPct val="200000"/>
              </a:lnSpc>
              <a:buClr>
                <a:srgbClr val="191B1F"/>
              </a:buClr>
              <a:buFont typeface="Arial" panose="020B0604020202020204" pitchFamily="34" charset="0"/>
              <a:buChar char="•"/>
            </a:pPr>
            <a:r>
              <a:rPr lang="en-US" altLang="zh-CN" sz="1800" dirty="0">
                <a:latin typeface="Times New Roman" panose="02020603050405020304" pitchFamily="18" charset="0"/>
                <a:ea typeface="+mn-ea"/>
                <a:cs typeface="Times New Roman" panose="02020603050405020304" pitchFamily="18" charset="0"/>
              </a:rPr>
              <a:t>Explain the mainstreaming methods to compress these LLMs</a:t>
            </a:r>
          </a:p>
          <a:p>
            <a:pPr marL="555750" lvl="1" indent="-285750">
              <a:lnSpc>
                <a:spcPct val="200000"/>
              </a:lnSpc>
              <a:buClr>
                <a:srgbClr val="191B1F"/>
              </a:buClr>
              <a:buFont typeface="Arial" panose="020B0604020202020204" pitchFamily="34" charset="0"/>
              <a:buChar char="•"/>
            </a:pPr>
            <a:r>
              <a:rPr lang="en-US" altLang="zh-CN" sz="1800" dirty="0">
                <a:latin typeface="Times New Roman" panose="02020603050405020304" pitchFamily="18" charset="0"/>
                <a:ea typeface="+mn-ea"/>
                <a:cs typeface="Times New Roman" panose="02020603050405020304" pitchFamily="18" charset="0"/>
              </a:rPr>
              <a:t>Combine these compression strategies to make your own method </a:t>
            </a:r>
          </a:p>
          <a:p>
            <a:pPr marL="270000" lvl="1">
              <a:lnSpc>
                <a:spcPct val="200000"/>
              </a:lnSpc>
              <a:buClr>
                <a:srgbClr val="191B1F"/>
              </a:buClr>
            </a:pPr>
            <a:endParaRPr lang="en-US" altLang="zh-CN" sz="1800" b="1" i="1" u="sng" dirty="0">
              <a:latin typeface="Times New Roman" panose="02020603050405020304" pitchFamily="18" charset="0"/>
              <a:ea typeface="+mn-ea"/>
              <a:cs typeface="Times New Roman" panose="02020603050405020304" pitchFamily="18" charset="0"/>
            </a:endParaRPr>
          </a:p>
          <a:p>
            <a:pPr marL="270000" lvl="1" algn="just">
              <a:lnSpc>
                <a:spcPct val="150000"/>
              </a:lnSpc>
              <a:buClr>
                <a:srgbClr val="191B1F"/>
              </a:buClr>
            </a:pPr>
            <a:endParaRPr lang="en" altLang="zh-CN" sz="1800" dirty="0">
              <a:latin typeface="Times New Roman" panose="02020603050405020304" pitchFamily="18" charset="0"/>
              <a:ea typeface="+mn-ea"/>
              <a:cs typeface="Times New Roman" panose="02020603050405020304" pitchFamily="18" charset="0"/>
            </a:endParaRPr>
          </a:p>
          <a:p>
            <a:pPr marL="270000" lvl="1" algn="just">
              <a:lnSpc>
                <a:spcPct val="150000"/>
              </a:lnSpc>
              <a:buClr>
                <a:srgbClr val="191B1F"/>
              </a:buClr>
            </a:pPr>
            <a:endParaRPr lang="en" altLang="zh-CN" sz="1800" dirty="0">
              <a:latin typeface="Times New Roman" panose="02020603050405020304" pitchFamily="18" charset="0"/>
              <a:ea typeface="+mn-ea"/>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F5D8B2-0462-53E5-F703-A67F4C994032}"/>
            </a:ext>
          </a:extLst>
        </p:cNvPr>
        <p:cNvGrpSpPr/>
        <p:nvPr/>
      </p:nvGrpSpPr>
      <p:grpSpPr>
        <a:xfrm>
          <a:off x="0" y="0"/>
          <a:ext cx="0" cy="0"/>
          <a:chOff x="0" y="0"/>
          <a:chExt cx="0" cy="0"/>
        </a:xfrm>
      </p:grpSpPr>
      <p:sp>
        <p:nvSpPr>
          <p:cNvPr id="2" name="AutoShape 2">
            <a:extLst>
              <a:ext uri="{FF2B5EF4-FFF2-40B4-BE49-F238E27FC236}">
                <a16:creationId xmlns:a16="http://schemas.microsoft.com/office/drawing/2014/main" id="{2EF3585C-037D-FF93-DD59-8B40CAFE6C0A}"/>
              </a:ext>
            </a:extLst>
          </p:cNvPr>
          <p:cNvSpPr>
            <a:spLocks noGrp="1"/>
          </p:cNvSpPr>
          <p:nvPr>
            <p:ph type="body" sz="quarter" idx="6" hasCustomPrompt="1"/>
          </p:nvPr>
        </p:nvSpPr>
        <p:spPr>
          <a:xfrm>
            <a:off x="549546" y="483066"/>
            <a:ext cx="1653327" cy="302741"/>
          </a:xfrm>
          <a:prstGeom prst="rect">
            <a:avLst/>
          </a:prstGeom>
          <a:solidFill>
            <a:srgbClr val="FFFFFF">
              <a:alpha val="100000"/>
            </a:srgbClr>
          </a:solidFill>
        </p:spPr>
        <p:txBody>
          <a:bodyPr lIns="95250" tIns="47625" rIns="95250" bIns="47625" anchor="b">
            <a:noAutofit/>
          </a:bodyPr>
          <a:lstStyle>
            <a:lvl1pPr algn="ctr">
              <a:lnSpc>
                <a:spcPct val="90000"/>
              </a:lnSpc>
              <a:defRPr sz="2100" b="1" i="0" u="none" strike="noStrike">
                <a:solidFill>
                  <a:srgbClr val="000000">
                    <a:alpha val="100000"/>
                  </a:srgbClr>
                </a:solidFill>
                <a:latin typeface="Arial"/>
              </a:defRPr>
            </a:lvl1pPr>
          </a:lstStyle>
          <a:p>
            <a:pPr indent="0" algn="ctr">
              <a:lnSpc>
                <a:spcPct val="90000"/>
              </a:lnSpc>
            </a:pPr>
            <a:r>
              <a:rPr lang="en-US" sz="2100" b="1" i="0" u="none" strike="noStrike" dirty="0">
                <a:solidFill>
                  <a:srgbClr val="000000"/>
                </a:solidFill>
                <a:latin typeface="Arial"/>
              </a:rPr>
              <a:t>Preliminary</a:t>
            </a:r>
          </a:p>
        </p:txBody>
      </p:sp>
      <p:sp>
        <p:nvSpPr>
          <p:cNvPr id="3" name="AutoShape 3">
            <a:extLst>
              <a:ext uri="{FF2B5EF4-FFF2-40B4-BE49-F238E27FC236}">
                <a16:creationId xmlns:a16="http://schemas.microsoft.com/office/drawing/2014/main" id="{E5DC8E19-65A6-E43A-8CEF-A3F9B4702349}"/>
              </a:ext>
            </a:extLst>
          </p:cNvPr>
          <p:cNvSpPr/>
          <p:nvPr/>
        </p:nvSpPr>
        <p:spPr>
          <a:xfrm>
            <a:off x="404212" y="442191"/>
            <a:ext cx="145335" cy="302741"/>
          </a:xfrm>
          <a:prstGeom prst="rect">
            <a:avLst/>
          </a:prstGeom>
          <a:solidFill>
            <a:srgbClr val="245201">
              <a:alpha val="100000"/>
            </a:srgbClr>
          </a:solidFill>
          <a:ln w="9525">
            <a:solidFill>
              <a:srgbClr val="203864">
                <a:alpha val="100000"/>
              </a:srgbClr>
            </a:solidFill>
            <a:prstDash val="solid"/>
          </a:ln>
        </p:spPr>
        <p:txBody>
          <a:bodyPr lIns="95250" tIns="47625" rIns="95250" bIns="47625" rtlCol="0" anchor="ctr">
            <a:noAutofit/>
          </a:bodyPr>
          <a:lstStyle/>
          <a:p>
            <a:pPr algn="ctr">
              <a:defRPr/>
            </a:pPr>
            <a:endParaRPr/>
          </a:p>
        </p:txBody>
      </p:sp>
      <p:sp>
        <p:nvSpPr>
          <p:cNvPr id="4" name="AutoShape 4">
            <a:extLst>
              <a:ext uri="{FF2B5EF4-FFF2-40B4-BE49-F238E27FC236}">
                <a16:creationId xmlns:a16="http://schemas.microsoft.com/office/drawing/2014/main" id="{117346C0-52A3-0469-3825-FBBB6D62AFFF}"/>
              </a:ext>
            </a:extLst>
          </p:cNvPr>
          <p:cNvSpPr/>
          <p:nvPr/>
        </p:nvSpPr>
        <p:spPr>
          <a:xfrm>
            <a:off x="157607" y="785807"/>
            <a:ext cx="8861514" cy="2144132"/>
          </a:xfrm>
          <a:prstGeom prst="rect">
            <a:avLst/>
          </a:prstGeom>
          <a:noFill/>
          <a:ln w="9525">
            <a:noFill/>
            <a:prstDash val="solid"/>
          </a:ln>
        </p:spPr>
        <p:txBody>
          <a:bodyPr lIns="95250" tIns="47625" rIns="95250" bIns="47625" rtlCol="0" anchor="t">
            <a:noAutofit/>
          </a:bodyPr>
          <a:lstStyle/>
          <a:p>
            <a:pPr marL="270000" lvl="1">
              <a:lnSpc>
                <a:spcPct val="200000"/>
              </a:lnSpc>
              <a:buClr>
                <a:srgbClr val="191B1F"/>
              </a:buClr>
            </a:pPr>
            <a:r>
              <a:rPr lang="en-US" altLang="zh-CN" sz="1800" b="1" i="1" u="sng" dirty="0">
                <a:latin typeface="Times New Roman" panose="02020603050405020304" pitchFamily="18" charset="0"/>
                <a:ea typeface="+mn-ea"/>
                <a:cs typeface="Times New Roman" panose="02020603050405020304" pitchFamily="18" charset="0"/>
              </a:rPr>
              <a:t>What</a:t>
            </a:r>
            <a:r>
              <a:rPr lang="zh-CN" altLang="en-US" sz="1800" b="1" i="1" u="sng" dirty="0">
                <a:latin typeface="Times New Roman" panose="02020603050405020304" pitchFamily="18" charset="0"/>
                <a:ea typeface="+mn-ea"/>
                <a:cs typeface="Times New Roman" panose="02020603050405020304" pitchFamily="18" charset="0"/>
              </a:rPr>
              <a:t> </a:t>
            </a:r>
            <a:r>
              <a:rPr lang="en-US" altLang="zh-CN" sz="1800" b="1" i="1" u="sng" dirty="0">
                <a:latin typeface="Times New Roman" panose="02020603050405020304" pitchFamily="18" charset="0"/>
                <a:ea typeface="+mn-ea"/>
                <a:cs typeface="Times New Roman" panose="02020603050405020304" pitchFamily="18" charset="0"/>
              </a:rPr>
              <a:t>are</a:t>
            </a:r>
            <a:r>
              <a:rPr lang="zh-CN" altLang="en-US" sz="1800" b="1" i="1" u="sng" dirty="0">
                <a:latin typeface="Times New Roman" panose="02020603050405020304" pitchFamily="18" charset="0"/>
                <a:ea typeface="+mn-ea"/>
                <a:cs typeface="Times New Roman" panose="02020603050405020304" pitchFamily="18" charset="0"/>
              </a:rPr>
              <a:t> </a:t>
            </a:r>
            <a:r>
              <a:rPr lang="en-US" altLang="zh-CN" sz="1800" b="1" i="1" u="sng" dirty="0">
                <a:latin typeface="Times New Roman" panose="02020603050405020304" pitchFamily="18" charset="0"/>
                <a:ea typeface="+mn-ea"/>
                <a:cs typeface="Times New Roman" panose="02020603050405020304" pitchFamily="18" charset="0"/>
              </a:rPr>
              <a:t>the</a:t>
            </a:r>
            <a:r>
              <a:rPr lang="zh-CN" altLang="en-US" sz="1800" b="1" i="1" u="sng" dirty="0">
                <a:latin typeface="Times New Roman" panose="02020603050405020304" pitchFamily="18" charset="0"/>
                <a:ea typeface="+mn-ea"/>
                <a:cs typeface="Times New Roman" panose="02020603050405020304" pitchFamily="18" charset="0"/>
              </a:rPr>
              <a:t> </a:t>
            </a:r>
            <a:r>
              <a:rPr lang="en-US" altLang="zh-CN" sz="1800" b="1" i="1" u="sng" dirty="0">
                <a:latin typeface="Times New Roman" panose="02020603050405020304" pitchFamily="18" charset="0"/>
                <a:ea typeface="+mn-ea"/>
                <a:cs typeface="Times New Roman" panose="02020603050405020304" pitchFamily="18" charset="0"/>
              </a:rPr>
              <a:t>Large</a:t>
            </a:r>
            <a:r>
              <a:rPr lang="zh-CN" altLang="en-US" sz="1800" b="1" i="1" u="sng" dirty="0">
                <a:latin typeface="Times New Roman" panose="02020603050405020304" pitchFamily="18" charset="0"/>
                <a:ea typeface="+mn-ea"/>
                <a:cs typeface="Times New Roman" panose="02020603050405020304" pitchFamily="18" charset="0"/>
              </a:rPr>
              <a:t> </a:t>
            </a:r>
            <a:r>
              <a:rPr lang="en-US" altLang="zh-CN" sz="1800" b="1" i="1" u="sng" dirty="0">
                <a:latin typeface="Times New Roman" panose="02020603050405020304" pitchFamily="18" charset="0"/>
                <a:ea typeface="+mn-ea"/>
                <a:cs typeface="Times New Roman" panose="02020603050405020304" pitchFamily="18" charset="0"/>
              </a:rPr>
              <a:t>Language</a:t>
            </a:r>
            <a:r>
              <a:rPr lang="zh-CN" altLang="en-US" sz="1800" b="1" i="1" u="sng" dirty="0">
                <a:latin typeface="Times New Roman" panose="02020603050405020304" pitchFamily="18" charset="0"/>
                <a:ea typeface="+mn-ea"/>
                <a:cs typeface="Times New Roman" panose="02020603050405020304" pitchFamily="18" charset="0"/>
              </a:rPr>
              <a:t> </a:t>
            </a:r>
            <a:r>
              <a:rPr lang="en-US" altLang="zh-CN" sz="1800" b="1" i="1" u="sng" dirty="0">
                <a:latin typeface="Times New Roman" panose="02020603050405020304" pitchFamily="18" charset="0"/>
                <a:ea typeface="+mn-ea"/>
                <a:cs typeface="Times New Roman" panose="02020603050405020304" pitchFamily="18" charset="0"/>
              </a:rPr>
              <a:t>Models</a:t>
            </a:r>
            <a:r>
              <a:rPr lang="zh-CN" altLang="en-US" sz="1800" b="1" i="1" u="sng" dirty="0">
                <a:latin typeface="Times New Roman" panose="02020603050405020304" pitchFamily="18" charset="0"/>
                <a:ea typeface="+mn-ea"/>
                <a:cs typeface="Times New Roman" panose="02020603050405020304" pitchFamily="18" charset="0"/>
              </a:rPr>
              <a:t> </a:t>
            </a:r>
            <a:r>
              <a:rPr lang="en-US" altLang="zh-CN" sz="1800" b="1" i="1" u="sng" dirty="0">
                <a:latin typeface="Times New Roman" panose="02020603050405020304" pitchFamily="18" charset="0"/>
                <a:ea typeface="+mn-ea"/>
                <a:cs typeface="Times New Roman" panose="02020603050405020304" pitchFamily="18" charset="0"/>
              </a:rPr>
              <a:t>(LLMs)?</a:t>
            </a:r>
          </a:p>
          <a:p>
            <a:pPr marL="270000" lvl="1">
              <a:lnSpc>
                <a:spcPct val="150000"/>
              </a:lnSpc>
              <a:buClr>
                <a:srgbClr val="191B1F"/>
              </a:buClr>
            </a:pPr>
            <a:r>
              <a:rPr lang="en-US" sz="1600" dirty="0">
                <a:latin typeface="Times New Roman" panose="02020603050405020304" pitchFamily="18" charset="0"/>
                <a:ea typeface="+mn-ea"/>
                <a:cs typeface="Times New Roman" panose="02020603050405020304" pitchFamily="18" charset="0"/>
              </a:rPr>
              <a:t>Large Language Models (LLMs) are a type of artificial intelligence (AI) model designed to understand and generate human language. These models are trained on vast amounts of text data and use deep learning techniques, particularly neural networks, to learn the complexities of language, grammar, context, and even some level of reasoning</a:t>
            </a:r>
            <a:r>
              <a:rPr lang="en-US" altLang="zh-CN" sz="1600" dirty="0">
                <a:latin typeface="Times New Roman" panose="02020603050405020304" pitchFamily="18" charset="0"/>
                <a:ea typeface="+mn-ea"/>
                <a:cs typeface="Times New Roman" panose="02020603050405020304" pitchFamily="18" charset="0"/>
              </a:rPr>
              <a:t>.</a:t>
            </a:r>
            <a:r>
              <a:rPr lang="zh-CN" altLang="en-US" sz="1600" dirty="0">
                <a:latin typeface="Times New Roman" panose="02020603050405020304" pitchFamily="18" charset="0"/>
                <a:ea typeface="+mn-ea"/>
                <a:cs typeface="Times New Roman" panose="02020603050405020304" pitchFamily="18" charset="0"/>
              </a:rPr>
              <a:t> </a:t>
            </a:r>
            <a:endParaRPr lang="en-US" altLang="zh-CN" sz="1600" dirty="0">
              <a:latin typeface="Times New Roman" panose="02020603050405020304" pitchFamily="18" charset="0"/>
              <a:ea typeface="+mn-ea"/>
              <a:cs typeface="Times New Roman" panose="02020603050405020304" pitchFamily="18" charset="0"/>
            </a:endParaRPr>
          </a:p>
          <a:p>
            <a:pPr marL="270000" lvl="1">
              <a:lnSpc>
                <a:spcPct val="200000"/>
              </a:lnSpc>
              <a:buClr>
                <a:srgbClr val="191B1F"/>
              </a:buClr>
            </a:pPr>
            <a:endParaRPr lang="en-US" altLang="zh-CN" sz="1800" b="1" i="1" u="sng" dirty="0">
              <a:latin typeface="Times New Roman" panose="02020603050405020304" pitchFamily="18" charset="0"/>
              <a:ea typeface="+mn-ea"/>
              <a:cs typeface="Times New Roman" panose="02020603050405020304" pitchFamily="18" charset="0"/>
            </a:endParaRPr>
          </a:p>
          <a:p>
            <a:pPr marL="270000" lvl="1">
              <a:lnSpc>
                <a:spcPct val="200000"/>
              </a:lnSpc>
              <a:buClr>
                <a:srgbClr val="191B1F"/>
              </a:buClr>
            </a:pPr>
            <a:endParaRPr lang="en-US" altLang="zh-CN" sz="1800" b="1" i="1" u="sng" dirty="0">
              <a:latin typeface="Times New Roman" panose="02020603050405020304" pitchFamily="18" charset="0"/>
              <a:ea typeface="+mn-ea"/>
              <a:cs typeface="Times New Roman" panose="02020603050405020304" pitchFamily="18" charset="0"/>
            </a:endParaRPr>
          </a:p>
          <a:p>
            <a:pPr marL="270000" lvl="1">
              <a:lnSpc>
                <a:spcPct val="200000"/>
              </a:lnSpc>
              <a:buClr>
                <a:srgbClr val="191B1F"/>
              </a:buClr>
            </a:pPr>
            <a:endParaRPr lang="en-US" altLang="zh-CN" sz="1800" b="1" i="1" u="sng" dirty="0">
              <a:latin typeface="Times New Roman" panose="02020603050405020304" pitchFamily="18" charset="0"/>
              <a:ea typeface="+mn-ea"/>
              <a:cs typeface="Times New Roman" panose="02020603050405020304" pitchFamily="18" charset="0"/>
            </a:endParaRPr>
          </a:p>
          <a:p>
            <a:pPr marL="270000" lvl="1">
              <a:lnSpc>
                <a:spcPct val="200000"/>
              </a:lnSpc>
              <a:buClr>
                <a:srgbClr val="191B1F"/>
              </a:buClr>
            </a:pPr>
            <a:endParaRPr lang="en-US" altLang="zh-CN" sz="1800" b="1" i="1" u="sng" dirty="0">
              <a:latin typeface="Times New Roman" panose="02020603050405020304" pitchFamily="18" charset="0"/>
              <a:ea typeface="+mn-ea"/>
              <a:cs typeface="Times New Roman" panose="02020603050405020304" pitchFamily="18" charset="0"/>
            </a:endParaRPr>
          </a:p>
          <a:p>
            <a:pPr marL="270000" lvl="1" algn="just">
              <a:lnSpc>
                <a:spcPct val="150000"/>
              </a:lnSpc>
              <a:buClr>
                <a:srgbClr val="191B1F"/>
              </a:buClr>
            </a:pPr>
            <a:endParaRPr lang="en" altLang="zh-CN" sz="1800" dirty="0">
              <a:latin typeface="Times New Roman" panose="02020603050405020304" pitchFamily="18" charset="0"/>
              <a:ea typeface="+mn-ea"/>
              <a:cs typeface="Times New Roman" panose="02020603050405020304" pitchFamily="18" charset="0"/>
            </a:endParaRPr>
          </a:p>
          <a:p>
            <a:pPr marL="270000" lvl="1" algn="just">
              <a:lnSpc>
                <a:spcPct val="150000"/>
              </a:lnSpc>
              <a:buClr>
                <a:srgbClr val="191B1F"/>
              </a:buClr>
            </a:pPr>
            <a:endParaRPr lang="en" altLang="zh-CN" sz="1800" dirty="0">
              <a:latin typeface="Times New Roman" panose="02020603050405020304" pitchFamily="18" charset="0"/>
              <a:ea typeface="+mn-ea"/>
              <a:cs typeface="Times New Roman" panose="02020603050405020304" pitchFamily="18" charset="0"/>
            </a:endParaRPr>
          </a:p>
        </p:txBody>
      </p:sp>
      <p:sp>
        <p:nvSpPr>
          <p:cNvPr id="8" name="TextBox 7">
            <a:extLst>
              <a:ext uri="{FF2B5EF4-FFF2-40B4-BE49-F238E27FC236}">
                <a16:creationId xmlns:a16="http://schemas.microsoft.com/office/drawing/2014/main" id="{2817451D-29F1-B613-79E5-442F31C80A7A}"/>
              </a:ext>
            </a:extLst>
          </p:cNvPr>
          <p:cNvSpPr txBox="1"/>
          <p:nvPr/>
        </p:nvSpPr>
        <p:spPr>
          <a:xfrm>
            <a:off x="404212" y="6415809"/>
            <a:ext cx="6684535" cy="230832"/>
          </a:xfrm>
          <a:prstGeom prst="rect">
            <a:avLst/>
          </a:prstGeom>
          <a:noFill/>
        </p:spPr>
        <p:txBody>
          <a:bodyPr wrap="square" rtlCol="0">
            <a:spAutoFit/>
          </a:bodyPr>
          <a:lstStyle/>
          <a:p>
            <a:r>
              <a:rPr lang="en-US" sz="900" dirty="0">
                <a:hlinkClick r:id="rId2"/>
              </a:rPr>
              <a:t>https://chatgpt.hku.hk/</a:t>
            </a:r>
            <a:r>
              <a:rPr lang="zh-CN" altLang="en-US" sz="900" dirty="0">
                <a:solidFill>
                  <a:srgbClr val="222222"/>
                </a:solidFill>
                <a:latin typeface="Arial" panose="020B0604020202020204" pitchFamily="34" charset="0"/>
              </a:rPr>
              <a:t> </a:t>
            </a:r>
            <a:endParaRPr lang="en-US" sz="900" dirty="0"/>
          </a:p>
        </p:txBody>
      </p:sp>
      <p:pic>
        <p:nvPicPr>
          <p:cNvPr id="6" name="Picture 5">
            <a:extLst>
              <a:ext uri="{FF2B5EF4-FFF2-40B4-BE49-F238E27FC236}">
                <a16:creationId xmlns:a16="http://schemas.microsoft.com/office/drawing/2014/main" id="{6C4F7DCA-681F-3CA6-2A3E-474F7BBF192F}"/>
              </a:ext>
            </a:extLst>
          </p:cNvPr>
          <p:cNvPicPr>
            <a:picLocks noChangeAspect="1"/>
          </p:cNvPicPr>
          <p:nvPr/>
        </p:nvPicPr>
        <p:blipFill>
          <a:blip r:embed="rId3"/>
          <a:stretch>
            <a:fillRect/>
          </a:stretch>
        </p:blipFill>
        <p:spPr>
          <a:xfrm>
            <a:off x="496994" y="3211948"/>
            <a:ext cx="8182740" cy="2684626"/>
          </a:xfrm>
          <a:prstGeom prst="rect">
            <a:avLst/>
          </a:prstGeom>
        </p:spPr>
      </p:pic>
    </p:spTree>
    <p:extLst>
      <p:ext uri="{BB962C8B-B14F-4D97-AF65-F5344CB8AC3E}">
        <p14:creationId xmlns:p14="http://schemas.microsoft.com/office/powerpoint/2010/main" val="35965764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71A9EA-0D39-F909-FCCB-BB8E37CBEE9C}"/>
            </a:ext>
          </a:extLst>
        </p:cNvPr>
        <p:cNvGrpSpPr/>
        <p:nvPr/>
      </p:nvGrpSpPr>
      <p:grpSpPr>
        <a:xfrm>
          <a:off x="0" y="0"/>
          <a:ext cx="0" cy="0"/>
          <a:chOff x="0" y="0"/>
          <a:chExt cx="0" cy="0"/>
        </a:xfrm>
      </p:grpSpPr>
      <p:sp>
        <p:nvSpPr>
          <p:cNvPr id="2" name="AutoShape 2">
            <a:extLst>
              <a:ext uri="{FF2B5EF4-FFF2-40B4-BE49-F238E27FC236}">
                <a16:creationId xmlns:a16="http://schemas.microsoft.com/office/drawing/2014/main" id="{8C818ECB-FF60-1173-141B-8CC70751BF48}"/>
              </a:ext>
            </a:extLst>
          </p:cNvPr>
          <p:cNvSpPr>
            <a:spLocks noGrp="1"/>
          </p:cNvSpPr>
          <p:nvPr>
            <p:ph type="body" sz="quarter" idx="6" hasCustomPrompt="1"/>
          </p:nvPr>
        </p:nvSpPr>
        <p:spPr>
          <a:xfrm>
            <a:off x="549546" y="483066"/>
            <a:ext cx="2172633" cy="302741"/>
          </a:xfrm>
          <a:prstGeom prst="rect">
            <a:avLst/>
          </a:prstGeom>
          <a:solidFill>
            <a:srgbClr val="FFFFFF">
              <a:alpha val="100000"/>
            </a:srgbClr>
          </a:solidFill>
        </p:spPr>
        <p:txBody>
          <a:bodyPr lIns="95250" tIns="47625" rIns="95250" bIns="47625" anchor="b">
            <a:noAutofit/>
          </a:bodyPr>
          <a:lstStyle>
            <a:lvl1pPr algn="ctr">
              <a:lnSpc>
                <a:spcPct val="90000"/>
              </a:lnSpc>
              <a:defRPr sz="2100" b="1" i="0" u="none" strike="noStrike">
                <a:solidFill>
                  <a:srgbClr val="000000">
                    <a:alpha val="100000"/>
                  </a:srgbClr>
                </a:solidFill>
                <a:latin typeface="Arial"/>
              </a:defRPr>
            </a:lvl1pPr>
          </a:lstStyle>
          <a:p>
            <a:pPr indent="0" algn="ctr">
              <a:lnSpc>
                <a:spcPct val="90000"/>
              </a:lnSpc>
            </a:pPr>
            <a:r>
              <a:rPr lang="en-US" sz="2100" b="1" i="0" u="none" strike="noStrike" dirty="0">
                <a:solidFill>
                  <a:srgbClr val="000000"/>
                </a:solidFill>
                <a:latin typeface="Arial"/>
              </a:rPr>
              <a:t>Why</a:t>
            </a:r>
            <a:r>
              <a:rPr lang="zh-CN" altLang="en-US" sz="2100" b="1" i="0" u="none" strike="noStrike" dirty="0">
                <a:solidFill>
                  <a:srgbClr val="000000"/>
                </a:solidFill>
                <a:latin typeface="Arial"/>
              </a:rPr>
              <a:t> </a:t>
            </a:r>
            <a:r>
              <a:rPr lang="en-US" altLang="zh-CN" sz="2100" b="1" i="0" u="none" strike="noStrike" dirty="0">
                <a:solidFill>
                  <a:srgbClr val="000000"/>
                </a:solidFill>
                <a:latin typeface="Arial"/>
              </a:rPr>
              <a:t>Compress</a:t>
            </a:r>
            <a:endParaRPr lang="en-US" sz="2100" b="1" i="0" u="none" strike="noStrike" dirty="0">
              <a:solidFill>
                <a:srgbClr val="000000"/>
              </a:solidFill>
              <a:latin typeface="Arial"/>
            </a:endParaRPr>
          </a:p>
        </p:txBody>
      </p:sp>
      <p:sp>
        <p:nvSpPr>
          <p:cNvPr id="3" name="AutoShape 3">
            <a:extLst>
              <a:ext uri="{FF2B5EF4-FFF2-40B4-BE49-F238E27FC236}">
                <a16:creationId xmlns:a16="http://schemas.microsoft.com/office/drawing/2014/main" id="{97AB6BA7-3915-84D9-6A92-1879F9D36778}"/>
              </a:ext>
            </a:extLst>
          </p:cNvPr>
          <p:cNvSpPr/>
          <p:nvPr/>
        </p:nvSpPr>
        <p:spPr>
          <a:xfrm>
            <a:off x="404212" y="442191"/>
            <a:ext cx="145335" cy="302741"/>
          </a:xfrm>
          <a:prstGeom prst="rect">
            <a:avLst/>
          </a:prstGeom>
          <a:solidFill>
            <a:srgbClr val="245201">
              <a:alpha val="100000"/>
            </a:srgbClr>
          </a:solidFill>
          <a:ln w="9525">
            <a:solidFill>
              <a:srgbClr val="203864">
                <a:alpha val="100000"/>
              </a:srgbClr>
            </a:solidFill>
            <a:prstDash val="solid"/>
          </a:ln>
        </p:spPr>
        <p:txBody>
          <a:bodyPr lIns="95250" tIns="47625" rIns="95250" bIns="47625" rtlCol="0" anchor="ctr">
            <a:noAutofit/>
          </a:bodyPr>
          <a:lstStyle/>
          <a:p>
            <a:pPr algn="ctr">
              <a:defRPr/>
            </a:pPr>
            <a:endParaRPr/>
          </a:p>
        </p:txBody>
      </p:sp>
      <p:pic>
        <p:nvPicPr>
          <p:cNvPr id="7" name="Picture 6">
            <a:extLst>
              <a:ext uri="{FF2B5EF4-FFF2-40B4-BE49-F238E27FC236}">
                <a16:creationId xmlns:a16="http://schemas.microsoft.com/office/drawing/2014/main" id="{FB6803A1-A59C-0E16-6F08-CEB308B57D5A}"/>
              </a:ext>
            </a:extLst>
          </p:cNvPr>
          <p:cNvPicPr>
            <a:picLocks noChangeAspect="1"/>
          </p:cNvPicPr>
          <p:nvPr/>
        </p:nvPicPr>
        <p:blipFill>
          <a:blip r:embed="rId2"/>
          <a:stretch>
            <a:fillRect/>
          </a:stretch>
        </p:blipFill>
        <p:spPr>
          <a:xfrm>
            <a:off x="404212" y="3996502"/>
            <a:ext cx="4094216" cy="2732172"/>
          </a:xfrm>
          <a:prstGeom prst="rect">
            <a:avLst/>
          </a:prstGeom>
        </p:spPr>
      </p:pic>
      <p:pic>
        <p:nvPicPr>
          <p:cNvPr id="10" name="Picture 9">
            <a:extLst>
              <a:ext uri="{FF2B5EF4-FFF2-40B4-BE49-F238E27FC236}">
                <a16:creationId xmlns:a16="http://schemas.microsoft.com/office/drawing/2014/main" id="{68C89741-A34C-7D58-9AE4-473722BA0BDD}"/>
              </a:ext>
            </a:extLst>
          </p:cNvPr>
          <p:cNvPicPr>
            <a:picLocks noChangeAspect="1"/>
          </p:cNvPicPr>
          <p:nvPr/>
        </p:nvPicPr>
        <p:blipFill>
          <a:blip r:embed="rId3"/>
          <a:stretch>
            <a:fillRect/>
          </a:stretch>
        </p:blipFill>
        <p:spPr>
          <a:xfrm>
            <a:off x="328449" y="936689"/>
            <a:ext cx="5543302" cy="2868056"/>
          </a:xfrm>
          <a:prstGeom prst="rect">
            <a:avLst/>
          </a:prstGeom>
        </p:spPr>
      </p:pic>
      <p:sp>
        <p:nvSpPr>
          <p:cNvPr id="11" name="AutoShape 4">
            <a:extLst>
              <a:ext uri="{FF2B5EF4-FFF2-40B4-BE49-F238E27FC236}">
                <a16:creationId xmlns:a16="http://schemas.microsoft.com/office/drawing/2014/main" id="{27108E3E-C01D-7BCF-10CC-E96AC459DF0B}"/>
              </a:ext>
            </a:extLst>
          </p:cNvPr>
          <p:cNvSpPr/>
          <p:nvPr/>
        </p:nvSpPr>
        <p:spPr>
          <a:xfrm>
            <a:off x="5527196" y="2144112"/>
            <a:ext cx="3616804" cy="746233"/>
          </a:xfrm>
          <a:prstGeom prst="rect">
            <a:avLst/>
          </a:prstGeom>
          <a:noFill/>
          <a:ln w="9525">
            <a:noFill/>
            <a:prstDash val="solid"/>
          </a:ln>
        </p:spPr>
        <p:txBody>
          <a:bodyPr lIns="95250" tIns="47625" rIns="95250" bIns="47625" rtlCol="0" anchor="t">
            <a:noAutofit/>
          </a:bodyPr>
          <a:lstStyle/>
          <a:p>
            <a:pPr marL="270000" lvl="1">
              <a:lnSpc>
                <a:spcPct val="200000"/>
              </a:lnSpc>
              <a:buClr>
                <a:srgbClr val="191B1F"/>
              </a:buClr>
            </a:pPr>
            <a:r>
              <a:rPr lang="en-US" altLang="zh-CN" sz="1800" b="1" dirty="0">
                <a:latin typeface="Times New Roman" panose="02020603050405020304" pitchFamily="18" charset="0"/>
                <a:ea typeface="+mn-ea"/>
                <a:cs typeface="Times New Roman" panose="02020603050405020304" pitchFamily="18" charset="0"/>
              </a:rPr>
              <a:t>Expensive</a:t>
            </a:r>
            <a:r>
              <a:rPr lang="zh-CN" altLang="en-US" sz="1800" b="1" dirty="0">
                <a:latin typeface="Times New Roman" panose="02020603050405020304" pitchFamily="18" charset="0"/>
                <a:ea typeface="+mn-ea"/>
                <a:cs typeface="Times New Roman" panose="02020603050405020304" pitchFamily="18" charset="0"/>
              </a:rPr>
              <a:t> </a:t>
            </a:r>
            <a:r>
              <a:rPr lang="en-US" altLang="zh-CN" sz="1800" b="1" dirty="0">
                <a:latin typeface="Times New Roman" panose="02020603050405020304" pitchFamily="18" charset="0"/>
                <a:ea typeface="+mn-ea"/>
                <a:cs typeface="Times New Roman" panose="02020603050405020304" pitchFamily="18" charset="0"/>
              </a:rPr>
              <a:t>&amp;</a:t>
            </a:r>
            <a:r>
              <a:rPr lang="zh-CN" altLang="en-US" sz="1800" b="1" dirty="0">
                <a:latin typeface="Times New Roman" panose="02020603050405020304" pitchFamily="18" charset="0"/>
                <a:ea typeface="+mn-ea"/>
                <a:cs typeface="Times New Roman" panose="02020603050405020304" pitchFamily="18" charset="0"/>
              </a:rPr>
              <a:t> </a:t>
            </a:r>
            <a:r>
              <a:rPr lang="en-US" altLang="zh-CN" sz="1800" b="1" dirty="0">
                <a:latin typeface="Times New Roman" panose="02020603050405020304" pitchFamily="18" charset="0"/>
                <a:ea typeface="+mn-ea"/>
                <a:cs typeface="Times New Roman" panose="02020603050405020304" pitchFamily="18" charset="0"/>
              </a:rPr>
              <a:t>Rich</a:t>
            </a:r>
            <a:r>
              <a:rPr lang="zh-CN" altLang="en-US" sz="1800" b="1" dirty="0">
                <a:latin typeface="Times New Roman" panose="02020603050405020304" pitchFamily="18" charset="0"/>
                <a:ea typeface="+mn-ea"/>
                <a:cs typeface="Times New Roman" panose="02020603050405020304" pitchFamily="18" charset="0"/>
              </a:rPr>
              <a:t> </a:t>
            </a:r>
            <a:r>
              <a:rPr lang="en-US" altLang="zh-CN" sz="1800" b="1" dirty="0">
                <a:latin typeface="Times New Roman" panose="02020603050405020304" pitchFamily="18" charset="0"/>
                <a:ea typeface="+mn-ea"/>
                <a:cs typeface="Times New Roman" panose="02020603050405020304" pitchFamily="18" charset="0"/>
              </a:rPr>
              <a:t>functions</a:t>
            </a:r>
            <a:endParaRPr lang="en-US" altLang="zh-CN" sz="1800" b="1" i="1" u="sng" dirty="0">
              <a:latin typeface="Times New Roman" panose="02020603050405020304" pitchFamily="18" charset="0"/>
              <a:ea typeface="+mn-ea"/>
              <a:cs typeface="Times New Roman" panose="02020603050405020304" pitchFamily="18" charset="0"/>
            </a:endParaRPr>
          </a:p>
          <a:p>
            <a:pPr marL="270000" lvl="1">
              <a:lnSpc>
                <a:spcPct val="200000"/>
              </a:lnSpc>
              <a:buClr>
                <a:srgbClr val="191B1F"/>
              </a:buClr>
            </a:pPr>
            <a:endParaRPr lang="en-US" altLang="zh-CN" sz="1800" b="1" i="1" u="sng" dirty="0">
              <a:latin typeface="Times New Roman" panose="02020603050405020304" pitchFamily="18" charset="0"/>
              <a:ea typeface="+mn-ea"/>
              <a:cs typeface="Times New Roman" panose="02020603050405020304" pitchFamily="18" charset="0"/>
            </a:endParaRPr>
          </a:p>
          <a:p>
            <a:pPr marL="270000" lvl="1">
              <a:lnSpc>
                <a:spcPct val="200000"/>
              </a:lnSpc>
              <a:buClr>
                <a:srgbClr val="191B1F"/>
              </a:buClr>
            </a:pPr>
            <a:endParaRPr lang="en-US" altLang="zh-CN" sz="1800" b="1" i="1" u="sng" dirty="0">
              <a:latin typeface="Times New Roman" panose="02020603050405020304" pitchFamily="18" charset="0"/>
              <a:ea typeface="+mn-ea"/>
              <a:cs typeface="Times New Roman" panose="02020603050405020304" pitchFamily="18" charset="0"/>
            </a:endParaRPr>
          </a:p>
          <a:p>
            <a:pPr marL="270000" lvl="1" algn="just">
              <a:lnSpc>
                <a:spcPct val="150000"/>
              </a:lnSpc>
              <a:buClr>
                <a:srgbClr val="191B1F"/>
              </a:buClr>
            </a:pPr>
            <a:endParaRPr lang="en" altLang="zh-CN" sz="1800" dirty="0">
              <a:latin typeface="Times New Roman" panose="02020603050405020304" pitchFamily="18" charset="0"/>
              <a:ea typeface="+mn-ea"/>
              <a:cs typeface="Times New Roman" panose="02020603050405020304" pitchFamily="18" charset="0"/>
            </a:endParaRPr>
          </a:p>
          <a:p>
            <a:pPr marL="270000" lvl="1" algn="just">
              <a:lnSpc>
                <a:spcPct val="150000"/>
              </a:lnSpc>
              <a:buClr>
                <a:srgbClr val="191B1F"/>
              </a:buClr>
            </a:pPr>
            <a:endParaRPr lang="en" altLang="zh-CN" sz="1800" dirty="0">
              <a:latin typeface="Times New Roman" panose="02020603050405020304" pitchFamily="18" charset="0"/>
              <a:ea typeface="+mn-ea"/>
              <a:cs typeface="Times New Roman" panose="02020603050405020304" pitchFamily="18" charset="0"/>
            </a:endParaRPr>
          </a:p>
        </p:txBody>
      </p:sp>
      <p:sp>
        <p:nvSpPr>
          <p:cNvPr id="12" name="AutoShape 4">
            <a:extLst>
              <a:ext uri="{FF2B5EF4-FFF2-40B4-BE49-F238E27FC236}">
                <a16:creationId xmlns:a16="http://schemas.microsoft.com/office/drawing/2014/main" id="{32C0242A-3552-32E4-F881-D53AA751D240}"/>
              </a:ext>
            </a:extLst>
          </p:cNvPr>
          <p:cNvSpPr/>
          <p:nvPr/>
        </p:nvSpPr>
        <p:spPr>
          <a:xfrm>
            <a:off x="5527196" y="4892567"/>
            <a:ext cx="3616804" cy="746233"/>
          </a:xfrm>
          <a:prstGeom prst="rect">
            <a:avLst/>
          </a:prstGeom>
          <a:noFill/>
          <a:ln w="9525">
            <a:noFill/>
            <a:prstDash val="solid"/>
          </a:ln>
        </p:spPr>
        <p:txBody>
          <a:bodyPr lIns="95250" tIns="47625" rIns="95250" bIns="47625" rtlCol="0" anchor="t">
            <a:noAutofit/>
          </a:bodyPr>
          <a:lstStyle/>
          <a:p>
            <a:pPr marL="270000" lvl="1">
              <a:lnSpc>
                <a:spcPct val="200000"/>
              </a:lnSpc>
              <a:buClr>
                <a:srgbClr val="191B1F"/>
              </a:buClr>
            </a:pPr>
            <a:r>
              <a:rPr lang="en-US" altLang="zh-CN" sz="1800" b="1" dirty="0">
                <a:latin typeface="Times New Roman" panose="02020603050405020304" pitchFamily="18" charset="0"/>
                <a:ea typeface="+mn-ea"/>
                <a:cs typeface="Times New Roman" panose="02020603050405020304" pitchFamily="18" charset="0"/>
              </a:rPr>
              <a:t>Cheap</a:t>
            </a:r>
            <a:r>
              <a:rPr lang="zh-CN" altLang="en-US" sz="1800" b="1" dirty="0">
                <a:latin typeface="Times New Roman" panose="02020603050405020304" pitchFamily="18" charset="0"/>
                <a:ea typeface="+mn-ea"/>
                <a:cs typeface="Times New Roman" panose="02020603050405020304" pitchFamily="18" charset="0"/>
              </a:rPr>
              <a:t> </a:t>
            </a:r>
            <a:r>
              <a:rPr lang="en-US" altLang="zh-CN" sz="1800" b="1" dirty="0">
                <a:latin typeface="Times New Roman" panose="02020603050405020304" pitchFamily="18" charset="0"/>
                <a:ea typeface="+mn-ea"/>
                <a:cs typeface="Times New Roman" panose="02020603050405020304" pitchFamily="18" charset="0"/>
              </a:rPr>
              <a:t>&amp;</a:t>
            </a:r>
            <a:r>
              <a:rPr lang="zh-CN" altLang="en-US" sz="1800" b="1" dirty="0">
                <a:latin typeface="Times New Roman" panose="02020603050405020304" pitchFamily="18" charset="0"/>
                <a:ea typeface="+mn-ea"/>
                <a:cs typeface="Times New Roman" panose="02020603050405020304" pitchFamily="18" charset="0"/>
              </a:rPr>
              <a:t> </a:t>
            </a:r>
            <a:r>
              <a:rPr lang="en-US" altLang="zh-CN" sz="1800" b="1" dirty="0">
                <a:latin typeface="Times New Roman" panose="02020603050405020304" pitchFamily="18" charset="0"/>
                <a:ea typeface="+mn-ea"/>
                <a:cs typeface="Times New Roman" panose="02020603050405020304" pitchFamily="18" charset="0"/>
              </a:rPr>
              <a:t>Poor</a:t>
            </a:r>
            <a:r>
              <a:rPr lang="zh-CN" altLang="en-US" sz="1800" b="1" dirty="0">
                <a:latin typeface="Times New Roman" panose="02020603050405020304" pitchFamily="18" charset="0"/>
                <a:ea typeface="+mn-ea"/>
                <a:cs typeface="Times New Roman" panose="02020603050405020304" pitchFamily="18" charset="0"/>
              </a:rPr>
              <a:t> </a:t>
            </a:r>
            <a:r>
              <a:rPr lang="en-US" altLang="zh-CN" sz="1800" b="1" dirty="0">
                <a:latin typeface="Times New Roman" panose="02020603050405020304" pitchFamily="18" charset="0"/>
                <a:ea typeface="+mn-ea"/>
                <a:cs typeface="Times New Roman" panose="02020603050405020304" pitchFamily="18" charset="0"/>
              </a:rPr>
              <a:t>functions</a:t>
            </a:r>
            <a:endParaRPr lang="en-US" altLang="zh-CN" sz="1800" b="1" i="1" u="sng" dirty="0">
              <a:latin typeface="Times New Roman" panose="02020603050405020304" pitchFamily="18" charset="0"/>
              <a:ea typeface="+mn-ea"/>
              <a:cs typeface="Times New Roman" panose="02020603050405020304" pitchFamily="18" charset="0"/>
            </a:endParaRPr>
          </a:p>
          <a:p>
            <a:pPr marL="270000" lvl="1">
              <a:lnSpc>
                <a:spcPct val="200000"/>
              </a:lnSpc>
              <a:buClr>
                <a:srgbClr val="191B1F"/>
              </a:buClr>
            </a:pPr>
            <a:endParaRPr lang="en-US" altLang="zh-CN" sz="1800" b="1" i="1" u="sng" dirty="0">
              <a:latin typeface="Times New Roman" panose="02020603050405020304" pitchFamily="18" charset="0"/>
              <a:ea typeface="+mn-ea"/>
              <a:cs typeface="Times New Roman" panose="02020603050405020304" pitchFamily="18" charset="0"/>
            </a:endParaRPr>
          </a:p>
          <a:p>
            <a:pPr marL="270000" lvl="1">
              <a:lnSpc>
                <a:spcPct val="200000"/>
              </a:lnSpc>
              <a:buClr>
                <a:srgbClr val="191B1F"/>
              </a:buClr>
            </a:pPr>
            <a:endParaRPr lang="en-US" altLang="zh-CN" sz="1800" b="1" i="1" u="sng" dirty="0">
              <a:latin typeface="Times New Roman" panose="02020603050405020304" pitchFamily="18" charset="0"/>
              <a:ea typeface="+mn-ea"/>
              <a:cs typeface="Times New Roman" panose="02020603050405020304" pitchFamily="18" charset="0"/>
            </a:endParaRPr>
          </a:p>
          <a:p>
            <a:pPr marL="270000" lvl="1" algn="just">
              <a:lnSpc>
                <a:spcPct val="150000"/>
              </a:lnSpc>
              <a:buClr>
                <a:srgbClr val="191B1F"/>
              </a:buClr>
            </a:pPr>
            <a:endParaRPr lang="en" altLang="zh-CN" sz="1800" dirty="0">
              <a:latin typeface="Times New Roman" panose="02020603050405020304" pitchFamily="18" charset="0"/>
              <a:ea typeface="+mn-ea"/>
              <a:cs typeface="Times New Roman" panose="02020603050405020304" pitchFamily="18" charset="0"/>
            </a:endParaRPr>
          </a:p>
          <a:p>
            <a:pPr marL="270000" lvl="1" algn="just">
              <a:lnSpc>
                <a:spcPct val="150000"/>
              </a:lnSpc>
              <a:buClr>
                <a:srgbClr val="191B1F"/>
              </a:buClr>
            </a:pPr>
            <a:endParaRPr lang="en" altLang="zh-CN" sz="1800" dirty="0">
              <a:latin typeface="Times New Roman" panose="02020603050405020304" pitchFamily="18" charset="0"/>
              <a:ea typeface="+mn-ea"/>
              <a:cs typeface="Times New Roman" panose="02020603050405020304" pitchFamily="18" charset="0"/>
            </a:endParaRPr>
          </a:p>
        </p:txBody>
      </p:sp>
      <p:sp>
        <p:nvSpPr>
          <p:cNvPr id="13" name="AutoShape 4">
            <a:extLst>
              <a:ext uri="{FF2B5EF4-FFF2-40B4-BE49-F238E27FC236}">
                <a16:creationId xmlns:a16="http://schemas.microsoft.com/office/drawing/2014/main" id="{7B564DEF-F05B-F567-3520-9C5C4174A32F}"/>
              </a:ext>
            </a:extLst>
          </p:cNvPr>
          <p:cNvSpPr/>
          <p:nvPr/>
        </p:nvSpPr>
        <p:spPr>
          <a:xfrm>
            <a:off x="6222123" y="3422481"/>
            <a:ext cx="1891863" cy="746233"/>
          </a:xfrm>
          <a:prstGeom prst="rect">
            <a:avLst/>
          </a:prstGeom>
          <a:noFill/>
          <a:ln w="9525">
            <a:noFill/>
            <a:prstDash val="solid"/>
          </a:ln>
        </p:spPr>
        <p:txBody>
          <a:bodyPr lIns="95250" tIns="47625" rIns="95250" bIns="47625" rtlCol="0" anchor="t">
            <a:noAutofit/>
          </a:bodyPr>
          <a:lstStyle/>
          <a:p>
            <a:pPr marL="270000" lvl="1">
              <a:lnSpc>
                <a:spcPct val="200000"/>
              </a:lnSpc>
              <a:buClr>
                <a:srgbClr val="191B1F"/>
              </a:buClr>
            </a:pPr>
            <a:r>
              <a:rPr lang="en-US" altLang="zh-CN" sz="1800" b="1" i="1" u="sng" dirty="0">
                <a:latin typeface="Times New Roman" panose="02020603050405020304" pitchFamily="18" charset="0"/>
                <a:ea typeface="+mn-ea"/>
                <a:cs typeface="Times New Roman" panose="02020603050405020304" pitchFamily="18" charset="0"/>
              </a:rPr>
              <a:t>Which</a:t>
            </a:r>
            <a:r>
              <a:rPr lang="zh-CN" altLang="en-US" sz="1800" b="1" i="1" u="sng" dirty="0">
                <a:latin typeface="Times New Roman" panose="02020603050405020304" pitchFamily="18" charset="0"/>
                <a:ea typeface="+mn-ea"/>
                <a:cs typeface="Times New Roman" panose="02020603050405020304" pitchFamily="18" charset="0"/>
              </a:rPr>
              <a:t> </a:t>
            </a:r>
            <a:r>
              <a:rPr lang="en-US" altLang="zh-CN" sz="1800" b="1" i="1" u="sng" dirty="0">
                <a:latin typeface="Times New Roman" panose="02020603050405020304" pitchFamily="18" charset="0"/>
                <a:ea typeface="+mn-ea"/>
                <a:cs typeface="Times New Roman" panose="02020603050405020304" pitchFamily="18" charset="0"/>
              </a:rPr>
              <a:t>one?</a:t>
            </a:r>
          </a:p>
          <a:p>
            <a:pPr marL="270000" lvl="1" algn="just">
              <a:lnSpc>
                <a:spcPct val="150000"/>
              </a:lnSpc>
              <a:buClr>
                <a:srgbClr val="191B1F"/>
              </a:buClr>
            </a:pPr>
            <a:endParaRPr lang="en" altLang="zh-CN" sz="1800" dirty="0">
              <a:latin typeface="Times New Roman" panose="02020603050405020304" pitchFamily="18" charset="0"/>
              <a:ea typeface="+mn-ea"/>
              <a:cs typeface="Times New Roman" panose="02020603050405020304" pitchFamily="18" charset="0"/>
            </a:endParaRPr>
          </a:p>
          <a:p>
            <a:pPr marL="270000" lvl="1" algn="just">
              <a:lnSpc>
                <a:spcPct val="150000"/>
              </a:lnSpc>
              <a:buClr>
                <a:srgbClr val="191B1F"/>
              </a:buClr>
            </a:pPr>
            <a:endParaRPr lang="en" altLang="zh-CN" sz="1800" dirty="0">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3117283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FD9902-D372-1716-299D-21196A70F3D6}"/>
            </a:ext>
          </a:extLst>
        </p:cNvPr>
        <p:cNvGrpSpPr/>
        <p:nvPr/>
      </p:nvGrpSpPr>
      <p:grpSpPr>
        <a:xfrm>
          <a:off x="0" y="0"/>
          <a:ext cx="0" cy="0"/>
          <a:chOff x="0" y="0"/>
          <a:chExt cx="0" cy="0"/>
        </a:xfrm>
      </p:grpSpPr>
      <p:sp>
        <p:nvSpPr>
          <p:cNvPr id="2" name="AutoShape 2">
            <a:extLst>
              <a:ext uri="{FF2B5EF4-FFF2-40B4-BE49-F238E27FC236}">
                <a16:creationId xmlns:a16="http://schemas.microsoft.com/office/drawing/2014/main" id="{43EE898E-D633-A7F5-547D-8EF366F385A0}"/>
              </a:ext>
            </a:extLst>
          </p:cNvPr>
          <p:cNvSpPr>
            <a:spLocks noGrp="1"/>
          </p:cNvSpPr>
          <p:nvPr>
            <p:ph type="body" sz="quarter" idx="6" hasCustomPrompt="1"/>
          </p:nvPr>
        </p:nvSpPr>
        <p:spPr>
          <a:xfrm>
            <a:off x="549546" y="483066"/>
            <a:ext cx="2172633" cy="302741"/>
          </a:xfrm>
          <a:prstGeom prst="rect">
            <a:avLst/>
          </a:prstGeom>
          <a:solidFill>
            <a:srgbClr val="FFFFFF">
              <a:alpha val="100000"/>
            </a:srgbClr>
          </a:solidFill>
        </p:spPr>
        <p:txBody>
          <a:bodyPr lIns="95250" tIns="47625" rIns="95250" bIns="47625" anchor="b">
            <a:noAutofit/>
          </a:bodyPr>
          <a:lstStyle>
            <a:lvl1pPr algn="ctr">
              <a:lnSpc>
                <a:spcPct val="90000"/>
              </a:lnSpc>
              <a:defRPr sz="2100" b="1" i="0" u="none" strike="noStrike">
                <a:solidFill>
                  <a:srgbClr val="000000">
                    <a:alpha val="100000"/>
                  </a:srgbClr>
                </a:solidFill>
                <a:latin typeface="Arial"/>
              </a:defRPr>
            </a:lvl1pPr>
          </a:lstStyle>
          <a:p>
            <a:pPr indent="0" algn="ctr">
              <a:lnSpc>
                <a:spcPct val="90000"/>
              </a:lnSpc>
            </a:pPr>
            <a:r>
              <a:rPr lang="en-US" sz="2100" b="1" i="0" u="none" strike="noStrike" dirty="0">
                <a:solidFill>
                  <a:srgbClr val="000000"/>
                </a:solidFill>
                <a:latin typeface="Arial"/>
              </a:rPr>
              <a:t>Why</a:t>
            </a:r>
            <a:r>
              <a:rPr lang="zh-CN" altLang="en-US" sz="2100" b="1" i="0" u="none" strike="noStrike" dirty="0">
                <a:solidFill>
                  <a:srgbClr val="000000"/>
                </a:solidFill>
                <a:latin typeface="Arial"/>
              </a:rPr>
              <a:t> </a:t>
            </a:r>
            <a:r>
              <a:rPr lang="en-US" altLang="zh-CN" sz="2100" b="1" i="0" u="none" strike="noStrike" dirty="0">
                <a:solidFill>
                  <a:srgbClr val="000000"/>
                </a:solidFill>
                <a:latin typeface="Arial"/>
              </a:rPr>
              <a:t>Compress</a:t>
            </a:r>
            <a:endParaRPr lang="en-US" sz="2100" b="1" i="0" u="none" strike="noStrike" dirty="0">
              <a:solidFill>
                <a:srgbClr val="000000"/>
              </a:solidFill>
              <a:latin typeface="Arial"/>
            </a:endParaRPr>
          </a:p>
        </p:txBody>
      </p:sp>
      <p:sp>
        <p:nvSpPr>
          <p:cNvPr id="3" name="AutoShape 3">
            <a:extLst>
              <a:ext uri="{FF2B5EF4-FFF2-40B4-BE49-F238E27FC236}">
                <a16:creationId xmlns:a16="http://schemas.microsoft.com/office/drawing/2014/main" id="{54C71FF8-C3AE-D2D9-F320-9DA29128BCCD}"/>
              </a:ext>
            </a:extLst>
          </p:cNvPr>
          <p:cNvSpPr/>
          <p:nvPr/>
        </p:nvSpPr>
        <p:spPr>
          <a:xfrm>
            <a:off x="404212" y="442191"/>
            <a:ext cx="145335" cy="302741"/>
          </a:xfrm>
          <a:prstGeom prst="rect">
            <a:avLst/>
          </a:prstGeom>
          <a:solidFill>
            <a:srgbClr val="245201">
              <a:alpha val="100000"/>
            </a:srgbClr>
          </a:solidFill>
          <a:ln w="9525">
            <a:solidFill>
              <a:srgbClr val="203864">
                <a:alpha val="100000"/>
              </a:srgbClr>
            </a:solidFill>
            <a:prstDash val="solid"/>
          </a:ln>
        </p:spPr>
        <p:txBody>
          <a:bodyPr lIns="95250" tIns="47625" rIns="95250" bIns="47625" rtlCol="0" anchor="ctr">
            <a:noAutofit/>
          </a:bodyPr>
          <a:lstStyle/>
          <a:p>
            <a:pPr algn="ctr">
              <a:defRPr/>
            </a:pPr>
            <a:endParaRPr/>
          </a:p>
        </p:txBody>
      </p:sp>
      <p:sp>
        <p:nvSpPr>
          <p:cNvPr id="12" name="AutoShape 4">
            <a:extLst>
              <a:ext uri="{FF2B5EF4-FFF2-40B4-BE49-F238E27FC236}">
                <a16:creationId xmlns:a16="http://schemas.microsoft.com/office/drawing/2014/main" id="{5EF1A69B-259E-23E4-A279-3193C4E91E8D}"/>
              </a:ext>
            </a:extLst>
          </p:cNvPr>
          <p:cNvSpPr/>
          <p:nvPr/>
        </p:nvSpPr>
        <p:spPr>
          <a:xfrm>
            <a:off x="252501" y="1024175"/>
            <a:ext cx="4939356" cy="746233"/>
          </a:xfrm>
          <a:prstGeom prst="rect">
            <a:avLst/>
          </a:prstGeom>
          <a:noFill/>
          <a:ln w="9525">
            <a:noFill/>
            <a:prstDash val="solid"/>
          </a:ln>
        </p:spPr>
        <p:txBody>
          <a:bodyPr lIns="95250" tIns="47625" rIns="95250" bIns="47625" rtlCol="0" anchor="t">
            <a:noAutofit/>
          </a:bodyPr>
          <a:lstStyle/>
          <a:p>
            <a:pPr marL="270000" lvl="1">
              <a:lnSpc>
                <a:spcPct val="200000"/>
              </a:lnSpc>
              <a:buClr>
                <a:srgbClr val="191B1F"/>
              </a:buClr>
            </a:pPr>
            <a:r>
              <a:rPr lang="en-US" altLang="zh-CN" sz="1800" dirty="0">
                <a:latin typeface="Times New Roman" panose="02020603050405020304" pitchFamily="18" charset="0"/>
                <a:ea typeface="+mn-ea"/>
                <a:cs typeface="Times New Roman" panose="02020603050405020304" pitchFamily="18" charset="0"/>
              </a:rPr>
              <a:t>Similar</a:t>
            </a:r>
            <a:r>
              <a:rPr lang="zh-CN" altLang="en-US" sz="1800" dirty="0">
                <a:latin typeface="Times New Roman" panose="02020603050405020304" pitchFamily="18" charset="0"/>
                <a:ea typeface="+mn-ea"/>
                <a:cs typeface="Times New Roman" panose="02020603050405020304" pitchFamily="18" charset="0"/>
              </a:rPr>
              <a:t> </a:t>
            </a:r>
            <a:r>
              <a:rPr lang="en-US" altLang="zh-CN" sz="1800" dirty="0">
                <a:latin typeface="Times New Roman" panose="02020603050405020304" pitchFamily="18" charset="0"/>
                <a:ea typeface="+mn-ea"/>
                <a:cs typeface="Times New Roman" panose="02020603050405020304" pitchFamily="18" charset="0"/>
              </a:rPr>
              <a:t>trade-off</a:t>
            </a:r>
            <a:r>
              <a:rPr lang="zh-CN" altLang="en-US" sz="1800" dirty="0">
                <a:latin typeface="Times New Roman" panose="02020603050405020304" pitchFamily="18" charset="0"/>
                <a:ea typeface="+mn-ea"/>
                <a:cs typeface="Times New Roman" panose="02020603050405020304" pitchFamily="18" charset="0"/>
              </a:rPr>
              <a:t> </a:t>
            </a:r>
            <a:r>
              <a:rPr lang="en-US" altLang="zh-CN" sz="1800" dirty="0">
                <a:latin typeface="Times New Roman" panose="02020603050405020304" pitchFamily="18" charset="0"/>
                <a:ea typeface="+mn-ea"/>
                <a:cs typeface="Times New Roman" panose="02020603050405020304" pitchFamily="18" charset="0"/>
              </a:rPr>
              <a:t>when</a:t>
            </a:r>
            <a:r>
              <a:rPr lang="zh-CN" altLang="en-US" sz="1800" dirty="0">
                <a:latin typeface="Times New Roman" panose="02020603050405020304" pitchFamily="18" charset="0"/>
                <a:ea typeface="+mn-ea"/>
                <a:cs typeface="Times New Roman" panose="02020603050405020304" pitchFamily="18" charset="0"/>
              </a:rPr>
              <a:t> </a:t>
            </a:r>
            <a:r>
              <a:rPr lang="en-US" altLang="zh-CN" sz="1800" dirty="0">
                <a:latin typeface="Times New Roman" panose="02020603050405020304" pitchFamily="18" charset="0"/>
                <a:ea typeface="+mn-ea"/>
                <a:cs typeface="Times New Roman" panose="02020603050405020304" pitchFamily="18" charset="0"/>
              </a:rPr>
              <a:t>choosing</a:t>
            </a:r>
            <a:r>
              <a:rPr lang="zh-CN" altLang="en-US" sz="1800" dirty="0">
                <a:latin typeface="Times New Roman" panose="02020603050405020304" pitchFamily="18" charset="0"/>
                <a:ea typeface="+mn-ea"/>
                <a:cs typeface="Times New Roman" panose="02020603050405020304" pitchFamily="18" charset="0"/>
              </a:rPr>
              <a:t> </a:t>
            </a:r>
            <a:r>
              <a:rPr lang="en-US" altLang="zh-CN" sz="1800" dirty="0">
                <a:latin typeface="Times New Roman" panose="02020603050405020304" pitchFamily="18" charset="0"/>
                <a:ea typeface="+mn-ea"/>
                <a:cs typeface="Times New Roman" panose="02020603050405020304" pitchFamily="18" charset="0"/>
              </a:rPr>
              <a:t>LLMs</a:t>
            </a:r>
          </a:p>
          <a:p>
            <a:pPr marL="270000" lvl="1" algn="just">
              <a:lnSpc>
                <a:spcPct val="150000"/>
              </a:lnSpc>
              <a:buClr>
                <a:srgbClr val="191B1F"/>
              </a:buClr>
            </a:pPr>
            <a:endParaRPr lang="en" altLang="zh-CN" sz="1800" dirty="0">
              <a:latin typeface="Times New Roman" panose="02020603050405020304" pitchFamily="18" charset="0"/>
              <a:ea typeface="+mn-ea"/>
              <a:cs typeface="Times New Roman" panose="02020603050405020304" pitchFamily="18" charset="0"/>
            </a:endParaRPr>
          </a:p>
          <a:p>
            <a:pPr marL="270000" lvl="1" algn="just">
              <a:lnSpc>
                <a:spcPct val="150000"/>
              </a:lnSpc>
              <a:buClr>
                <a:srgbClr val="191B1F"/>
              </a:buClr>
            </a:pPr>
            <a:endParaRPr lang="en" altLang="zh-CN" sz="1800" dirty="0">
              <a:latin typeface="Times New Roman" panose="02020603050405020304" pitchFamily="18" charset="0"/>
              <a:ea typeface="+mn-ea"/>
              <a:cs typeface="Times New Roman" panose="02020603050405020304" pitchFamily="18" charset="0"/>
            </a:endParaRPr>
          </a:p>
        </p:txBody>
      </p:sp>
      <p:pic>
        <p:nvPicPr>
          <p:cNvPr id="1026" name="Picture 2" descr="How To Get The Very Best Out Of GPT-4 By OpenAI | Hype Insight">
            <a:extLst>
              <a:ext uri="{FF2B5EF4-FFF2-40B4-BE49-F238E27FC236}">
                <a16:creationId xmlns:a16="http://schemas.microsoft.com/office/drawing/2014/main" id="{B2E81167-D560-815F-BEBD-D608E532D5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4139" y="1794641"/>
            <a:ext cx="3423365" cy="227809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DE2276F-727B-64A7-85DE-1823FB019D92}"/>
              </a:ext>
            </a:extLst>
          </p:cNvPr>
          <p:cNvSpPr txBox="1"/>
          <p:nvPr/>
        </p:nvSpPr>
        <p:spPr>
          <a:xfrm>
            <a:off x="5000298" y="1849596"/>
            <a:ext cx="1334813" cy="400110"/>
          </a:xfrm>
          <a:prstGeom prst="rect">
            <a:avLst/>
          </a:prstGeom>
          <a:noFill/>
        </p:spPr>
        <p:txBody>
          <a:bodyPr wrap="square" rtlCol="0">
            <a:spAutoFit/>
          </a:bodyPr>
          <a:lstStyle/>
          <a:p>
            <a:r>
              <a:rPr lang="en-US" sz="2000" b="1" dirty="0"/>
              <a:t>Brilliant</a:t>
            </a:r>
            <a:endParaRPr lang="en-US" b="1" dirty="0"/>
          </a:p>
        </p:txBody>
      </p:sp>
      <p:sp>
        <p:nvSpPr>
          <p:cNvPr id="5" name="TextBox 4">
            <a:extLst>
              <a:ext uri="{FF2B5EF4-FFF2-40B4-BE49-F238E27FC236}">
                <a16:creationId xmlns:a16="http://schemas.microsoft.com/office/drawing/2014/main" id="{9C6651C6-C770-5761-541F-41A9FF244B93}"/>
              </a:ext>
            </a:extLst>
          </p:cNvPr>
          <p:cNvSpPr txBox="1"/>
          <p:nvPr/>
        </p:nvSpPr>
        <p:spPr>
          <a:xfrm>
            <a:off x="5000298" y="2469894"/>
            <a:ext cx="3229303" cy="1323439"/>
          </a:xfrm>
          <a:prstGeom prst="rect">
            <a:avLst/>
          </a:prstGeom>
          <a:noFill/>
        </p:spPr>
        <p:txBody>
          <a:bodyPr wrap="square" rtlCol="0">
            <a:spAutoFit/>
          </a:bodyPr>
          <a:lstStyle/>
          <a:p>
            <a:r>
              <a:rPr lang="en-US" altLang="zh-CN" sz="2000" b="1" dirty="0"/>
              <a:t>1.8</a:t>
            </a:r>
            <a:r>
              <a:rPr lang="zh-CN" altLang="en-US" sz="2000" b="1" dirty="0"/>
              <a:t> </a:t>
            </a:r>
            <a:r>
              <a:rPr lang="en-US" altLang="zh-CN" sz="2000" b="1" dirty="0">
                <a:solidFill>
                  <a:srgbClr val="FF0000"/>
                </a:solidFill>
              </a:rPr>
              <a:t>trillion</a:t>
            </a:r>
            <a:r>
              <a:rPr lang="zh-CN" altLang="en-US" sz="2000" b="1" dirty="0"/>
              <a:t> </a:t>
            </a:r>
            <a:r>
              <a:rPr lang="en-US" altLang="zh-CN" sz="2000" b="1" dirty="0"/>
              <a:t>parameters</a:t>
            </a:r>
          </a:p>
          <a:p>
            <a:r>
              <a:rPr lang="en-US" altLang="zh-CN" sz="2000" b="1" dirty="0"/>
              <a:t>1,800,000,000,000</a:t>
            </a:r>
          </a:p>
          <a:p>
            <a:endParaRPr lang="en-US" sz="2000" b="1" dirty="0"/>
          </a:p>
          <a:p>
            <a:r>
              <a:rPr lang="en-US" altLang="zh-CN" sz="2000" b="1" dirty="0"/>
              <a:t>(expensive)</a:t>
            </a:r>
            <a:endParaRPr lang="en-US" b="1" dirty="0"/>
          </a:p>
        </p:txBody>
      </p:sp>
      <p:pic>
        <p:nvPicPr>
          <p:cNvPr id="7" name="Picture 2" descr="Llama 3.2: The Next Generation of Lightweight, Instruction-Tuned Language  Models: A Hands-On Tutorial | by Md Monsur ali | Sep, 2024 | Level Up Coding">
            <a:extLst>
              <a:ext uri="{FF2B5EF4-FFF2-40B4-BE49-F238E27FC236}">
                <a16:creationId xmlns:a16="http://schemas.microsoft.com/office/drawing/2014/main" id="{9C50E856-04E5-0EE8-A764-B81ABDAB00C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4139" y="4358217"/>
            <a:ext cx="3400248" cy="161925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39584960-E6AB-9E0D-675D-BA8EEA553BA7}"/>
              </a:ext>
            </a:extLst>
          </p:cNvPr>
          <p:cNvSpPr txBox="1"/>
          <p:nvPr/>
        </p:nvSpPr>
        <p:spPr>
          <a:xfrm>
            <a:off x="5000298" y="4358217"/>
            <a:ext cx="3601835" cy="400110"/>
          </a:xfrm>
          <a:prstGeom prst="rect">
            <a:avLst/>
          </a:prstGeom>
          <a:noFill/>
        </p:spPr>
        <p:txBody>
          <a:bodyPr wrap="square" rtlCol="0">
            <a:spAutoFit/>
          </a:bodyPr>
          <a:lstStyle/>
          <a:p>
            <a:r>
              <a:rPr lang="en-US" sz="2000" b="1" dirty="0"/>
              <a:t>Smart</a:t>
            </a:r>
            <a:r>
              <a:rPr lang="zh-CN" altLang="en-US" sz="2000" b="1" dirty="0"/>
              <a:t> </a:t>
            </a:r>
            <a:r>
              <a:rPr lang="en-US" altLang="zh-CN" sz="2000" b="1" dirty="0"/>
              <a:t>but</a:t>
            </a:r>
            <a:r>
              <a:rPr lang="zh-CN" altLang="en-US" sz="2000" b="1" dirty="0"/>
              <a:t> </a:t>
            </a:r>
            <a:r>
              <a:rPr lang="en-US" altLang="zh-CN" sz="2000" b="1" dirty="0"/>
              <a:t>sometimes</a:t>
            </a:r>
            <a:r>
              <a:rPr lang="zh-CN" altLang="en-US" sz="2000" b="1" dirty="0"/>
              <a:t> </a:t>
            </a:r>
            <a:r>
              <a:rPr lang="en-US" altLang="zh-CN" sz="2000" b="1" dirty="0"/>
              <a:t>fails</a:t>
            </a:r>
            <a:endParaRPr lang="en-US" b="1" dirty="0"/>
          </a:p>
        </p:txBody>
      </p:sp>
      <p:sp>
        <p:nvSpPr>
          <p:cNvPr id="9" name="TextBox 8">
            <a:extLst>
              <a:ext uri="{FF2B5EF4-FFF2-40B4-BE49-F238E27FC236}">
                <a16:creationId xmlns:a16="http://schemas.microsoft.com/office/drawing/2014/main" id="{64F970A3-F1EA-50D3-7ABC-971F4795C979}"/>
              </a:ext>
            </a:extLst>
          </p:cNvPr>
          <p:cNvSpPr txBox="1"/>
          <p:nvPr/>
        </p:nvSpPr>
        <p:spPr>
          <a:xfrm>
            <a:off x="5000298" y="4671022"/>
            <a:ext cx="3229303" cy="1323439"/>
          </a:xfrm>
          <a:prstGeom prst="rect">
            <a:avLst/>
          </a:prstGeom>
          <a:noFill/>
        </p:spPr>
        <p:txBody>
          <a:bodyPr wrap="square" rtlCol="0">
            <a:spAutoFit/>
          </a:bodyPr>
          <a:lstStyle/>
          <a:p>
            <a:r>
              <a:rPr lang="en-US" altLang="zh-CN" sz="2000" b="1" dirty="0"/>
              <a:t>1.24</a:t>
            </a:r>
            <a:r>
              <a:rPr lang="zh-CN" altLang="en-US" sz="2000" b="1" dirty="0"/>
              <a:t> </a:t>
            </a:r>
            <a:r>
              <a:rPr lang="en-US" altLang="zh-CN" sz="2000" b="1" dirty="0">
                <a:solidFill>
                  <a:srgbClr val="FF0000"/>
                </a:solidFill>
              </a:rPr>
              <a:t>billion</a:t>
            </a:r>
            <a:r>
              <a:rPr lang="zh-CN" altLang="en-US" sz="2000" b="1" dirty="0"/>
              <a:t> </a:t>
            </a:r>
            <a:r>
              <a:rPr lang="en-US" altLang="zh-CN" sz="2000" b="1" dirty="0"/>
              <a:t>parameters</a:t>
            </a:r>
          </a:p>
          <a:p>
            <a:r>
              <a:rPr lang="en-US" altLang="zh-CN" sz="2000" b="1" dirty="0"/>
              <a:t>1,240,000,000</a:t>
            </a:r>
          </a:p>
          <a:p>
            <a:endParaRPr lang="en-US" sz="2000" b="1" dirty="0"/>
          </a:p>
          <a:p>
            <a:r>
              <a:rPr lang="en-US" altLang="zh-CN" sz="2000" b="1" dirty="0"/>
              <a:t>(much</a:t>
            </a:r>
            <a:r>
              <a:rPr lang="zh-CN" altLang="en-US" sz="2000" b="1" dirty="0"/>
              <a:t> </a:t>
            </a:r>
            <a:r>
              <a:rPr lang="en-US" altLang="zh-CN" sz="2000" b="1" dirty="0"/>
              <a:t>cheaper)</a:t>
            </a:r>
            <a:endParaRPr lang="en-US" b="1" dirty="0"/>
          </a:p>
        </p:txBody>
      </p:sp>
      <p:sp>
        <p:nvSpPr>
          <p:cNvPr id="10" name="AutoShape 4">
            <a:extLst>
              <a:ext uri="{FF2B5EF4-FFF2-40B4-BE49-F238E27FC236}">
                <a16:creationId xmlns:a16="http://schemas.microsoft.com/office/drawing/2014/main" id="{7401C3AA-763C-AF11-45CC-BFF81DE7D864}"/>
              </a:ext>
            </a:extLst>
          </p:cNvPr>
          <p:cNvSpPr/>
          <p:nvPr/>
        </p:nvSpPr>
        <p:spPr>
          <a:xfrm>
            <a:off x="3013383" y="525490"/>
            <a:ext cx="5581071" cy="625978"/>
          </a:xfrm>
          <a:prstGeom prst="rect">
            <a:avLst/>
          </a:prstGeom>
          <a:noFill/>
          <a:ln w="9525">
            <a:noFill/>
            <a:prstDash val="solid"/>
          </a:ln>
        </p:spPr>
        <p:txBody>
          <a:bodyPr lIns="95250" tIns="47625" rIns="95250" bIns="47625" rtlCol="0" anchor="t">
            <a:noAutofit/>
          </a:bodyPr>
          <a:lstStyle/>
          <a:p>
            <a:pPr marL="270000" lvl="1">
              <a:lnSpc>
                <a:spcPct val="200000"/>
              </a:lnSpc>
              <a:buClr>
                <a:srgbClr val="191B1F"/>
              </a:buClr>
            </a:pPr>
            <a:r>
              <a:rPr lang="en-US" altLang="zh-CN" sz="1800" b="1" i="1" u="sng" dirty="0">
                <a:latin typeface="Times New Roman" panose="02020603050405020304" pitchFamily="18" charset="0"/>
                <a:ea typeface="+mn-ea"/>
                <a:cs typeface="Times New Roman" panose="02020603050405020304" pitchFamily="18" charset="0"/>
              </a:rPr>
              <a:t>We</a:t>
            </a:r>
            <a:r>
              <a:rPr lang="zh-CN" altLang="en-US" sz="1800" b="1" i="1" u="sng" dirty="0">
                <a:latin typeface="Times New Roman" panose="02020603050405020304" pitchFamily="18" charset="0"/>
                <a:ea typeface="+mn-ea"/>
                <a:cs typeface="Times New Roman" panose="02020603050405020304" pitchFamily="18" charset="0"/>
              </a:rPr>
              <a:t> </a:t>
            </a:r>
            <a:r>
              <a:rPr lang="en-US" altLang="zh-CN" sz="1800" b="1" i="1" u="sng" dirty="0">
                <a:latin typeface="Times New Roman" panose="02020603050405020304" pitchFamily="18" charset="0"/>
                <a:ea typeface="+mn-ea"/>
                <a:cs typeface="Times New Roman" panose="02020603050405020304" pitchFamily="18" charset="0"/>
              </a:rPr>
              <a:t>want</a:t>
            </a:r>
            <a:r>
              <a:rPr lang="zh-CN" altLang="en-US" sz="1800" b="1" i="1" u="sng" dirty="0">
                <a:latin typeface="Times New Roman" panose="02020603050405020304" pitchFamily="18" charset="0"/>
                <a:ea typeface="+mn-ea"/>
                <a:cs typeface="Times New Roman" panose="02020603050405020304" pitchFamily="18" charset="0"/>
              </a:rPr>
              <a:t> </a:t>
            </a:r>
            <a:r>
              <a:rPr lang="en-US" altLang="zh-CN" sz="1800" b="1" i="1" u="sng" dirty="0">
                <a:latin typeface="Times New Roman" panose="02020603050405020304" pitchFamily="18" charset="0"/>
                <a:ea typeface="+mn-ea"/>
                <a:cs typeface="Times New Roman" panose="02020603050405020304" pitchFamily="18" charset="0"/>
              </a:rPr>
              <a:t>a</a:t>
            </a:r>
            <a:r>
              <a:rPr lang="zh-CN" altLang="en-US" sz="1800" b="1" i="1" u="sng" dirty="0">
                <a:latin typeface="Times New Roman" panose="02020603050405020304" pitchFamily="18" charset="0"/>
                <a:ea typeface="+mn-ea"/>
                <a:cs typeface="Times New Roman" panose="02020603050405020304" pitchFamily="18" charset="0"/>
              </a:rPr>
              <a:t> </a:t>
            </a:r>
            <a:r>
              <a:rPr lang="en-US" altLang="zh-CN" sz="1800" b="1" i="1" u="sng" dirty="0">
                <a:latin typeface="Times New Roman" panose="02020603050405020304" pitchFamily="18" charset="0"/>
                <a:ea typeface="+mn-ea"/>
                <a:cs typeface="Times New Roman" panose="02020603050405020304" pitchFamily="18" charset="0"/>
              </a:rPr>
              <a:t>LLM</a:t>
            </a:r>
            <a:r>
              <a:rPr lang="zh-CN" altLang="en-US" sz="1800" b="1" i="1" u="sng" dirty="0">
                <a:latin typeface="Times New Roman" panose="02020603050405020304" pitchFamily="18" charset="0"/>
                <a:ea typeface="+mn-ea"/>
                <a:cs typeface="Times New Roman" panose="02020603050405020304" pitchFamily="18" charset="0"/>
              </a:rPr>
              <a:t> </a:t>
            </a:r>
            <a:r>
              <a:rPr lang="en-US" altLang="zh-CN" sz="1800" b="1" i="1" u="sng" dirty="0">
                <a:latin typeface="Times New Roman" panose="02020603050405020304" pitchFamily="18" charset="0"/>
                <a:ea typeface="+mn-ea"/>
                <a:cs typeface="Times New Roman" panose="02020603050405020304" pitchFamily="18" charset="0"/>
              </a:rPr>
              <a:t>which</a:t>
            </a:r>
            <a:r>
              <a:rPr lang="zh-CN" altLang="en-US" sz="1800" b="1" i="1" u="sng" dirty="0">
                <a:latin typeface="Times New Roman" panose="02020603050405020304" pitchFamily="18" charset="0"/>
                <a:ea typeface="+mn-ea"/>
                <a:cs typeface="Times New Roman" panose="02020603050405020304" pitchFamily="18" charset="0"/>
              </a:rPr>
              <a:t> </a:t>
            </a:r>
            <a:r>
              <a:rPr lang="en-US" altLang="zh-CN" sz="1800" b="1" i="1" u="sng" dirty="0">
                <a:latin typeface="Times New Roman" panose="02020603050405020304" pitchFamily="18" charset="0"/>
                <a:ea typeface="+mn-ea"/>
                <a:cs typeface="Times New Roman" panose="02020603050405020304" pitchFamily="18" charset="0"/>
              </a:rPr>
              <a:t>is</a:t>
            </a:r>
            <a:r>
              <a:rPr lang="zh-CN" altLang="en-US" sz="1800" b="1" i="1" u="sng" dirty="0">
                <a:latin typeface="Times New Roman" panose="02020603050405020304" pitchFamily="18" charset="0"/>
                <a:ea typeface="+mn-ea"/>
                <a:cs typeface="Times New Roman" panose="02020603050405020304" pitchFamily="18" charset="0"/>
              </a:rPr>
              <a:t> </a:t>
            </a:r>
            <a:r>
              <a:rPr lang="en-US" altLang="zh-CN" sz="1800" b="1" i="1" u="sng" dirty="0">
                <a:latin typeface="Times New Roman" panose="02020603050405020304" pitchFamily="18" charset="0"/>
                <a:ea typeface="+mn-ea"/>
                <a:cs typeface="Times New Roman" panose="02020603050405020304" pitchFamily="18" charset="0"/>
              </a:rPr>
              <a:t>both</a:t>
            </a:r>
            <a:r>
              <a:rPr lang="zh-CN" altLang="en-US" sz="1800" b="1" i="1" u="sng" dirty="0">
                <a:latin typeface="Times New Roman" panose="02020603050405020304" pitchFamily="18" charset="0"/>
                <a:ea typeface="+mn-ea"/>
                <a:cs typeface="Times New Roman" panose="02020603050405020304" pitchFamily="18" charset="0"/>
              </a:rPr>
              <a:t> </a:t>
            </a:r>
            <a:r>
              <a:rPr lang="en-US" altLang="zh-CN" sz="1800" b="1" i="1" u="sng" dirty="0">
                <a:solidFill>
                  <a:srgbClr val="FF0000"/>
                </a:solidFill>
                <a:latin typeface="Times New Roman" panose="02020603050405020304" pitchFamily="18" charset="0"/>
                <a:ea typeface="+mn-ea"/>
                <a:cs typeface="Times New Roman" panose="02020603050405020304" pitchFamily="18" charset="0"/>
              </a:rPr>
              <a:t>brilliant</a:t>
            </a:r>
            <a:r>
              <a:rPr lang="zh-CN" altLang="en-US" sz="1800" b="1" i="1" u="sng" dirty="0">
                <a:latin typeface="Times New Roman" panose="02020603050405020304" pitchFamily="18" charset="0"/>
                <a:ea typeface="+mn-ea"/>
                <a:cs typeface="Times New Roman" panose="02020603050405020304" pitchFamily="18" charset="0"/>
              </a:rPr>
              <a:t> </a:t>
            </a:r>
            <a:r>
              <a:rPr lang="en-US" altLang="zh-CN" sz="1800" b="1" i="1" u="sng" dirty="0">
                <a:latin typeface="Times New Roman" panose="02020603050405020304" pitchFamily="18" charset="0"/>
                <a:ea typeface="+mn-ea"/>
                <a:cs typeface="Times New Roman" panose="02020603050405020304" pitchFamily="18" charset="0"/>
              </a:rPr>
              <a:t>and</a:t>
            </a:r>
            <a:r>
              <a:rPr lang="zh-CN" altLang="en-US" sz="1800" b="1" i="1" u="sng" dirty="0">
                <a:latin typeface="Times New Roman" panose="02020603050405020304" pitchFamily="18" charset="0"/>
                <a:ea typeface="+mn-ea"/>
                <a:cs typeface="Times New Roman" panose="02020603050405020304" pitchFamily="18" charset="0"/>
              </a:rPr>
              <a:t> </a:t>
            </a:r>
            <a:r>
              <a:rPr lang="en-US" altLang="zh-CN" sz="1800" b="1" i="1" u="sng" dirty="0">
                <a:solidFill>
                  <a:srgbClr val="FF0000"/>
                </a:solidFill>
                <a:latin typeface="Times New Roman" panose="02020603050405020304" pitchFamily="18" charset="0"/>
                <a:ea typeface="+mn-ea"/>
                <a:cs typeface="Times New Roman" panose="02020603050405020304" pitchFamily="18" charset="0"/>
              </a:rPr>
              <a:t>cheap</a:t>
            </a:r>
            <a:r>
              <a:rPr lang="en-US" altLang="zh-CN" sz="1800" b="1" i="1" u="sng" dirty="0">
                <a:latin typeface="Times New Roman" panose="02020603050405020304" pitchFamily="18" charset="0"/>
                <a:ea typeface="+mn-ea"/>
                <a:cs typeface="Times New Roman" panose="02020603050405020304" pitchFamily="18" charset="0"/>
              </a:rPr>
              <a:t>!</a:t>
            </a:r>
            <a:r>
              <a:rPr lang="zh-CN" altLang="en-US" sz="1800" b="1" i="1" u="sng" dirty="0">
                <a:latin typeface="Times New Roman" panose="02020603050405020304" pitchFamily="18" charset="0"/>
                <a:ea typeface="+mn-ea"/>
                <a:cs typeface="Times New Roman" panose="02020603050405020304" pitchFamily="18" charset="0"/>
              </a:rPr>
              <a:t>  </a:t>
            </a:r>
            <a:endParaRPr lang="en" altLang="zh-CN" sz="1800" i="1" u="sng" dirty="0">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853441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DE7F06-101B-02A6-9B66-27DB8FF86F4D}"/>
            </a:ext>
          </a:extLst>
        </p:cNvPr>
        <p:cNvGrpSpPr/>
        <p:nvPr/>
      </p:nvGrpSpPr>
      <p:grpSpPr>
        <a:xfrm>
          <a:off x="0" y="0"/>
          <a:ext cx="0" cy="0"/>
          <a:chOff x="0" y="0"/>
          <a:chExt cx="0" cy="0"/>
        </a:xfrm>
      </p:grpSpPr>
      <p:sp>
        <p:nvSpPr>
          <p:cNvPr id="2" name="AutoShape 2">
            <a:extLst>
              <a:ext uri="{FF2B5EF4-FFF2-40B4-BE49-F238E27FC236}">
                <a16:creationId xmlns:a16="http://schemas.microsoft.com/office/drawing/2014/main" id="{AFB28450-FB84-542A-2D90-3AAB4A788A25}"/>
              </a:ext>
            </a:extLst>
          </p:cNvPr>
          <p:cNvSpPr>
            <a:spLocks noGrp="1"/>
          </p:cNvSpPr>
          <p:nvPr>
            <p:ph type="body" sz="quarter" idx="6" hasCustomPrompt="1"/>
          </p:nvPr>
        </p:nvSpPr>
        <p:spPr>
          <a:xfrm>
            <a:off x="549546" y="483066"/>
            <a:ext cx="2828654" cy="302741"/>
          </a:xfrm>
          <a:prstGeom prst="rect">
            <a:avLst/>
          </a:prstGeom>
          <a:solidFill>
            <a:srgbClr val="FFFFFF">
              <a:alpha val="100000"/>
            </a:srgbClr>
          </a:solidFill>
        </p:spPr>
        <p:txBody>
          <a:bodyPr lIns="95250" tIns="47625" rIns="95250" bIns="47625" anchor="b">
            <a:noAutofit/>
          </a:bodyPr>
          <a:lstStyle>
            <a:lvl1pPr algn="ctr">
              <a:lnSpc>
                <a:spcPct val="90000"/>
              </a:lnSpc>
              <a:defRPr sz="2100" b="1" i="0" u="none" strike="noStrike">
                <a:solidFill>
                  <a:srgbClr val="000000">
                    <a:alpha val="100000"/>
                  </a:srgbClr>
                </a:solidFill>
                <a:latin typeface="Arial"/>
              </a:defRPr>
            </a:lvl1pPr>
          </a:lstStyle>
          <a:p>
            <a:pPr indent="0" algn="ctr">
              <a:lnSpc>
                <a:spcPct val="90000"/>
              </a:lnSpc>
            </a:pPr>
            <a:r>
              <a:rPr lang="en-US" sz="2100" b="1" i="0" u="none" strike="noStrike" dirty="0">
                <a:solidFill>
                  <a:srgbClr val="000000"/>
                </a:solidFill>
                <a:latin typeface="Arial"/>
              </a:rPr>
              <a:t>Model</a:t>
            </a:r>
            <a:r>
              <a:rPr lang="zh-CN" altLang="en-US" sz="2100" b="1" i="0" u="none" strike="noStrike" dirty="0">
                <a:solidFill>
                  <a:srgbClr val="000000"/>
                </a:solidFill>
                <a:latin typeface="Arial"/>
              </a:rPr>
              <a:t> </a:t>
            </a:r>
            <a:r>
              <a:rPr lang="en-US" altLang="zh-CN" sz="2100" b="1" i="0" u="none" strike="noStrike" dirty="0">
                <a:solidFill>
                  <a:srgbClr val="000000"/>
                </a:solidFill>
                <a:latin typeface="Arial"/>
              </a:rPr>
              <a:t>Compression</a:t>
            </a:r>
            <a:endParaRPr lang="en-US" sz="2100" b="1" i="0" u="none" strike="noStrike" dirty="0">
              <a:solidFill>
                <a:srgbClr val="000000"/>
              </a:solidFill>
              <a:latin typeface="Arial"/>
            </a:endParaRPr>
          </a:p>
        </p:txBody>
      </p:sp>
      <p:sp>
        <p:nvSpPr>
          <p:cNvPr id="3" name="AutoShape 3">
            <a:extLst>
              <a:ext uri="{FF2B5EF4-FFF2-40B4-BE49-F238E27FC236}">
                <a16:creationId xmlns:a16="http://schemas.microsoft.com/office/drawing/2014/main" id="{70365AF5-FCB9-2D12-4C52-C28DBFB3F15D}"/>
              </a:ext>
            </a:extLst>
          </p:cNvPr>
          <p:cNvSpPr/>
          <p:nvPr/>
        </p:nvSpPr>
        <p:spPr>
          <a:xfrm>
            <a:off x="404212" y="442191"/>
            <a:ext cx="145335" cy="302741"/>
          </a:xfrm>
          <a:prstGeom prst="rect">
            <a:avLst/>
          </a:prstGeom>
          <a:solidFill>
            <a:srgbClr val="245201">
              <a:alpha val="100000"/>
            </a:srgbClr>
          </a:solidFill>
          <a:ln w="9525">
            <a:solidFill>
              <a:srgbClr val="203864">
                <a:alpha val="100000"/>
              </a:srgbClr>
            </a:solidFill>
            <a:prstDash val="solid"/>
          </a:ln>
        </p:spPr>
        <p:txBody>
          <a:bodyPr lIns="95250" tIns="47625" rIns="95250" bIns="47625" rtlCol="0" anchor="ctr">
            <a:noAutofit/>
          </a:bodyPr>
          <a:lstStyle/>
          <a:p>
            <a:pPr algn="ctr">
              <a:defRPr/>
            </a:pPr>
            <a:endParaRPr/>
          </a:p>
        </p:txBody>
      </p:sp>
      <p:sp>
        <p:nvSpPr>
          <p:cNvPr id="6" name="AutoShape 4">
            <a:extLst>
              <a:ext uri="{FF2B5EF4-FFF2-40B4-BE49-F238E27FC236}">
                <a16:creationId xmlns:a16="http://schemas.microsoft.com/office/drawing/2014/main" id="{34AF9C50-768D-2E55-2376-F8BC411BAAC3}"/>
              </a:ext>
            </a:extLst>
          </p:cNvPr>
          <p:cNvSpPr/>
          <p:nvPr/>
        </p:nvSpPr>
        <p:spPr>
          <a:xfrm>
            <a:off x="141243" y="1180067"/>
            <a:ext cx="8861514" cy="2144132"/>
          </a:xfrm>
          <a:prstGeom prst="rect">
            <a:avLst/>
          </a:prstGeom>
          <a:noFill/>
          <a:ln w="9525">
            <a:noFill/>
            <a:prstDash val="solid"/>
          </a:ln>
        </p:spPr>
        <p:txBody>
          <a:bodyPr lIns="95250" tIns="47625" rIns="95250" bIns="47625" rtlCol="0" anchor="t">
            <a:noAutofit/>
          </a:bodyPr>
          <a:lstStyle/>
          <a:p>
            <a:pPr marL="270000" lvl="1">
              <a:lnSpc>
                <a:spcPct val="200000"/>
              </a:lnSpc>
              <a:buClr>
                <a:srgbClr val="191B1F"/>
              </a:buClr>
            </a:pPr>
            <a:r>
              <a:rPr lang="en-US" altLang="zh-CN" sz="1800" b="1" i="1" u="sng" dirty="0">
                <a:latin typeface="Times New Roman" panose="02020603050405020304" pitchFamily="18" charset="0"/>
                <a:ea typeface="+mn-ea"/>
                <a:cs typeface="Times New Roman" panose="02020603050405020304" pitchFamily="18" charset="0"/>
              </a:rPr>
              <a:t>Definition:</a:t>
            </a:r>
          </a:p>
          <a:p>
            <a:pPr marL="270000" lvl="1">
              <a:lnSpc>
                <a:spcPct val="150000"/>
              </a:lnSpc>
              <a:buClr>
                <a:srgbClr val="191B1F"/>
              </a:buClr>
            </a:pPr>
            <a:r>
              <a:rPr lang="en-US" sz="1600" b="1" dirty="0">
                <a:latin typeface="Times New Roman" panose="02020603050405020304" pitchFamily="18" charset="0"/>
                <a:ea typeface="+mn-ea"/>
                <a:cs typeface="Times New Roman" panose="02020603050405020304" pitchFamily="18" charset="0"/>
              </a:rPr>
              <a:t>Model compression</a:t>
            </a:r>
            <a:r>
              <a:rPr lang="en-US" sz="1600" dirty="0">
                <a:latin typeface="Times New Roman" panose="02020603050405020304" pitchFamily="18" charset="0"/>
                <a:ea typeface="+mn-ea"/>
                <a:cs typeface="Times New Roman" panose="02020603050405020304" pitchFamily="18" charset="0"/>
              </a:rPr>
              <a:t> refers to a set of algorithms that </a:t>
            </a:r>
            <a:r>
              <a:rPr lang="en-US" sz="1600" u="sng" dirty="0">
                <a:latin typeface="Times New Roman" panose="02020603050405020304" pitchFamily="18" charset="0"/>
                <a:ea typeface="+mn-ea"/>
                <a:cs typeface="Times New Roman" panose="02020603050405020304" pitchFamily="18" charset="0"/>
              </a:rPr>
              <a:t>aim to reduce the size and memory requirements </a:t>
            </a:r>
            <a:r>
              <a:rPr lang="en-US" sz="1600" dirty="0">
                <a:latin typeface="Times New Roman" panose="02020603050405020304" pitchFamily="18" charset="0"/>
                <a:ea typeface="+mn-ea"/>
                <a:cs typeface="Times New Roman" panose="02020603050405020304" pitchFamily="18" charset="0"/>
              </a:rPr>
              <a:t>of neural networks </a:t>
            </a:r>
            <a:r>
              <a:rPr lang="en-US" sz="1600" u="sng" dirty="0">
                <a:latin typeface="Times New Roman" panose="02020603050405020304" pitchFamily="18" charset="0"/>
                <a:ea typeface="+mn-ea"/>
                <a:cs typeface="Times New Roman" panose="02020603050405020304" pitchFamily="18" charset="0"/>
              </a:rPr>
              <a:t>without significantly impacting their accuracy</a:t>
            </a:r>
            <a:r>
              <a:rPr lang="en-US" sz="1600" dirty="0">
                <a:latin typeface="Times New Roman" panose="02020603050405020304" pitchFamily="18" charset="0"/>
                <a:ea typeface="+mn-ea"/>
                <a:cs typeface="Times New Roman" panose="02020603050405020304" pitchFamily="18" charset="0"/>
              </a:rPr>
              <a:t>. This can help make models more efficient and cost-effective, allowing them to be deployed on various environments, such as edge devices and cloud services.</a:t>
            </a:r>
            <a:endParaRPr lang="en-US" altLang="zh-CN" sz="1600" dirty="0">
              <a:latin typeface="Times New Roman" panose="02020603050405020304" pitchFamily="18" charset="0"/>
              <a:ea typeface="+mn-ea"/>
              <a:cs typeface="Times New Roman" panose="02020603050405020304" pitchFamily="18" charset="0"/>
            </a:endParaRPr>
          </a:p>
          <a:p>
            <a:pPr marL="270000" lvl="1">
              <a:lnSpc>
                <a:spcPct val="200000"/>
              </a:lnSpc>
              <a:buClr>
                <a:srgbClr val="191B1F"/>
              </a:buClr>
            </a:pPr>
            <a:endParaRPr lang="en-US" altLang="zh-CN" sz="1800" b="1" i="1" u="sng" dirty="0">
              <a:latin typeface="Times New Roman" panose="02020603050405020304" pitchFamily="18" charset="0"/>
              <a:ea typeface="+mn-ea"/>
              <a:cs typeface="Times New Roman" panose="02020603050405020304" pitchFamily="18" charset="0"/>
            </a:endParaRPr>
          </a:p>
          <a:p>
            <a:pPr marL="270000" lvl="1">
              <a:lnSpc>
                <a:spcPct val="200000"/>
              </a:lnSpc>
              <a:buClr>
                <a:srgbClr val="191B1F"/>
              </a:buClr>
            </a:pPr>
            <a:endParaRPr lang="en-US" altLang="zh-CN" sz="1800" b="1" i="1" u="sng" dirty="0">
              <a:latin typeface="Times New Roman" panose="02020603050405020304" pitchFamily="18" charset="0"/>
              <a:ea typeface="+mn-ea"/>
              <a:cs typeface="Times New Roman" panose="02020603050405020304" pitchFamily="18" charset="0"/>
            </a:endParaRPr>
          </a:p>
          <a:p>
            <a:pPr marL="270000" lvl="1">
              <a:lnSpc>
                <a:spcPct val="200000"/>
              </a:lnSpc>
              <a:buClr>
                <a:srgbClr val="191B1F"/>
              </a:buClr>
            </a:pPr>
            <a:endParaRPr lang="en-US" altLang="zh-CN" sz="1800" b="1" i="1" u="sng" dirty="0">
              <a:latin typeface="Times New Roman" panose="02020603050405020304" pitchFamily="18" charset="0"/>
              <a:ea typeface="+mn-ea"/>
              <a:cs typeface="Times New Roman" panose="02020603050405020304" pitchFamily="18" charset="0"/>
            </a:endParaRPr>
          </a:p>
          <a:p>
            <a:pPr marL="270000" lvl="1">
              <a:lnSpc>
                <a:spcPct val="200000"/>
              </a:lnSpc>
              <a:buClr>
                <a:srgbClr val="191B1F"/>
              </a:buClr>
            </a:pPr>
            <a:endParaRPr lang="en-US" altLang="zh-CN" sz="1800" b="1" i="1" u="sng" dirty="0">
              <a:latin typeface="Times New Roman" panose="02020603050405020304" pitchFamily="18" charset="0"/>
              <a:ea typeface="+mn-ea"/>
              <a:cs typeface="Times New Roman" panose="02020603050405020304" pitchFamily="18" charset="0"/>
            </a:endParaRPr>
          </a:p>
          <a:p>
            <a:pPr marL="270000" lvl="1" algn="just">
              <a:lnSpc>
                <a:spcPct val="150000"/>
              </a:lnSpc>
              <a:buClr>
                <a:srgbClr val="191B1F"/>
              </a:buClr>
            </a:pPr>
            <a:endParaRPr lang="en" altLang="zh-CN" sz="1800" dirty="0">
              <a:latin typeface="Times New Roman" panose="02020603050405020304" pitchFamily="18" charset="0"/>
              <a:ea typeface="+mn-ea"/>
              <a:cs typeface="Times New Roman" panose="02020603050405020304" pitchFamily="18" charset="0"/>
            </a:endParaRPr>
          </a:p>
          <a:p>
            <a:pPr marL="270000" lvl="1" algn="just">
              <a:lnSpc>
                <a:spcPct val="150000"/>
              </a:lnSpc>
              <a:buClr>
                <a:srgbClr val="191B1F"/>
              </a:buClr>
            </a:pPr>
            <a:endParaRPr lang="en" altLang="zh-CN" sz="1800" dirty="0">
              <a:latin typeface="Times New Roman" panose="02020603050405020304" pitchFamily="18" charset="0"/>
              <a:ea typeface="+mn-ea"/>
              <a:cs typeface="Times New Roman" panose="02020603050405020304" pitchFamily="18" charset="0"/>
            </a:endParaRPr>
          </a:p>
        </p:txBody>
      </p:sp>
      <p:sp>
        <p:nvSpPr>
          <p:cNvPr id="10" name="TextBox 9">
            <a:extLst>
              <a:ext uri="{FF2B5EF4-FFF2-40B4-BE49-F238E27FC236}">
                <a16:creationId xmlns:a16="http://schemas.microsoft.com/office/drawing/2014/main" id="{706E0EA7-FA8D-1040-58AF-53A0C0829D9F}"/>
              </a:ext>
            </a:extLst>
          </p:cNvPr>
          <p:cNvSpPr txBox="1"/>
          <p:nvPr/>
        </p:nvSpPr>
        <p:spPr>
          <a:xfrm>
            <a:off x="404212" y="6415809"/>
            <a:ext cx="6684535" cy="230832"/>
          </a:xfrm>
          <a:prstGeom prst="rect">
            <a:avLst/>
          </a:prstGeom>
          <a:noFill/>
        </p:spPr>
        <p:txBody>
          <a:bodyPr wrap="square" rtlCol="0">
            <a:spAutoFit/>
          </a:bodyPr>
          <a:lstStyle/>
          <a:p>
            <a:r>
              <a:rPr lang="en-US" altLang="zh-CN" sz="900" dirty="0">
                <a:solidFill>
                  <a:srgbClr val="222222"/>
                </a:solidFill>
                <a:latin typeface="Arial" panose="020B0604020202020204" pitchFamily="34" charset="0"/>
                <a:hlinkClick r:id="rId3"/>
              </a:rPr>
              <a:t>https://unify.ai/blog/model-compression</a:t>
            </a:r>
            <a:r>
              <a:rPr lang="zh-CN" altLang="en-US" sz="900" dirty="0">
                <a:solidFill>
                  <a:srgbClr val="222222"/>
                </a:solidFill>
                <a:latin typeface="Arial" panose="020B0604020202020204" pitchFamily="34" charset="0"/>
              </a:rPr>
              <a:t>  </a:t>
            </a:r>
            <a:endParaRPr lang="en-US" sz="900" dirty="0"/>
          </a:p>
        </p:txBody>
      </p:sp>
      <p:sp>
        <p:nvSpPr>
          <p:cNvPr id="11" name="AutoShape 4">
            <a:extLst>
              <a:ext uri="{FF2B5EF4-FFF2-40B4-BE49-F238E27FC236}">
                <a16:creationId xmlns:a16="http://schemas.microsoft.com/office/drawing/2014/main" id="{EA058E63-904A-3F47-3BF6-944D3110AA77}"/>
              </a:ext>
            </a:extLst>
          </p:cNvPr>
          <p:cNvSpPr/>
          <p:nvPr/>
        </p:nvSpPr>
        <p:spPr>
          <a:xfrm>
            <a:off x="141243" y="3386667"/>
            <a:ext cx="8861514" cy="2144132"/>
          </a:xfrm>
          <a:prstGeom prst="rect">
            <a:avLst/>
          </a:prstGeom>
          <a:noFill/>
          <a:ln w="9525">
            <a:noFill/>
            <a:prstDash val="solid"/>
          </a:ln>
        </p:spPr>
        <p:txBody>
          <a:bodyPr lIns="95250" tIns="47625" rIns="95250" bIns="47625" rtlCol="0" anchor="t">
            <a:noAutofit/>
          </a:bodyPr>
          <a:lstStyle/>
          <a:p>
            <a:pPr marL="270000" lvl="1">
              <a:lnSpc>
                <a:spcPct val="200000"/>
              </a:lnSpc>
              <a:buClr>
                <a:srgbClr val="191B1F"/>
              </a:buClr>
            </a:pPr>
            <a:r>
              <a:rPr lang="en-US" altLang="zh-CN" sz="1800" b="1" i="1" u="sng" dirty="0">
                <a:latin typeface="Times New Roman" panose="02020603050405020304" pitchFamily="18" charset="0"/>
                <a:ea typeface="+mn-ea"/>
                <a:cs typeface="Times New Roman" panose="02020603050405020304" pitchFamily="18" charset="0"/>
              </a:rPr>
              <a:t>Taxonomy:</a:t>
            </a:r>
          </a:p>
          <a:p>
            <a:pPr marL="555750" lvl="1" indent="-285750">
              <a:lnSpc>
                <a:spcPct val="150000"/>
              </a:lnSpc>
              <a:buClr>
                <a:srgbClr val="191B1F"/>
              </a:buClr>
              <a:buFont typeface="Arial" panose="020B0604020202020204" pitchFamily="34" charset="0"/>
              <a:buChar char="•"/>
            </a:pPr>
            <a:r>
              <a:rPr lang="en-US" altLang="zh-CN" sz="1600" b="1" dirty="0">
                <a:latin typeface="Times New Roman" panose="02020603050405020304" pitchFamily="18" charset="0"/>
                <a:ea typeface="+mn-ea"/>
                <a:cs typeface="Times New Roman" panose="02020603050405020304" pitchFamily="18" charset="0"/>
              </a:rPr>
              <a:t>Knowledge</a:t>
            </a:r>
            <a:r>
              <a:rPr lang="zh-CN" altLang="en-US" sz="1600" b="1" dirty="0">
                <a:latin typeface="Times New Roman" panose="02020603050405020304" pitchFamily="18" charset="0"/>
                <a:ea typeface="+mn-ea"/>
                <a:cs typeface="Times New Roman" panose="02020603050405020304" pitchFamily="18" charset="0"/>
              </a:rPr>
              <a:t> </a:t>
            </a:r>
            <a:r>
              <a:rPr lang="en-US" altLang="zh-CN" sz="1600" b="1" dirty="0">
                <a:latin typeface="Times New Roman" panose="02020603050405020304" pitchFamily="18" charset="0"/>
                <a:ea typeface="+mn-ea"/>
                <a:cs typeface="Times New Roman" panose="02020603050405020304" pitchFamily="18" charset="0"/>
              </a:rPr>
              <a:t>distillation</a:t>
            </a:r>
          </a:p>
          <a:p>
            <a:pPr marL="555750" lvl="1" indent="-285750">
              <a:lnSpc>
                <a:spcPct val="150000"/>
              </a:lnSpc>
              <a:buClr>
                <a:srgbClr val="191B1F"/>
              </a:buClr>
              <a:buFont typeface="Arial" panose="020B0604020202020204" pitchFamily="34" charset="0"/>
              <a:buChar char="•"/>
            </a:pPr>
            <a:r>
              <a:rPr lang="en-US" altLang="zh-CN" sz="1600" b="1" dirty="0">
                <a:latin typeface="Times New Roman" panose="02020603050405020304" pitchFamily="18" charset="0"/>
                <a:ea typeface="+mn-ea"/>
                <a:cs typeface="Times New Roman" panose="02020603050405020304" pitchFamily="18" charset="0"/>
              </a:rPr>
              <a:t>Pruning</a:t>
            </a:r>
          </a:p>
          <a:p>
            <a:pPr marL="555750" lvl="1" indent="-285750">
              <a:lnSpc>
                <a:spcPct val="150000"/>
              </a:lnSpc>
              <a:buClr>
                <a:srgbClr val="191B1F"/>
              </a:buClr>
              <a:buFont typeface="Arial" panose="020B0604020202020204" pitchFamily="34" charset="0"/>
              <a:buChar char="•"/>
            </a:pPr>
            <a:r>
              <a:rPr lang="en-US" altLang="zh-CN" sz="1600" b="1" dirty="0">
                <a:latin typeface="Times New Roman" panose="02020603050405020304" pitchFamily="18" charset="0"/>
                <a:ea typeface="+mn-ea"/>
                <a:cs typeface="Times New Roman" panose="02020603050405020304" pitchFamily="18" charset="0"/>
              </a:rPr>
              <a:t>Quantization</a:t>
            </a:r>
          </a:p>
          <a:p>
            <a:pPr marL="270000" lvl="1">
              <a:lnSpc>
                <a:spcPct val="200000"/>
              </a:lnSpc>
              <a:buClr>
                <a:srgbClr val="191B1F"/>
              </a:buClr>
            </a:pPr>
            <a:endParaRPr lang="en-US" altLang="zh-CN" sz="1800" b="1" i="1" u="sng" dirty="0">
              <a:latin typeface="Times New Roman" panose="02020603050405020304" pitchFamily="18" charset="0"/>
              <a:ea typeface="+mn-ea"/>
              <a:cs typeface="Times New Roman" panose="02020603050405020304" pitchFamily="18" charset="0"/>
            </a:endParaRPr>
          </a:p>
          <a:p>
            <a:pPr marL="270000" lvl="1">
              <a:lnSpc>
                <a:spcPct val="200000"/>
              </a:lnSpc>
              <a:buClr>
                <a:srgbClr val="191B1F"/>
              </a:buClr>
            </a:pPr>
            <a:endParaRPr lang="en-US" altLang="zh-CN" sz="1800" b="1" i="1" u="sng" dirty="0">
              <a:latin typeface="Times New Roman" panose="02020603050405020304" pitchFamily="18" charset="0"/>
              <a:ea typeface="+mn-ea"/>
              <a:cs typeface="Times New Roman" panose="02020603050405020304" pitchFamily="18" charset="0"/>
            </a:endParaRPr>
          </a:p>
          <a:p>
            <a:pPr marL="270000" lvl="1">
              <a:lnSpc>
                <a:spcPct val="200000"/>
              </a:lnSpc>
              <a:buClr>
                <a:srgbClr val="191B1F"/>
              </a:buClr>
            </a:pPr>
            <a:endParaRPr lang="en-US" altLang="zh-CN" sz="1800" b="1" i="1" u="sng" dirty="0">
              <a:latin typeface="Times New Roman" panose="02020603050405020304" pitchFamily="18" charset="0"/>
              <a:ea typeface="+mn-ea"/>
              <a:cs typeface="Times New Roman" panose="02020603050405020304" pitchFamily="18" charset="0"/>
            </a:endParaRPr>
          </a:p>
          <a:p>
            <a:pPr marL="270000" lvl="1">
              <a:lnSpc>
                <a:spcPct val="200000"/>
              </a:lnSpc>
              <a:buClr>
                <a:srgbClr val="191B1F"/>
              </a:buClr>
            </a:pPr>
            <a:endParaRPr lang="en-US" altLang="zh-CN" sz="1800" b="1" i="1" u="sng" dirty="0">
              <a:latin typeface="Times New Roman" panose="02020603050405020304" pitchFamily="18" charset="0"/>
              <a:ea typeface="+mn-ea"/>
              <a:cs typeface="Times New Roman" panose="02020603050405020304" pitchFamily="18" charset="0"/>
            </a:endParaRPr>
          </a:p>
          <a:p>
            <a:pPr marL="270000" lvl="1" algn="just">
              <a:lnSpc>
                <a:spcPct val="150000"/>
              </a:lnSpc>
              <a:buClr>
                <a:srgbClr val="191B1F"/>
              </a:buClr>
            </a:pPr>
            <a:endParaRPr lang="en" altLang="zh-CN" sz="1800" dirty="0">
              <a:latin typeface="Times New Roman" panose="02020603050405020304" pitchFamily="18" charset="0"/>
              <a:ea typeface="+mn-ea"/>
              <a:cs typeface="Times New Roman" panose="02020603050405020304" pitchFamily="18" charset="0"/>
            </a:endParaRPr>
          </a:p>
          <a:p>
            <a:pPr marL="270000" lvl="1" algn="just">
              <a:lnSpc>
                <a:spcPct val="150000"/>
              </a:lnSpc>
              <a:buClr>
                <a:srgbClr val="191B1F"/>
              </a:buClr>
            </a:pPr>
            <a:endParaRPr lang="en" altLang="zh-CN" sz="1800" dirty="0">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36011530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B798A3-61FE-5409-5712-B96B12B09C6D}"/>
            </a:ext>
          </a:extLst>
        </p:cNvPr>
        <p:cNvGrpSpPr/>
        <p:nvPr/>
      </p:nvGrpSpPr>
      <p:grpSpPr>
        <a:xfrm>
          <a:off x="0" y="0"/>
          <a:ext cx="0" cy="0"/>
          <a:chOff x="0" y="0"/>
          <a:chExt cx="0" cy="0"/>
        </a:xfrm>
      </p:grpSpPr>
      <p:sp>
        <p:nvSpPr>
          <p:cNvPr id="2" name="AutoShape 2">
            <a:extLst>
              <a:ext uri="{FF2B5EF4-FFF2-40B4-BE49-F238E27FC236}">
                <a16:creationId xmlns:a16="http://schemas.microsoft.com/office/drawing/2014/main" id="{CE183F2E-C2A2-3E57-B640-A646B2C4460B}"/>
              </a:ext>
            </a:extLst>
          </p:cNvPr>
          <p:cNvSpPr>
            <a:spLocks noGrp="1"/>
          </p:cNvSpPr>
          <p:nvPr>
            <p:ph type="body" sz="quarter" idx="6" hasCustomPrompt="1"/>
          </p:nvPr>
        </p:nvSpPr>
        <p:spPr>
          <a:xfrm>
            <a:off x="549545" y="483066"/>
            <a:ext cx="3302787" cy="302741"/>
          </a:xfrm>
          <a:prstGeom prst="rect">
            <a:avLst/>
          </a:prstGeom>
          <a:solidFill>
            <a:srgbClr val="FFFFFF">
              <a:alpha val="100000"/>
            </a:srgbClr>
          </a:solidFill>
        </p:spPr>
        <p:txBody>
          <a:bodyPr lIns="95250" tIns="47625" rIns="95250" bIns="47625" anchor="b">
            <a:noAutofit/>
          </a:bodyPr>
          <a:lstStyle>
            <a:lvl1pPr algn="ctr">
              <a:lnSpc>
                <a:spcPct val="90000"/>
              </a:lnSpc>
              <a:defRPr sz="2100" b="1" i="0" u="none" strike="noStrike">
                <a:solidFill>
                  <a:srgbClr val="000000">
                    <a:alpha val="100000"/>
                  </a:srgbClr>
                </a:solidFill>
                <a:latin typeface="Arial"/>
              </a:defRPr>
            </a:lvl1pPr>
          </a:lstStyle>
          <a:p>
            <a:pPr indent="0" algn="ctr">
              <a:lnSpc>
                <a:spcPct val="90000"/>
              </a:lnSpc>
            </a:pPr>
            <a:r>
              <a:rPr lang="en-US" sz="2100" b="1" i="0" u="none" strike="noStrike" dirty="0">
                <a:solidFill>
                  <a:srgbClr val="000000"/>
                </a:solidFill>
                <a:latin typeface="Arial"/>
              </a:rPr>
              <a:t>Knowledge Distillation</a:t>
            </a:r>
          </a:p>
        </p:txBody>
      </p:sp>
      <p:sp>
        <p:nvSpPr>
          <p:cNvPr id="3" name="AutoShape 3">
            <a:extLst>
              <a:ext uri="{FF2B5EF4-FFF2-40B4-BE49-F238E27FC236}">
                <a16:creationId xmlns:a16="http://schemas.microsoft.com/office/drawing/2014/main" id="{55426D89-1897-188C-B4DA-54C7D8D1E1FA}"/>
              </a:ext>
            </a:extLst>
          </p:cNvPr>
          <p:cNvSpPr/>
          <p:nvPr/>
        </p:nvSpPr>
        <p:spPr>
          <a:xfrm>
            <a:off x="404212" y="442191"/>
            <a:ext cx="145335" cy="302741"/>
          </a:xfrm>
          <a:prstGeom prst="rect">
            <a:avLst/>
          </a:prstGeom>
          <a:solidFill>
            <a:srgbClr val="245201">
              <a:alpha val="100000"/>
            </a:srgbClr>
          </a:solidFill>
          <a:ln w="9525">
            <a:solidFill>
              <a:srgbClr val="203864">
                <a:alpha val="100000"/>
              </a:srgbClr>
            </a:solidFill>
            <a:prstDash val="solid"/>
          </a:ln>
        </p:spPr>
        <p:txBody>
          <a:bodyPr lIns="95250" tIns="47625" rIns="95250" bIns="47625" rtlCol="0" anchor="ctr">
            <a:noAutofit/>
          </a:bodyPr>
          <a:lstStyle/>
          <a:p>
            <a:pPr algn="ctr">
              <a:defRPr/>
            </a:pPr>
            <a:endParaRPr/>
          </a:p>
        </p:txBody>
      </p:sp>
      <p:sp>
        <p:nvSpPr>
          <p:cNvPr id="6" name="AutoShape 4">
            <a:extLst>
              <a:ext uri="{FF2B5EF4-FFF2-40B4-BE49-F238E27FC236}">
                <a16:creationId xmlns:a16="http://schemas.microsoft.com/office/drawing/2014/main" id="{CB66A396-8688-69B6-8988-15652F117CFF}"/>
              </a:ext>
            </a:extLst>
          </p:cNvPr>
          <p:cNvSpPr/>
          <p:nvPr/>
        </p:nvSpPr>
        <p:spPr>
          <a:xfrm>
            <a:off x="141243" y="826682"/>
            <a:ext cx="8861514" cy="2144132"/>
          </a:xfrm>
          <a:prstGeom prst="rect">
            <a:avLst/>
          </a:prstGeom>
          <a:noFill/>
          <a:ln w="9525">
            <a:noFill/>
            <a:prstDash val="solid"/>
          </a:ln>
        </p:spPr>
        <p:txBody>
          <a:bodyPr lIns="95250" tIns="47625" rIns="95250" bIns="47625" rtlCol="0" anchor="t">
            <a:noAutofit/>
          </a:bodyPr>
          <a:lstStyle/>
          <a:p>
            <a:pPr marL="270000" lvl="1">
              <a:lnSpc>
                <a:spcPct val="200000"/>
              </a:lnSpc>
              <a:buClr>
                <a:srgbClr val="191B1F"/>
              </a:buClr>
            </a:pPr>
            <a:r>
              <a:rPr lang="en-US" altLang="zh-CN" sz="1800" b="1" i="1" u="sng" dirty="0">
                <a:latin typeface="Times New Roman" panose="02020603050405020304" pitchFamily="18" charset="0"/>
                <a:ea typeface="+mn-ea"/>
                <a:cs typeface="Times New Roman" panose="02020603050405020304" pitchFamily="18" charset="0"/>
              </a:rPr>
              <a:t>Definition:</a:t>
            </a:r>
          </a:p>
          <a:p>
            <a:pPr marL="270000" lvl="1">
              <a:lnSpc>
                <a:spcPct val="150000"/>
              </a:lnSpc>
              <a:buClr>
                <a:srgbClr val="191B1F"/>
              </a:buClr>
            </a:pPr>
            <a:r>
              <a:rPr lang="en-US" sz="1600" b="1" dirty="0">
                <a:latin typeface="Times New Roman" panose="02020603050405020304" pitchFamily="18" charset="0"/>
                <a:ea typeface="+mn-ea"/>
                <a:cs typeface="Times New Roman" panose="02020603050405020304" pitchFamily="18" charset="0"/>
              </a:rPr>
              <a:t>Knowledge distillation </a:t>
            </a:r>
            <a:r>
              <a:rPr lang="en-US" sz="1600" dirty="0">
                <a:latin typeface="Times New Roman" panose="02020603050405020304" pitchFamily="18" charset="0"/>
                <a:ea typeface="+mn-ea"/>
                <a:cs typeface="Times New Roman" panose="02020603050405020304" pitchFamily="18" charset="0"/>
              </a:rPr>
              <a:t>is a model compression technique that involves </a:t>
            </a:r>
            <a:r>
              <a:rPr lang="en-US" sz="1600" u="sng" dirty="0">
                <a:latin typeface="Times New Roman" panose="02020603050405020304" pitchFamily="18" charset="0"/>
                <a:ea typeface="+mn-ea"/>
                <a:cs typeface="Times New Roman" panose="02020603050405020304" pitchFamily="18" charset="0"/>
              </a:rPr>
              <a:t>transferring the knowledge from a large, complex neural network </a:t>
            </a:r>
            <a:r>
              <a:rPr lang="en-US" sz="1600" dirty="0">
                <a:latin typeface="Times New Roman" panose="02020603050405020304" pitchFamily="18" charset="0"/>
                <a:ea typeface="+mn-ea"/>
                <a:cs typeface="Times New Roman" panose="02020603050405020304" pitchFamily="18" charset="0"/>
              </a:rPr>
              <a:t>(teacher network) </a:t>
            </a:r>
            <a:r>
              <a:rPr lang="en-US" sz="1600" u="sng" dirty="0">
                <a:latin typeface="Times New Roman" panose="02020603050405020304" pitchFamily="18" charset="0"/>
                <a:ea typeface="+mn-ea"/>
                <a:cs typeface="Times New Roman" panose="02020603050405020304" pitchFamily="18" charset="0"/>
              </a:rPr>
              <a:t>to a smaller, simpler neural network </a:t>
            </a:r>
            <a:r>
              <a:rPr lang="en-US" sz="1600" dirty="0">
                <a:latin typeface="Times New Roman" panose="02020603050405020304" pitchFamily="18" charset="0"/>
                <a:ea typeface="+mn-ea"/>
                <a:cs typeface="Times New Roman" panose="02020603050405020304" pitchFamily="18" charset="0"/>
              </a:rPr>
              <a:t>(student network). The goal of knowledge distillation is to reduce the size of the network while maintaining its accuracy by leveraging the knowledge learned by the teacher network.</a:t>
            </a:r>
            <a:endParaRPr lang="en-US" altLang="zh-CN" sz="1800" i="1" u="sng" dirty="0">
              <a:latin typeface="Times New Roman" panose="02020603050405020304" pitchFamily="18" charset="0"/>
              <a:ea typeface="+mn-ea"/>
              <a:cs typeface="Times New Roman" panose="02020603050405020304" pitchFamily="18" charset="0"/>
            </a:endParaRPr>
          </a:p>
          <a:p>
            <a:pPr marL="270000" lvl="1">
              <a:lnSpc>
                <a:spcPct val="200000"/>
              </a:lnSpc>
              <a:buClr>
                <a:srgbClr val="191B1F"/>
              </a:buClr>
            </a:pPr>
            <a:endParaRPr lang="en-US" altLang="zh-CN" sz="1800" b="1" i="1" u="sng" dirty="0">
              <a:latin typeface="Times New Roman" panose="02020603050405020304" pitchFamily="18" charset="0"/>
              <a:ea typeface="+mn-ea"/>
              <a:cs typeface="Times New Roman" panose="02020603050405020304" pitchFamily="18" charset="0"/>
            </a:endParaRPr>
          </a:p>
          <a:p>
            <a:pPr marL="270000" lvl="1">
              <a:lnSpc>
                <a:spcPct val="200000"/>
              </a:lnSpc>
              <a:buClr>
                <a:srgbClr val="191B1F"/>
              </a:buClr>
            </a:pPr>
            <a:endParaRPr lang="en-US" altLang="zh-CN" sz="1800" b="1" i="1" u="sng" dirty="0">
              <a:latin typeface="Times New Roman" panose="02020603050405020304" pitchFamily="18" charset="0"/>
              <a:ea typeface="+mn-ea"/>
              <a:cs typeface="Times New Roman" panose="02020603050405020304" pitchFamily="18" charset="0"/>
            </a:endParaRPr>
          </a:p>
          <a:p>
            <a:pPr marL="270000" lvl="1">
              <a:lnSpc>
                <a:spcPct val="200000"/>
              </a:lnSpc>
              <a:buClr>
                <a:srgbClr val="191B1F"/>
              </a:buClr>
            </a:pPr>
            <a:endParaRPr lang="en-US" altLang="zh-CN" sz="1800" b="1" i="1" u="sng" dirty="0">
              <a:latin typeface="Times New Roman" panose="02020603050405020304" pitchFamily="18" charset="0"/>
              <a:ea typeface="+mn-ea"/>
              <a:cs typeface="Times New Roman" panose="02020603050405020304" pitchFamily="18" charset="0"/>
            </a:endParaRPr>
          </a:p>
          <a:p>
            <a:pPr marL="270000" lvl="1" algn="just">
              <a:lnSpc>
                <a:spcPct val="150000"/>
              </a:lnSpc>
              <a:buClr>
                <a:srgbClr val="191B1F"/>
              </a:buClr>
            </a:pPr>
            <a:endParaRPr lang="en" altLang="zh-CN" sz="1800" dirty="0">
              <a:latin typeface="Times New Roman" panose="02020603050405020304" pitchFamily="18" charset="0"/>
              <a:ea typeface="+mn-ea"/>
              <a:cs typeface="Times New Roman" panose="02020603050405020304" pitchFamily="18" charset="0"/>
            </a:endParaRPr>
          </a:p>
          <a:p>
            <a:pPr marL="270000" lvl="1" algn="just">
              <a:lnSpc>
                <a:spcPct val="150000"/>
              </a:lnSpc>
              <a:buClr>
                <a:srgbClr val="191B1F"/>
              </a:buClr>
            </a:pPr>
            <a:endParaRPr lang="en" altLang="zh-CN" sz="1800" dirty="0">
              <a:latin typeface="Times New Roman" panose="02020603050405020304" pitchFamily="18" charset="0"/>
              <a:ea typeface="+mn-ea"/>
              <a:cs typeface="Times New Roman" panose="02020603050405020304" pitchFamily="18" charset="0"/>
            </a:endParaRPr>
          </a:p>
        </p:txBody>
      </p:sp>
      <p:sp>
        <p:nvSpPr>
          <p:cNvPr id="10" name="TextBox 9">
            <a:extLst>
              <a:ext uri="{FF2B5EF4-FFF2-40B4-BE49-F238E27FC236}">
                <a16:creationId xmlns:a16="http://schemas.microsoft.com/office/drawing/2014/main" id="{1C633F31-6A5E-D252-B475-08C6A552E5C9}"/>
              </a:ext>
            </a:extLst>
          </p:cNvPr>
          <p:cNvSpPr txBox="1"/>
          <p:nvPr/>
        </p:nvSpPr>
        <p:spPr>
          <a:xfrm>
            <a:off x="404212" y="6415809"/>
            <a:ext cx="6684535" cy="369332"/>
          </a:xfrm>
          <a:prstGeom prst="rect">
            <a:avLst/>
          </a:prstGeom>
          <a:noFill/>
        </p:spPr>
        <p:txBody>
          <a:bodyPr wrap="square" rtlCol="0">
            <a:spAutoFit/>
          </a:bodyPr>
          <a:lstStyle/>
          <a:p>
            <a:r>
              <a:rPr lang="en-US" altLang="zh-CN" sz="900" dirty="0">
                <a:solidFill>
                  <a:srgbClr val="222222"/>
                </a:solidFill>
                <a:latin typeface="Arial" panose="020B0604020202020204" pitchFamily="34" charset="0"/>
                <a:hlinkClick r:id="rId3"/>
              </a:rPr>
              <a:t>https://unify.ai/blog/model-compression</a:t>
            </a:r>
            <a:endParaRPr lang="en-US" altLang="zh-CN" sz="900" dirty="0">
              <a:solidFill>
                <a:srgbClr val="222222"/>
              </a:solidFill>
              <a:latin typeface="Arial" panose="020B0604020202020204" pitchFamily="34" charset="0"/>
            </a:endParaRPr>
          </a:p>
          <a:p>
            <a:r>
              <a:rPr lang="en-US" altLang="zh-CN" sz="900" dirty="0">
                <a:solidFill>
                  <a:srgbClr val="222222"/>
                </a:solidFill>
                <a:latin typeface="Arial" panose="020B0604020202020204" pitchFamily="34" charset="0"/>
                <a:hlinkClick r:id="rId4"/>
              </a:rPr>
              <a:t>https://arxiv.org/pdf/2006.05525</a:t>
            </a:r>
            <a:r>
              <a:rPr lang="zh-CN" altLang="en-US" sz="900" dirty="0">
                <a:solidFill>
                  <a:srgbClr val="222222"/>
                </a:solidFill>
                <a:latin typeface="Arial" panose="020B0604020202020204" pitchFamily="34" charset="0"/>
              </a:rPr>
              <a:t>   </a:t>
            </a:r>
            <a:endParaRPr lang="en-US" sz="900" dirty="0"/>
          </a:p>
        </p:txBody>
      </p:sp>
      <p:pic>
        <p:nvPicPr>
          <p:cNvPr id="4" name="Picture 3">
            <a:extLst>
              <a:ext uri="{FF2B5EF4-FFF2-40B4-BE49-F238E27FC236}">
                <a16:creationId xmlns:a16="http://schemas.microsoft.com/office/drawing/2014/main" id="{A4D2892E-4978-6754-082F-A78131E9B326}"/>
              </a:ext>
            </a:extLst>
          </p:cNvPr>
          <p:cNvPicPr>
            <a:picLocks noChangeAspect="1"/>
          </p:cNvPicPr>
          <p:nvPr/>
        </p:nvPicPr>
        <p:blipFill>
          <a:blip r:embed="rId5"/>
          <a:stretch>
            <a:fillRect/>
          </a:stretch>
        </p:blipFill>
        <p:spPr>
          <a:xfrm>
            <a:off x="1377950" y="2879104"/>
            <a:ext cx="6235700" cy="2974500"/>
          </a:xfrm>
          <a:prstGeom prst="rect">
            <a:avLst/>
          </a:prstGeom>
        </p:spPr>
      </p:pic>
      <p:sp>
        <p:nvSpPr>
          <p:cNvPr id="5" name="AutoShape 4">
            <a:extLst>
              <a:ext uri="{FF2B5EF4-FFF2-40B4-BE49-F238E27FC236}">
                <a16:creationId xmlns:a16="http://schemas.microsoft.com/office/drawing/2014/main" id="{84FEF3BB-29D8-885F-954A-00BED71FD291}"/>
              </a:ext>
            </a:extLst>
          </p:cNvPr>
          <p:cNvSpPr/>
          <p:nvPr/>
        </p:nvSpPr>
        <p:spPr>
          <a:xfrm>
            <a:off x="2785533" y="5784992"/>
            <a:ext cx="5173133" cy="746233"/>
          </a:xfrm>
          <a:prstGeom prst="rect">
            <a:avLst/>
          </a:prstGeom>
          <a:noFill/>
          <a:ln w="9525">
            <a:noFill/>
            <a:prstDash val="solid"/>
          </a:ln>
        </p:spPr>
        <p:txBody>
          <a:bodyPr lIns="95250" tIns="47625" rIns="95250" bIns="47625" rtlCol="0" anchor="t">
            <a:noAutofit/>
          </a:bodyPr>
          <a:lstStyle/>
          <a:p>
            <a:pPr marL="270000" lvl="1">
              <a:lnSpc>
                <a:spcPct val="200000"/>
              </a:lnSpc>
              <a:buClr>
                <a:srgbClr val="191B1F"/>
              </a:buClr>
            </a:pPr>
            <a:r>
              <a:rPr lang="en-US" altLang="zh-CN" sz="1800" i="1" u="sng" dirty="0">
                <a:latin typeface="Times New Roman" panose="02020603050405020304" pitchFamily="18" charset="0"/>
                <a:ea typeface="+mn-ea"/>
                <a:cs typeface="Times New Roman" panose="02020603050405020304" pitchFamily="18" charset="0"/>
              </a:rPr>
              <a:t>Transfer</a:t>
            </a:r>
            <a:r>
              <a:rPr lang="zh-CN" altLang="en-US" sz="1800" i="1" u="sng" dirty="0">
                <a:latin typeface="Times New Roman" panose="02020603050405020304" pitchFamily="18" charset="0"/>
                <a:ea typeface="+mn-ea"/>
                <a:cs typeface="Times New Roman" panose="02020603050405020304" pitchFamily="18" charset="0"/>
              </a:rPr>
              <a:t> </a:t>
            </a:r>
            <a:r>
              <a:rPr lang="en-US" altLang="zh-CN" sz="1800" i="1" u="sng" dirty="0">
                <a:latin typeface="Times New Roman" panose="02020603050405020304" pitchFamily="18" charset="0"/>
                <a:ea typeface="+mn-ea"/>
                <a:cs typeface="Times New Roman" panose="02020603050405020304" pitchFamily="18" charset="0"/>
              </a:rPr>
              <a:t>the</a:t>
            </a:r>
            <a:r>
              <a:rPr lang="zh-CN" altLang="en-US" sz="1800" i="1" u="sng" dirty="0">
                <a:latin typeface="Times New Roman" panose="02020603050405020304" pitchFamily="18" charset="0"/>
                <a:ea typeface="+mn-ea"/>
                <a:cs typeface="Times New Roman" panose="02020603050405020304" pitchFamily="18" charset="0"/>
              </a:rPr>
              <a:t> </a:t>
            </a:r>
            <a:r>
              <a:rPr lang="en-US" altLang="zh-CN" sz="1800" i="1" u="sng" dirty="0">
                <a:latin typeface="Times New Roman" panose="02020603050405020304" pitchFamily="18" charset="0"/>
                <a:ea typeface="+mn-ea"/>
                <a:cs typeface="Times New Roman" panose="02020603050405020304" pitchFamily="18" charset="0"/>
              </a:rPr>
              <a:t>functions</a:t>
            </a:r>
            <a:r>
              <a:rPr lang="zh-CN" altLang="en-US" sz="1800" i="1" u="sng" dirty="0">
                <a:latin typeface="Times New Roman" panose="02020603050405020304" pitchFamily="18" charset="0"/>
                <a:ea typeface="+mn-ea"/>
                <a:cs typeface="Times New Roman" panose="02020603050405020304" pitchFamily="18" charset="0"/>
              </a:rPr>
              <a:t> </a:t>
            </a:r>
            <a:r>
              <a:rPr lang="en-US" altLang="zh-CN" sz="1800" i="1" u="sng" dirty="0">
                <a:latin typeface="Times New Roman" panose="02020603050405020304" pitchFamily="18" charset="0"/>
                <a:ea typeface="+mn-ea"/>
                <a:cs typeface="Times New Roman" panose="02020603050405020304" pitchFamily="18" charset="0"/>
              </a:rPr>
              <a:t>from</a:t>
            </a:r>
            <a:r>
              <a:rPr lang="zh-CN" altLang="en-US" sz="1800" i="1" u="sng" dirty="0">
                <a:latin typeface="Times New Roman" panose="02020603050405020304" pitchFamily="18" charset="0"/>
                <a:ea typeface="+mn-ea"/>
                <a:cs typeface="Times New Roman" panose="02020603050405020304" pitchFamily="18" charset="0"/>
              </a:rPr>
              <a:t> </a:t>
            </a:r>
            <a:r>
              <a:rPr lang="en-US" altLang="zh-CN" sz="1800" i="1" u="sng" dirty="0">
                <a:latin typeface="Times New Roman" panose="02020603050405020304" pitchFamily="18" charset="0"/>
                <a:ea typeface="+mn-ea"/>
                <a:cs typeface="Times New Roman" panose="02020603050405020304" pitchFamily="18" charset="0"/>
              </a:rPr>
              <a:t>iPhone</a:t>
            </a:r>
            <a:r>
              <a:rPr lang="zh-CN" altLang="en-US" sz="1800" i="1" u="sng" dirty="0">
                <a:latin typeface="Times New Roman" panose="02020603050405020304" pitchFamily="18" charset="0"/>
                <a:ea typeface="+mn-ea"/>
                <a:cs typeface="Times New Roman" panose="02020603050405020304" pitchFamily="18" charset="0"/>
              </a:rPr>
              <a:t> </a:t>
            </a:r>
            <a:r>
              <a:rPr lang="en-US" altLang="zh-CN" sz="1800" i="1" u="sng" dirty="0">
                <a:latin typeface="Times New Roman" panose="02020603050405020304" pitchFamily="18" charset="0"/>
                <a:ea typeface="+mn-ea"/>
                <a:cs typeface="Times New Roman" panose="02020603050405020304" pitchFamily="18" charset="0"/>
              </a:rPr>
              <a:t>to</a:t>
            </a:r>
            <a:r>
              <a:rPr lang="zh-CN" altLang="en-US" sz="1800" i="1" u="sng" dirty="0">
                <a:latin typeface="Times New Roman" panose="02020603050405020304" pitchFamily="18" charset="0"/>
                <a:ea typeface="+mn-ea"/>
                <a:cs typeface="Times New Roman" panose="02020603050405020304" pitchFamily="18" charset="0"/>
              </a:rPr>
              <a:t> </a:t>
            </a:r>
            <a:r>
              <a:rPr lang="en-US" altLang="zh-CN" sz="1800" i="1" u="sng" dirty="0">
                <a:latin typeface="Times New Roman" panose="02020603050405020304" pitchFamily="18" charset="0"/>
                <a:ea typeface="+mn-ea"/>
                <a:cs typeface="Times New Roman" panose="02020603050405020304" pitchFamily="18" charset="0"/>
              </a:rPr>
              <a:t>Nokia</a:t>
            </a:r>
          </a:p>
          <a:p>
            <a:pPr marL="270000" lvl="1" algn="just">
              <a:lnSpc>
                <a:spcPct val="150000"/>
              </a:lnSpc>
              <a:buClr>
                <a:srgbClr val="191B1F"/>
              </a:buClr>
            </a:pPr>
            <a:endParaRPr lang="en" altLang="zh-CN" sz="1800" dirty="0">
              <a:latin typeface="Times New Roman" panose="02020603050405020304" pitchFamily="18" charset="0"/>
              <a:ea typeface="+mn-ea"/>
              <a:cs typeface="Times New Roman" panose="02020603050405020304" pitchFamily="18" charset="0"/>
            </a:endParaRPr>
          </a:p>
          <a:p>
            <a:pPr marL="270000" lvl="1" algn="just">
              <a:lnSpc>
                <a:spcPct val="150000"/>
              </a:lnSpc>
              <a:buClr>
                <a:srgbClr val="191B1F"/>
              </a:buClr>
            </a:pPr>
            <a:endParaRPr lang="en" altLang="zh-CN" sz="1800" dirty="0">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4251977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A016F4-29BF-31C6-F5F3-73BF9B256D7A}"/>
            </a:ext>
          </a:extLst>
        </p:cNvPr>
        <p:cNvGrpSpPr/>
        <p:nvPr/>
      </p:nvGrpSpPr>
      <p:grpSpPr>
        <a:xfrm>
          <a:off x="0" y="0"/>
          <a:ext cx="0" cy="0"/>
          <a:chOff x="0" y="0"/>
          <a:chExt cx="0" cy="0"/>
        </a:xfrm>
      </p:grpSpPr>
      <p:sp>
        <p:nvSpPr>
          <p:cNvPr id="2" name="AutoShape 2">
            <a:extLst>
              <a:ext uri="{FF2B5EF4-FFF2-40B4-BE49-F238E27FC236}">
                <a16:creationId xmlns:a16="http://schemas.microsoft.com/office/drawing/2014/main" id="{DB3F1629-91B5-CC68-928B-B1F903B1AC2F}"/>
              </a:ext>
            </a:extLst>
          </p:cNvPr>
          <p:cNvSpPr>
            <a:spLocks noGrp="1"/>
          </p:cNvSpPr>
          <p:nvPr>
            <p:ph type="body" sz="quarter" idx="6" hasCustomPrompt="1"/>
          </p:nvPr>
        </p:nvSpPr>
        <p:spPr>
          <a:xfrm>
            <a:off x="549546" y="483066"/>
            <a:ext cx="1490922" cy="302741"/>
          </a:xfrm>
          <a:prstGeom prst="rect">
            <a:avLst/>
          </a:prstGeom>
          <a:solidFill>
            <a:srgbClr val="FFFFFF">
              <a:alpha val="100000"/>
            </a:srgbClr>
          </a:solidFill>
        </p:spPr>
        <p:txBody>
          <a:bodyPr lIns="95250" tIns="47625" rIns="95250" bIns="47625" anchor="b">
            <a:noAutofit/>
          </a:bodyPr>
          <a:lstStyle>
            <a:lvl1pPr algn="ctr">
              <a:lnSpc>
                <a:spcPct val="90000"/>
              </a:lnSpc>
              <a:defRPr sz="2100" b="1" i="0" u="none" strike="noStrike">
                <a:solidFill>
                  <a:srgbClr val="000000">
                    <a:alpha val="100000"/>
                  </a:srgbClr>
                </a:solidFill>
                <a:latin typeface="Arial"/>
              </a:defRPr>
            </a:lvl1pPr>
          </a:lstStyle>
          <a:p>
            <a:pPr indent="0" algn="ctr">
              <a:lnSpc>
                <a:spcPct val="90000"/>
              </a:lnSpc>
            </a:pPr>
            <a:r>
              <a:rPr lang="en-US" sz="2100" b="1" i="0" u="none" strike="noStrike" dirty="0">
                <a:solidFill>
                  <a:srgbClr val="000000"/>
                </a:solidFill>
                <a:latin typeface="Arial"/>
              </a:rPr>
              <a:t>Pruning</a:t>
            </a:r>
          </a:p>
        </p:txBody>
      </p:sp>
      <p:sp>
        <p:nvSpPr>
          <p:cNvPr id="3" name="AutoShape 3">
            <a:extLst>
              <a:ext uri="{FF2B5EF4-FFF2-40B4-BE49-F238E27FC236}">
                <a16:creationId xmlns:a16="http://schemas.microsoft.com/office/drawing/2014/main" id="{7C3A7145-E5A0-42F7-B427-ED5586B0C9CC}"/>
              </a:ext>
            </a:extLst>
          </p:cNvPr>
          <p:cNvSpPr/>
          <p:nvPr/>
        </p:nvSpPr>
        <p:spPr>
          <a:xfrm>
            <a:off x="404212" y="442191"/>
            <a:ext cx="145335" cy="302741"/>
          </a:xfrm>
          <a:prstGeom prst="rect">
            <a:avLst/>
          </a:prstGeom>
          <a:solidFill>
            <a:srgbClr val="245201">
              <a:alpha val="100000"/>
            </a:srgbClr>
          </a:solidFill>
          <a:ln w="9525">
            <a:solidFill>
              <a:srgbClr val="203864">
                <a:alpha val="100000"/>
              </a:srgbClr>
            </a:solidFill>
            <a:prstDash val="solid"/>
          </a:ln>
        </p:spPr>
        <p:txBody>
          <a:bodyPr lIns="95250" tIns="47625" rIns="95250" bIns="47625" rtlCol="0" anchor="ctr">
            <a:noAutofit/>
          </a:bodyPr>
          <a:lstStyle/>
          <a:p>
            <a:pPr algn="ctr">
              <a:defRPr/>
            </a:pPr>
            <a:endParaRPr/>
          </a:p>
        </p:txBody>
      </p:sp>
      <p:sp>
        <p:nvSpPr>
          <p:cNvPr id="6" name="AutoShape 4">
            <a:extLst>
              <a:ext uri="{FF2B5EF4-FFF2-40B4-BE49-F238E27FC236}">
                <a16:creationId xmlns:a16="http://schemas.microsoft.com/office/drawing/2014/main" id="{947A971A-3F18-63D9-2A21-6C9E97C0EDAB}"/>
              </a:ext>
            </a:extLst>
          </p:cNvPr>
          <p:cNvSpPr/>
          <p:nvPr/>
        </p:nvSpPr>
        <p:spPr>
          <a:xfrm>
            <a:off x="141243" y="826681"/>
            <a:ext cx="8861514" cy="2314451"/>
          </a:xfrm>
          <a:prstGeom prst="rect">
            <a:avLst/>
          </a:prstGeom>
          <a:noFill/>
          <a:ln w="9525">
            <a:noFill/>
            <a:prstDash val="solid"/>
          </a:ln>
        </p:spPr>
        <p:txBody>
          <a:bodyPr lIns="95250" tIns="47625" rIns="95250" bIns="47625" rtlCol="0" anchor="t">
            <a:noAutofit/>
          </a:bodyPr>
          <a:lstStyle/>
          <a:p>
            <a:pPr marL="270000" lvl="1">
              <a:lnSpc>
                <a:spcPct val="200000"/>
              </a:lnSpc>
              <a:buClr>
                <a:srgbClr val="191B1F"/>
              </a:buClr>
            </a:pPr>
            <a:r>
              <a:rPr lang="en-US" altLang="zh-CN" sz="1800" b="1" i="1" u="sng" dirty="0">
                <a:latin typeface="Times New Roman" panose="02020603050405020304" pitchFamily="18" charset="0"/>
                <a:ea typeface="+mn-ea"/>
                <a:cs typeface="Times New Roman" panose="02020603050405020304" pitchFamily="18" charset="0"/>
              </a:rPr>
              <a:t>Definition:</a:t>
            </a:r>
          </a:p>
          <a:p>
            <a:pPr marL="270000" lvl="1">
              <a:lnSpc>
                <a:spcPct val="150000"/>
              </a:lnSpc>
              <a:buClr>
                <a:srgbClr val="191B1F"/>
              </a:buClr>
            </a:pPr>
            <a:r>
              <a:rPr lang="en-US" sz="1600" b="1" dirty="0">
                <a:latin typeface="Times New Roman" panose="02020603050405020304" pitchFamily="18" charset="0"/>
                <a:ea typeface="+mn-ea"/>
                <a:cs typeface="Times New Roman" panose="02020603050405020304" pitchFamily="18" charset="0"/>
              </a:rPr>
              <a:t>Pruning</a:t>
            </a:r>
            <a:r>
              <a:rPr lang="zh-CN" altLang="en-US" sz="1600" b="1" dirty="0">
                <a:latin typeface="Times New Roman" panose="02020603050405020304" pitchFamily="18" charset="0"/>
                <a:ea typeface="+mn-ea"/>
                <a:cs typeface="Times New Roman" panose="02020603050405020304" pitchFamily="18" charset="0"/>
              </a:rPr>
              <a:t> </a:t>
            </a:r>
            <a:r>
              <a:rPr lang="en-US" sz="1600" dirty="0">
                <a:latin typeface="Times New Roman" panose="02020603050405020304" pitchFamily="18" charset="0"/>
                <a:ea typeface="+mn-ea"/>
                <a:cs typeface="Times New Roman" panose="02020603050405020304" pitchFamily="18" charset="0"/>
              </a:rPr>
              <a:t>is a model compression technique that involves </a:t>
            </a:r>
            <a:r>
              <a:rPr lang="en-US" sz="1600" u="sng" dirty="0">
                <a:latin typeface="Times New Roman" panose="02020603050405020304" pitchFamily="18" charset="0"/>
                <a:ea typeface="+mn-ea"/>
                <a:cs typeface="Times New Roman" panose="02020603050405020304" pitchFamily="18" charset="0"/>
              </a:rPr>
              <a:t>removing the unnecessary connections or weights from a neural network</a:t>
            </a:r>
            <a:r>
              <a:rPr lang="en-US" sz="1600" dirty="0">
                <a:latin typeface="Times New Roman" panose="02020603050405020304" pitchFamily="18" charset="0"/>
                <a:ea typeface="+mn-ea"/>
                <a:cs typeface="Times New Roman" panose="02020603050405020304" pitchFamily="18" charset="0"/>
              </a:rPr>
              <a:t>. The goal of pruning is to </a:t>
            </a:r>
            <a:r>
              <a:rPr lang="en-US" sz="1600" u="sng" dirty="0">
                <a:latin typeface="Times New Roman" panose="02020603050405020304" pitchFamily="18" charset="0"/>
                <a:ea typeface="+mn-ea"/>
                <a:cs typeface="Times New Roman" panose="02020603050405020304" pitchFamily="18" charset="0"/>
              </a:rPr>
              <a:t>reduce the size of the network while maintaining its accuracy</a:t>
            </a:r>
            <a:r>
              <a:rPr lang="en-US" sz="1600" dirty="0">
                <a:latin typeface="Times New Roman" panose="02020603050405020304" pitchFamily="18" charset="0"/>
                <a:ea typeface="+mn-ea"/>
                <a:cs typeface="Times New Roman" panose="02020603050405020304" pitchFamily="18" charset="0"/>
              </a:rPr>
              <a:t>. Pruning can be done in different ways, such as removing the smallest weights, or removing the weights that have the least impact on the output of the network.</a:t>
            </a:r>
            <a:endParaRPr lang="en-US" altLang="zh-CN" sz="1800" i="1" u="sng" dirty="0">
              <a:latin typeface="Times New Roman" panose="02020603050405020304" pitchFamily="18" charset="0"/>
              <a:ea typeface="+mn-ea"/>
              <a:cs typeface="Times New Roman" panose="02020603050405020304" pitchFamily="18" charset="0"/>
            </a:endParaRPr>
          </a:p>
          <a:p>
            <a:pPr marL="270000" lvl="1">
              <a:lnSpc>
                <a:spcPct val="200000"/>
              </a:lnSpc>
              <a:buClr>
                <a:srgbClr val="191B1F"/>
              </a:buClr>
            </a:pPr>
            <a:endParaRPr lang="en-US" altLang="zh-CN" sz="1800" b="1" i="1" u="sng" dirty="0">
              <a:latin typeface="Times New Roman" panose="02020603050405020304" pitchFamily="18" charset="0"/>
              <a:ea typeface="+mn-ea"/>
              <a:cs typeface="Times New Roman" panose="02020603050405020304" pitchFamily="18" charset="0"/>
            </a:endParaRPr>
          </a:p>
          <a:p>
            <a:pPr marL="270000" lvl="1">
              <a:lnSpc>
                <a:spcPct val="200000"/>
              </a:lnSpc>
              <a:buClr>
                <a:srgbClr val="191B1F"/>
              </a:buClr>
            </a:pPr>
            <a:endParaRPr lang="en-US" altLang="zh-CN" sz="1800" b="1" i="1" u="sng" dirty="0">
              <a:latin typeface="Times New Roman" panose="02020603050405020304" pitchFamily="18" charset="0"/>
              <a:ea typeface="+mn-ea"/>
              <a:cs typeface="Times New Roman" panose="02020603050405020304" pitchFamily="18" charset="0"/>
            </a:endParaRPr>
          </a:p>
          <a:p>
            <a:pPr marL="270000" lvl="1">
              <a:lnSpc>
                <a:spcPct val="200000"/>
              </a:lnSpc>
              <a:buClr>
                <a:srgbClr val="191B1F"/>
              </a:buClr>
            </a:pPr>
            <a:endParaRPr lang="en-US" altLang="zh-CN" sz="1800" b="1" i="1" u="sng" dirty="0">
              <a:latin typeface="Times New Roman" panose="02020603050405020304" pitchFamily="18" charset="0"/>
              <a:ea typeface="+mn-ea"/>
              <a:cs typeface="Times New Roman" panose="02020603050405020304" pitchFamily="18" charset="0"/>
            </a:endParaRPr>
          </a:p>
          <a:p>
            <a:pPr marL="270000" lvl="1" algn="just">
              <a:lnSpc>
                <a:spcPct val="150000"/>
              </a:lnSpc>
              <a:buClr>
                <a:srgbClr val="191B1F"/>
              </a:buClr>
            </a:pPr>
            <a:endParaRPr lang="en" altLang="zh-CN" sz="1800" dirty="0">
              <a:latin typeface="Times New Roman" panose="02020603050405020304" pitchFamily="18" charset="0"/>
              <a:ea typeface="+mn-ea"/>
              <a:cs typeface="Times New Roman" panose="02020603050405020304" pitchFamily="18" charset="0"/>
            </a:endParaRPr>
          </a:p>
          <a:p>
            <a:pPr marL="270000" lvl="1" algn="just">
              <a:lnSpc>
                <a:spcPct val="150000"/>
              </a:lnSpc>
              <a:buClr>
                <a:srgbClr val="191B1F"/>
              </a:buClr>
            </a:pPr>
            <a:endParaRPr lang="en" altLang="zh-CN" sz="1800" dirty="0">
              <a:latin typeface="Times New Roman" panose="02020603050405020304" pitchFamily="18" charset="0"/>
              <a:ea typeface="+mn-ea"/>
              <a:cs typeface="Times New Roman" panose="02020603050405020304" pitchFamily="18" charset="0"/>
            </a:endParaRPr>
          </a:p>
        </p:txBody>
      </p:sp>
      <p:sp>
        <p:nvSpPr>
          <p:cNvPr id="10" name="TextBox 9">
            <a:extLst>
              <a:ext uri="{FF2B5EF4-FFF2-40B4-BE49-F238E27FC236}">
                <a16:creationId xmlns:a16="http://schemas.microsoft.com/office/drawing/2014/main" id="{BA30A7F2-8629-2249-90EF-C350E875154B}"/>
              </a:ext>
            </a:extLst>
          </p:cNvPr>
          <p:cNvSpPr txBox="1"/>
          <p:nvPr/>
        </p:nvSpPr>
        <p:spPr>
          <a:xfrm>
            <a:off x="404212" y="6415809"/>
            <a:ext cx="6684535" cy="369332"/>
          </a:xfrm>
          <a:prstGeom prst="rect">
            <a:avLst/>
          </a:prstGeom>
          <a:noFill/>
        </p:spPr>
        <p:txBody>
          <a:bodyPr wrap="square" rtlCol="0">
            <a:spAutoFit/>
          </a:bodyPr>
          <a:lstStyle/>
          <a:p>
            <a:r>
              <a:rPr lang="en-US" altLang="zh-CN" sz="900" dirty="0">
                <a:solidFill>
                  <a:srgbClr val="222222"/>
                </a:solidFill>
                <a:latin typeface="Arial" panose="020B0604020202020204" pitchFamily="34" charset="0"/>
                <a:hlinkClick r:id="rId3"/>
              </a:rPr>
              <a:t>https://unify.ai/blog/model-compression</a:t>
            </a:r>
            <a:endParaRPr lang="en-US" altLang="zh-CN" sz="900" dirty="0">
              <a:solidFill>
                <a:srgbClr val="222222"/>
              </a:solidFill>
              <a:latin typeface="Arial" panose="020B0604020202020204" pitchFamily="34" charset="0"/>
            </a:endParaRPr>
          </a:p>
          <a:p>
            <a:r>
              <a:rPr lang="en-US" altLang="zh-CN" sz="900" dirty="0">
                <a:solidFill>
                  <a:srgbClr val="222222"/>
                </a:solidFill>
                <a:latin typeface="Arial" panose="020B0604020202020204" pitchFamily="34" charset="0"/>
                <a:hlinkClick r:id="rId4"/>
              </a:rPr>
              <a:t>https://towardsdatascience.com/pruning-neural-networks-1bb3ab5791f9</a:t>
            </a:r>
            <a:r>
              <a:rPr lang="zh-CN" altLang="en-US" sz="900" dirty="0">
                <a:solidFill>
                  <a:srgbClr val="222222"/>
                </a:solidFill>
                <a:latin typeface="Arial" panose="020B0604020202020204" pitchFamily="34" charset="0"/>
              </a:rPr>
              <a:t>   </a:t>
            </a:r>
            <a:endParaRPr lang="en-US" sz="900" dirty="0"/>
          </a:p>
        </p:txBody>
      </p:sp>
      <p:sp>
        <p:nvSpPr>
          <p:cNvPr id="5" name="AutoShape 4">
            <a:extLst>
              <a:ext uri="{FF2B5EF4-FFF2-40B4-BE49-F238E27FC236}">
                <a16:creationId xmlns:a16="http://schemas.microsoft.com/office/drawing/2014/main" id="{FAE804E3-675B-7E64-E79C-52F456D8981B}"/>
              </a:ext>
            </a:extLst>
          </p:cNvPr>
          <p:cNvSpPr/>
          <p:nvPr/>
        </p:nvSpPr>
        <p:spPr>
          <a:xfrm>
            <a:off x="2785533" y="5784992"/>
            <a:ext cx="5825067" cy="746233"/>
          </a:xfrm>
          <a:prstGeom prst="rect">
            <a:avLst/>
          </a:prstGeom>
          <a:noFill/>
          <a:ln w="9525">
            <a:noFill/>
            <a:prstDash val="solid"/>
          </a:ln>
        </p:spPr>
        <p:txBody>
          <a:bodyPr lIns="95250" tIns="47625" rIns="95250" bIns="47625" rtlCol="0" anchor="t">
            <a:noAutofit/>
          </a:bodyPr>
          <a:lstStyle/>
          <a:p>
            <a:pPr marL="270000" lvl="1">
              <a:lnSpc>
                <a:spcPct val="200000"/>
              </a:lnSpc>
              <a:buClr>
                <a:srgbClr val="191B1F"/>
              </a:buClr>
            </a:pPr>
            <a:r>
              <a:rPr lang="en-US" altLang="zh-CN" sz="1800" i="1" u="sng" dirty="0">
                <a:latin typeface="Times New Roman" panose="02020603050405020304" pitchFamily="18" charset="0"/>
                <a:ea typeface="+mn-ea"/>
                <a:cs typeface="Times New Roman" panose="02020603050405020304" pitchFamily="18" charset="0"/>
              </a:rPr>
              <a:t>Remove</a:t>
            </a:r>
            <a:r>
              <a:rPr lang="zh-CN" altLang="en-US" sz="1800" i="1" u="sng" dirty="0">
                <a:latin typeface="Times New Roman" panose="02020603050405020304" pitchFamily="18" charset="0"/>
                <a:ea typeface="+mn-ea"/>
                <a:cs typeface="Times New Roman" panose="02020603050405020304" pitchFamily="18" charset="0"/>
              </a:rPr>
              <a:t> </a:t>
            </a:r>
            <a:r>
              <a:rPr lang="en-US" altLang="zh-CN" sz="1800" i="1" u="sng" dirty="0">
                <a:latin typeface="Times New Roman" panose="02020603050405020304" pitchFamily="18" charset="0"/>
                <a:ea typeface="+mn-ea"/>
                <a:cs typeface="Times New Roman" panose="02020603050405020304" pitchFamily="18" charset="0"/>
              </a:rPr>
              <a:t>some</a:t>
            </a:r>
            <a:r>
              <a:rPr lang="zh-CN" altLang="en-US" sz="1800" i="1" u="sng" dirty="0">
                <a:latin typeface="Times New Roman" panose="02020603050405020304" pitchFamily="18" charset="0"/>
                <a:ea typeface="+mn-ea"/>
                <a:cs typeface="Times New Roman" panose="02020603050405020304" pitchFamily="18" charset="0"/>
              </a:rPr>
              <a:t> </a:t>
            </a:r>
            <a:r>
              <a:rPr lang="en-US" altLang="zh-CN" sz="1800" i="1" u="sng" dirty="0">
                <a:latin typeface="Times New Roman" panose="02020603050405020304" pitchFamily="18" charset="0"/>
                <a:ea typeface="+mn-ea"/>
                <a:cs typeface="Times New Roman" panose="02020603050405020304" pitchFamily="18" charset="0"/>
              </a:rPr>
              <a:t>parts</a:t>
            </a:r>
            <a:r>
              <a:rPr lang="zh-CN" altLang="en-US" sz="1800" i="1" u="sng" dirty="0">
                <a:latin typeface="Times New Roman" panose="02020603050405020304" pitchFamily="18" charset="0"/>
                <a:ea typeface="+mn-ea"/>
                <a:cs typeface="Times New Roman" panose="02020603050405020304" pitchFamily="18" charset="0"/>
              </a:rPr>
              <a:t> </a:t>
            </a:r>
            <a:r>
              <a:rPr lang="en-US" altLang="zh-CN" sz="1800" i="1" u="sng" dirty="0">
                <a:latin typeface="Times New Roman" panose="02020603050405020304" pitchFamily="18" charset="0"/>
                <a:ea typeface="+mn-ea"/>
                <a:cs typeface="Times New Roman" panose="02020603050405020304" pitchFamily="18" charset="0"/>
              </a:rPr>
              <a:t>from</a:t>
            </a:r>
            <a:r>
              <a:rPr lang="zh-CN" altLang="en-US" sz="1800" i="1" u="sng" dirty="0">
                <a:latin typeface="Times New Roman" panose="02020603050405020304" pitchFamily="18" charset="0"/>
                <a:ea typeface="+mn-ea"/>
                <a:cs typeface="Times New Roman" panose="02020603050405020304" pitchFamily="18" charset="0"/>
              </a:rPr>
              <a:t> </a:t>
            </a:r>
            <a:r>
              <a:rPr lang="en-US" altLang="zh-CN" sz="1800" i="1" u="sng" dirty="0" err="1">
                <a:latin typeface="Times New Roman" panose="02020603050405020304" pitchFamily="18" charset="0"/>
                <a:ea typeface="+mn-ea"/>
                <a:cs typeface="Times New Roman" panose="02020603050405020304" pitchFamily="18" charset="0"/>
              </a:rPr>
              <a:t>iphone</a:t>
            </a:r>
            <a:r>
              <a:rPr lang="zh-CN" altLang="en-US" sz="1800" i="1" u="sng" dirty="0">
                <a:latin typeface="Times New Roman" panose="02020603050405020304" pitchFamily="18" charset="0"/>
                <a:ea typeface="+mn-ea"/>
                <a:cs typeface="Times New Roman" panose="02020603050405020304" pitchFamily="18" charset="0"/>
              </a:rPr>
              <a:t> </a:t>
            </a:r>
            <a:r>
              <a:rPr lang="en-US" altLang="zh-CN" sz="1800" i="1" u="sng" dirty="0">
                <a:latin typeface="Times New Roman" panose="02020603050405020304" pitchFamily="18" charset="0"/>
                <a:ea typeface="+mn-ea"/>
                <a:cs typeface="Times New Roman" panose="02020603050405020304" pitchFamily="18" charset="0"/>
              </a:rPr>
              <a:t>to</a:t>
            </a:r>
            <a:r>
              <a:rPr lang="zh-CN" altLang="en-US" sz="1800" i="1" u="sng" dirty="0">
                <a:latin typeface="Times New Roman" panose="02020603050405020304" pitchFamily="18" charset="0"/>
                <a:ea typeface="+mn-ea"/>
                <a:cs typeface="Times New Roman" panose="02020603050405020304" pitchFamily="18" charset="0"/>
              </a:rPr>
              <a:t> </a:t>
            </a:r>
            <a:r>
              <a:rPr lang="en-US" altLang="zh-CN" sz="1800" i="1" u="sng" dirty="0">
                <a:latin typeface="Times New Roman" panose="02020603050405020304" pitchFamily="18" charset="0"/>
                <a:ea typeface="+mn-ea"/>
                <a:cs typeface="Times New Roman" panose="02020603050405020304" pitchFamily="18" charset="0"/>
              </a:rPr>
              <a:t>make</a:t>
            </a:r>
            <a:r>
              <a:rPr lang="zh-CN" altLang="en-US" sz="1800" i="1" u="sng" dirty="0">
                <a:latin typeface="Times New Roman" panose="02020603050405020304" pitchFamily="18" charset="0"/>
                <a:ea typeface="+mn-ea"/>
                <a:cs typeface="Times New Roman" panose="02020603050405020304" pitchFamily="18" charset="0"/>
              </a:rPr>
              <a:t> </a:t>
            </a:r>
            <a:r>
              <a:rPr lang="en-US" altLang="zh-CN" sz="1800" i="1" u="sng" dirty="0">
                <a:latin typeface="Times New Roman" panose="02020603050405020304" pitchFamily="18" charset="0"/>
                <a:ea typeface="+mn-ea"/>
                <a:cs typeface="Times New Roman" panose="02020603050405020304" pitchFamily="18" charset="0"/>
              </a:rPr>
              <a:t>it</a:t>
            </a:r>
            <a:r>
              <a:rPr lang="zh-CN" altLang="en-US" sz="1800" i="1" u="sng" dirty="0">
                <a:latin typeface="Times New Roman" panose="02020603050405020304" pitchFamily="18" charset="0"/>
                <a:ea typeface="+mn-ea"/>
                <a:cs typeface="Times New Roman" panose="02020603050405020304" pitchFamily="18" charset="0"/>
              </a:rPr>
              <a:t> </a:t>
            </a:r>
            <a:r>
              <a:rPr lang="en-US" altLang="zh-CN" sz="1800" i="1" u="sng" dirty="0">
                <a:latin typeface="Times New Roman" panose="02020603050405020304" pitchFamily="18" charset="0"/>
                <a:ea typeface="+mn-ea"/>
                <a:cs typeface="Times New Roman" panose="02020603050405020304" pitchFamily="18" charset="0"/>
              </a:rPr>
              <a:t>affordable</a:t>
            </a:r>
            <a:r>
              <a:rPr lang="zh-CN" altLang="en-US" sz="1800" i="1" u="sng" dirty="0">
                <a:latin typeface="Times New Roman" panose="02020603050405020304" pitchFamily="18" charset="0"/>
                <a:ea typeface="+mn-ea"/>
                <a:cs typeface="Times New Roman" panose="02020603050405020304" pitchFamily="18" charset="0"/>
              </a:rPr>
              <a:t> </a:t>
            </a:r>
            <a:endParaRPr lang="en-US" altLang="zh-CN" sz="1800" i="1" u="sng" dirty="0">
              <a:latin typeface="Times New Roman" panose="02020603050405020304" pitchFamily="18" charset="0"/>
              <a:ea typeface="+mn-ea"/>
              <a:cs typeface="Times New Roman" panose="02020603050405020304" pitchFamily="18" charset="0"/>
            </a:endParaRPr>
          </a:p>
          <a:p>
            <a:pPr marL="270000" lvl="1" algn="just">
              <a:lnSpc>
                <a:spcPct val="150000"/>
              </a:lnSpc>
              <a:buClr>
                <a:srgbClr val="191B1F"/>
              </a:buClr>
            </a:pPr>
            <a:endParaRPr lang="en" altLang="zh-CN" sz="1800" dirty="0">
              <a:latin typeface="Times New Roman" panose="02020603050405020304" pitchFamily="18" charset="0"/>
              <a:ea typeface="+mn-ea"/>
              <a:cs typeface="Times New Roman" panose="02020603050405020304" pitchFamily="18" charset="0"/>
            </a:endParaRPr>
          </a:p>
          <a:p>
            <a:pPr marL="270000" lvl="1" algn="just">
              <a:lnSpc>
                <a:spcPct val="150000"/>
              </a:lnSpc>
              <a:buClr>
                <a:srgbClr val="191B1F"/>
              </a:buClr>
            </a:pPr>
            <a:endParaRPr lang="en" altLang="zh-CN" sz="1800" dirty="0">
              <a:latin typeface="Times New Roman" panose="02020603050405020304" pitchFamily="18" charset="0"/>
              <a:ea typeface="+mn-ea"/>
              <a:cs typeface="Times New Roman" panose="02020603050405020304" pitchFamily="18" charset="0"/>
            </a:endParaRPr>
          </a:p>
        </p:txBody>
      </p:sp>
      <p:pic>
        <p:nvPicPr>
          <p:cNvPr id="4100" name="Picture 4">
            <a:extLst>
              <a:ext uri="{FF2B5EF4-FFF2-40B4-BE49-F238E27FC236}">
                <a16:creationId xmlns:a16="http://schemas.microsoft.com/office/drawing/2014/main" id="{7379F61F-4B98-3EAE-4339-F6E820B1128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40466" y="2961184"/>
            <a:ext cx="5063067" cy="27416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7526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9A2446-3831-3A91-EE5B-862BED430EAF}"/>
            </a:ext>
          </a:extLst>
        </p:cNvPr>
        <p:cNvGrpSpPr/>
        <p:nvPr/>
      </p:nvGrpSpPr>
      <p:grpSpPr>
        <a:xfrm>
          <a:off x="0" y="0"/>
          <a:ext cx="0" cy="0"/>
          <a:chOff x="0" y="0"/>
          <a:chExt cx="0" cy="0"/>
        </a:xfrm>
      </p:grpSpPr>
      <p:sp>
        <p:nvSpPr>
          <p:cNvPr id="2" name="AutoShape 2">
            <a:extLst>
              <a:ext uri="{FF2B5EF4-FFF2-40B4-BE49-F238E27FC236}">
                <a16:creationId xmlns:a16="http://schemas.microsoft.com/office/drawing/2014/main" id="{2BA355ED-F2D3-BCAB-925F-CDC885171D5B}"/>
              </a:ext>
            </a:extLst>
          </p:cNvPr>
          <p:cNvSpPr>
            <a:spLocks noGrp="1"/>
          </p:cNvSpPr>
          <p:nvPr>
            <p:ph type="body" sz="quarter" idx="6" hasCustomPrompt="1"/>
          </p:nvPr>
        </p:nvSpPr>
        <p:spPr>
          <a:xfrm>
            <a:off x="549545" y="483066"/>
            <a:ext cx="2083587" cy="302741"/>
          </a:xfrm>
          <a:prstGeom prst="rect">
            <a:avLst/>
          </a:prstGeom>
          <a:solidFill>
            <a:srgbClr val="FFFFFF">
              <a:alpha val="100000"/>
            </a:srgbClr>
          </a:solidFill>
        </p:spPr>
        <p:txBody>
          <a:bodyPr lIns="95250" tIns="47625" rIns="95250" bIns="47625" anchor="b">
            <a:noAutofit/>
          </a:bodyPr>
          <a:lstStyle>
            <a:lvl1pPr algn="ctr">
              <a:lnSpc>
                <a:spcPct val="90000"/>
              </a:lnSpc>
              <a:defRPr sz="2100" b="1" i="0" u="none" strike="noStrike">
                <a:solidFill>
                  <a:srgbClr val="000000">
                    <a:alpha val="100000"/>
                  </a:srgbClr>
                </a:solidFill>
                <a:latin typeface="Arial"/>
              </a:defRPr>
            </a:lvl1pPr>
          </a:lstStyle>
          <a:p>
            <a:r>
              <a:rPr lang="en-US" sz="2100" b="1" i="0" u="none" strike="noStrike" dirty="0">
                <a:solidFill>
                  <a:srgbClr val="000000"/>
                </a:solidFill>
                <a:latin typeface="Arial"/>
              </a:rPr>
              <a:t>Quantization</a:t>
            </a:r>
          </a:p>
        </p:txBody>
      </p:sp>
      <p:sp>
        <p:nvSpPr>
          <p:cNvPr id="3" name="AutoShape 3">
            <a:extLst>
              <a:ext uri="{FF2B5EF4-FFF2-40B4-BE49-F238E27FC236}">
                <a16:creationId xmlns:a16="http://schemas.microsoft.com/office/drawing/2014/main" id="{BA9D8497-963B-E742-94AE-935A2B6606AB}"/>
              </a:ext>
            </a:extLst>
          </p:cNvPr>
          <p:cNvSpPr/>
          <p:nvPr/>
        </p:nvSpPr>
        <p:spPr>
          <a:xfrm>
            <a:off x="404212" y="442191"/>
            <a:ext cx="145335" cy="302741"/>
          </a:xfrm>
          <a:prstGeom prst="rect">
            <a:avLst/>
          </a:prstGeom>
          <a:solidFill>
            <a:srgbClr val="245201">
              <a:alpha val="100000"/>
            </a:srgbClr>
          </a:solidFill>
          <a:ln w="9525">
            <a:solidFill>
              <a:srgbClr val="203864">
                <a:alpha val="100000"/>
              </a:srgbClr>
            </a:solidFill>
            <a:prstDash val="solid"/>
          </a:ln>
        </p:spPr>
        <p:txBody>
          <a:bodyPr lIns="95250" tIns="47625" rIns="95250" bIns="47625" rtlCol="0" anchor="ctr">
            <a:noAutofit/>
          </a:bodyPr>
          <a:lstStyle/>
          <a:p>
            <a:pPr algn="ctr">
              <a:defRPr/>
            </a:pPr>
            <a:endParaRPr/>
          </a:p>
        </p:txBody>
      </p:sp>
      <p:sp>
        <p:nvSpPr>
          <p:cNvPr id="6" name="AutoShape 4">
            <a:extLst>
              <a:ext uri="{FF2B5EF4-FFF2-40B4-BE49-F238E27FC236}">
                <a16:creationId xmlns:a16="http://schemas.microsoft.com/office/drawing/2014/main" id="{A8493BDE-855D-A997-18CC-3BF3662D27A7}"/>
              </a:ext>
            </a:extLst>
          </p:cNvPr>
          <p:cNvSpPr/>
          <p:nvPr/>
        </p:nvSpPr>
        <p:spPr>
          <a:xfrm>
            <a:off x="141243" y="758945"/>
            <a:ext cx="8861514" cy="2483786"/>
          </a:xfrm>
          <a:prstGeom prst="rect">
            <a:avLst/>
          </a:prstGeom>
          <a:noFill/>
          <a:ln w="9525">
            <a:noFill/>
            <a:prstDash val="solid"/>
          </a:ln>
        </p:spPr>
        <p:txBody>
          <a:bodyPr lIns="95250" tIns="47625" rIns="95250" bIns="47625" rtlCol="0" anchor="t">
            <a:noAutofit/>
          </a:bodyPr>
          <a:lstStyle/>
          <a:p>
            <a:pPr marL="270000" lvl="1">
              <a:lnSpc>
                <a:spcPct val="200000"/>
              </a:lnSpc>
              <a:buClr>
                <a:srgbClr val="191B1F"/>
              </a:buClr>
            </a:pPr>
            <a:r>
              <a:rPr lang="en-US" altLang="zh-CN" sz="1800" b="1" i="1" u="sng" dirty="0">
                <a:latin typeface="Times New Roman" panose="02020603050405020304" pitchFamily="18" charset="0"/>
                <a:ea typeface="+mn-ea"/>
                <a:cs typeface="Times New Roman" panose="02020603050405020304" pitchFamily="18" charset="0"/>
              </a:rPr>
              <a:t>Definition:</a:t>
            </a:r>
          </a:p>
          <a:p>
            <a:pPr marL="270000" lvl="1">
              <a:lnSpc>
                <a:spcPct val="150000"/>
              </a:lnSpc>
              <a:buClr>
                <a:srgbClr val="191B1F"/>
              </a:buClr>
            </a:pPr>
            <a:r>
              <a:rPr lang="en-US" sz="1600" b="1" dirty="0">
                <a:latin typeface="Times New Roman" panose="02020603050405020304" pitchFamily="18" charset="0"/>
                <a:ea typeface="+mn-ea"/>
                <a:cs typeface="Times New Roman" panose="02020603050405020304" pitchFamily="18" charset="0"/>
              </a:rPr>
              <a:t>Quantization</a:t>
            </a:r>
            <a:r>
              <a:rPr lang="zh-CN" altLang="en-US" sz="1600" b="1" dirty="0">
                <a:latin typeface="Times New Roman" panose="02020603050405020304" pitchFamily="18" charset="0"/>
                <a:ea typeface="+mn-ea"/>
                <a:cs typeface="Times New Roman" panose="02020603050405020304" pitchFamily="18" charset="0"/>
              </a:rPr>
              <a:t> </a:t>
            </a:r>
            <a:r>
              <a:rPr lang="en-US" sz="1600" dirty="0">
                <a:latin typeface="Times New Roman" panose="02020603050405020304" pitchFamily="18" charset="0"/>
                <a:ea typeface="+mn-ea"/>
                <a:cs typeface="Times New Roman" panose="02020603050405020304" pitchFamily="18" charset="0"/>
              </a:rPr>
              <a:t>is</a:t>
            </a:r>
            <a:r>
              <a:rPr lang="zh-CN" altLang="en-US" sz="1600" dirty="0">
                <a:latin typeface="Times New Roman" panose="02020603050405020304" pitchFamily="18" charset="0"/>
                <a:ea typeface="+mn-ea"/>
                <a:cs typeface="Times New Roman" panose="02020603050405020304" pitchFamily="18" charset="0"/>
              </a:rPr>
              <a:t> </a:t>
            </a:r>
            <a:r>
              <a:rPr lang="en-US" sz="1600" dirty="0">
                <a:latin typeface="Times New Roman" panose="02020603050405020304" pitchFamily="18" charset="0"/>
                <a:ea typeface="+mn-ea"/>
                <a:cs typeface="Times New Roman" panose="02020603050405020304" pitchFamily="18" charset="0"/>
              </a:rPr>
              <a:t>a model compression technique that </a:t>
            </a:r>
            <a:r>
              <a:rPr lang="en-US" sz="1600" u="sng" dirty="0">
                <a:latin typeface="Times New Roman" panose="02020603050405020304" pitchFamily="18" charset="0"/>
                <a:ea typeface="+mn-ea"/>
                <a:cs typeface="Times New Roman" panose="02020603050405020304" pitchFamily="18" charset="0"/>
              </a:rPr>
              <a:t>reduces the precision of the weights and activations of a neural network</a:t>
            </a:r>
            <a:r>
              <a:rPr lang="en-US" sz="1600" dirty="0">
                <a:latin typeface="Times New Roman" panose="02020603050405020304" pitchFamily="18" charset="0"/>
                <a:ea typeface="+mn-ea"/>
                <a:cs typeface="Times New Roman" panose="02020603050405020304" pitchFamily="18" charset="0"/>
              </a:rPr>
              <a:t>. In other words, it involves representing the weights and activations of a neural network using fewer bits than their original precision. For example, instead of using 32-bit floating-point numbers to represent weights and activations, quantization may use 8-bit integers. This transformation significantly reduces storage requirements and computational complexity. </a:t>
            </a:r>
            <a:endParaRPr lang="en-US" altLang="zh-CN" sz="1600" dirty="0">
              <a:latin typeface="Times New Roman" panose="02020603050405020304" pitchFamily="18" charset="0"/>
              <a:ea typeface="+mn-ea"/>
              <a:cs typeface="Times New Roman" panose="02020603050405020304" pitchFamily="18" charset="0"/>
            </a:endParaRPr>
          </a:p>
          <a:p>
            <a:pPr marL="270000" lvl="1">
              <a:lnSpc>
                <a:spcPct val="200000"/>
              </a:lnSpc>
              <a:buClr>
                <a:srgbClr val="191B1F"/>
              </a:buClr>
            </a:pPr>
            <a:endParaRPr lang="en-US" altLang="zh-CN" sz="1800" b="1" i="1" u="sng" dirty="0">
              <a:latin typeface="Times New Roman" panose="02020603050405020304" pitchFamily="18" charset="0"/>
              <a:ea typeface="+mn-ea"/>
              <a:cs typeface="Times New Roman" panose="02020603050405020304" pitchFamily="18" charset="0"/>
            </a:endParaRPr>
          </a:p>
          <a:p>
            <a:pPr marL="270000" lvl="1">
              <a:lnSpc>
                <a:spcPct val="200000"/>
              </a:lnSpc>
              <a:buClr>
                <a:srgbClr val="191B1F"/>
              </a:buClr>
            </a:pPr>
            <a:endParaRPr lang="en-US" altLang="zh-CN" sz="1800" b="1" i="1" u="sng" dirty="0">
              <a:latin typeface="Times New Roman" panose="02020603050405020304" pitchFamily="18" charset="0"/>
              <a:ea typeface="+mn-ea"/>
              <a:cs typeface="Times New Roman" panose="02020603050405020304" pitchFamily="18" charset="0"/>
            </a:endParaRPr>
          </a:p>
          <a:p>
            <a:pPr marL="270000" lvl="1">
              <a:lnSpc>
                <a:spcPct val="200000"/>
              </a:lnSpc>
              <a:buClr>
                <a:srgbClr val="191B1F"/>
              </a:buClr>
            </a:pPr>
            <a:endParaRPr lang="en-US" altLang="zh-CN" sz="1800" b="1" i="1" u="sng" dirty="0">
              <a:latin typeface="Times New Roman" panose="02020603050405020304" pitchFamily="18" charset="0"/>
              <a:ea typeface="+mn-ea"/>
              <a:cs typeface="Times New Roman" panose="02020603050405020304" pitchFamily="18" charset="0"/>
            </a:endParaRPr>
          </a:p>
          <a:p>
            <a:pPr marL="270000" lvl="1" algn="just">
              <a:lnSpc>
                <a:spcPct val="150000"/>
              </a:lnSpc>
              <a:buClr>
                <a:srgbClr val="191B1F"/>
              </a:buClr>
            </a:pPr>
            <a:endParaRPr lang="en" altLang="zh-CN" sz="1800" dirty="0">
              <a:latin typeface="Times New Roman" panose="02020603050405020304" pitchFamily="18" charset="0"/>
              <a:ea typeface="+mn-ea"/>
              <a:cs typeface="Times New Roman" panose="02020603050405020304" pitchFamily="18" charset="0"/>
            </a:endParaRPr>
          </a:p>
          <a:p>
            <a:pPr marL="270000" lvl="1" algn="just">
              <a:lnSpc>
                <a:spcPct val="150000"/>
              </a:lnSpc>
              <a:buClr>
                <a:srgbClr val="191B1F"/>
              </a:buClr>
            </a:pPr>
            <a:endParaRPr lang="en" altLang="zh-CN" sz="1800" dirty="0">
              <a:latin typeface="Times New Roman" panose="02020603050405020304" pitchFamily="18" charset="0"/>
              <a:ea typeface="+mn-ea"/>
              <a:cs typeface="Times New Roman" panose="02020603050405020304" pitchFamily="18" charset="0"/>
            </a:endParaRPr>
          </a:p>
        </p:txBody>
      </p:sp>
      <p:sp>
        <p:nvSpPr>
          <p:cNvPr id="10" name="TextBox 9">
            <a:extLst>
              <a:ext uri="{FF2B5EF4-FFF2-40B4-BE49-F238E27FC236}">
                <a16:creationId xmlns:a16="http://schemas.microsoft.com/office/drawing/2014/main" id="{D00DEB00-93BA-B271-2C6A-E363C8D1BB11}"/>
              </a:ext>
            </a:extLst>
          </p:cNvPr>
          <p:cNvSpPr txBox="1"/>
          <p:nvPr/>
        </p:nvSpPr>
        <p:spPr>
          <a:xfrm>
            <a:off x="404212" y="6415809"/>
            <a:ext cx="6684535" cy="369332"/>
          </a:xfrm>
          <a:prstGeom prst="rect">
            <a:avLst/>
          </a:prstGeom>
          <a:noFill/>
        </p:spPr>
        <p:txBody>
          <a:bodyPr wrap="square" rtlCol="0">
            <a:spAutoFit/>
          </a:bodyPr>
          <a:lstStyle/>
          <a:p>
            <a:r>
              <a:rPr lang="en-US" altLang="zh-CN" sz="900" dirty="0">
                <a:solidFill>
                  <a:srgbClr val="222222"/>
                </a:solidFill>
                <a:latin typeface="Arial" panose="020B0604020202020204" pitchFamily="34" charset="0"/>
                <a:hlinkClick r:id="rId3"/>
              </a:rPr>
              <a:t>https://unify.ai/blog/model-compression</a:t>
            </a:r>
            <a:endParaRPr lang="en-US" altLang="zh-CN" sz="900" dirty="0">
              <a:solidFill>
                <a:srgbClr val="222222"/>
              </a:solidFill>
              <a:latin typeface="Arial" panose="020B0604020202020204" pitchFamily="34" charset="0"/>
            </a:endParaRPr>
          </a:p>
          <a:p>
            <a:r>
              <a:rPr lang="en-US" sz="900" dirty="0">
                <a:hlinkClick r:id="rId4"/>
              </a:rPr>
              <a:t>https://arxiv.org/pdf/2205.07877</a:t>
            </a:r>
            <a:r>
              <a:rPr lang="zh-CN" altLang="en-US" sz="900" dirty="0">
                <a:solidFill>
                  <a:srgbClr val="222222"/>
                </a:solidFill>
                <a:latin typeface="Arial" panose="020B0604020202020204" pitchFamily="34" charset="0"/>
              </a:rPr>
              <a:t> </a:t>
            </a:r>
            <a:endParaRPr lang="en-US" sz="900" dirty="0"/>
          </a:p>
        </p:txBody>
      </p:sp>
      <p:sp>
        <p:nvSpPr>
          <p:cNvPr id="5" name="AutoShape 4">
            <a:extLst>
              <a:ext uri="{FF2B5EF4-FFF2-40B4-BE49-F238E27FC236}">
                <a16:creationId xmlns:a16="http://schemas.microsoft.com/office/drawing/2014/main" id="{6A693920-3FF7-670E-5FE3-F23B64684665}"/>
              </a:ext>
            </a:extLst>
          </p:cNvPr>
          <p:cNvSpPr/>
          <p:nvPr/>
        </p:nvSpPr>
        <p:spPr>
          <a:xfrm>
            <a:off x="2785533" y="5784992"/>
            <a:ext cx="5825067" cy="746233"/>
          </a:xfrm>
          <a:prstGeom prst="rect">
            <a:avLst/>
          </a:prstGeom>
          <a:noFill/>
          <a:ln w="9525">
            <a:noFill/>
            <a:prstDash val="solid"/>
          </a:ln>
        </p:spPr>
        <p:txBody>
          <a:bodyPr lIns="95250" tIns="47625" rIns="95250" bIns="47625" rtlCol="0" anchor="t">
            <a:noAutofit/>
          </a:bodyPr>
          <a:lstStyle/>
          <a:p>
            <a:pPr marL="270000" lvl="1">
              <a:lnSpc>
                <a:spcPct val="200000"/>
              </a:lnSpc>
              <a:buClr>
                <a:srgbClr val="191B1F"/>
              </a:buClr>
            </a:pPr>
            <a:r>
              <a:rPr lang="en-US" altLang="zh-CN" sz="1800" i="1" u="sng" dirty="0">
                <a:latin typeface="Times New Roman" panose="02020603050405020304" pitchFamily="18" charset="0"/>
                <a:ea typeface="+mn-ea"/>
                <a:cs typeface="Times New Roman" panose="02020603050405020304" pitchFamily="18" charset="0"/>
              </a:rPr>
              <a:t>Make</a:t>
            </a:r>
            <a:r>
              <a:rPr lang="zh-CN" altLang="en-US" sz="1800" i="1" u="sng" dirty="0">
                <a:latin typeface="Times New Roman" panose="02020603050405020304" pitchFamily="18" charset="0"/>
                <a:ea typeface="+mn-ea"/>
                <a:cs typeface="Times New Roman" panose="02020603050405020304" pitchFamily="18" charset="0"/>
              </a:rPr>
              <a:t> </a:t>
            </a:r>
            <a:r>
              <a:rPr lang="en-US" altLang="zh-CN" sz="1800" i="1" u="sng" dirty="0">
                <a:latin typeface="Times New Roman" panose="02020603050405020304" pitchFamily="18" charset="0"/>
                <a:ea typeface="+mn-ea"/>
                <a:cs typeface="Times New Roman" panose="02020603050405020304" pitchFamily="18" charset="0"/>
              </a:rPr>
              <a:t>the</a:t>
            </a:r>
            <a:r>
              <a:rPr lang="zh-CN" altLang="en-US" sz="1800" i="1" u="sng" dirty="0">
                <a:latin typeface="Times New Roman" panose="02020603050405020304" pitchFamily="18" charset="0"/>
                <a:ea typeface="+mn-ea"/>
                <a:cs typeface="Times New Roman" panose="02020603050405020304" pitchFamily="18" charset="0"/>
              </a:rPr>
              <a:t> </a:t>
            </a:r>
            <a:r>
              <a:rPr lang="en-US" altLang="zh-CN" sz="1800" i="1" u="sng" dirty="0">
                <a:latin typeface="Times New Roman" panose="02020603050405020304" pitchFamily="18" charset="0"/>
                <a:ea typeface="+mn-ea"/>
                <a:cs typeface="Times New Roman" panose="02020603050405020304" pitchFamily="18" charset="0"/>
              </a:rPr>
              <a:t>iPhone</a:t>
            </a:r>
            <a:r>
              <a:rPr lang="zh-CN" altLang="en-US" sz="1800" i="1" u="sng" dirty="0">
                <a:latin typeface="Times New Roman" panose="02020603050405020304" pitchFamily="18" charset="0"/>
                <a:ea typeface="+mn-ea"/>
                <a:cs typeface="Times New Roman" panose="02020603050405020304" pitchFamily="18" charset="0"/>
              </a:rPr>
              <a:t> </a:t>
            </a:r>
            <a:r>
              <a:rPr lang="en-US" altLang="zh-CN" sz="1800" i="1" u="sng" dirty="0">
                <a:latin typeface="Times New Roman" panose="02020603050405020304" pitchFamily="18" charset="0"/>
                <a:ea typeface="+mn-ea"/>
                <a:cs typeface="Times New Roman" panose="02020603050405020304" pitchFamily="18" charset="0"/>
              </a:rPr>
              <a:t>with</a:t>
            </a:r>
            <a:r>
              <a:rPr lang="zh-CN" altLang="en-US" sz="1800" i="1" u="sng" dirty="0">
                <a:latin typeface="Times New Roman" panose="02020603050405020304" pitchFamily="18" charset="0"/>
                <a:ea typeface="+mn-ea"/>
                <a:cs typeface="Times New Roman" panose="02020603050405020304" pitchFamily="18" charset="0"/>
              </a:rPr>
              <a:t> </a:t>
            </a:r>
            <a:r>
              <a:rPr lang="en-US" altLang="zh-CN" sz="1800" i="1" u="sng" dirty="0">
                <a:latin typeface="Times New Roman" panose="02020603050405020304" pitchFamily="18" charset="0"/>
                <a:ea typeface="+mn-ea"/>
                <a:cs typeface="Times New Roman" panose="02020603050405020304" pitchFamily="18" charset="0"/>
              </a:rPr>
              <a:t>cheaper</a:t>
            </a:r>
            <a:r>
              <a:rPr lang="zh-CN" altLang="en-US" sz="1800" i="1" u="sng" dirty="0">
                <a:latin typeface="Times New Roman" panose="02020603050405020304" pitchFamily="18" charset="0"/>
                <a:ea typeface="+mn-ea"/>
                <a:cs typeface="Times New Roman" panose="02020603050405020304" pitchFamily="18" charset="0"/>
              </a:rPr>
              <a:t> </a:t>
            </a:r>
            <a:r>
              <a:rPr lang="en-US" altLang="zh-CN" sz="1800" i="1" u="sng" dirty="0">
                <a:latin typeface="Times New Roman" panose="02020603050405020304" pitchFamily="18" charset="0"/>
                <a:ea typeface="+mn-ea"/>
                <a:cs typeface="Times New Roman" panose="02020603050405020304" pitchFamily="18" charset="0"/>
              </a:rPr>
              <a:t>materials</a:t>
            </a:r>
            <a:r>
              <a:rPr lang="zh-CN" altLang="en-US" sz="1800" i="1" u="sng" dirty="0">
                <a:latin typeface="Times New Roman" panose="02020603050405020304" pitchFamily="18" charset="0"/>
                <a:ea typeface="+mn-ea"/>
                <a:cs typeface="Times New Roman" panose="02020603050405020304" pitchFamily="18" charset="0"/>
              </a:rPr>
              <a:t> </a:t>
            </a:r>
            <a:endParaRPr lang="en-US" altLang="zh-CN" sz="1800" i="1" u="sng" dirty="0">
              <a:latin typeface="Times New Roman" panose="02020603050405020304" pitchFamily="18" charset="0"/>
              <a:ea typeface="+mn-ea"/>
              <a:cs typeface="Times New Roman" panose="02020603050405020304" pitchFamily="18" charset="0"/>
            </a:endParaRPr>
          </a:p>
          <a:p>
            <a:pPr marL="270000" lvl="1" algn="just">
              <a:lnSpc>
                <a:spcPct val="150000"/>
              </a:lnSpc>
              <a:buClr>
                <a:srgbClr val="191B1F"/>
              </a:buClr>
            </a:pPr>
            <a:endParaRPr lang="en" altLang="zh-CN" sz="1800" dirty="0">
              <a:latin typeface="Times New Roman" panose="02020603050405020304" pitchFamily="18" charset="0"/>
              <a:ea typeface="+mn-ea"/>
              <a:cs typeface="Times New Roman" panose="02020603050405020304" pitchFamily="18" charset="0"/>
            </a:endParaRPr>
          </a:p>
          <a:p>
            <a:pPr marL="270000" lvl="1" algn="just">
              <a:lnSpc>
                <a:spcPct val="150000"/>
              </a:lnSpc>
              <a:buClr>
                <a:srgbClr val="191B1F"/>
              </a:buClr>
            </a:pPr>
            <a:endParaRPr lang="en" altLang="zh-CN" sz="1800" dirty="0">
              <a:latin typeface="Times New Roman" panose="02020603050405020304" pitchFamily="18" charset="0"/>
              <a:ea typeface="+mn-ea"/>
              <a:cs typeface="Times New Roman" panose="02020603050405020304" pitchFamily="18" charset="0"/>
            </a:endParaRPr>
          </a:p>
        </p:txBody>
      </p:sp>
      <p:pic>
        <p:nvPicPr>
          <p:cNvPr id="5122" name="Picture 2">
            <a:extLst>
              <a:ext uri="{FF2B5EF4-FFF2-40B4-BE49-F238E27FC236}">
                <a16:creationId xmlns:a16="http://schemas.microsoft.com/office/drawing/2014/main" id="{6FCF955D-852F-8F3F-2DC0-06631F0B498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92471" y="3242731"/>
            <a:ext cx="4318395" cy="27424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3457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theme1.xml><?xml version="1.0" encoding="utf-8"?>
<a:theme xmlns:a="http://schemas.openxmlformats.org/drawingml/2006/main"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333</TotalTime>
  <Words>647</Words>
  <Application>Microsoft Macintosh PowerPoint</Application>
  <PresentationFormat>On-screen Show (4:3)</PresentationFormat>
  <Paragraphs>107</Paragraphs>
  <Slides>10</Slides>
  <Notes>6</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10</vt:i4>
      </vt:variant>
    </vt:vector>
  </HeadingPairs>
  <TitlesOfParts>
    <vt:vector size="16" baseType="lpstr">
      <vt:lpstr>等线</vt:lpstr>
      <vt:lpstr>Arial</vt:lpstr>
      <vt:lpstr>Baloo 2 SemiBold</vt:lpstr>
      <vt:lpstr>Times New Roman</vt:lpstr>
      <vt:lpstr>Office 主题​​</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takiwu@connect.hku.hk</cp:lastModifiedBy>
  <cp:revision>217</cp:revision>
  <dcterms:modified xsi:type="dcterms:W3CDTF">2024-10-22T01:10:37Z</dcterms:modified>
</cp:coreProperties>
</file>