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7559675" cy="1069181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DD9"/>
    <a:srgbClr val="FE0084"/>
    <a:srgbClr val="32212B"/>
    <a:srgbClr val="FCD695"/>
    <a:srgbClr val="E7C860"/>
    <a:srgbClr val="FF9F95"/>
    <a:srgbClr val="95A6C4"/>
    <a:srgbClr val="E54A6A"/>
    <a:srgbClr val="FFB2B2"/>
    <a:srgbClr val="E1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35AB6-A31E-471E-A3EB-F248061F3FA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955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0D4A3-8182-40E2-924D-E9133CB70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0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5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1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7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6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0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8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B514-2446-41DB-AB3C-943A8461A30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239A-FFAF-4F85-81C9-8FB4643D1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A6D8A4-58E8-4745-A825-A823C78B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9675" cy="1069181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887007-BBE1-415E-9E66-1E4482738704}"/>
              </a:ext>
            </a:extLst>
          </p:cNvPr>
          <p:cNvGrpSpPr/>
          <p:nvPr/>
        </p:nvGrpSpPr>
        <p:grpSpPr>
          <a:xfrm>
            <a:off x="-3175" y="6872223"/>
            <a:ext cx="7562849" cy="2781300"/>
            <a:chOff x="-3175" y="7017366"/>
            <a:chExt cx="7562849" cy="27813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BC4249-9731-4AEB-B719-8DCC7B32E943}"/>
                </a:ext>
              </a:extLst>
            </p:cNvPr>
            <p:cNvSpPr/>
            <p:nvPr/>
          </p:nvSpPr>
          <p:spPr>
            <a:xfrm>
              <a:off x="-1587" y="7017366"/>
              <a:ext cx="7559675" cy="2781300"/>
            </a:xfrm>
            <a:prstGeom prst="rect">
              <a:avLst/>
            </a:prstGeom>
            <a:solidFill>
              <a:schemeClr val="bg2">
                <a:lumMod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E510EC-6B3A-4D8A-BF75-511837E12BE6}"/>
                </a:ext>
              </a:extLst>
            </p:cNvPr>
            <p:cNvSpPr/>
            <p:nvPr/>
          </p:nvSpPr>
          <p:spPr>
            <a:xfrm>
              <a:off x="1586" y="7293138"/>
              <a:ext cx="755650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AUTOMATED WEB SCRAPING WITH</a:t>
              </a:r>
            </a:p>
            <a:p>
              <a:r>
                <a:rPr lang="en-US" altLang="zh-CN" sz="3200" b="1" dirty="0">
                  <a:solidFill>
                    <a:schemeClr val="bg1"/>
                  </a:solidFill>
                </a:rPr>
                <a:t>DYNAMIC DASHBOARDS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33FF89-C83B-4F9B-A3C3-B09B971FA1E3}"/>
                </a:ext>
              </a:extLst>
            </p:cNvPr>
            <p:cNvSpPr txBox="1"/>
            <p:nvPr/>
          </p:nvSpPr>
          <p:spPr>
            <a:xfrm>
              <a:off x="-3175" y="8428649"/>
              <a:ext cx="7562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TIANHAO WU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93390F-82F1-4D8B-A743-ECE12DE983E6}"/>
                </a:ext>
              </a:extLst>
            </p:cNvPr>
            <p:cNvSpPr txBox="1"/>
            <p:nvPr/>
          </p:nvSpPr>
          <p:spPr>
            <a:xfrm>
              <a:off x="-3174" y="8875604"/>
              <a:ext cx="7559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wutianhao910@gmail.com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085D9B-D960-48BC-8796-B553277E9C5E}"/>
                </a:ext>
              </a:extLst>
            </p:cNvPr>
            <p:cNvSpPr txBox="1"/>
            <p:nvPr/>
          </p:nvSpPr>
          <p:spPr>
            <a:xfrm>
              <a:off x="-3174" y="9246179"/>
              <a:ext cx="755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647-979-8300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50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14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Wu</dc:creator>
  <cp:lastModifiedBy>Tianhao Wu</cp:lastModifiedBy>
  <cp:revision>37</cp:revision>
  <cp:lastPrinted>2018-11-02T02:11:10Z</cp:lastPrinted>
  <dcterms:created xsi:type="dcterms:W3CDTF">2018-10-10T05:06:36Z</dcterms:created>
  <dcterms:modified xsi:type="dcterms:W3CDTF">2018-11-09T06:10:33Z</dcterms:modified>
</cp:coreProperties>
</file>