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70" r:id="rId3"/>
    <p:sldId id="268" r:id="rId4"/>
    <p:sldId id="269" r:id="rId5"/>
    <p:sldId id="276" r:id="rId6"/>
    <p:sldId id="273" r:id="rId7"/>
    <p:sldId id="272" r:id="rId8"/>
    <p:sldId id="277" r:id="rId9"/>
  </p:sldIdLst>
  <p:sldSz cx="9144000" cy="6858000" type="screen4x3"/>
  <p:notesSz cx="6858000" cy="9144000"/>
  <p:defaultTextStyle>
    <a:defPPr>
      <a:defRPr lang="zh-CN"/>
    </a:defPPr>
    <a:lvl1pPr marL="0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1pPr>
    <a:lvl2pPr marL="316520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2pPr>
    <a:lvl3pPr marL="633039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3pPr>
    <a:lvl4pPr marL="949559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4pPr>
    <a:lvl5pPr marL="1266078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5pPr>
    <a:lvl6pPr marL="1582598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6pPr>
    <a:lvl7pPr marL="1899117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7pPr>
    <a:lvl8pPr marL="2215637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8pPr>
    <a:lvl9pPr marL="2532156" algn="l" defTabSz="633039" rtl="0" eaLnBrk="1" latinLnBrk="0" hangingPunct="1">
      <a:defRPr sz="12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066"/>
    <a:srgbClr val="F9C967"/>
    <a:srgbClr val="BEBEBE"/>
    <a:srgbClr val="A3E1E2"/>
    <a:srgbClr val="FB998F"/>
    <a:srgbClr val="FF9900"/>
    <a:srgbClr val="FF6DB9"/>
    <a:srgbClr val="3F96FF"/>
    <a:srgbClr val="FF0084"/>
    <a:srgbClr val="006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ED84F-E3A0-4C6A-893B-D2180E3C53D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FDE97-2B18-4098-A152-800BC66B5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4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1pPr>
    <a:lvl2pPr marL="316520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2pPr>
    <a:lvl3pPr marL="633039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3pPr>
    <a:lvl4pPr marL="949559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4pPr>
    <a:lvl5pPr marL="1266078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5pPr>
    <a:lvl6pPr marL="1582598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6pPr>
    <a:lvl7pPr marL="1899117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7pPr>
    <a:lvl8pPr marL="2215637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8pPr>
    <a:lvl9pPr marL="2532156" algn="l" defTabSz="633039" rtl="0" eaLnBrk="1" latinLnBrk="0" hangingPunct="1">
      <a:defRPr sz="8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4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2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6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4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9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2077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1pPr>
            <a:lvl2pPr marL="23739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2pPr>
            <a:lvl3pPr marL="47477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3pPr>
            <a:lvl4pPr marL="712169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4pPr>
            <a:lvl5pPr marL="949559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5pPr>
            <a:lvl6pPr marL="1186948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6pPr>
            <a:lvl7pPr marL="1424338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7pPr>
            <a:lvl8pPr marL="1661728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8pPr>
            <a:lvl9pPr marL="1899117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1454"/>
            </a:lvl1pPr>
            <a:lvl2pPr>
              <a:defRPr sz="1246"/>
            </a:lvl2pPr>
            <a:lvl3pPr>
              <a:defRPr sz="1038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1454"/>
            </a:lvl1pPr>
            <a:lvl2pPr>
              <a:defRPr sz="1246"/>
            </a:lvl2pPr>
            <a:lvl3pPr>
              <a:defRPr sz="1038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90" indent="0">
              <a:buNone/>
              <a:defRPr sz="1038" b="1"/>
            </a:lvl2pPr>
            <a:lvl3pPr marL="474779" indent="0">
              <a:buNone/>
              <a:defRPr sz="935" b="1"/>
            </a:lvl3pPr>
            <a:lvl4pPr marL="712169" indent="0">
              <a:buNone/>
              <a:defRPr sz="831" b="1"/>
            </a:lvl4pPr>
            <a:lvl5pPr marL="949559" indent="0">
              <a:buNone/>
              <a:defRPr sz="831" b="1"/>
            </a:lvl5pPr>
            <a:lvl6pPr marL="1186948" indent="0">
              <a:buNone/>
              <a:defRPr sz="831" b="1"/>
            </a:lvl6pPr>
            <a:lvl7pPr marL="1424338" indent="0">
              <a:buNone/>
              <a:defRPr sz="831" b="1"/>
            </a:lvl7pPr>
            <a:lvl8pPr marL="1661728" indent="0">
              <a:buNone/>
              <a:defRPr sz="831" b="1"/>
            </a:lvl8pPr>
            <a:lvl9pPr marL="1899117" indent="0">
              <a:buNone/>
              <a:defRPr sz="83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246"/>
            </a:lvl1pPr>
            <a:lvl2pPr>
              <a:defRPr sz="1038"/>
            </a:lvl2pPr>
            <a:lvl3pPr>
              <a:defRPr sz="935"/>
            </a:lvl3pPr>
            <a:lvl4pPr>
              <a:defRPr sz="831"/>
            </a:lvl4pPr>
            <a:lvl5pPr>
              <a:defRPr sz="831"/>
            </a:lvl5pPr>
            <a:lvl6pPr>
              <a:defRPr sz="831"/>
            </a:lvl6pPr>
            <a:lvl7pPr>
              <a:defRPr sz="831"/>
            </a:lvl7pPr>
            <a:lvl8pPr>
              <a:defRPr sz="831"/>
            </a:lvl8pPr>
            <a:lvl9pPr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90" indent="0">
              <a:buNone/>
              <a:defRPr sz="1038" b="1"/>
            </a:lvl2pPr>
            <a:lvl3pPr marL="474779" indent="0">
              <a:buNone/>
              <a:defRPr sz="935" b="1"/>
            </a:lvl3pPr>
            <a:lvl4pPr marL="712169" indent="0">
              <a:buNone/>
              <a:defRPr sz="831" b="1"/>
            </a:lvl4pPr>
            <a:lvl5pPr marL="949559" indent="0">
              <a:buNone/>
              <a:defRPr sz="831" b="1"/>
            </a:lvl5pPr>
            <a:lvl6pPr marL="1186948" indent="0">
              <a:buNone/>
              <a:defRPr sz="831" b="1"/>
            </a:lvl6pPr>
            <a:lvl7pPr marL="1424338" indent="0">
              <a:buNone/>
              <a:defRPr sz="831" b="1"/>
            </a:lvl7pPr>
            <a:lvl8pPr marL="1661728" indent="0">
              <a:buNone/>
              <a:defRPr sz="831" b="1"/>
            </a:lvl8pPr>
            <a:lvl9pPr marL="1899117" indent="0">
              <a:buNone/>
              <a:defRPr sz="83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246"/>
            </a:lvl1pPr>
            <a:lvl2pPr>
              <a:defRPr sz="1038"/>
            </a:lvl2pPr>
            <a:lvl3pPr>
              <a:defRPr sz="935"/>
            </a:lvl3pPr>
            <a:lvl4pPr>
              <a:defRPr sz="831"/>
            </a:lvl4pPr>
            <a:lvl5pPr>
              <a:defRPr sz="831"/>
            </a:lvl5pPr>
            <a:lvl6pPr>
              <a:defRPr sz="831"/>
            </a:lvl6pPr>
            <a:lvl7pPr>
              <a:defRPr sz="831"/>
            </a:lvl7pPr>
            <a:lvl8pPr>
              <a:defRPr sz="831"/>
            </a:lvl8pPr>
            <a:lvl9pPr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103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1662"/>
            </a:lvl1pPr>
            <a:lvl2pPr>
              <a:defRPr sz="1454"/>
            </a:lvl2pPr>
            <a:lvl3pPr>
              <a:defRPr sz="1246"/>
            </a:lvl3pPr>
            <a:lvl4pPr>
              <a:defRPr sz="1038"/>
            </a:lvl4pPr>
            <a:lvl5pPr>
              <a:defRPr sz="1038"/>
            </a:lvl5pPr>
            <a:lvl6pPr>
              <a:defRPr sz="1038"/>
            </a:lvl6pPr>
            <a:lvl7pPr>
              <a:defRPr sz="1038"/>
            </a:lvl7pPr>
            <a:lvl8pPr>
              <a:defRPr sz="1038"/>
            </a:lvl8pPr>
            <a:lvl9pPr>
              <a:defRPr sz="103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727"/>
            </a:lvl1pPr>
            <a:lvl2pPr marL="237390" indent="0">
              <a:buNone/>
              <a:defRPr sz="623"/>
            </a:lvl2pPr>
            <a:lvl3pPr marL="474779" indent="0">
              <a:buNone/>
              <a:defRPr sz="519"/>
            </a:lvl3pPr>
            <a:lvl4pPr marL="712169" indent="0">
              <a:buNone/>
              <a:defRPr sz="467"/>
            </a:lvl4pPr>
            <a:lvl5pPr marL="949559" indent="0">
              <a:buNone/>
              <a:defRPr sz="467"/>
            </a:lvl5pPr>
            <a:lvl6pPr marL="1186948" indent="0">
              <a:buNone/>
              <a:defRPr sz="467"/>
            </a:lvl6pPr>
            <a:lvl7pPr marL="1424338" indent="0">
              <a:buNone/>
              <a:defRPr sz="467"/>
            </a:lvl7pPr>
            <a:lvl8pPr marL="1661728" indent="0">
              <a:buNone/>
              <a:defRPr sz="467"/>
            </a:lvl8pPr>
            <a:lvl9pPr marL="1899117" indent="0">
              <a:buNone/>
              <a:defRPr sz="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03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662"/>
            </a:lvl1pPr>
            <a:lvl2pPr marL="237390" indent="0">
              <a:buNone/>
              <a:defRPr sz="1454"/>
            </a:lvl2pPr>
            <a:lvl3pPr marL="474779" indent="0">
              <a:buNone/>
              <a:defRPr sz="1246"/>
            </a:lvl3pPr>
            <a:lvl4pPr marL="712169" indent="0">
              <a:buNone/>
              <a:defRPr sz="1038"/>
            </a:lvl4pPr>
            <a:lvl5pPr marL="949559" indent="0">
              <a:buNone/>
              <a:defRPr sz="1038"/>
            </a:lvl5pPr>
            <a:lvl6pPr marL="1186948" indent="0">
              <a:buNone/>
              <a:defRPr sz="1038"/>
            </a:lvl6pPr>
            <a:lvl7pPr marL="1424338" indent="0">
              <a:buNone/>
              <a:defRPr sz="1038"/>
            </a:lvl7pPr>
            <a:lvl8pPr marL="1661728" indent="0">
              <a:buNone/>
              <a:defRPr sz="1038"/>
            </a:lvl8pPr>
            <a:lvl9pPr marL="1899117" indent="0">
              <a:buNone/>
              <a:defRPr sz="1038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27"/>
            </a:lvl1pPr>
            <a:lvl2pPr marL="237390" indent="0">
              <a:buNone/>
              <a:defRPr sz="623"/>
            </a:lvl2pPr>
            <a:lvl3pPr marL="474779" indent="0">
              <a:buNone/>
              <a:defRPr sz="519"/>
            </a:lvl3pPr>
            <a:lvl4pPr marL="712169" indent="0">
              <a:buNone/>
              <a:defRPr sz="467"/>
            </a:lvl4pPr>
            <a:lvl5pPr marL="949559" indent="0">
              <a:buNone/>
              <a:defRPr sz="467"/>
            </a:lvl5pPr>
            <a:lvl6pPr marL="1186948" indent="0">
              <a:buNone/>
              <a:defRPr sz="467"/>
            </a:lvl6pPr>
            <a:lvl7pPr marL="1424338" indent="0">
              <a:buNone/>
              <a:defRPr sz="467"/>
            </a:lvl7pPr>
            <a:lvl8pPr marL="1661728" indent="0">
              <a:buNone/>
              <a:defRPr sz="467"/>
            </a:lvl8pPr>
            <a:lvl9pPr marL="1899117" indent="0">
              <a:buNone/>
              <a:defRPr sz="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4779" rtl="0" eaLnBrk="1" latinLnBrk="0" hangingPunct="1">
        <a:spcBef>
          <a:spcPct val="0"/>
        </a:spcBef>
        <a:buNone/>
        <a:defRPr sz="2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042" indent="-178042" algn="l" defTabSz="474779" rtl="0" eaLnBrk="1" latinLnBrk="0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385759" indent="-148369" algn="l" defTabSz="474779" rtl="0" eaLnBrk="1" latinLnBrk="0" hangingPunct="1">
        <a:spcBef>
          <a:spcPct val="20000"/>
        </a:spcBef>
        <a:buFont typeface="Arial" pitchFamily="34" charset="0"/>
        <a:buChar char="–"/>
        <a:defRPr sz="1454" kern="1200">
          <a:solidFill>
            <a:schemeClr val="tx1"/>
          </a:solidFill>
          <a:latin typeface="+mn-lt"/>
          <a:ea typeface="+mn-ea"/>
          <a:cs typeface="+mn-cs"/>
        </a:defRPr>
      </a:lvl2pPr>
      <a:lvl3pPr marL="593474" indent="-118695" algn="l" defTabSz="474779" rtl="0" eaLnBrk="1" latinLnBrk="0" hangingPunct="1">
        <a:spcBef>
          <a:spcPct val="20000"/>
        </a:spcBef>
        <a:buFont typeface="Arial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830864" indent="-118695" algn="l" defTabSz="474779" rtl="0" eaLnBrk="1" latinLnBrk="0" hangingPunct="1">
        <a:spcBef>
          <a:spcPct val="20000"/>
        </a:spcBef>
        <a:buFont typeface="Arial" pitchFamily="34" charset="0"/>
        <a:buChar char="–"/>
        <a:defRPr sz="1038" kern="1200">
          <a:solidFill>
            <a:schemeClr val="tx1"/>
          </a:solidFill>
          <a:latin typeface="+mn-lt"/>
          <a:ea typeface="+mn-ea"/>
          <a:cs typeface="+mn-cs"/>
        </a:defRPr>
      </a:lvl4pPr>
      <a:lvl5pPr marL="1068254" indent="-118695" algn="l" defTabSz="474779" rtl="0" eaLnBrk="1" latinLnBrk="0" hangingPunct="1">
        <a:spcBef>
          <a:spcPct val="20000"/>
        </a:spcBef>
        <a:buFont typeface="Arial" pitchFamily="34" charset="0"/>
        <a:buChar char="»"/>
        <a:defRPr sz="1038" kern="1200">
          <a:solidFill>
            <a:schemeClr val="tx1"/>
          </a:solidFill>
          <a:latin typeface="+mn-lt"/>
          <a:ea typeface="+mn-ea"/>
          <a:cs typeface="+mn-cs"/>
        </a:defRPr>
      </a:lvl5pPr>
      <a:lvl6pPr marL="1305643" indent="-118695" algn="l" defTabSz="474779" rtl="0" eaLnBrk="1" latinLnBrk="0" hangingPunct="1">
        <a:spcBef>
          <a:spcPct val="20000"/>
        </a:spcBef>
        <a:buFont typeface="Arial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indent="-118695" algn="l" defTabSz="474779" rtl="0" eaLnBrk="1" latinLnBrk="0" hangingPunct="1">
        <a:spcBef>
          <a:spcPct val="20000"/>
        </a:spcBef>
        <a:buFont typeface="Arial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7pPr>
      <a:lvl8pPr marL="1780423" indent="-118695" algn="l" defTabSz="474779" rtl="0" eaLnBrk="1" latinLnBrk="0" hangingPunct="1">
        <a:spcBef>
          <a:spcPct val="20000"/>
        </a:spcBef>
        <a:buFont typeface="Arial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8pPr>
      <a:lvl9pPr marL="2017812" indent="-118695" algn="l" defTabSz="474779" rtl="0" eaLnBrk="1" latinLnBrk="0" hangingPunct="1">
        <a:spcBef>
          <a:spcPct val="20000"/>
        </a:spcBef>
        <a:buFont typeface="Arial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37390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7477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1216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4955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8694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42433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6172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99117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4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6F8427-033F-49DD-82A5-555B2116FF20}"/>
              </a:ext>
            </a:extLst>
          </p:cNvPr>
          <p:cNvGrpSpPr/>
          <p:nvPr/>
        </p:nvGrpSpPr>
        <p:grpSpPr>
          <a:xfrm>
            <a:off x="94749" y="1916832"/>
            <a:ext cx="8954502" cy="3600400"/>
            <a:chOff x="0" y="1590703"/>
            <a:chExt cx="9144000" cy="36765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3B31B76-A34E-4F83-A0ED-296F19CD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90703"/>
              <a:ext cx="9144000" cy="367659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BD0A53-0651-4162-841D-477173D7597F}"/>
                </a:ext>
              </a:extLst>
            </p:cNvPr>
            <p:cNvSpPr/>
            <p:nvPr/>
          </p:nvSpPr>
          <p:spPr>
            <a:xfrm>
              <a:off x="4698831" y="1687173"/>
              <a:ext cx="1584176" cy="360040"/>
            </a:xfrm>
            <a:prstGeom prst="rect">
              <a:avLst/>
            </a:prstGeom>
            <a:noFill/>
            <a:ln w="25400">
              <a:solidFill>
                <a:srgbClr val="FA6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AC2EC0-7937-42CA-843E-E9EA1B09E4D1}"/>
                </a:ext>
              </a:extLst>
            </p:cNvPr>
            <p:cNvSpPr/>
            <p:nvPr/>
          </p:nvSpPr>
          <p:spPr>
            <a:xfrm>
              <a:off x="4680816" y="2456960"/>
              <a:ext cx="1656000" cy="612000"/>
            </a:xfrm>
            <a:prstGeom prst="rect">
              <a:avLst/>
            </a:prstGeom>
            <a:noFill/>
            <a:ln w="25400">
              <a:solidFill>
                <a:srgbClr val="FA6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080832-D34B-494C-BBE5-33EC2434F8F1}"/>
                </a:ext>
              </a:extLst>
            </p:cNvPr>
            <p:cNvSpPr/>
            <p:nvPr/>
          </p:nvSpPr>
          <p:spPr>
            <a:xfrm>
              <a:off x="6408408" y="2348880"/>
              <a:ext cx="1836000" cy="1008000"/>
            </a:xfrm>
            <a:prstGeom prst="rect">
              <a:avLst/>
            </a:prstGeom>
            <a:noFill/>
            <a:ln w="25400">
              <a:solidFill>
                <a:srgbClr val="FA6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D37825D-43BF-454D-A35C-DF8C13829F02}"/>
                </a:ext>
              </a:extLst>
            </p:cNvPr>
            <p:cNvSpPr/>
            <p:nvPr/>
          </p:nvSpPr>
          <p:spPr>
            <a:xfrm>
              <a:off x="5508816" y="3699021"/>
              <a:ext cx="900000" cy="216000"/>
            </a:xfrm>
            <a:prstGeom prst="rect">
              <a:avLst/>
            </a:prstGeom>
            <a:noFill/>
            <a:ln w="25400">
              <a:solidFill>
                <a:srgbClr val="FA6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DF6D9C-4EB9-4BD3-B41E-A860B29CCC5A}"/>
                </a:ext>
              </a:extLst>
            </p:cNvPr>
            <p:cNvSpPr/>
            <p:nvPr/>
          </p:nvSpPr>
          <p:spPr>
            <a:xfrm>
              <a:off x="4680816" y="3136822"/>
              <a:ext cx="1656000" cy="868241"/>
            </a:xfrm>
            <a:prstGeom prst="rect">
              <a:avLst/>
            </a:prstGeom>
            <a:noFill/>
            <a:ln w="25400">
              <a:solidFill>
                <a:srgbClr val="FA6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C26024-FA81-4045-A947-3E12B1D76EAE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4355976" y="1867193"/>
              <a:ext cx="342855" cy="0"/>
            </a:xfrm>
            <a:prstGeom prst="straightConnector1">
              <a:avLst/>
            </a:prstGeom>
            <a:ln w="19050">
              <a:solidFill>
                <a:srgbClr val="FA6F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6C8D458-2100-48D7-A767-016BA8CB446A}"/>
                </a:ext>
              </a:extLst>
            </p:cNvPr>
            <p:cNvSpPr txBox="1"/>
            <p:nvPr/>
          </p:nvSpPr>
          <p:spPr>
            <a:xfrm>
              <a:off x="3742527" y="1713304"/>
              <a:ext cx="627991" cy="31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A6F60"/>
                  </a:solidFill>
                </a:rPr>
                <a:t>Views</a:t>
              </a:r>
              <a:endParaRPr lang="zh-CN" altLang="en-US" sz="1400" dirty="0">
                <a:solidFill>
                  <a:srgbClr val="FA6F60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E1E75E9-3D6E-4B30-AA28-2935C0A0FFA6}"/>
                </a:ext>
              </a:extLst>
            </p:cNvPr>
            <p:cNvCxnSpPr/>
            <p:nvPr/>
          </p:nvCxnSpPr>
          <p:spPr>
            <a:xfrm flipH="1">
              <a:off x="4336004" y="2915072"/>
              <a:ext cx="342855" cy="0"/>
            </a:xfrm>
            <a:prstGeom prst="straightConnector1">
              <a:avLst/>
            </a:prstGeom>
            <a:ln w="19050">
              <a:solidFill>
                <a:srgbClr val="FA6F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90A816-FB50-4B6E-BF90-AF99BECFCF8A}"/>
                </a:ext>
              </a:extLst>
            </p:cNvPr>
            <p:cNvSpPr txBox="1"/>
            <p:nvPr/>
          </p:nvSpPr>
          <p:spPr>
            <a:xfrm>
              <a:off x="3374105" y="2762960"/>
              <a:ext cx="1002651" cy="31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A6F60"/>
                  </a:solidFill>
                </a:rPr>
                <a:t>Equipment</a:t>
              </a:r>
              <a:endParaRPr lang="zh-CN" altLang="en-US" sz="1400" dirty="0">
                <a:solidFill>
                  <a:srgbClr val="FA6F6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07605EE-9875-4AED-A33B-EF34CE0D0A9A}"/>
                </a:ext>
              </a:extLst>
            </p:cNvPr>
            <p:cNvCxnSpPr/>
            <p:nvPr/>
          </p:nvCxnSpPr>
          <p:spPr>
            <a:xfrm flipH="1">
              <a:off x="4334476" y="3801735"/>
              <a:ext cx="342855" cy="0"/>
            </a:xfrm>
            <a:prstGeom prst="straightConnector1">
              <a:avLst/>
            </a:prstGeom>
            <a:ln w="19050">
              <a:solidFill>
                <a:srgbClr val="FA6F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43CB76B-642F-4FCC-908D-805EBE81714D}"/>
                </a:ext>
              </a:extLst>
            </p:cNvPr>
            <p:cNvSpPr txBox="1"/>
            <p:nvPr/>
          </p:nvSpPr>
          <p:spPr>
            <a:xfrm>
              <a:off x="3000285" y="3647844"/>
              <a:ext cx="1384382" cy="31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A6F60"/>
                  </a:solidFill>
                </a:rPr>
                <a:t>Camera settings</a:t>
              </a:r>
              <a:endParaRPr lang="zh-CN" altLang="en-US" sz="1400" dirty="0">
                <a:solidFill>
                  <a:srgbClr val="FA6F6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09000E6-B675-4C25-A0B9-280EA05A40F5}"/>
                </a:ext>
              </a:extLst>
            </p:cNvPr>
            <p:cNvSpPr txBox="1"/>
            <p:nvPr/>
          </p:nvSpPr>
          <p:spPr>
            <a:xfrm>
              <a:off x="6283006" y="3995308"/>
              <a:ext cx="1437287" cy="31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A6F60"/>
                  </a:solidFill>
                </a:rPr>
                <a:t>Detailed settings</a:t>
              </a:r>
              <a:endParaRPr lang="zh-CN" altLang="en-US" sz="1400" dirty="0">
                <a:solidFill>
                  <a:srgbClr val="FA6F6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865CBEB-F1E0-453D-BEDF-D13C10330CD0}"/>
                </a:ext>
              </a:extLst>
            </p:cNvPr>
            <p:cNvSpPr txBox="1"/>
            <p:nvPr/>
          </p:nvSpPr>
          <p:spPr>
            <a:xfrm>
              <a:off x="7349574" y="3607240"/>
              <a:ext cx="1092223" cy="31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A6F60"/>
                  </a:solidFill>
                </a:rPr>
                <a:t>Geolocation</a:t>
              </a:r>
              <a:endParaRPr lang="zh-CN" altLang="en-US" sz="1400" dirty="0">
                <a:solidFill>
                  <a:srgbClr val="FA6F60"/>
                </a:solidFill>
              </a:endParaRP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6832044D-390F-4258-B994-8A4DAD7C8545}"/>
                </a:ext>
              </a:extLst>
            </p:cNvPr>
            <p:cNvCxnSpPr>
              <a:stCxn id="10" idx="2"/>
            </p:cNvCxnSpPr>
            <p:nvPr/>
          </p:nvCxnSpPr>
          <p:spPr>
            <a:xfrm rot="16200000" flipH="1">
              <a:off x="6003882" y="3869954"/>
              <a:ext cx="234059" cy="324191"/>
            </a:xfrm>
            <a:prstGeom prst="bentConnector2">
              <a:avLst/>
            </a:prstGeom>
            <a:ln w="19050">
              <a:solidFill>
                <a:srgbClr val="FA6F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57AB4C4-3A0F-4E75-ABC4-98DCB0A63090}"/>
                </a:ext>
              </a:extLst>
            </p:cNvPr>
            <p:cNvCxnSpPr/>
            <p:nvPr/>
          </p:nvCxnSpPr>
          <p:spPr>
            <a:xfrm>
              <a:off x="7884368" y="3374062"/>
              <a:ext cx="0" cy="273784"/>
            </a:xfrm>
            <a:prstGeom prst="straightConnector1">
              <a:avLst/>
            </a:prstGeom>
            <a:ln w="19050">
              <a:solidFill>
                <a:srgbClr val="FA6F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42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874F2A7-AE9D-4841-A34F-88E8B334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24" y="4079637"/>
            <a:ext cx="5862152" cy="2177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E63465-9322-4FEC-A442-B3B581129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5" y="2941993"/>
            <a:ext cx="2745990" cy="1660466"/>
          </a:xfrm>
          <a:prstGeom prst="rect">
            <a:avLst/>
          </a:prstGeom>
        </p:spPr>
      </p:pic>
      <p:pic>
        <p:nvPicPr>
          <p:cNvPr id="6" name="Picture 6" descr="“python logo”的图片搜索结果">
            <a:extLst>
              <a:ext uri="{FF2B5EF4-FFF2-40B4-BE49-F238E27FC236}">
                <a16:creationId xmlns:a16="http://schemas.microsoft.com/office/drawing/2014/main" id="{FF8760D5-5519-4C53-8371-A6C61CBD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7845" y="1052736"/>
            <a:ext cx="3618680" cy="1809340"/>
          </a:xfrm>
          <a:prstGeom prst="rect">
            <a:avLst/>
          </a:prstGeom>
          <a:noFill/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43DA36-BF4C-4449-9566-5E7AF7CF4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64531"/>
            <a:ext cx="3267075" cy="14001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680669A-DEE6-4797-A66E-197F7FB3A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349908"/>
            <a:ext cx="145168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F3EB38-D717-4D7D-B371-51AE3B8E2B8B}"/>
              </a:ext>
            </a:extLst>
          </p:cNvPr>
          <p:cNvGrpSpPr/>
          <p:nvPr/>
        </p:nvGrpSpPr>
        <p:grpSpPr>
          <a:xfrm>
            <a:off x="566847" y="836712"/>
            <a:ext cx="8010305" cy="5498675"/>
            <a:chOff x="0" y="260648"/>
            <a:chExt cx="9144000" cy="62769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9FC0131-701E-40A6-9DFE-BBE36894C578}"/>
                </a:ext>
              </a:extLst>
            </p:cNvPr>
            <p:cNvGrpSpPr/>
            <p:nvPr/>
          </p:nvGrpSpPr>
          <p:grpSpPr>
            <a:xfrm>
              <a:off x="652326" y="260648"/>
              <a:ext cx="7839347" cy="1812404"/>
              <a:chOff x="683568" y="2276872"/>
              <a:chExt cx="7839347" cy="1812404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708A2A00-44C5-4B47-9403-613EA8CA6CE4}"/>
                  </a:ext>
                </a:extLst>
              </p:cNvPr>
              <p:cNvGrpSpPr/>
              <p:nvPr/>
            </p:nvGrpSpPr>
            <p:grpSpPr>
              <a:xfrm>
                <a:off x="683568" y="2276872"/>
                <a:ext cx="3505200" cy="1812404"/>
                <a:chOff x="2627784" y="1616596"/>
                <a:chExt cx="3505200" cy="1812404"/>
              </a:xfrm>
            </p:grpSpPr>
            <p:pic>
              <p:nvPicPr>
                <p:cNvPr id="4" name="图片 3">
                  <a:extLst>
                    <a:ext uri="{FF2B5EF4-FFF2-40B4-BE49-F238E27FC236}">
                      <a16:creationId xmlns:a16="http://schemas.microsoft.com/office/drawing/2014/main" id="{3193AD88-3103-49A5-A4E3-5E913C98E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27784" y="1676400"/>
                  <a:ext cx="3505200" cy="1752600"/>
                </a:xfrm>
                <a:prstGeom prst="rect">
                  <a:avLst/>
                </a:prstGeom>
              </p:spPr>
            </p:pic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22A4359-B3F0-4439-9536-5B78B0255479}"/>
                    </a:ext>
                  </a:extLst>
                </p:cNvPr>
                <p:cNvSpPr/>
                <p:nvPr/>
              </p:nvSpPr>
              <p:spPr>
                <a:xfrm>
                  <a:off x="3635896" y="1616596"/>
                  <a:ext cx="864096" cy="588268"/>
                </a:xfrm>
                <a:prstGeom prst="rect">
                  <a:avLst/>
                </a:prstGeom>
                <a:noFill/>
                <a:ln w="38100">
                  <a:solidFill>
                    <a:srgbClr val="FA6F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35"/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A38FE981-66B2-42F3-9FD8-8CB3A1223CE6}"/>
                    </a:ext>
                  </a:extLst>
                </p:cNvPr>
                <p:cNvCxnSpPr/>
                <p:nvPr/>
              </p:nvCxnSpPr>
              <p:spPr>
                <a:xfrm flipH="1" flipV="1">
                  <a:off x="4572000" y="2256284"/>
                  <a:ext cx="432048" cy="493390"/>
                </a:xfrm>
                <a:prstGeom prst="straightConnector1">
                  <a:avLst/>
                </a:prstGeom>
                <a:ln w="38100">
                  <a:solidFill>
                    <a:srgbClr val="FA6F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01475D7F-7159-469A-96BC-A10A78431F1A}"/>
                  </a:ext>
                </a:extLst>
              </p:cNvPr>
              <p:cNvGrpSpPr/>
              <p:nvPr/>
            </p:nvGrpSpPr>
            <p:grpSpPr>
              <a:xfrm>
                <a:off x="5027240" y="2336676"/>
                <a:ext cx="3495675" cy="1573510"/>
                <a:chOff x="2627784" y="3695700"/>
                <a:chExt cx="3495675" cy="1573510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942E2F2F-E00B-4CCF-B438-A595458934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27784" y="3695700"/>
                  <a:ext cx="3495675" cy="1485900"/>
                </a:xfrm>
                <a:prstGeom prst="rect">
                  <a:avLst/>
                </a:prstGeom>
              </p:spPr>
            </p:pic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A4F970B-380B-41C5-BA3B-C8D667F66798}"/>
                    </a:ext>
                  </a:extLst>
                </p:cNvPr>
                <p:cNvSpPr/>
                <p:nvPr/>
              </p:nvSpPr>
              <p:spPr>
                <a:xfrm>
                  <a:off x="3707904" y="4184162"/>
                  <a:ext cx="1260000" cy="543702"/>
                </a:xfrm>
                <a:prstGeom prst="rect">
                  <a:avLst/>
                </a:prstGeom>
                <a:noFill/>
                <a:ln w="38100">
                  <a:solidFill>
                    <a:srgbClr val="FA6F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35"/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A5BFC3E6-6479-4B68-87A1-F9B0078614C5}"/>
                    </a:ext>
                  </a:extLst>
                </p:cNvPr>
                <p:cNvCxnSpPr/>
                <p:nvPr/>
              </p:nvCxnSpPr>
              <p:spPr>
                <a:xfrm flipH="1" flipV="1">
                  <a:off x="5076056" y="4775820"/>
                  <a:ext cx="432048" cy="493390"/>
                </a:xfrm>
                <a:prstGeom prst="straightConnector1">
                  <a:avLst/>
                </a:prstGeom>
                <a:ln w="38100">
                  <a:solidFill>
                    <a:srgbClr val="FA6F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箭头: 右 10">
                <a:extLst>
                  <a:ext uri="{FF2B5EF4-FFF2-40B4-BE49-F238E27FC236}">
                    <a16:creationId xmlns:a16="http://schemas.microsoft.com/office/drawing/2014/main" id="{4203C430-0A6C-455B-8FE1-D012F65E199A}"/>
                  </a:ext>
                </a:extLst>
              </p:cNvPr>
              <p:cNvSpPr/>
              <p:nvPr/>
            </p:nvSpPr>
            <p:spPr>
              <a:xfrm>
                <a:off x="4329424" y="2970421"/>
                <a:ext cx="547636" cy="476027"/>
              </a:xfrm>
              <a:prstGeom prst="rightArrow">
                <a:avLst/>
              </a:prstGeom>
              <a:solidFill>
                <a:srgbClr val="FA6F6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08220B1-7AB7-4B02-B743-3835EB366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4995"/>
              <a:ext cx="9144000" cy="3842553"/>
            </a:xfrm>
            <a:prstGeom prst="rect">
              <a:avLst/>
            </a:prstGeom>
          </p:spPr>
        </p:pic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12377D82-7361-446B-BD64-2E37FDDE0E8C}"/>
                </a:ext>
              </a:extLst>
            </p:cNvPr>
            <p:cNvSpPr/>
            <p:nvPr/>
          </p:nvSpPr>
          <p:spPr>
            <a:xfrm>
              <a:off x="6506235" y="1974559"/>
              <a:ext cx="475200" cy="547200"/>
            </a:xfrm>
            <a:prstGeom prst="downArrow">
              <a:avLst/>
            </a:prstGeom>
            <a:solidFill>
              <a:srgbClr val="FA6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</p:grpSp>
    </p:spTree>
    <p:extLst>
      <p:ext uri="{BB962C8B-B14F-4D97-AF65-F5344CB8AC3E}">
        <p14:creationId xmlns:p14="http://schemas.microsoft.com/office/powerpoint/2010/main" val="332413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2BE5EA6-811A-4230-9FFF-1216E3208323}"/>
              </a:ext>
            </a:extLst>
          </p:cNvPr>
          <p:cNvGrpSpPr/>
          <p:nvPr/>
        </p:nvGrpSpPr>
        <p:grpSpPr>
          <a:xfrm>
            <a:off x="179512" y="12452"/>
            <a:ext cx="6876586" cy="2845104"/>
            <a:chOff x="2366064" y="1783742"/>
            <a:chExt cx="2738584" cy="11330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486C1E8-9418-4F3B-9A9F-16458471539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366064" y="2018479"/>
              <a:ext cx="2738584" cy="63766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8892F6-EBF9-48FA-8CDB-274AD64D5080}"/>
                </a:ext>
              </a:extLst>
            </p:cNvPr>
            <p:cNvSpPr/>
            <p:nvPr/>
          </p:nvSpPr>
          <p:spPr>
            <a:xfrm>
              <a:off x="4216520" y="2018479"/>
              <a:ext cx="626406" cy="112166"/>
            </a:xfrm>
            <a:prstGeom prst="rect">
              <a:avLst/>
            </a:prstGeom>
            <a:noFill/>
            <a:ln w="25400">
              <a:solidFill>
                <a:srgbClr val="FA6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DEDA54-B872-4183-830A-347E6492CF0A}"/>
                </a:ext>
              </a:extLst>
            </p:cNvPr>
            <p:cNvSpPr/>
            <p:nvPr/>
          </p:nvSpPr>
          <p:spPr>
            <a:xfrm>
              <a:off x="2562211" y="2168034"/>
              <a:ext cx="710387" cy="514038"/>
            </a:xfrm>
            <a:prstGeom prst="rect">
              <a:avLst/>
            </a:prstGeom>
            <a:noFill/>
            <a:ln>
              <a:solidFill>
                <a:srgbClr val="FA6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F8CE324-E78C-4E20-A6BD-D8793F82F75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529723" y="1906313"/>
              <a:ext cx="0" cy="112166"/>
            </a:xfrm>
            <a:prstGeom prst="straightConnector1">
              <a:avLst/>
            </a:prstGeom>
            <a:ln w="19050">
              <a:solidFill>
                <a:srgbClr val="FA6F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BF93475-E7BC-4265-AD6B-5602EB361A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917404" y="2682073"/>
              <a:ext cx="0" cy="112154"/>
            </a:xfrm>
            <a:prstGeom prst="straightConnector1">
              <a:avLst/>
            </a:prstGeom>
            <a:ln w="19050">
              <a:solidFill>
                <a:srgbClr val="FA6F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1FE5A2-8F22-420E-A966-08E1C5CB609A}"/>
                </a:ext>
              </a:extLst>
            </p:cNvPr>
            <p:cNvSpPr txBox="1"/>
            <p:nvPr/>
          </p:nvSpPr>
          <p:spPr>
            <a:xfrm>
              <a:off x="4342011" y="1783742"/>
              <a:ext cx="375424" cy="12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A6F60"/>
                  </a:solidFill>
                </a:rPr>
                <a:t>Total</a:t>
              </a:r>
              <a:endParaRPr lang="zh-CN" altLang="en-US" sz="1400" dirty="0">
                <a:solidFill>
                  <a:srgbClr val="FA6F6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67C8A-C350-47F2-8C44-8C3144AF4B75}"/>
                </a:ext>
              </a:extLst>
            </p:cNvPr>
            <p:cNvSpPr txBox="1"/>
            <p:nvPr/>
          </p:nvSpPr>
          <p:spPr>
            <a:xfrm>
              <a:off x="2641527" y="2794227"/>
              <a:ext cx="551754" cy="12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A6F60"/>
                  </a:solidFill>
                </a:rPr>
                <a:t>Photo IDs</a:t>
              </a:r>
              <a:endParaRPr lang="zh-CN" altLang="en-US" sz="1400" dirty="0">
                <a:solidFill>
                  <a:srgbClr val="FA6F60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91BE31-8902-43D8-8C40-343070DD73D1}"/>
              </a:ext>
            </a:extLst>
          </p:cNvPr>
          <p:cNvGrpSpPr/>
          <p:nvPr/>
        </p:nvGrpSpPr>
        <p:grpSpPr>
          <a:xfrm>
            <a:off x="1355979" y="3922189"/>
            <a:ext cx="4319990" cy="667653"/>
            <a:chOff x="2454949" y="3101645"/>
            <a:chExt cx="4319990" cy="667653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8EEE5D7-63FC-403C-BD3A-C3D682321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669" y="3111388"/>
              <a:ext cx="633046" cy="633046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EEF1071-101F-47E0-BB91-6CADD223FBC2}"/>
                </a:ext>
              </a:extLst>
            </p:cNvPr>
            <p:cNvGrpSpPr/>
            <p:nvPr/>
          </p:nvGrpSpPr>
          <p:grpSpPr>
            <a:xfrm>
              <a:off x="6121635" y="3115994"/>
              <a:ext cx="653304" cy="653304"/>
              <a:chOff x="7538735" y="2797795"/>
              <a:chExt cx="1258216" cy="1258216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B2B5049-4047-4F1D-B88C-97CAA7FC0F4E}"/>
                  </a:ext>
                </a:extLst>
              </p:cNvPr>
              <p:cNvSpPr/>
              <p:nvPr/>
            </p:nvSpPr>
            <p:spPr>
              <a:xfrm>
                <a:off x="7558243" y="2836811"/>
                <a:ext cx="1219200" cy="1219200"/>
              </a:xfrm>
              <a:prstGeom prst="ellipse">
                <a:avLst/>
              </a:prstGeom>
              <a:solidFill>
                <a:srgbClr val="91BE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7B26A03D-B583-4FE4-8D15-74AC08B1F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8735" y="2797795"/>
                <a:ext cx="1258216" cy="1258216"/>
              </a:xfrm>
              <a:prstGeom prst="rect">
                <a:avLst/>
              </a:prstGeom>
            </p:spPr>
          </p:pic>
        </p:grpSp>
        <p:sp>
          <p:nvSpPr>
            <p:cNvPr id="37" name="AutoShape 24" descr="å¡éå¤å¤å¡çç¸æºè®¾è®¡ç¢éç´ æ-3-æ½®æµ-...">
              <a:extLst>
                <a:ext uri="{FF2B5EF4-FFF2-40B4-BE49-F238E27FC236}">
                  <a16:creationId xmlns:a16="http://schemas.microsoft.com/office/drawing/2014/main" id="{322744DB-787D-46B6-BC1D-BDCC80A7B0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2869" y="3349869"/>
              <a:ext cx="158262" cy="158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7478" tIns="23739" rIns="47478" bIns="2373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35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195BE1E-74B1-4976-85E4-2B70E72E5B15}"/>
                </a:ext>
              </a:extLst>
            </p:cNvPr>
            <p:cNvGrpSpPr/>
            <p:nvPr/>
          </p:nvGrpSpPr>
          <p:grpSpPr>
            <a:xfrm>
              <a:off x="5209393" y="3101645"/>
              <a:ext cx="653304" cy="659552"/>
              <a:chOff x="5799570" y="2798539"/>
              <a:chExt cx="1258216" cy="1270248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FB2FB90-2633-4C5B-B029-D8C11E263525}"/>
                  </a:ext>
                </a:extLst>
              </p:cNvPr>
              <p:cNvSpPr/>
              <p:nvPr/>
            </p:nvSpPr>
            <p:spPr>
              <a:xfrm>
                <a:off x="5799570" y="2810571"/>
                <a:ext cx="1258216" cy="1258216"/>
              </a:xfrm>
              <a:prstGeom prst="ellipse">
                <a:avLst/>
              </a:prstGeom>
              <a:solidFill>
                <a:srgbClr val="76B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CCE4A4AD-8876-4286-AC7C-ABAFCFD84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254" y="2798539"/>
                <a:ext cx="688848" cy="1219200"/>
              </a:xfrm>
              <a:prstGeom prst="rect">
                <a:avLst/>
              </a:prstGeom>
            </p:spPr>
          </p:pic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B0113CB-2541-4630-9A46-0119542107FF}"/>
                </a:ext>
              </a:extLst>
            </p:cNvPr>
            <p:cNvGrpSpPr/>
            <p:nvPr/>
          </p:nvGrpSpPr>
          <p:grpSpPr>
            <a:xfrm>
              <a:off x="3357732" y="3126123"/>
              <a:ext cx="633046" cy="633046"/>
              <a:chOff x="2233409" y="2845681"/>
              <a:chExt cx="1219200" cy="121920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94D8BAD-E240-4315-AE47-89A8296A9102}"/>
                  </a:ext>
                </a:extLst>
              </p:cNvPr>
              <p:cNvSpPr/>
              <p:nvPr/>
            </p:nvSpPr>
            <p:spPr>
              <a:xfrm>
                <a:off x="2233409" y="2845681"/>
                <a:ext cx="1219200" cy="1219200"/>
              </a:xfrm>
              <a:prstGeom prst="ellipse">
                <a:avLst/>
              </a:prstGeom>
              <a:solidFill>
                <a:srgbClr val="EB8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BD21DAA6-9FEC-4520-B4BB-69F6DCE10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0983" y="2973347"/>
                <a:ext cx="684052" cy="907112"/>
              </a:xfrm>
              <a:prstGeom prst="rect">
                <a:avLst/>
              </a:prstGeom>
            </p:spPr>
          </p:pic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7BB66F4-24D2-4FDF-ADDB-DB0D9080C126}"/>
                </a:ext>
              </a:extLst>
            </p:cNvPr>
            <p:cNvGrpSpPr/>
            <p:nvPr/>
          </p:nvGrpSpPr>
          <p:grpSpPr>
            <a:xfrm>
              <a:off x="2454949" y="3128886"/>
              <a:ext cx="633046" cy="633046"/>
              <a:chOff x="494717" y="2851002"/>
              <a:chExt cx="1219200" cy="121920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9A4805F-3064-4D98-9B04-8D6571392EE5}"/>
                  </a:ext>
                </a:extLst>
              </p:cNvPr>
              <p:cNvSpPr/>
              <p:nvPr/>
            </p:nvSpPr>
            <p:spPr>
              <a:xfrm>
                <a:off x="494717" y="2851002"/>
                <a:ext cx="1219200" cy="12192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80871966-436A-499E-B5C6-EA8A43205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388" y="3033173"/>
                <a:ext cx="1074590" cy="8130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298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9BA3688-C6F6-41DD-A64B-D54DE7152371}"/>
              </a:ext>
            </a:extLst>
          </p:cNvPr>
          <p:cNvGrpSpPr/>
          <p:nvPr/>
        </p:nvGrpSpPr>
        <p:grpSpPr>
          <a:xfrm>
            <a:off x="3760569" y="3261238"/>
            <a:ext cx="429923" cy="429923"/>
            <a:chOff x="251520" y="2529000"/>
            <a:chExt cx="828000" cy="828000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3DF01D2-1E18-4F50-9903-B05FD7249664}"/>
                </a:ext>
              </a:extLst>
            </p:cNvPr>
            <p:cNvSpPr/>
            <p:nvPr/>
          </p:nvSpPr>
          <p:spPr>
            <a:xfrm>
              <a:off x="251520" y="2529000"/>
              <a:ext cx="828000" cy="828000"/>
            </a:xfrm>
            <a:prstGeom prst="ellipse">
              <a:avLst/>
            </a:prstGeom>
            <a:pattFill prst="wdUpDiag">
              <a:fgClr>
                <a:srgbClr val="FA6F6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3D6EF618-F511-4654-84F7-A699BD56FC63}"/>
                </a:ext>
              </a:extLst>
            </p:cNvPr>
            <p:cNvGrpSpPr/>
            <p:nvPr/>
          </p:nvGrpSpPr>
          <p:grpSpPr>
            <a:xfrm>
              <a:off x="287520" y="2565000"/>
              <a:ext cx="756000" cy="756000"/>
              <a:chOff x="1547664" y="3685167"/>
              <a:chExt cx="756000" cy="756000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BA57C973-D24D-48F4-9DBD-46529DBDFFE7}"/>
                  </a:ext>
                </a:extLst>
              </p:cNvPr>
              <p:cNvSpPr/>
              <p:nvPr/>
            </p:nvSpPr>
            <p:spPr>
              <a:xfrm>
                <a:off x="1547664" y="3685167"/>
                <a:ext cx="756000" cy="756000"/>
              </a:xfrm>
              <a:prstGeom prst="ellipse">
                <a:avLst/>
              </a:prstGeom>
              <a:solidFill>
                <a:srgbClr val="FB9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086E4C38-8AB5-4A37-AD9E-1A8B19D2A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7664" y="3733066"/>
                <a:ext cx="720000" cy="660202"/>
              </a:xfrm>
              <a:prstGeom prst="rect">
                <a:avLst/>
              </a:prstGeom>
            </p:spPr>
          </p:pic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86CF85E-B2BC-450F-9E98-0904D4EC9DED}"/>
              </a:ext>
            </a:extLst>
          </p:cNvPr>
          <p:cNvGrpSpPr/>
          <p:nvPr/>
        </p:nvGrpSpPr>
        <p:grpSpPr>
          <a:xfrm>
            <a:off x="5203556" y="3261237"/>
            <a:ext cx="429923" cy="429923"/>
            <a:chOff x="1331640" y="2529000"/>
            <a:chExt cx="828000" cy="828000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E181ED0-4924-477F-9B87-4B0417A8863B}"/>
                </a:ext>
              </a:extLst>
            </p:cNvPr>
            <p:cNvGrpSpPr/>
            <p:nvPr/>
          </p:nvGrpSpPr>
          <p:grpSpPr>
            <a:xfrm>
              <a:off x="1331640" y="2529000"/>
              <a:ext cx="828000" cy="828000"/>
              <a:chOff x="251520" y="2529000"/>
              <a:chExt cx="828000" cy="828000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F573B3C-58AB-481D-BB49-CAEFDF55FC3C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9C967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E565BE74-716C-4B62-825E-FF95F25C8A0A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9C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1E1632A1-7A48-4B74-BB92-191D35890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617" y="2612899"/>
              <a:ext cx="684000" cy="565695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8B868B-5578-411F-A2F0-D2A3837D3EC4}"/>
              </a:ext>
            </a:extLst>
          </p:cNvPr>
          <p:cNvGrpSpPr/>
          <p:nvPr/>
        </p:nvGrpSpPr>
        <p:grpSpPr>
          <a:xfrm>
            <a:off x="6641906" y="3266264"/>
            <a:ext cx="429923" cy="429923"/>
            <a:chOff x="2075690" y="2547657"/>
            <a:chExt cx="828000" cy="82800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8D810E0-31C8-4108-B4C5-7A82D22013D6}"/>
                </a:ext>
              </a:extLst>
            </p:cNvPr>
            <p:cNvGrpSpPr/>
            <p:nvPr/>
          </p:nvGrpSpPr>
          <p:grpSpPr>
            <a:xfrm>
              <a:off x="2075690" y="2547657"/>
              <a:ext cx="828000" cy="828000"/>
              <a:chOff x="251520" y="2529000"/>
              <a:chExt cx="828000" cy="828000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43A9C24F-CA5D-4186-9E1A-0B6A5858C1D9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8CC06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6C86BA3B-C722-49F3-8AAF-167FA3DCA089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8C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0C4BC3F8-E74A-4183-863E-05BE3008E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195" y="2661844"/>
              <a:ext cx="686989" cy="648000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6429944-CE84-4DBB-AF70-E34B7C7A6B6E}"/>
              </a:ext>
            </a:extLst>
          </p:cNvPr>
          <p:cNvGrpSpPr/>
          <p:nvPr/>
        </p:nvGrpSpPr>
        <p:grpSpPr>
          <a:xfrm>
            <a:off x="8083174" y="3261238"/>
            <a:ext cx="429923" cy="429923"/>
            <a:chOff x="4235930" y="2547657"/>
            <a:chExt cx="828000" cy="828000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C081107-259D-488F-8A7C-3B4814E6B8B0}"/>
                </a:ext>
              </a:extLst>
            </p:cNvPr>
            <p:cNvGrpSpPr/>
            <p:nvPr/>
          </p:nvGrpSpPr>
          <p:grpSpPr>
            <a:xfrm>
              <a:off x="4235930" y="2547657"/>
              <a:ext cx="828000" cy="828000"/>
              <a:chOff x="251520" y="2529000"/>
              <a:chExt cx="828000" cy="828000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CAF4BC9-2AEB-4BF5-8B8A-03A258B3036F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6080A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B283709A-A948-4FCA-B898-C0F117E66A7E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6080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D8864A37-1359-423E-9265-5135DEFE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67" y="2655000"/>
              <a:ext cx="681252" cy="64800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AF211E-05BF-4A13-A65F-E1A147B1D8C0}"/>
              </a:ext>
            </a:extLst>
          </p:cNvPr>
          <p:cNvGrpSpPr/>
          <p:nvPr/>
        </p:nvGrpSpPr>
        <p:grpSpPr>
          <a:xfrm>
            <a:off x="4121700" y="4118332"/>
            <a:ext cx="429923" cy="429923"/>
            <a:chOff x="3155810" y="2547657"/>
            <a:chExt cx="828000" cy="82800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AF36EAD-638B-4F0F-8A69-33C35B31628B}"/>
                </a:ext>
              </a:extLst>
            </p:cNvPr>
            <p:cNvGrpSpPr/>
            <p:nvPr/>
          </p:nvGrpSpPr>
          <p:grpSpPr>
            <a:xfrm>
              <a:off x="3155810" y="2547657"/>
              <a:ext cx="828000" cy="828000"/>
              <a:chOff x="251520" y="2529000"/>
              <a:chExt cx="828000" cy="828000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91BB0C5E-9488-45D1-9E24-794DCE901F16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9C967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AAF7236C-BC08-4210-AAF6-767166D36610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9C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BC769864-46AB-4C8F-8E51-48EB1677C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844" y="2637000"/>
              <a:ext cx="771931" cy="68400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76CE60-CBF7-441D-B3F1-F2A2F675D9DF}"/>
              </a:ext>
            </a:extLst>
          </p:cNvPr>
          <p:cNvGrpSpPr/>
          <p:nvPr/>
        </p:nvGrpSpPr>
        <p:grpSpPr>
          <a:xfrm>
            <a:off x="5560771" y="4118333"/>
            <a:ext cx="429923" cy="432711"/>
            <a:chOff x="5328176" y="2565000"/>
            <a:chExt cx="828000" cy="83336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4A90211-E6F1-45A9-8616-023E6A333B00}"/>
                </a:ext>
              </a:extLst>
            </p:cNvPr>
            <p:cNvGrpSpPr/>
            <p:nvPr/>
          </p:nvGrpSpPr>
          <p:grpSpPr>
            <a:xfrm>
              <a:off x="5328176" y="2565000"/>
              <a:ext cx="828000" cy="828000"/>
              <a:chOff x="251520" y="2529000"/>
              <a:chExt cx="828000" cy="828000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966BAD28-CF3B-4874-86BB-2D1283A4CBA4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9C967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AE7E940-1540-46C7-B06D-7239A2B7303E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9C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C10E7773-863F-498D-B851-A3609D1B4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031" y="2750369"/>
              <a:ext cx="753153" cy="64800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C15396-2D31-4755-B3B0-83903530724B}"/>
              </a:ext>
            </a:extLst>
          </p:cNvPr>
          <p:cNvGrpSpPr/>
          <p:nvPr/>
        </p:nvGrpSpPr>
        <p:grpSpPr>
          <a:xfrm>
            <a:off x="4840690" y="4118333"/>
            <a:ext cx="429923" cy="429923"/>
            <a:chOff x="6961757" y="2565000"/>
            <a:chExt cx="828000" cy="82800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CEE0ACD-1CCE-4B66-BEF3-50F371A245D9}"/>
                </a:ext>
              </a:extLst>
            </p:cNvPr>
            <p:cNvGrpSpPr/>
            <p:nvPr/>
          </p:nvGrpSpPr>
          <p:grpSpPr>
            <a:xfrm>
              <a:off x="6961757" y="2565000"/>
              <a:ext cx="828000" cy="828000"/>
              <a:chOff x="251520" y="2529000"/>
              <a:chExt cx="828000" cy="828000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F0695F9-E8AF-4927-BADE-7D7D0DC16C18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9C967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3D8DD6AE-7B93-43B6-9EA6-439FAD6C2D84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9C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A20B35C3-EE71-4357-8FDF-1CEE0E09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060" y="2654997"/>
              <a:ext cx="597393" cy="57600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7912B97-4F43-49DE-80AA-13AA1F29B4A0}"/>
              </a:ext>
            </a:extLst>
          </p:cNvPr>
          <p:cNvGrpSpPr/>
          <p:nvPr/>
        </p:nvGrpSpPr>
        <p:grpSpPr>
          <a:xfrm>
            <a:off x="6280852" y="4118333"/>
            <a:ext cx="429923" cy="429923"/>
            <a:chOff x="7992472" y="2543301"/>
            <a:chExt cx="828000" cy="82800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E72CEA3F-7E76-4C06-A27E-5D117A19BB45}"/>
                </a:ext>
              </a:extLst>
            </p:cNvPr>
            <p:cNvGrpSpPr/>
            <p:nvPr/>
          </p:nvGrpSpPr>
          <p:grpSpPr>
            <a:xfrm>
              <a:off x="7992472" y="2543301"/>
              <a:ext cx="828000" cy="828000"/>
              <a:chOff x="251520" y="2529000"/>
              <a:chExt cx="828000" cy="828000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0C2C9BB6-30F4-4CDE-9C24-7C7AF962BAAA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9C967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FA3E6E5E-E0D0-4D22-A7F3-0BA26DE290E8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9C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EF81A56C-E9A5-4C32-8AAD-5257EDEE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785" y="2648185"/>
              <a:ext cx="675592" cy="684000"/>
            </a:xfrm>
            <a:prstGeom prst="rect">
              <a:avLst/>
            </a:prstGeom>
          </p:spPr>
        </p:pic>
      </p:grp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E269AB1B-A151-434A-931D-C25812CC9EC9}"/>
              </a:ext>
            </a:extLst>
          </p:cNvPr>
          <p:cNvSpPr/>
          <p:nvPr/>
        </p:nvSpPr>
        <p:spPr>
          <a:xfrm rot="5400000">
            <a:off x="5238639" y="2834447"/>
            <a:ext cx="356203" cy="2160157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9400B99-E509-4898-A7D1-C294F47F6FB5}"/>
              </a:ext>
            </a:extLst>
          </p:cNvPr>
          <p:cNvCxnSpPr>
            <a:cxnSpLocks/>
          </p:cNvCxnSpPr>
          <p:nvPr/>
        </p:nvCxnSpPr>
        <p:spPr>
          <a:xfrm flipV="1">
            <a:off x="5055651" y="3920061"/>
            <a:ext cx="0" cy="172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2F66A2-E2CD-43CF-80BD-8E4076C55394}"/>
              </a:ext>
            </a:extLst>
          </p:cNvPr>
          <p:cNvCxnSpPr>
            <a:stCxn id="80" idx="6"/>
            <a:endCxn id="78" idx="2"/>
          </p:cNvCxnSpPr>
          <p:nvPr/>
        </p:nvCxnSpPr>
        <p:spPr>
          <a:xfrm flipV="1">
            <a:off x="4190492" y="3476199"/>
            <a:ext cx="1013064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13612C7-FF80-4594-B405-A1CEAC1F39FC}"/>
              </a:ext>
            </a:extLst>
          </p:cNvPr>
          <p:cNvCxnSpPr>
            <a:stCxn id="78" idx="6"/>
            <a:endCxn id="74" idx="2"/>
          </p:cNvCxnSpPr>
          <p:nvPr/>
        </p:nvCxnSpPr>
        <p:spPr>
          <a:xfrm>
            <a:off x="5633479" y="3476199"/>
            <a:ext cx="1008427" cy="50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2C033CC-0A80-4BF3-8CBF-6F09A0FC052A}"/>
              </a:ext>
            </a:extLst>
          </p:cNvPr>
          <p:cNvCxnSpPr>
            <a:stCxn id="74" idx="6"/>
            <a:endCxn id="70" idx="2"/>
          </p:cNvCxnSpPr>
          <p:nvPr/>
        </p:nvCxnSpPr>
        <p:spPr>
          <a:xfrm flipV="1">
            <a:off x="7071829" y="3476200"/>
            <a:ext cx="1011345" cy="50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5E2156A-3D8C-4A06-90C9-021132D63EA8}"/>
              </a:ext>
            </a:extLst>
          </p:cNvPr>
          <p:cNvCxnSpPr>
            <a:cxnSpLocks/>
          </p:cNvCxnSpPr>
          <p:nvPr/>
        </p:nvCxnSpPr>
        <p:spPr>
          <a:xfrm flipV="1">
            <a:off x="5775732" y="3920061"/>
            <a:ext cx="0" cy="172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BF0B9AE-1A34-41D5-A084-0D0FD6C9AECB}"/>
              </a:ext>
            </a:extLst>
          </p:cNvPr>
          <p:cNvGrpSpPr/>
          <p:nvPr/>
        </p:nvGrpSpPr>
        <p:grpSpPr>
          <a:xfrm>
            <a:off x="6101905" y="2453370"/>
            <a:ext cx="429923" cy="429923"/>
            <a:chOff x="2484388" y="5157192"/>
            <a:chExt cx="828000" cy="8280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7B78414-77ED-4D7A-A3E8-4A0220117FC6}"/>
                </a:ext>
              </a:extLst>
            </p:cNvPr>
            <p:cNvGrpSpPr/>
            <p:nvPr/>
          </p:nvGrpSpPr>
          <p:grpSpPr>
            <a:xfrm>
              <a:off x="2484388" y="5157192"/>
              <a:ext cx="828000" cy="828000"/>
              <a:chOff x="251520" y="2529000"/>
              <a:chExt cx="828000" cy="82800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D37E0B0-E7E6-4A7D-80A5-F36D7CEC2F39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8CC06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600228C-48DD-4C86-AB24-CD53F40CDB4A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8C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482431F-A476-4615-A1AC-9D5D016E2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840" y="5313797"/>
              <a:ext cx="679091" cy="576000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F4208C6-3A58-41A7-94CD-DB0110325E74}"/>
              </a:ext>
            </a:extLst>
          </p:cNvPr>
          <p:cNvGrpSpPr/>
          <p:nvPr/>
        </p:nvGrpSpPr>
        <p:grpSpPr>
          <a:xfrm>
            <a:off x="7177462" y="2453370"/>
            <a:ext cx="438810" cy="429923"/>
            <a:chOff x="5608185" y="2412109"/>
            <a:chExt cx="438810" cy="429923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EA0E318-AF5B-4E12-B9C2-C2C6140FDA08}"/>
                </a:ext>
              </a:extLst>
            </p:cNvPr>
            <p:cNvGrpSpPr/>
            <p:nvPr/>
          </p:nvGrpSpPr>
          <p:grpSpPr>
            <a:xfrm>
              <a:off x="5617072" y="2412109"/>
              <a:ext cx="429923" cy="429923"/>
              <a:chOff x="251520" y="2529000"/>
              <a:chExt cx="828000" cy="828000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CD50E42-25E4-46B0-8C37-3141B4814B74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8CC06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BC182F0-7F6F-4F87-8541-85B4B876F743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8CC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DB25925B-703B-42BB-B382-4C58EBE8B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185" y="2446820"/>
              <a:ext cx="420117" cy="331060"/>
            </a:xfrm>
            <a:prstGeom prst="rect">
              <a:avLst/>
            </a:prstGeom>
          </p:spPr>
        </p:pic>
      </p:grp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92044F16-B045-4191-A881-821F4720B0E4}"/>
              </a:ext>
            </a:extLst>
          </p:cNvPr>
          <p:cNvSpPr/>
          <p:nvPr/>
        </p:nvSpPr>
        <p:spPr>
          <a:xfrm rot="16200000">
            <a:off x="6678667" y="2544125"/>
            <a:ext cx="356400" cy="10800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C5738B-A4E3-4A98-9CB0-144216A689C2}"/>
              </a:ext>
            </a:extLst>
          </p:cNvPr>
          <p:cNvSpPr txBox="1"/>
          <p:nvPr/>
        </p:nvSpPr>
        <p:spPr>
          <a:xfrm>
            <a:off x="3563888" y="3697177"/>
            <a:ext cx="804592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Website Exploration</a:t>
            </a:r>
            <a:endParaRPr lang="zh-CN" altLang="en-US" sz="935" b="1" dirty="0">
              <a:solidFill>
                <a:srgbClr val="6080A6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B80F9D4-4488-42E1-80BE-A09FC99327F1}"/>
              </a:ext>
            </a:extLst>
          </p:cNvPr>
          <p:cNvSpPr/>
          <p:nvPr/>
        </p:nvSpPr>
        <p:spPr>
          <a:xfrm>
            <a:off x="5042243" y="2871832"/>
            <a:ext cx="746710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Data Analysis</a:t>
            </a:r>
            <a:endParaRPr lang="zh-CN" altLang="en-US" sz="935" b="1" dirty="0">
              <a:solidFill>
                <a:srgbClr val="6080A6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BADD01-26E1-40DB-9928-92219FE2CBDD}"/>
              </a:ext>
            </a:extLst>
          </p:cNvPr>
          <p:cNvSpPr txBox="1"/>
          <p:nvPr/>
        </p:nvSpPr>
        <p:spPr>
          <a:xfrm>
            <a:off x="6457380" y="3695099"/>
            <a:ext cx="804591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Data</a:t>
            </a:r>
            <a:r>
              <a:rPr lang="en-US" altLang="zh-CN" sz="935" dirty="0">
                <a:solidFill>
                  <a:srgbClr val="6080A6"/>
                </a:solidFill>
              </a:rPr>
              <a:t> </a:t>
            </a:r>
            <a:r>
              <a:rPr lang="en-US" altLang="zh-CN" sz="935" b="1" dirty="0">
                <a:solidFill>
                  <a:srgbClr val="6080A6"/>
                </a:solidFill>
              </a:rPr>
              <a:t>Scraping</a:t>
            </a:r>
            <a:endParaRPr lang="zh-CN" altLang="en-US" sz="935" b="1" dirty="0">
              <a:solidFill>
                <a:srgbClr val="6080A6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3595D8-062A-4D2D-A422-319D0F45A977}"/>
              </a:ext>
            </a:extLst>
          </p:cNvPr>
          <p:cNvSpPr/>
          <p:nvPr/>
        </p:nvSpPr>
        <p:spPr>
          <a:xfrm>
            <a:off x="7962359" y="3021771"/>
            <a:ext cx="659155" cy="236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Summary</a:t>
            </a:r>
            <a:endParaRPr lang="zh-CN" altLang="en-US" sz="935" b="1" dirty="0">
              <a:solidFill>
                <a:srgbClr val="6080A6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AF7D1B4-BCF4-49A6-963A-9115F506AE80}"/>
              </a:ext>
            </a:extLst>
          </p:cNvPr>
          <p:cNvSpPr txBox="1"/>
          <p:nvPr/>
        </p:nvSpPr>
        <p:spPr>
          <a:xfrm>
            <a:off x="4057987" y="4548255"/>
            <a:ext cx="557347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Tags</a:t>
            </a:r>
            <a:endParaRPr lang="zh-CN" altLang="en-US" sz="935" b="1" dirty="0">
              <a:solidFill>
                <a:srgbClr val="6080A6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C6D5738-BF4E-414C-A116-F0824C47397F}"/>
              </a:ext>
            </a:extLst>
          </p:cNvPr>
          <p:cNvSpPr/>
          <p:nvPr/>
        </p:nvSpPr>
        <p:spPr>
          <a:xfrm>
            <a:off x="4727244" y="4548255"/>
            <a:ext cx="665567" cy="236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Photo IDs</a:t>
            </a:r>
            <a:endParaRPr lang="zh-CN" altLang="en-US" sz="935" b="1" dirty="0">
              <a:solidFill>
                <a:srgbClr val="6080A6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9B8B76A-5357-4FB0-B856-03948AD6F3A7}"/>
              </a:ext>
            </a:extLst>
          </p:cNvPr>
          <p:cNvSpPr/>
          <p:nvPr/>
        </p:nvSpPr>
        <p:spPr>
          <a:xfrm>
            <a:off x="5536547" y="4548255"/>
            <a:ext cx="485972" cy="23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EXIFs</a:t>
            </a:r>
            <a:endParaRPr lang="zh-CN" altLang="en-US" sz="935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D99686D-0225-48A7-9022-ACB019F23487}"/>
              </a:ext>
            </a:extLst>
          </p:cNvPr>
          <p:cNvSpPr/>
          <p:nvPr/>
        </p:nvSpPr>
        <p:spPr>
          <a:xfrm>
            <a:off x="6095392" y="4550062"/>
            <a:ext cx="835485" cy="236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Geolocations</a:t>
            </a:r>
            <a:endParaRPr lang="zh-CN" altLang="en-US" sz="935" b="1" dirty="0">
              <a:solidFill>
                <a:srgbClr val="6080A6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2EF9C4-5523-40B9-B4B0-B87191B4F359}"/>
              </a:ext>
            </a:extLst>
          </p:cNvPr>
          <p:cNvSpPr/>
          <p:nvPr/>
        </p:nvSpPr>
        <p:spPr>
          <a:xfrm>
            <a:off x="5977835" y="2074354"/>
            <a:ext cx="661241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Cameras &amp; Lenses</a:t>
            </a:r>
            <a:endParaRPr lang="zh-CN" altLang="en-US" sz="935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F90E27-78EF-4099-A07A-379C5B62A073}"/>
              </a:ext>
            </a:extLst>
          </p:cNvPr>
          <p:cNvSpPr/>
          <p:nvPr/>
        </p:nvSpPr>
        <p:spPr>
          <a:xfrm>
            <a:off x="6967910" y="2071718"/>
            <a:ext cx="857914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Geographical Distribution</a:t>
            </a:r>
            <a:endParaRPr lang="zh-CN" altLang="en-US" sz="935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57C753-01B4-440D-838E-B12EB212F09A}"/>
              </a:ext>
            </a:extLst>
          </p:cNvPr>
          <p:cNvGrpSpPr/>
          <p:nvPr/>
        </p:nvGrpSpPr>
        <p:grpSpPr>
          <a:xfrm>
            <a:off x="1616560" y="5351027"/>
            <a:ext cx="49164" cy="238131"/>
            <a:chOff x="6948264" y="5279957"/>
            <a:chExt cx="36000" cy="1800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FCBE50-0478-42FD-BAAC-B1ED14908651}"/>
                </a:ext>
              </a:extLst>
            </p:cNvPr>
            <p:cNvSpPr/>
            <p:nvPr/>
          </p:nvSpPr>
          <p:spPr>
            <a:xfrm>
              <a:off x="6948264" y="5279957"/>
              <a:ext cx="36000" cy="3600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D0246EA-4F42-49FE-B98A-B53FFCECE101}"/>
                </a:ext>
              </a:extLst>
            </p:cNvPr>
            <p:cNvSpPr/>
            <p:nvPr/>
          </p:nvSpPr>
          <p:spPr>
            <a:xfrm>
              <a:off x="6948264" y="5351990"/>
              <a:ext cx="36000" cy="3600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2D552BC-0999-4656-83C2-2A2A03F138C5}"/>
                </a:ext>
              </a:extLst>
            </p:cNvPr>
            <p:cNvSpPr/>
            <p:nvPr/>
          </p:nvSpPr>
          <p:spPr>
            <a:xfrm>
              <a:off x="6948264" y="5423998"/>
              <a:ext cx="36000" cy="3600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CE3F410-84F0-4F91-AB27-0AD04C1735BC}"/>
              </a:ext>
            </a:extLst>
          </p:cNvPr>
          <p:cNvSpPr/>
          <p:nvPr/>
        </p:nvSpPr>
        <p:spPr>
          <a:xfrm>
            <a:off x="115984" y="236094"/>
            <a:ext cx="3012741" cy="54505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35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B9420B-312D-47A0-8E24-457670D1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18" y="2834137"/>
            <a:ext cx="9144000" cy="0"/>
          </a:xfrm>
          <a:prstGeom prst="rect">
            <a:avLst/>
          </a:prstGeom>
          <a:solidFill>
            <a:srgbClr val="F3F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JFIFVersion - 1.01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X-Resolution - 72 dpi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Y-Resolution - 72 dpi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Make - NIKON CORPORATION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Orientation - Horizontal (normal)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Software - GIMP 2.8.4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Date and Time (Modified) -2016:05:19 11:40:48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YCbCr Positioning - Centered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ISO Speed - 400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Exif Version - 0230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Date and Time (Original) -2016:05:16 19:56:04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Date and Time (Digitized) -2016:05:16 19:56:04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Components Configuration - Y, Cb, Cr, -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Compressed Bits Per Pixel - 4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Exposure Bias - 0 EV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Max Aperture Value - 3.5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Metering Mode - Multi-segment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Light Source - Unknown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Sub Sec Time - 60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Sub Sec Time Original - 60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Sub Sec Time Digitized - 60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Flashpix Version - 0100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Color Space - sRGB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Sensing Method - One-chip color area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File Source - Digital Camera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Scene Type - Directly photographed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CFAPattern - [Red,Green][Green,Blue]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Custom Rendered - Normal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Exposure Mode - Auto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White Balance - Auto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Digital Zoom Ratio - 1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12124"/>
                </a:solidFill>
                <a:effectLst/>
                <a:latin typeface="Arial" panose="020B0604020202020204" pitchFamily="34" charset="0"/>
                <a:ea typeface="Proxima Nova"/>
              </a:rPr>
              <a:t>Focal Length (35mm format) - 27 mm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2515890-B57E-4516-ACC2-2A104C546237}"/>
              </a:ext>
            </a:extLst>
          </p:cNvPr>
          <p:cNvGrpSpPr/>
          <p:nvPr/>
        </p:nvGrpSpPr>
        <p:grpSpPr>
          <a:xfrm>
            <a:off x="2328674" y="2961692"/>
            <a:ext cx="429923" cy="429923"/>
            <a:chOff x="251520" y="2529000"/>
            <a:chExt cx="828000" cy="828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9D60DD1-CED8-40A1-84D3-878B063509A9}"/>
                </a:ext>
              </a:extLst>
            </p:cNvPr>
            <p:cNvSpPr/>
            <p:nvPr/>
          </p:nvSpPr>
          <p:spPr>
            <a:xfrm>
              <a:off x="251520" y="2529000"/>
              <a:ext cx="828000" cy="828000"/>
            </a:xfrm>
            <a:prstGeom prst="ellipse">
              <a:avLst/>
            </a:prstGeom>
            <a:pattFill prst="wdUpDiag">
              <a:fgClr>
                <a:srgbClr val="FA6F6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5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DA65CB8-AB4F-4C08-A319-078A8933DA3F}"/>
                </a:ext>
              </a:extLst>
            </p:cNvPr>
            <p:cNvGrpSpPr/>
            <p:nvPr/>
          </p:nvGrpSpPr>
          <p:grpSpPr>
            <a:xfrm>
              <a:off x="287520" y="2565000"/>
              <a:ext cx="756000" cy="756000"/>
              <a:chOff x="1547664" y="3685167"/>
              <a:chExt cx="756000" cy="75600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6FBE8B7-75BF-470D-8CAB-755F7193E332}"/>
                  </a:ext>
                </a:extLst>
              </p:cNvPr>
              <p:cNvSpPr/>
              <p:nvPr/>
            </p:nvSpPr>
            <p:spPr>
              <a:xfrm>
                <a:off x="1547664" y="3685167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97032F7-CDB6-4E0F-9F06-50F4BC5E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7664" y="3733066"/>
                <a:ext cx="720000" cy="660202"/>
              </a:xfrm>
              <a:prstGeom prst="rect">
                <a:avLst/>
              </a:prstGeom>
            </p:spPr>
          </p:pic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1726288-6B1D-4FB7-960F-D167C84EAC77}"/>
              </a:ext>
            </a:extLst>
          </p:cNvPr>
          <p:cNvGrpSpPr/>
          <p:nvPr/>
        </p:nvGrpSpPr>
        <p:grpSpPr>
          <a:xfrm>
            <a:off x="4305800" y="1958802"/>
            <a:ext cx="429923" cy="429923"/>
            <a:chOff x="1331640" y="2529000"/>
            <a:chExt cx="828000" cy="828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159021E-0785-4E65-B860-B696D6E67511}"/>
                </a:ext>
              </a:extLst>
            </p:cNvPr>
            <p:cNvGrpSpPr/>
            <p:nvPr/>
          </p:nvGrpSpPr>
          <p:grpSpPr>
            <a:xfrm>
              <a:off x="1331640" y="2529000"/>
              <a:ext cx="828000" cy="828000"/>
              <a:chOff x="251520" y="2529000"/>
              <a:chExt cx="828000" cy="828000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737A53B-AFC0-4F8D-A989-25F6B7F4C009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A6F6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AF0A3F7-9591-4967-925F-5DAD31C4E6B2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15BDBE9-0F7E-4164-9732-8B06CF062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617" y="2612899"/>
              <a:ext cx="684000" cy="565695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CA31986-E651-42DD-A220-DED30DED3241}"/>
              </a:ext>
            </a:extLst>
          </p:cNvPr>
          <p:cNvGrpSpPr/>
          <p:nvPr/>
        </p:nvGrpSpPr>
        <p:grpSpPr>
          <a:xfrm>
            <a:off x="5812836" y="2980385"/>
            <a:ext cx="429923" cy="429923"/>
            <a:chOff x="6961757" y="2565000"/>
            <a:chExt cx="828000" cy="828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4A07EB6-0035-4731-BD34-AF9FC53675B5}"/>
                </a:ext>
              </a:extLst>
            </p:cNvPr>
            <p:cNvGrpSpPr/>
            <p:nvPr/>
          </p:nvGrpSpPr>
          <p:grpSpPr>
            <a:xfrm>
              <a:off x="6961757" y="2565000"/>
              <a:ext cx="828000" cy="828000"/>
              <a:chOff x="251520" y="2529000"/>
              <a:chExt cx="828000" cy="828000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82D6695-6178-406D-AC92-62A338881B2F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A6F6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3603B89-9626-4902-B73F-C7A9E6705112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7A44247-1796-4B32-B359-561CA452E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060" y="2669301"/>
              <a:ext cx="597394" cy="576000"/>
            </a:xfrm>
            <a:prstGeom prst="rect">
              <a:avLst/>
            </a:prstGeom>
          </p:spPr>
        </p:pic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160356-8533-4D01-AF29-0020208FB7FE}"/>
              </a:ext>
            </a:extLst>
          </p:cNvPr>
          <p:cNvGrpSpPr/>
          <p:nvPr/>
        </p:nvGrpSpPr>
        <p:grpSpPr>
          <a:xfrm>
            <a:off x="3275839" y="2971380"/>
            <a:ext cx="429923" cy="429923"/>
            <a:chOff x="2075690" y="2547657"/>
            <a:chExt cx="828000" cy="828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9103175-9F1B-4DD4-BB58-C126664F9BC6}"/>
                </a:ext>
              </a:extLst>
            </p:cNvPr>
            <p:cNvGrpSpPr/>
            <p:nvPr/>
          </p:nvGrpSpPr>
          <p:grpSpPr>
            <a:xfrm>
              <a:off x="2075690" y="2547657"/>
              <a:ext cx="828000" cy="828000"/>
              <a:chOff x="251520" y="2529000"/>
              <a:chExt cx="828000" cy="828000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1EDC769-E30B-43F0-8D92-4EB098242373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A6F6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AF803AF-E318-4489-AE65-985098AD68E7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18EE1C79-B6FB-4B38-8AC9-1C163255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195" y="2661844"/>
              <a:ext cx="686989" cy="648000"/>
            </a:xfrm>
            <a:prstGeom prst="rect">
              <a:avLst/>
            </a:prstGeom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0A24B8F-9A36-4FFF-8E1A-F05B682F7A34}"/>
              </a:ext>
            </a:extLst>
          </p:cNvPr>
          <p:cNvGrpSpPr/>
          <p:nvPr/>
        </p:nvGrpSpPr>
        <p:grpSpPr>
          <a:xfrm>
            <a:off x="3836671" y="2971380"/>
            <a:ext cx="429923" cy="429923"/>
            <a:chOff x="3155810" y="2547657"/>
            <a:chExt cx="828000" cy="828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1A49AF3-7644-4F63-BFA3-0B2C985219AD}"/>
                </a:ext>
              </a:extLst>
            </p:cNvPr>
            <p:cNvGrpSpPr/>
            <p:nvPr/>
          </p:nvGrpSpPr>
          <p:grpSpPr>
            <a:xfrm>
              <a:off x="3155810" y="2547657"/>
              <a:ext cx="828000" cy="828000"/>
              <a:chOff x="251520" y="2529000"/>
              <a:chExt cx="828000" cy="82800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02AFB8F-B837-46A2-BAD4-C35410785026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A6F6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4ACE25F-87C4-4515-9942-4BFA2C26DFF6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7CA8B11-4BF2-41CA-A98E-CA8A8198A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844" y="2637000"/>
              <a:ext cx="771931" cy="684000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5BC6AE1-6340-4311-8FAE-831CFC54E84F}"/>
              </a:ext>
            </a:extLst>
          </p:cNvPr>
          <p:cNvGrpSpPr/>
          <p:nvPr/>
        </p:nvGrpSpPr>
        <p:grpSpPr>
          <a:xfrm>
            <a:off x="4397503" y="2971380"/>
            <a:ext cx="429923" cy="429923"/>
            <a:chOff x="4235930" y="2547657"/>
            <a:chExt cx="828000" cy="8280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3AF690F-18BA-408A-8CC0-3737717B1F46}"/>
                </a:ext>
              </a:extLst>
            </p:cNvPr>
            <p:cNvGrpSpPr/>
            <p:nvPr/>
          </p:nvGrpSpPr>
          <p:grpSpPr>
            <a:xfrm>
              <a:off x="4235930" y="2547657"/>
              <a:ext cx="828000" cy="828000"/>
              <a:chOff x="251520" y="2529000"/>
              <a:chExt cx="828000" cy="828000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D0B5C72-CF73-4624-9884-905ADD98F401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A6F6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47B5552-79E3-42B1-B9E6-7F3AA65D8DFD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E056438-18BB-4B95-A06A-A6C76F1F0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67" y="2655000"/>
              <a:ext cx="681252" cy="648000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C67096F-EBA3-44AF-93FE-0654DC5D7C34}"/>
              </a:ext>
            </a:extLst>
          </p:cNvPr>
          <p:cNvGrpSpPr/>
          <p:nvPr/>
        </p:nvGrpSpPr>
        <p:grpSpPr>
          <a:xfrm>
            <a:off x="4964630" y="2980386"/>
            <a:ext cx="429923" cy="432711"/>
            <a:chOff x="5328176" y="2565000"/>
            <a:chExt cx="828000" cy="83336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EEE0293-2A0F-4AF6-9970-2BAF53064F0B}"/>
                </a:ext>
              </a:extLst>
            </p:cNvPr>
            <p:cNvGrpSpPr/>
            <p:nvPr/>
          </p:nvGrpSpPr>
          <p:grpSpPr>
            <a:xfrm>
              <a:off x="5328176" y="2565000"/>
              <a:ext cx="828000" cy="828000"/>
              <a:chOff x="251520" y="2529000"/>
              <a:chExt cx="828000" cy="8280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8B8DD92-8D64-4AD0-A7B0-830A2D40963D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A6F6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5563422-1313-4BE2-A83B-5B82DC7640B2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B5ACA39-4D9F-46C1-8575-7E50731A7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031" y="2750369"/>
              <a:ext cx="753153" cy="648000"/>
            </a:xfrm>
            <a:prstGeom prst="rect">
              <a:avLst/>
            </a:prstGeom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C6002A0-CA29-4EBB-9957-54199BF1C4D8}"/>
              </a:ext>
            </a:extLst>
          </p:cNvPr>
          <p:cNvGrpSpPr/>
          <p:nvPr/>
        </p:nvGrpSpPr>
        <p:grpSpPr>
          <a:xfrm>
            <a:off x="6348014" y="2969118"/>
            <a:ext cx="429923" cy="429923"/>
            <a:chOff x="7992472" y="2543301"/>
            <a:chExt cx="828000" cy="82800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0035FD1-8036-43A3-8C52-ACE9808C055B}"/>
                </a:ext>
              </a:extLst>
            </p:cNvPr>
            <p:cNvGrpSpPr/>
            <p:nvPr/>
          </p:nvGrpSpPr>
          <p:grpSpPr>
            <a:xfrm>
              <a:off x="7992472" y="2543301"/>
              <a:ext cx="828000" cy="828000"/>
              <a:chOff x="251520" y="2529000"/>
              <a:chExt cx="828000" cy="828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29C2BA5-9085-4C2E-8C4F-64B86F901F5A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A6F6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BA977D-9F11-4CDC-96E2-C78B0B3D7D9E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C5BA4C1F-47AC-41DB-9073-AE950658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835" y="2672992"/>
              <a:ext cx="675591" cy="684000"/>
            </a:xfrm>
            <a:prstGeom prst="rect">
              <a:avLst/>
            </a:prstGeom>
          </p:spPr>
        </p:pic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260C10F4-8789-44AF-9533-C5ADA9E2DC5C}"/>
              </a:ext>
            </a:extLst>
          </p:cNvPr>
          <p:cNvSpPr txBox="1"/>
          <p:nvPr/>
        </p:nvSpPr>
        <p:spPr>
          <a:xfrm>
            <a:off x="1970875" y="3429000"/>
            <a:ext cx="1152197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b="1" dirty="0">
                <a:solidFill>
                  <a:srgbClr val="6080A6"/>
                </a:solidFill>
              </a:rPr>
              <a:t>Website Exploration</a:t>
            </a:r>
            <a:endParaRPr lang="zh-CN" altLang="en-US" sz="935" b="1" dirty="0">
              <a:solidFill>
                <a:srgbClr val="6080A6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72DC7CE-6A90-4A3E-B505-59D6F94A569E}"/>
              </a:ext>
            </a:extLst>
          </p:cNvPr>
          <p:cNvSpPr txBox="1"/>
          <p:nvPr/>
        </p:nvSpPr>
        <p:spPr>
          <a:xfrm>
            <a:off x="4116379" y="2452068"/>
            <a:ext cx="804591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dirty="0">
                <a:solidFill>
                  <a:srgbClr val="6080A6"/>
                </a:solidFill>
              </a:rPr>
              <a:t>Data Scraping</a:t>
            </a:r>
            <a:endParaRPr lang="zh-CN" altLang="en-US" sz="935" dirty="0">
              <a:solidFill>
                <a:srgbClr val="6080A6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896AD96-B21F-40B7-98E2-60402D1A6E2F}"/>
              </a:ext>
            </a:extLst>
          </p:cNvPr>
          <p:cNvSpPr txBox="1"/>
          <p:nvPr/>
        </p:nvSpPr>
        <p:spPr>
          <a:xfrm>
            <a:off x="3513309" y="3429000"/>
            <a:ext cx="337233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dirty="0">
                <a:solidFill>
                  <a:srgbClr val="6080A6"/>
                </a:solidFill>
              </a:rPr>
              <a:t>Tags</a:t>
            </a:r>
            <a:endParaRPr lang="zh-CN" altLang="en-US" sz="935" dirty="0">
              <a:solidFill>
                <a:srgbClr val="6080A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A773F2B-18DE-42A3-9E7C-62436BAF07B5}"/>
              </a:ext>
            </a:extLst>
          </p:cNvPr>
          <p:cNvSpPr txBox="1"/>
          <p:nvPr/>
        </p:nvSpPr>
        <p:spPr>
          <a:xfrm>
            <a:off x="3756999" y="2716269"/>
            <a:ext cx="589265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dirty="0">
                <a:solidFill>
                  <a:srgbClr val="6080A6"/>
                </a:solidFill>
              </a:rPr>
              <a:t>Photo IDs</a:t>
            </a:r>
            <a:endParaRPr lang="zh-CN" altLang="en-US" sz="935" dirty="0">
              <a:solidFill>
                <a:srgbClr val="6080A6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ED7229F-BCD0-44A3-BF84-3A2DD692D6B5}"/>
              </a:ext>
            </a:extLst>
          </p:cNvPr>
          <p:cNvSpPr txBox="1"/>
          <p:nvPr/>
        </p:nvSpPr>
        <p:spPr>
          <a:xfrm>
            <a:off x="4614530" y="3444478"/>
            <a:ext cx="387393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dirty="0">
                <a:solidFill>
                  <a:srgbClr val="6080A6"/>
                </a:solidFill>
              </a:rPr>
              <a:t>EXIFs</a:t>
            </a:r>
            <a:endParaRPr lang="zh-CN" altLang="en-US" sz="935" dirty="0">
              <a:solidFill>
                <a:srgbClr val="6080A6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253EEA-BB81-464B-A602-DD53EDB721DC}"/>
              </a:ext>
            </a:extLst>
          </p:cNvPr>
          <p:cNvSpPr txBox="1"/>
          <p:nvPr/>
        </p:nvSpPr>
        <p:spPr>
          <a:xfrm>
            <a:off x="5001923" y="2740492"/>
            <a:ext cx="760176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dirty="0">
                <a:solidFill>
                  <a:srgbClr val="6080A6"/>
                </a:solidFill>
              </a:rPr>
              <a:t>Geolocations</a:t>
            </a:r>
            <a:endParaRPr lang="zh-CN" altLang="en-US" sz="935" dirty="0">
              <a:solidFill>
                <a:srgbClr val="6080A6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AEED093-3414-4345-AEFD-3462270B5AD7}"/>
              </a:ext>
            </a:extLst>
          </p:cNvPr>
          <p:cNvSpPr txBox="1"/>
          <p:nvPr/>
        </p:nvSpPr>
        <p:spPr>
          <a:xfrm>
            <a:off x="5681262" y="3444084"/>
            <a:ext cx="760176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dirty="0">
                <a:solidFill>
                  <a:srgbClr val="6080A6"/>
                </a:solidFill>
              </a:rPr>
              <a:t>Data Analysis</a:t>
            </a:r>
            <a:endParaRPr lang="zh-CN" altLang="en-US" sz="935" dirty="0">
              <a:solidFill>
                <a:srgbClr val="6080A6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001F4A-2F32-4C9B-801A-AEDC40F9F751}"/>
              </a:ext>
            </a:extLst>
          </p:cNvPr>
          <p:cNvSpPr txBox="1"/>
          <p:nvPr/>
        </p:nvSpPr>
        <p:spPr>
          <a:xfrm>
            <a:off x="6204705" y="2702078"/>
            <a:ext cx="760176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5" dirty="0">
                <a:solidFill>
                  <a:srgbClr val="6080A6"/>
                </a:solidFill>
              </a:rPr>
              <a:t>Summary</a:t>
            </a:r>
            <a:endParaRPr lang="zh-CN" altLang="en-US" sz="935" dirty="0">
              <a:solidFill>
                <a:srgbClr val="6080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77C98EA-7FAA-4F73-85D7-ECB9C0319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02" y="1749944"/>
            <a:ext cx="1228962" cy="1016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549993-117B-4466-98F8-95C81023B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91" y="882506"/>
            <a:ext cx="1175393" cy="10777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7DF8B4-4E73-4E9B-AE30-E75F123C0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3" y="2471536"/>
            <a:ext cx="1086756" cy="10478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7CC2FD-7DDE-4748-A80C-83D5C9AC7E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40" y="2806243"/>
            <a:ext cx="1216326" cy="10777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9BCDB27-258D-4890-8D3E-8D831C4BC0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1" y="3552769"/>
            <a:ext cx="1133083" cy="10777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53A4A27-1470-41DF-B2B5-ABD5039EB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39" y="1635533"/>
            <a:ext cx="1142622" cy="10777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115270C-D715-435A-8675-CDD3D05F2D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56" y="4018840"/>
            <a:ext cx="1252669" cy="10777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64A8E47-B346-4E99-85EA-6B6EBFB7059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72" y="3765499"/>
            <a:ext cx="1064522" cy="107777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C4DDC7D-AAE3-44E9-BB76-86CCC6DE192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99" y="2300275"/>
            <a:ext cx="1242433" cy="105382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4742817F-B7B2-449B-B2ED-A44437F12052}"/>
              </a:ext>
            </a:extLst>
          </p:cNvPr>
          <p:cNvGrpSpPr/>
          <p:nvPr/>
        </p:nvGrpSpPr>
        <p:grpSpPr>
          <a:xfrm>
            <a:off x="3488048" y="4326331"/>
            <a:ext cx="429923" cy="429923"/>
            <a:chOff x="2484388" y="5157192"/>
            <a:chExt cx="828000" cy="828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15DBDDE-A93A-4AE0-9E7F-0BE795B3CE23}"/>
                </a:ext>
              </a:extLst>
            </p:cNvPr>
            <p:cNvGrpSpPr/>
            <p:nvPr/>
          </p:nvGrpSpPr>
          <p:grpSpPr>
            <a:xfrm>
              <a:off x="2484388" y="5157192"/>
              <a:ext cx="828000" cy="828000"/>
              <a:chOff x="251520" y="2529000"/>
              <a:chExt cx="828000" cy="82800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02BBB28C-80DD-4DA7-83DC-6387C26FD8A1}"/>
                  </a:ext>
                </a:extLst>
              </p:cNvPr>
              <p:cNvSpPr/>
              <p:nvPr/>
            </p:nvSpPr>
            <p:spPr>
              <a:xfrm>
                <a:off x="251520" y="2529000"/>
                <a:ext cx="828000" cy="828000"/>
              </a:xfrm>
              <a:prstGeom prst="ellipse">
                <a:avLst/>
              </a:prstGeom>
              <a:pattFill prst="wdUpDiag">
                <a:fgClr>
                  <a:srgbClr val="FA6F6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AF34956-8666-4CAB-BDCC-575EA919B384}"/>
                  </a:ext>
                </a:extLst>
              </p:cNvPr>
              <p:cNvSpPr/>
              <p:nvPr/>
            </p:nvSpPr>
            <p:spPr>
              <a:xfrm>
                <a:off x="287520" y="2565000"/>
                <a:ext cx="756000" cy="756000"/>
              </a:xfrm>
              <a:prstGeom prst="ellipse">
                <a:avLst/>
              </a:prstGeom>
              <a:solidFill>
                <a:srgbClr val="FA6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2E2D690-7399-4ACD-929A-65EE3326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002" y="5283192"/>
              <a:ext cx="679091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004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1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41</Words>
  <Application>Microsoft Office PowerPoint</Application>
  <PresentationFormat>全屏显示(4:3)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Proxima Nova</vt:lpstr>
      <vt:lpstr>等线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Valar Morghulis</dc:creator>
  <cp:lastModifiedBy>Valar Morghulis</cp:lastModifiedBy>
  <cp:revision>103</cp:revision>
  <dcterms:created xsi:type="dcterms:W3CDTF">2018-07-03T19:29:54Z</dcterms:created>
  <dcterms:modified xsi:type="dcterms:W3CDTF">2018-11-02T19:12:16Z</dcterms:modified>
</cp:coreProperties>
</file>