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Harmonic_mean" TargetMode="External"/><Relationship Id="rId3" Type="http://schemas.openxmlformats.org/officeDocument/2006/relationships/hyperlink" Target="https://en.wikipedia.org/wiki/Precision_and_recal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31F20"/>
                </a:solidFill>
              </a:rPr>
              <a:t>An electroencephalogram (EEG) is a test used to evaluate the electrical activity in the brain. multivariate time series</a:t>
            </a:r>
            <a:endParaRPr sz="1350">
              <a:solidFill>
                <a:srgbClr val="231F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31F20"/>
                </a:solidFill>
              </a:rPr>
              <a:t>Temple University Hospital EEG corpus (Obeid and Picone, 2016).</a:t>
            </a:r>
            <a:endParaRPr sz="1350">
              <a:solidFill>
                <a:srgbClr val="231F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31F20"/>
                </a:solidFill>
              </a:rPr>
              <a:t>It contains 16,950 sessions from 10,865 unique subjects.</a:t>
            </a:r>
            <a:endParaRPr sz="1350">
              <a:solidFill>
                <a:srgbClr val="231F2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99744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99744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METEOR:</a:t>
            </a:r>
            <a:r>
              <a:rPr lang="en" sz="1050">
                <a:highlight>
                  <a:srgbClr val="FFFFFF"/>
                </a:highlight>
              </a:rPr>
              <a:t>The metric is based on the </a:t>
            </a:r>
            <a:r>
              <a:rPr lang="en" sz="1050">
                <a:highlight>
                  <a:srgbClr val="FFFFFF"/>
                </a:highlight>
                <a:uFill>
                  <a:noFill/>
                </a:uFill>
                <a:hlinkClick r:id="rId2"/>
              </a:rPr>
              <a:t>harmonic mean</a:t>
            </a:r>
            <a:r>
              <a:rPr lang="en" sz="1050">
                <a:highlight>
                  <a:srgbClr val="FFFFFF"/>
                </a:highlight>
              </a:rPr>
              <a:t> of unigram </a:t>
            </a:r>
            <a:r>
              <a:rPr lang="en" sz="1050">
                <a:highlight>
                  <a:srgbClr val="FFFFFF"/>
                </a:highlight>
                <a:uFill>
                  <a:noFill/>
                </a:uFill>
                <a:hlinkClick r:id="rId3"/>
              </a:rPr>
              <a:t>precision and recall</a:t>
            </a:r>
            <a:r>
              <a:rPr lang="en" sz="1050">
                <a:highlight>
                  <a:srgbClr val="FFFFFF"/>
                </a:highlight>
              </a:rPr>
              <a:t>, with recall weighted higher than precision,Higher METEOR scores are considered better in different NLP tasks..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BLEU;BLEU score is defined as the geometric mean of n-gram precision scores multiplied by a brevity penalty for short sentence(Papineni et al., 2002). Brevity penalty gives a penalty on sentences which are shorter than the reference thus it prevents shorter sentences from obtaining higher score. This score ranges from 0-100% and higher is considered better.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isip.piconepress.com/projects/tuh_ee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750"/>
            <a:ext cx="85206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Medical</a:t>
            </a:r>
            <a:r>
              <a:rPr lang="en" sz="3600"/>
              <a:t> Text Generation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Jialong Yin, Tianqi Wu, Peiyao Li, Kaichen Le, Beichen Zhang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252975"/>
            <a:ext cx="85206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Plan: Automatic report generation from EEG recordings / X-ray Image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5" y="2642300"/>
            <a:ext cx="8810774" cy="22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2005838"/>
            <a:ext cx="8217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TUH EEG</a:t>
            </a:r>
            <a:r>
              <a:rPr lang="en" sz="1800"/>
              <a:t> (16,950 EEG Samples from 10,865 patients)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78100" y="357325"/>
            <a:ext cx="85878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Why automatic generation?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Labor intensive and </a:t>
            </a: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rror-prone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Thorough knowledge and extensive experience needed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Metric: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METEOR (Metric for Evaluation of Translation with Explicit Ordering)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BLEU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bilingual evaluation understudy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Software: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 medical report generator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