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6"/>
  </p:normalViewPr>
  <p:slideViewPr>
    <p:cSldViewPr snapToGrid="0" snapToObjects="1">
      <p:cViewPr varScale="1">
        <p:scale>
          <a:sx n="101" d="100"/>
          <a:sy n="101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E18AB-9373-D646-A10C-45FE181FE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E211FA-8576-544D-9B4F-3F9E01B55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6CF46A-06D8-BB4B-AE8F-6D2B9A6FE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E267-DB3A-DE48-B746-74813BA3AF73}" type="datetimeFigureOut">
              <a:rPr kumimoji="1" lang="zh-CN" altLang="en-US" smtClean="0"/>
              <a:t>2019/12/27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EB053B-CCA4-9D42-BB5E-436B49FEE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ED2BA3-B44A-1745-A456-0F506071E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A51E-2408-7B4F-B59A-F5E3E94E08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7839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BCE74-A73A-F748-A58E-96C5FBD0C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DF27AF-DFFD-394B-AAEE-70D1F4E0D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2E51AA-C27E-7543-963C-3F9756624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E267-DB3A-DE48-B746-74813BA3AF73}" type="datetimeFigureOut">
              <a:rPr kumimoji="1" lang="zh-CN" altLang="en-US" smtClean="0"/>
              <a:t>2019/12/27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5D51E0-542B-B048-A2EA-61C653231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09D0E7-7F84-1349-B409-24F192BC6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A51E-2408-7B4F-B59A-F5E3E94E08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5732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C277639-D866-6F43-ADC9-A5C5F6A095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95FE4B-84CE-804D-BCC2-B53F4EFE1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383642-4F09-6D46-AE54-B7FEF4C9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E267-DB3A-DE48-B746-74813BA3AF73}" type="datetimeFigureOut">
              <a:rPr kumimoji="1" lang="zh-CN" altLang="en-US" smtClean="0"/>
              <a:t>2019/12/27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A4ED2A-6311-7D48-9E39-B11DB0315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0180AE-CDDE-CF46-A392-137361296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A51E-2408-7B4F-B59A-F5E3E94E08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3678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F568DB-2A4F-534F-BD16-4E58147C4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3D93BC-1538-C54E-A195-84779EAAD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A257C1-0681-1041-8430-74A5459FF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E267-DB3A-DE48-B746-74813BA3AF73}" type="datetimeFigureOut">
              <a:rPr kumimoji="1" lang="zh-CN" altLang="en-US" smtClean="0"/>
              <a:t>2019/12/27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F8C934-EC21-A445-B48B-BD0C5CB54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BEBFAF-3D0C-1547-AFD9-29AF1F193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A51E-2408-7B4F-B59A-F5E3E94E08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0513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DF509-79DF-C24B-BAEF-6486D91BF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AEEA3C-FFD2-AB41-9993-EEE9FF0C8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A59607-F0F8-1644-AEE7-FF99EB269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E267-DB3A-DE48-B746-74813BA3AF73}" type="datetimeFigureOut">
              <a:rPr kumimoji="1" lang="zh-CN" altLang="en-US" smtClean="0"/>
              <a:t>2019/12/27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E2DCCD-63F7-B848-A834-072E79870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5D9923-68D1-EC40-8076-B4BE706E3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A51E-2408-7B4F-B59A-F5E3E94E08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919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B06F1-2BA0-A84C-ACA2-BF54D0B70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135EB2-2CFE-374B-804D-307A82629F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BEA95A-F017-5847-9706-B4B2A427D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796998-DA41-F04D-B871-20AFA2062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E267-DB3A-DE48-B746-74813BA3AF73}" type="datetimeFigureOut">
              <a:rPr kumimoji="1" lang="zh-CN" altLang="en-US" smtClean="0"/>
              <a:t>2019/12/27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C3112F-777C-7E48-BD33-027E055C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EC7AEC-41AB-D149-AC70-FFC091457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A51E-2408-7B4F-B59A-F5E3E94E08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99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CEA8DD-9C03-4C49-A575-5A9F0DC96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7B5789-488C-C64F-A282-754E07E4A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3031EB-AAE5-EA45-9E1C-5586EF735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55185E-0BE3-DC40-8BCD-35184ED87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6AF053-C43D-144F-9862-BB2AF8417C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8A99AC-A03D-5C41-B976-AB9EE7414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E267-DB3A-DE48-B746-74813BA3AF73}" type="datetimeFigureOut">
              <a:rPr kumimoji="1" lang="zh-CN" altLang="en-US" smtClean="0"/>
              <a:t>2019/12/27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386DB7-A31D-4541-A0EF-9DF5DF561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C3E7645-D4E0-3B47-8D16-6D73147F4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A51E-2408-7B4F-B59A-F5E3E94E08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298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BB228F-2214-D446-9521-FC5DFF30D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5F13AA2-926C-7748-B4B6-F3B745FBB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E267-DB3A-DE48-B746-74813BA3AF73}" type="datetimeFigureOut">
              <a:rPr kumimoji="1" lang="zh-CN" altLang="en-US" smtClean="0"/>
              <a:t>2019/12/27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058AD6-C4EC-8D4A-AB33-36CE63FB8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4449CDB-23BA-5645-B07D-6975E777A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A51E-2408-7B4F-B59A-F5E3E94E08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017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2CC0A8-3D6B-A440-8FFF-CC7B1550E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E267-DB3A-DE48-B746-74813BA3AF73}" type="datetimeFigureOut">
              <a:rPr kumimoji="1" lang="zh-CN" altLang="en-US" smtClean="0"/>
              <a:t>2019/12/27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7E15C8-C45E-704B-AD0D-C7A6B12ED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51B4A7-5B53-F942-A47C-2523033CF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A51E-2408-7B4F-B59A-F5E3E94E08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4176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DFA8E-41B9-B446-AC46-5D1999076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5B1A7E-8D1C-2247-A575-1AF7BA38E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BEBD39-7BA2-494A-90ED-E337A8481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CA2156-E9D1-7349-BBBF-35CAAB3E3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E267-DB3A-DE48-B746-74813BA3AF73}" type="datetimeFigureOut">
              <a:rPr kumimoji="1" lang="zh-CN" altLang="en-US" smtClean="0"/>
              <a:t>2019/12/27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E7E8E9-AD6F-AA44-A754-C6BE42EB0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3AC9CE-3BAE-664B-B3F1-033A66B95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A51E-2408-7B4F-B59A-F5E3E94E08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50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9BE4A-CDC8-0445-AE96-ECD20CC03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053164-9BC1-2C45-8625-833A4FEAE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A2EA52-CFEE-E246-9C80-55E0FF708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588018-D628-6845-8598-DE57C59AB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E267-DB3A-DE48-B746-74813BA3AF73}" type="datetimeFigureOut">
              <a:rPr kumimoji="1" lang="zh-CN" altLang="en-US" smtClean="0"/>
              <a:t>2019/12/27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DADA12-05C6-E641-8936-0846C40D6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DAF392-5841-A649-98B4-0C1CAF94E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A51E-2408-7B4F-B59A-F5E3E94E08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842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D58F428-5712-994A-866D-624E32B63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D25CCC-42D1-8C4E-AE1A-249DA5890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DC494E-4E94-C44E-B8BC-1F74BFEC9E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8E267-DB3A-DE48-B746-74813BA3AF73}" type="datetimeFigureOut">
              <a:rPr kumimoji="1" lang="zh-CN" altLang="en-US" smtClean="0"/>
              <a:t>2019/12/27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FE720E-D253-654D-ACB3-10821D234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8D8E03-C34D-BF4D-994F-9220ACDA15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9A51E-2408-7B4F-B59A-F5E3E94E08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292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388E8D7-8FB4-7341-AE3F-9231704ED69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4" y="335893"/>
            <a:ext cx="11951576" cy="6908800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ACA3CAF4-314A-964E-929D-A54788695206}"/>
              </a:ext>
            </a:extLst>
          </p:cNvPr>
          <p:cNvSpPr/>
          <p:nvPr/>
        </p:nvSpPr>
        <p:spPr>
          <a:xfrm>
            <a:off x="210207" y="1965435"/>
            <a:ext cx="399393" cy="43092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AB638B1-5219-1642-BDC4-B904EF02B259}"/>
              </a:ext>
            </a:extLst>
          </p:cNvPr>
          <p:cNvSpPr/>
          <p:nvPr/>
        </p:nvSpPr>
        <p:spPr>
          <a:xfrm>
            <a:off x="2096814" y="1965435"/>
            <a:ext cx="399393" cy="43092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93CAE38-7D42-2A49-8FEE-2585F7741857}"/>
              </a:ext>
            </a:extLst>
          </p:cNvPr>
          <p:cNvSpPr/>
          <p:nvPr/>
        </p:nvSpPr>
        <p:spPr>
          <a:xfrm>
            <a:off x="4040352" y="2026743"/>
            <a:ext cx="362607" cy="33107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A8BD3FC-D253-6146-AA20-A15C6CB09522}"/>
              </a:ext>
            </a:extLst>
          </p:cNvPr>
          <p:cNvSpPr/>
          <p:nvPr/>
        </p:nvSpPr>
        <p:spPr>
          <a:xfrm>
            <a:off x="1376416" y="4121368"/>
            <a:ext cx="362607" cy="3310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C60B7EA-4611-1E42-A8F0-EA2E85493024}"/>
              </a:ext>
            </a:extLst>
          </p:cNvPr>
          <p:cNvSpPr/>
          <p:nvPr/>
        </p:nvSpPr>
        <p:spPr>
          <a:xfrm>
            <a:off x="1413641" y="5249916"/>
            <a:ext cx="362607" cy="3310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C70886A-2AB2-2B44-A983-50A992C4C349}"/>
              </a:ext>
            </a:extLst>
          </p:cNvPr>
          <p:cNvSpPr/>
          <p:nvPr/>
        </p:nvSpPr>
        <p:spPr>
          <a:xfrm>
            <a:off x="4133850" y="4007068"/>
            <a:ext cx="362607" cy="3310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E59401C-969B-A24E-BB58-BDC6BAB97B6F}"/>
              </a:ext>
            </a:extLst>
          </p:cNvPr>
          <p:cNvSpPr/>
          <p:nvPr/>
        </p:nvSpPr>
        <p:spPr>
          <a:xfrm>
            <a:off x="6421382" y="1695668"/>
            <a:ext cx="362607" cy="3310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2C7138-344D-104D-8A65-B9D2ACD81FF5}"/>
              </a:ext>
            </a:extLst>
          </p:cNvPr>
          <p:cNvSpPr/>
          <p:nvPr/>
        </p:nvSpPr>
        <p:spPr>
          <a:xfrm>
            <a:off x="6421382" y="2928441"/>
            <a:ext cx="362607" cy="3310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7C3F103-1F28-C44F-8A5E-FDB347E6D2C5}"/>
              </a:ext>
            </a:extLst>
          </p:cNvPr>
          <p:cNvSpPr/>
          <p:nvPr/>
        </p:nvSpPr>
        <p:spPr>
          <a:xfrm>
            <a:off x="6421381" y="3771461"/>
            <a:ext cx="362607" cy="3310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9</a:t>
            </a:r>
            <a:endParaRPr kumimoji="1"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51B5DA4-6E32-2545-BEC2-D22B6E828CE8}"/>
              </a:ext>
            </a:extLst>
          </p:cNvPr>
          <p:cNvSpPr/>
          <p:nvPr/>
        </p:nvSpPr>
        <p:spPr>
          <a:xfrm>
            <a:off x="6421381" y="5390493"/>
            <a:ext cx="457200" cy="3310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/>
              <a:t>10</a:t>
            </a:r>
            <a:endParaRPr kumimoji="1" lang="zh-CN" altLang="en-US" sz="1000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51266532-F9E1-5845-A87C-E7973063B950}"/>
              </a:ext>
            </a:extLst>
          </p:cNvPr>
          <p:cNvSpPr/>
          <p:nvPr/>
        </p:nvSpPr>
        <p:spPr>
          <a:xfrm>
            <a:off x="8507686" y="1900174"/>
            <a:ext cx="457200" cy="3310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/>
              <a:t>11</a:t>
            </a:r>
            <a:endParaRPr kumimoji="1" lang="zh-CN" altLang="en-US" sz="1000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6781F676-69BA-F14E-BB73-E299DCB44047}"/>
              </a:ext>
            </a:extLst>
          </p:cNvPr>
          <p:cNvSpPr/>
          <p:nvPr/>
        </p:nvSpPr>
        <p:spPr>
          <a:xfrm>
            <a:off x="10292693" y="1947698"/>
            <a:ext cx="457200" cy="3310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/>
              <a:t>12</a:t>
            </a:r>
            <a:endParaRPr kumimoji="1" lang="zh-CN" altLang="en-US" sz="1000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28265C86-EA81-C146-94CA-6BD6A39ABD16}"/>
              </a:ext>
            </a:extLst>
          </p:cNvPr>
          <p:cNvSpPr/>
          <p:nvPr/>
        </p:nvSpPr>
        <p:spPr>
          <a:xfrm>
            <a:off x="8507686" y="2681447"/>
            <a:ext cx="457200" cy="3310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/>
              <a:t>13</a:t>
            </a:r>
            <a:endParaRPr kumimoji="1" lang="zh-CN" altLang="en-US" sz="1000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D86443D4-F645-384E-8BF0-01BCEACBDF67}"/>
              </a:ext>
            </a:extLst>
          </p:cNvPr>
          <p:cNvSpPr/>
          <p:nvPr/>
        </p:nvSpPr>
        <p:spPr>
          <a:xfrm>
            <a:off x="8279086" y="4461214"/>
            <a:ext cx="457200" cy="3310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/>
              <a:t>14</a:t>
            </a:r>
            <a:endParaRPr kumimoji="1" lang="zh-CN" altLang="en-US" sz="1000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E63D51E-9E26-E948-9D71-4CA954EA109C}"/>
              </a:ext>
            </a:extLst>
          </p:cNvPr>
          <p:cNvSpPr/>
          <p:nvPr/>
        </p:nvSpPr>
        <p:spPr>
          <a:xfrm>
            <a:off x="10064093" y="4461214"/>
            <a:ext cx="457200" cy="3310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/>
              <a:t>15</a:t>
            </a:r>
            <a:endParaRPr kumimoji="1" lang="zh-CN" altLang="en-US" sz="1000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9B62843B-6E0D-5D44-BC31-4160F72E3B55}"/>
              </a:ext>
            </a:extLst>
          </p:cNvPr>
          <p:cNvSpPr/>
          <p:nvPr/>
        </p:nvSpPr>
        <p:spPr>
          <a:xfrm>
            <a:off x="4604407" y="2681447"/>
            <a:ext cx="415159" cy="41253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C1CC9574-7A8C-264F-961B-049856FFFF7A}"/>
              </a:ext>
            </a:extLst>
          </p:cNvPr>
          <p:cNvSpPr/>
          <p:nvPr/>
        </p:nvSpPr>
        <p:spPr>
          <a:xfrm>
            <a:off x="4603531" y="5374725"/>
            <a:ext cx="415159" cy="41253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48E4BFB6-04A4-1C4E-BAF6-7939B06C0539}"/>
              </a:ext>
            </a:extLst>
          </p:cNvPr>
          <p:cNvSpPr/>
          <p:nvPr/>
        </p:nvSpPr>
        <p:spPr>
          <a:xfrm>
            <a:off x="7430814" y="5319985"/>
            <a:ext cx="415159" cy="41253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6D0DB244-09F1-1346-B5D3-B91BF247879B}"/>
              </a:ext>
            </a:extLst>
          </p:cNvPr>
          <p:cNvSpPr/>
          <p:nvPr/>
        </p:nvSpPr>
        <p:spPr>
          <a:xfrm>
            <a:off x="11532038" y="2928441"/>
            <a:ext cx="415159" cy="41253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828C25C5-570F-1A46-936C-60C709A0A40D}"/>
              </a:ext>
            </a:extLst>
          </p:cNvPr>
          <p:cNvSpPr/>
          <p:nvPr/>
        </p:nvSpPr>
        <p:spPr>
          <a:xfrm>
            <a:off x="11532038" y="5349764"/>
            <a:ext cx="415159" cy="41253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3653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20</Words>
  <Application>Microsoft Macintosh PowerPoint</Application>
  <PresentationFormat>宽屏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4</cp:revision>
  <dcterms:created xsi:type="dcterms:W3CDTF">2019-12-27T07:42:12Z</dcterms:created>
  <dcterms:modified xsi:type="dcterms:W3CDTF">2019-12-27T07:51:26Z</dcterms:modified>
</cp:coreProperties>
</file>