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13755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29319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16615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35874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91980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67535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82171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402298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56567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37140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97724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8FDDC-4C60-4195-89EF-C0C2590974CF}" type="datetimeFigureOut">
              <a:rPr lang="zh-CN" altLang="en-US" smtClean="0"/>
              <a:t>2017/7/17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68550511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Spring Cloud Introduce</a:t>
            </a:r>
            <a:endParaRPr lang="zh-CN" altLang="en-US" dirty="0"/>
          </a:p>
        </p:txBody>
      </p:sp>
    </p:spTree>
    <p:extLst>
      <p:ext uri="{BB962C8B-B14F-4D97-AF65-F5344CB8AC3E}">
        <p14:creationId xmlns:p14="http://schemas.microsoft.com/office/powerpoint/2010/main" val="332071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Config</a:t>
            </a:r>
            <a:endParaRPr lang="zh-CN" altLang="en-US" dirty="0"/>
          </a:p>
        </p:txBody>
      </p:sp>
      <p:sp>
        <p:nvSpPr>
          <p:cNvPr id="3" name="内容占位符 2"/>
          <p:cNvSpPr>
            <a:spLocks noGrp="1"/>
          </p:cNvSpPr>
          <p:nvPr>
            <p:ph idx="1"/>
          </p:nvPr>
        </p:nvSpPr>
        <p:spPr/>
        <p:txBody>
          <a:bodyPr/>
          <a:lstStyle/>
          <a:p>
            <a:r>
              <a:rPr lang="zh-CN" altLang="en-US" dirty="0" smtClean="0"/>
              <a:t>配置管理工具，支持使用</a:t>
            </a:r>
            <a:r>
              <a:rPr lang="en-US" altLang="zh-CN" dirty="0" err="1" smtClean="0"/>
              <a:t>Git</a:t>
            </a:r>
            <a:r>
              <a:rPr lang="zh-CN" altLang="en-US" dirty="0" smtClean="0"/>
              <a:t>存储配置内容，可以使用它实现应用配置外部化存储，并支持客户端配置信息的刷新、加密</a:t>
            </a:r>
            <a:r>
              <a:rPr lang="en-US" altLang="zh-CN" dirty="0" smtClean="0"/>
              <a:t>/</a:t>
            </a:r>
            <a:r>
              <a:rPr lang="zh-CN" altLang="en-US" dirty="0" smtClean="0"/>
              <a:t>解密配置内容等</a:t>
            </a:r>
            <a:endParaRPr lang="zh-CN" altLang="en-US" dirty="0"/>
          </a:p>
        </p:txBody>
      </p:sp>
    </p:spTree>
    <p:extLst>
      <p:ext uri="{BB962C8B-B14F-4D97-AF65-F5344CB8AC3E}">
        <p14:creationId xmlns:p14="http://schemas.microsoft.com/office/powerpoint/2010/main" val="2266549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Bus</a:t>
            </a:r>
            <a:endParaRPr lang="zh-CN" altLang="en-US" dirty="0"/>
          </a:p>
        </p:txBody>
      </p:sp>
      <p:sp>
        <p:nvSpPr>
          <p:cNvPr id="3" name="内容占位符 2"/>
          <p:cNvSpPr>
            <a:spLocks noGrp="1"/>
          </p:cNvSpPr>
          <p:nvPr>
            <p:ph idx="1"/>
          </p:nvPr>
        </p:nvSpPr>
        <p:spPr/>
        <p:txBody>
          <a:bodyPr/>
          <a:lstStyle/>
          <a:p>
            <a:r>
              <a:rPr lang="zh-CN" altLang="en-US" dirty="0" smtClean="0"/>
              <a:t>事件、消息总线，用于传播集群中状态的变化或事件，以触发后续的处理，比如动态刷新配置</a:t>
            </a:r>
            <a:endParaRPr lang="zh-CN" altLang="en-US" dirty="0"/>
          </a:p>
        </p:txBody>
      </p:sp>
    </p:spTree>
    <p:extLst>
      <p:ext uri="{BB962C8B-B14F-4D97-AF65-F5344CB8AC3E}">
        <p14:creationId xmlns:p14="http://schemas.microsoft.com/office/powerpoint/2010/main" val="132954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Stream</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43770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Sleuth</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30913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604937"/>
          </a:xfrm>
        </p:spPr>
        <p:txBody>
          <a:bodyPr>
            <a:normAutofit fontScale="90000"/>
          </a:bodyPr>
          <a:lstStyle/>
          <a:p>
            <a:r>
              <a:rPr lang="en-US" altLang="zh-CN" dirty="0"/>
              <a:t>Spring Cloud Introduce</a:t>
            </a:r>
            <a:endParaRPr lang="zh-CN" altLang="en-US" dirty="0"/>
          </a:p>
        </p:txBody>
      </p:sp>
      <p:pic>
        <p:nvPicPr>
          <p:cNvPr id="5" name="内容占位符 4"/>
          <p:cNvPicPr>
            <a:picLocks noGrp="1" noChangeAspect="1"/>
          </p:cNvPicPr>
          <p:nvPr>
            <p:ph idx="1"/>
          </p:nvPr>
        </p:nvPicPr>
        <p:blipFill>
          <a:blip r:embed="rId2"/>
          <a:stretch>
            <a:fillRect/>
          </a:stretch>
        </p:blipFill>
        <p:spPr>
          <a:xfrm>
            <a:off x="1378315" y="1825625"/>
            <a:ext cx="9435370" cy="4351338"/>
          </a:xfrm>
          <a:prstGeom prst="rect">
            <a:avLst/>
          </a:prstGeom>
        </p:spPr>
      </p:pic>
    </p:spTree>
    <p:extLst>
      <p:ext uri="{BB962C8B-B14F-4D97-AF65-F5344CB8AC3E}">
        <p14:creationId xmlns:p14="http://schemas.microsoft.com/office/powerpoint/2010/main" val="746997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zh-CN" altLang="en-US" dirty="0" smtClean="0"/>
              <a:t>组件</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en-US" altLang="zh-CN" dirty="0" err="1" smtClean="0"/>
              <a:t>config</a:t>
            </a:r>
            <a:endParaRPr lang="en-US" altLang="zh-CN" dirty="0" smtClean="0"/>
          </a:p>
          <a:p>
            <a:r>
              <a:rPr lang="en-US" altLang="zh-CN" dirty="0" smtClean="0"/>
              <a:t>Spring cloud Netflix</a:t>
            </a:r>
          </a:p>
          <a:p>
            <a:pPr marL="0" indent="0">
              <a:buNone/>
            </a:pPr>
            <a:r>
              <a:rPr lang="en-US" altLang="zh-CN" dirty="0" smtClean="0"/>
              <a:t>   Eureka</a:t>
            </a:r>
            <a:r>
              <a:rPr lang="zh-CN" altLang="en-US" dirty="0" smtClean="0"/>
              <a:t>、</a:t>
            </a:r>
            <a:r>
              <a:rPr lang="en-US" altLang="zh-CN" dirty="0" err="1" smtClean="0"/>
              <a:t>Hystrix</a:t>
            </a:r>
            <a:r>
              <a:rPr lang="zh-CN" altLang="en-US" dirty="0" smtClean="0"/>
              <a:t>、</a:t>
            </a:r>
            <a:r>
              <a:rPr lang="en-US" altLang="zh-CN" dirty="0" smtClean="0"/>
              <a:t>Ribbon</a:t>
            </a:r>
            <a:r>
              <a:rPr lang="zh-CN" altLang="en-US" dirty="0" smtClean="0"/>
              <a:t>、</a:t>
            </a:r>
            <a:r>
              <a:rPr lang="en-US" altLang="zh-CN" dirty="0" smtClean="0"/>
              <a:t>Feign</a:t>
            </a:r>
            <a:r>
              <a:rPr lang="zh-CN" altLang="en-US" dirty="0" smtClean="0"/>
              <a:t>、</a:t>
            </a:r>
            <a:r>
              <a:rPr lang="en-US" altLang="zh-CN" dirty="0" err="1" smtClean="0"/>
              <a:t>Zuul</a:t>
            </a:r>
            <a:r>
              <a:rPr lang="zh-CN" altLang="en-US" dirty="0" smtClean="0"/>
              <a:t>、</a:t>
            </a:r>
            <a:r>
              <a:rPr lang="en-US" altLang="zh-CN" dirty="0" err="1" smtClean="0"/>
              <a:t>Archaius</a:t>
            </a:r>
            <a:endParaRPr lang="en-US" altLang="zh-CN" dirty="0" smtClean="0"/>
          </a:p>
          <a:p>
            <a:r>
              <a:rPr lang="en-US" altLang="zh-CN" dirty="0" smtClean="0"/>
              <a:t>Spring cloud Bus</a:t>
            </a:r>
          </a:p>
          <a:p>
            <a:r>
              <a:rPr lang="en-US" altLang="zh-CN" dirty="0" smtClean="0"/>
              <a:t>Spring cloud Stream</a:t>
            </a:r>
          </a:p>
          <a:p>
            <a:pPr marL="0" indent="0">
              <a:buNone/>
            </a:pPr>
            <a:r>
              <a:rPr lang="en-US" altLang="zh-CN" dirty="0" smtClean="0"/>
              <a:t>……….</a:t>
            </a:r>
          </a:p>
          <a:p>
            <a:endParaRPr lang="zh-CN" altLang="en-US" dirty="0"/>
          </a:p>
        </p:txBody>
      </p:sp>
    </p:spTree>
    <p:extLst>
      <p:ext uri="{BB962C8B-B14F-4D97-AF65-F5344CB8AC3E}">
        <p14:creationId xmlns:p14="http://schemas.microsoft.com/office/powerpoint/2010/main" val="2072119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a:t>
            </a:r>
          </a:p>
        </p:txBody>
      </p:sp>
      <p:sp>
        <p:nvSpPr>
          <p:cNvPr id="3" name="内容占位符 2"/>
          <p:cNvSpPr>
            <a:spLocks noGrp="1"/>
          </p:cNvSpPr>
          <p:nvPr>
            <p:ph idx="1"/>
          </p:nvPr>
        </p:nvSpPr>
        <p:spPr/>
        <p:txBody>
          <a:bodyPr/>
          <a:lstStyle/>
          <a:p>
            <a:r>
              <a:rPr lang="zh-CN" altLang="en-US" dirty="0" smtClean="0"/>
              <a:t>基础框架：</a:t>
            </a:r>
            <a:r>
              <a:rPr lang="en-US" altLang="zh-CN" dirty="0" err="1" smtClean="0"/>
              <a:t>SpringBoot</a:t>
            </a:r>
            <a:endParaRPr lang="en-US" altLang="zh-CN" dirty="0" smtClean="0"/>
          </a:p>
          <a:p>
            <a:r>
              <a:rPr lang="en-US" altLang="zh-CN" dirty="0" smtClean="0">
                <a:hlinkClick r:id="rId2"/>
              </a:rPr>
              <a:t>https://martinfowler.com/articles/microservices.html</a:t>
            </a:r>
            <a:endParaRPr lang="en-US" altLang="zh-CN" dirty="0" smtClean="0"/>
          </a:p>
          <a:p>
            <a:r>
              <a:rPr lang="zh-CN" altLang="en-US" dirty="0"/>
              <a:t>微</a:t>
            </a:r>
            <a:r>
              <a:rPr lang="zh-CN" altLang="en-US" dirty="0" smtClean="0"/>
              <a:t>服务是一种设计风格，主旨是将一个原本独立的系统拆分成多个小型服务，这些小型服务都在各自独立进程中运行，服务之间通过</a:t>
            </a:r>
            <a:r>
              <a:rPr lang="en-US" altLang="zh-CN" dirty="0" smtClean="0"/>
              <a:t>Http</a:t>
            </a:r>
            <a:r>
              <a:rPr lang="zh-CN" altLang="en-US" dirty="0" smtClean="0"/>
              <a:t>的</a:t>
            </a:r>
            <a:r>
              <a:rPr lang="en-US" altLang="zh-CN" dirty="0" smtClean="0"/>
              <a:t>Restful </a:t>
            </a:r>
            <a:r>
              <a:rPr lang="en-US" altLang="zh-CN" dirty="0" err="1" smtClean="0"/>
              <a:t>api</a:t>
            </a:r>
            <a:r>
              <a:rPr lang="zh-CN" altLang="en-US" dirty="0" smtClean="0"/>
              <a:t>进行通信协作。被拆分的每一个小型服务都围绕着系统中某一项或一些耦合度较高的业务功能进行构建，并且每个服务都维护着自身的数据存储、业务开发、自动化测试案例以及独立部署机制。由于使用了轻量级通信协作，故可使用不同语言来编写</a:t>
            </a:r>
            <a:r>
              <a:rPr lang="en-US" altLang="zh-CN" dirty="0" smtClean="0"/>
              <a:t>.</a:t>
            </a:r>
            <a:endParaRPr lang="zh-CN" altLang="en-US" dirty="0"/>
          </a:p>
        </p:txBody>
      </p:sp>
    </p:spTree>
    <p:extLst>
      <p:ext uri="{BB962C8B-B14F-4D97-AF65-F5344CB8AC3E}">
        <p14:creationId xmlns:p14="http://schemas.microsoft.com/office/powerpoint/2010/main" val="399101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Sping</a:t>
            </a:r>
            <a:r>
              <a:rPr lang="en-US" altLang="zh-CN" dirty="0" smtClean="0"/>
              <a:t> Cloud Eureka</a:t>
            </a:r>
            <a:endParaRPr lang="zh-CN" altLang="en-US" dirty="0"/>
          </a:p>
        </p:txBody>
      </p:sp>
      <p:sp>
        <p:nvSpPr>
          <p:cNvPr id="3" name="内容占位符 2"/>
          <p:cNvSpPr>
            <a:spLocks noGrp="1"/>
          </p:cNvSpPr>
          <p:nvPr>
            <p:ph idx="1"/>
          </p:nvPr>
        </p:nvSpPr>
        <p:spPr/>
        <p:txBody>
          <a:bodyPr/>
          <a:lstStyle/>
          <a:p>
            <a:r>
              <a:rPr lang="zh-CN" altLang="en-US" dirty="0" smtClean="0"/>
              <a:t>服务治理组件，包含服务注册中心，服务注册，服务发现</a:t>
            </a:r>
            <a:endParaRPr lang="zh-CN" altLang="en-US" dirty="0"/>
          </a:p>
        </p:txBody>
      </p:sp>
    </p:spTree>
    <p:extLst>
      <p:ext uri="{BB962C8B-B14F-4D97-AF65-F5344CB8AC3E}">
        <p14:creationId xmlns:p14="http://schemas.microsoft.com/office/powerpoint/2010/main" val="1111278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Ribbon</a:t>
            </a:r>
            <a:endParaRPr lang="zh-CN" altLang="en-US" dirty="0"/>
          </a:p>
        </p:txBody>
      </p:sp>
      <p:sp>
        <p:nvSpPr>
          <p:cNvPr id="3" name="内容占位符 2"/>
          <p:cNvSpPr>
            <a:spLocks noGrp="1"/>
          </p:cNvSpPr>
          <p:nvPr>
            <p:ph idx="1"/>
          </p:nvPr>
        </p:nvSpPr>
        <p:spPr/>
        <p:txBody>
          <a:bodyPr/>
          <a:lstStyle/>
          <a:p>
            <a:r>
              <a:rPr lang="zh-CN" altLang="en-US" dirty="0" smtClean="0"/>
              <a:t>客户端负载均衡的服务调用组件</a:t>
            </a:r>
            <a:endParaRPr lang="zh-CN" altLang="en-US" dirty="0"/>
          </a:p>
        </p:txBody>
      </p:sp>
    </p:spTree>
    <p:extLst>
      <p:ext uri="{BB962C8B-B14F-4D97-AF65-F5344CB8AC3E}">
        <p14:creationId xmlns:p14="http://schemas.microsoft.com/office/powerpoint/2010/main" val="2234906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Hystrix</a:t>
            </a:r>
            <a:endParaRPr lang="zh-CN" altLang="en-US" dirty="0"/>
          </a:p>
        </p:txBody>
      </p:sp>
      <p:sp>
        <p:nvSpPr>
          <p:cNvPr id="3" name="内容占位符 2"/>
          <p:cNvSpPr>
            <a:spLocks noGrp="1"/>
          </p:cNvSpPr>
          <p:nvPr>
            <p:ph idx="1"/>
          </p:nvPr>
        </p:nvSpPr>
        <p:spPr/>
        <p:txBody>
          <a:bodyPr/>
          <a:lstStyle/>
          <a:p>
            <a:r>
              <a:rPr lang="zh-CN" altLang="en-US" dirty="0" smtClean="0"/>
              <a:t>容错管理组件，实现断路器模式，帮助服务依赖中出现延迟和为故障提供强大的容错能力</a:t>
            </a:r>
            <a:endParaRPr lang="zh-CN" altLang="en-US" dirty="0"/>
          </a:p>
        </p:txBody>
      </p:sp>
    </p:spTree>
    <p:extLst>
      <p:ext uri="{BB962C8B-B14F-4D97-AF65-F5344CB8AC3E}">
        <p14:creationId xmlns:p14="http://schemas.microsoft.com/office/powerpoint/2010/main" val="2864895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Fegin</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Ribbon</a:t>
            </a:r>
            <a:r>
              <a:rPr lang="zh-CN" altLang="en-US" dirty="0" smtClean="0"/>
              <a:t>和</a:t>
            </a:r>
            <a:r>
              <a:rPr lang="en-US" altLang="zh-CN" dirty="0" err="1" smtClean="0"/>
              <a:t>HyStrix</a:t>
            </a:r>
            <a:r>
              <a:rPr lang="zh-CN" altLang="en-US" dirty="0" smtClean="0"/>
              <a:t>的声明式服务调用组件</a:t>
            </a:r>
            <a:endParaRPr lang="en-US" altLang="zh-CN" dirty="0" smtClean="0"/>
          </a:p>
          <a:p>
            <a:r>
              <a:rPr lang="zh-CN" altLang="en-US" dirty="0" smtClean="0"/>
              <a:t>使用注解方式完成对服务方的接口邦定，简化使用</a:t>
            </a:r>
            <a:r>
              <a:rPr lang="en-US" altLang="zh-CN" dirty="0" smtClean="0"/>
              <a:t>Spring Cloud Ribbon</a:t>
            </a:r>
            <a:r>
              <a:rPr lang="zh-CN" altLang="en-US" dirty="0" smtClean="0"/>
              <a:t>时自动封装服务调用客户端开发量</a:t>
            </a:r>
            <a:endParaRPr lang="en-US" altLang="zh-CN" dirty="0" smtClean="0"/>
          </a:p>
          <a:p>
            <a:r>
              <a:rPr lang="zh-CN" altLang="en-US" dirty="0" smtClean="0"/>
              <a:t>可通过继承方式减少代码冗余开发，但接口在构建期间就建立了依赖（不推荐）</a:t>
            </a:r>
            <a:endParaRPr lang="zh-CN" altLang="en-US" dirty="0"/>
          </a:p>
        </p:txBody>
      </p:sp>
    </p:spTree>
    <p:extLst>
      <p:ext uri="{BB962C8B-B14F-4D97-AF65-F5344CB8AC3E}">
        <p14:creationId xmlns:p14="http://schemas.microsoft.com/office/powerpoint/2010/main" val="164617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Zuul</a:t>
            </a:r>
            <a:endParaRPr lang="zh-CN" altLang="en-US" dirty="0"/>
          </a:p>
        </p:txBody>
      </p:sp>
      <p:sp>
        <p:nvSpPr>
          <p:cNvPr id="3" name="内容占位符 2"/>
          <p:cNvSpPr>
            <a:spLocks noGrp="1"/>
          </p:cNvSpPr>
          <p:nvPr>
            <p:ph idx="1"/>
          </p:nvPr>
        </p:nvSpPr>
        <p:spPr/>
        <p:txBody>
          <a:bodyPr/>
          <a:lstStyle/>
          <a:p>
            <a:r>
              <a:rPr lang="zh-CN" altLang="en-US" dirty="0" smtClean="0"/>
              <a:t>网关组件，提供智能路由、访问过滤等功能</a:t>
            </a:r>
            <a:endParaRPr lang="zh-CN" altLang="en-US" dirty="0"/>
          </a:p>
        </p:txBody>
      </p:sp>
    </p:spTree>
    <p:extLst>
      <p:ext uri="{BB962C8B-B14F-4D97-AF65-F5344CB8AC3E}">
        <p14:creationId xmlns:p14="http://schemas.microsoft.com/office/powerpoint/2010/main" val="3953178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346</Words>
  <Application>Microsoft Office PowerPoint</Application>
  <PresentationFormat>宽屏</PresentationFormat>
  <Paragraphs>31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Spring Cloud Introduce</vt:lpstr>
      <vt:lpstr>Spring Cloud Introduce</vt:lpstr>
      <vt:lpstr>Spring Cloud 组件</vt:lpstr>
      <vt:lpstr>微服务</vt:lpstr>
      <vt:lpstr>Sping Cloud Eureka</vt:lpstr>
      <vt:lpstr>Spring Cloud Ribbon</vt:lpstr>
      <vt:lpstr>Spring Cloud Hystrix</vt:lpstr>
      <vt:lpstr>Spring Cloud Fegin</vt:lpstr>
      <vt:lpstr>Spring Cloud Zuul</vt:lpstr>
      <vt:lpstr>Spring Cloud Config</vt:lpstr>
      <vt:lpstr>Spring Cloud Bus</vt:lpstr>
      <vt:lpstr>Spring Cloud Stream</vt:lpstr>
      <vt:lpstr>Spring Cloud Sleuth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SpringCloud Introduce</dc:title>
  <dc:creator>Windows 用户</dc:creator>
  <cp:lastModifiedBy>Windows 用户</cp:lastModifiedBy>
  <cp:revision>56</cp:revision>
  <dcterms:created xsi:type="dcterms:W3CDTF">2017-07-17T01:49:43Z</dcterms:created>
  <dcterms:modified xsi:type="dcterms:W3CDTF">2017-07-17T02:44:11Z</dcterms:modified>
</cp:coreProperties>
</file>