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1" r:id="rId6"/>
    <p:sldId id="266" r:id="rId7"/>
    <p:sldId id="263" r:id="rId8"/>
    <p:sldId id="264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9D4A-E243-4A14-B42E-9A1291FA29BE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BD48-EE37-40B8-ADC6-ECECA394FFEE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2089739"/>
            <a:ext cx="9144000" cy="2387600"/>
          </a:xfrm>
        </p:spPr>
        <p:txBody>
          <a:bodyPr/>
          <a:lstStyle/>
          <a:p>
            <a:r>
              <a:rPr lang="en-US" dirty="0">
                <a:latin typeface="supermarket" panose="02000000000000000000" pitchFamily="2" charset="0"/>
                <a:cs typeface="supermarket" panose="02000000000000000000" pitchFamily="2" charset="0"/>
              </a:rPr>
              <a:t>App : My KMUTNB </a:t>
            </a:r>
            <a:endParaRPr lang="th-TH" dirty="0"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4795838"/>
            <a:ext cx="9144000" cy="1655762"/>
          </a:xfrm>
        </p:spPr>
        <p:txBody>
          <a:bodyPr/>
          <a:lstStyle/>
          <a:p>
            <a:r>
              <a:rPr lang="en-US" dirty="0">
                <a:latin typeface="supermarket" panose="02000000000000000000" pitchFamily="2" charset="0"/>
                <a:cs typeface="supermarket" panose="02000000000000000000" pitchFamily="2" charset="0"/>
              </a:rPr>
              <a:t>“</a:t>
            </a:r>
            <a:r>
              <a:rPr lang="th-TH" dirty="0">
                <a:latin typeface="supermarket" panose="02000000000000000000" pitchFamily="2" charset="0"/>
                <a:cs typeface="supermarket" panose="02000000000000000000" pitchFamily="2" charset="0"/>
              </a:rPr>
              <a:t>รวมครบ จบในที่เดียว</a:t>
            </a:r>
            <a:r>
              <a:rPr lang="en-US" dirty="0">
                <a:latin typeface="supermarket" panose="02000000000000000000" pitchFamily="2" charset="0"/>
                <a:cs typeface="supermarket" panose="02000000000000000000" pitchFamily="2" charset="0"/>
              </a:rPr>
              <a:t>”</a:t>
            </a:r>
          </a:p>
          <a:p>
            <a:r>
              <a:rPr lang="en-US" dirty="0">
                <a:latin typeface="supermarket" panose="02000000000000000000" pitchFamily="2" charset="0"/>
                <a:cs typeface="supermarket" panose="02000000000000000000" pitchFamily="2" charset="0"/>
              </a:rPr>
              <a:t>5904062636126 </a:t>
            </a:r>
            <a:r>
              <a:rPr lang="th-TH" dirty="0">
                <a:latin typeface="supermarket" panose="02000000000000000000" pitchFamily="2" charset="0"/>
                <a:cs typeface="supermarket" panose="02000000000000000000" pitchFamily="2" charset="0"/>
              </a:rPr>
              <a:t>นาย ณภัทร บุษบง</a:t>
            </a:r>
            <a:r>
              <a:rPr lang="th-TH" dirty="0" err="1">
                <a:latin typeface="supermarket" panose="02000000000000000000" pitchFamily="2" charset="0"/>
                <a:cs typeface="supermarket" panose="02000000000000000000" pitchFamily="2" charset="0"/>
              </a:rPr>
              <a:t>ค์</a:t>
            </a:r>
            <a:r>
              <a:rPr lang="th-TH" dirty="0">
                <a:latin typeface="supermarket" panose="02000000000000000000" pitchFamily="2" charset="0"/>
                <a:cs typeface="supermarket" panose="02000000000000000000" pitchFamily="2" charset="0"/>
              </a:rPr>
              <a:t> </a:t>
            </a:r>
            <a:endParaRPr lang="en-US" dirty="0">
              <a:latin typeface="supermarket" panose="02000000000000000000" pitchFamily="2" charset="0"/>
              <a:cs typeface="supermarket" panose="02000000000000000000" pitchFamily="2" charset="0"/>
            </a:endParaRPr>
          </a:p>
          <a:p>
            <a:r>
              <a:rPr lang="th-TH" dirty="0">
                <a:latin typeface="supermarket" panose="02000000000000000000" pitchFamily="2" charset="0"/>
                <a:cs typeface="supermarket" panose="02000000000000000000" pitchFamily="2" charset="0"/>
              </a:rPr>
              <a:t>5904062636177 นาย ธิติวุฒิ ไตรวิทยากร</a:t>
            </a:r>
            <a:endParaRPr lang="th-TH" b="1" dirty="0"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pic>
        <p:nvPicPr>
          <p:cNvPr id="4" name="Picture 2" descr="ผลการค้นหารูปภาพสำหรับ าทีะื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77" y="418917"/>
            <a:ext cx="2704646" cy="270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8000" dirty="0">
                <a:latin typeface="supermarket" panose="02000000000000000000" pitchFamily="2" charset="0"/>
                <a:cs typeface="supermarket" panose="02000000000000000000" pitchFamily="2" charset="0"/>
              </a:rPr>
              <a:t>Maps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068161" y="2105561"/>
            <a:ext cx="6010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th-TH" sz="4000" dirty="0">
                <a:latin typeface="supermarket" panose="02000000000000000000" pitchFamily="2" charset="0"/>
                <a:cs typeface="supermarket" panose="02000000000000000000" pitchFamily="2" charset="0"/>
              </a:rPr>
              <a:t>ทราบสถานที่สำคัญที่ภายในมหาวิทยาลัย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5725" y="5903893"/>
            <a:ext cx="6010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dirty="0">
                <a:solidFill>
                  <a:schemeClr val="bg2">
                    <a:lumMod val="50000"/>
                  </a:schemeClr>
                </a:solidFill>
              </a:rPr>
              <a:t>ใช้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</a:rPr>
              <a:t>ImageView</a:t>
            </a:r>
            <a:r>
              <a:rPr lang="th-TH" altLang="en-US" dirty="0">
                <a:solidFill>
                  <a:schemeClr val="bg2">
                    <a:lumMod val="50000"/>
                  </a:schemeClr>
                </a:solidFill>
              </a:rPr>
              <a:t> ในการแสดงแผนที่</a:t>
            </a:r>
          </a:p>
          <a:p>
            <a:r>
              <a:rPr lang="th-TH" altLang="en-US" dirty="0">
                <a:solidFill>
                  <a:schemeClr val="bg2">
                    <a:lumMod val="50000"/>
                  </a:schemeClr>
                </a:solidFill>
                <a:sym typeface="+mn-ea"/>
              </a:rPr>
              <a:t>ใช้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sym typeface="+mn-ea"/>
              </a:rPr>
              <a:t>ImageButton</a:t>
            </a:r>
            <a:r>
              <a:rPr lang="th-TH" altLang="en-US" dirty="0">
                <a:solidFill>
                  <a:schemeClr val="bg2">
                    <a:lumMod val="50000"/>
                  </a:schemeClr>
                </a:solidFill>
                <a:sym typeface="+mn-ea"/>
              </a:rPr>
              <a:t> ในการแสดงรายละเอียดผ่าน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sym typeface="+mn-ea"/>
              </a:rPr>
              <a:t>Toast</a:t>
            </a:r>
            <a:endParaRPr lang="th-TH" altLang="en-US" dirty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5FF431C-F2D0-438E-91AF-512F6A889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93" t="17317" r="27893" b="23606"/>
          <a:stretch/>
        </p:blipFill>
        <p:spPr>
          <a:xfrm>
            <a:off x="7308396" y="673731"/>
            <a:ext cx="3670663" cy="6184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8000" dirty="0">
                <a:latin typeface="supermarket" panose="02000000000000000000" pitchFamily="2" charset="0"/>
                <a:cs typeface="supermarket" panose="02000000000000000000" pitchFamily="2" charset="0"/>
              </a:rPr>
              <a:t>รายละเอียด 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2090670" y="1946366"/>
            <a:ext cx="5525588" cy="587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upermarket" panose="02000000000000000000" pitchFamily="2" charset="0"/>
                <a:cs typeface="supermarket" panose="02000000000000000000" pitchFamily="2" charset="0"/>
              </a:rPr>
              <a:t>My KMUTNB </a:t>
            </a:r>
            <a:endParaRPr lang="th-TH" dirty="0">
              <a:latin typeface="supermarket" panose="02000000000000000000" pitchFamily="2" charset="0"/>
              <a:cs typeface="supermarket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400" dirty="0">
                <a:latin typeface="supermarket" panose="02000000000000000000" pitchFamily="2" charset="0"/>
                <a:cs typeface="supermarket" panose="02000000000000000000" pitchFamily="2" charset="0"/>
              </a:rPr>
              <a:t>แอพลิ</a:t>
            </a:r>
            <a:r>
              <a:rPr lang="th-TH" sz="2400" dirty="0" err="1">
                <a:latin typeface="supermarket" panose="02000000000000000000" pitchFamily="2" charset="0"/>
                <a:cs typeface="supermarket" panose="02000000000000000000" pitchFamily="2" charset="0"/>
              </a:rPr>
              <a:t>เคชั่น</a:t>
            </a:r>
            <a:r>
              <a:rPr lang="th-TH" sz="2400" dirty="0">
                <a:latin typeface="supermarket" panose="02000000000000000000" pitchFamily="2" charset="0"/>
                <a:cs typeface="supermarket" panose="02000000000000000000" pitchFamily="2" charset="0"/>
              </a:rPr>
              <a:t>ที่จะมาอำนวยความสะดวกแก่นักศึกษา โดยการ รวมหลายบริการของมหาวิทยาลัย</a:t>
            </a:r>
          </a:p>
          <a:p>
            <a:r>
              <a:rPr lang="th-TH" sz="2400" dirty="0">
                <a:latin typeface="supermarket" panose="02000000000000000000" pitchFamily="2" charset="0"/>
                <a:cs typeface="supermarket" panose="02000000000000000000" pitchFamily="2" charset="0"/>
              </a:rPr>
              <a:t>      ไว้ในแอพลิ</a:t>
            </a:r>
            <a:r>
              <a:rPr lang="th-TH" sz="2400" dirty="0" err="1">
                <a:latin typeface="supermarket" panose="02000000000000000000" pitchFamily="2" charset="0"/>
                <a:cs typeface="supermarket" panose="02000000000000000000" pitchFamily="2" charset="0"/>
              </a:rPr>
              <a:t>เคชั่น</a:t>
            </a:r>
            <a:r>
              <a:rPr lang="th-TH" sz="2400" dirty="0">
                <a:latin typeface="supermarket" panose="02000000000000000000" pitchFamily="2" charset="0"/>
                <a:cs typeface="supermarket" panose="02000000000000000000" pitchFamily="2" charset="0"/>
              </a:rPr>
              <a:t>เดียว  อาทิเช่น </a:t>
            </a:r>
          </a:p>
          <a:p>
            <a:endParaRPr lang="th-TH" sz="2400" dirty="0">
              <a:latin typeface="supermarket" panose="02000000000000000000" pitchFamily="2" charset="0"/>
              <a:cs typeface="supermarket" panose="020000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400" dirty="0">
                <a:latin typeface="supermarket" panose="02000000000000000000" pitchFamily="2" charset="0"/>
                <a:cs typeface="supermarket" panose="02000000000000000000" pitchFamily="2" charset="0"/>
              </a:rPr>
              <a:t>ประวัติมหาวิทยาลัย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400" dirty="0">
                <a:latin typeface="supermarket" panose="02000000000000000000" pitchFamily="2" charset="0"/>
                <a:cs typeface="supermarket" panose="02000000000000000000" pitchFamily="2" charset="0"/>
              </a:rPr>
              <a:t>ตรวจสอบตารางเรียน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400" dirty="0">
                <a:latin typeface="supermarket" panose="02000000000000000000" pitchFamily="2" charset="0"/>
                <a:cs typeface="supermarket" panose="02000000000000000000" pitchFamily="2" charset="0"/>
              </a:rPr>
              <a:t>ตรวจสอบผลการเรียน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400" dirty="0">
                <a:latin typeface="supermarket" panose="02000000000000000000" pitchFamily="2" charset="0"/>
                <a:cs typeface="supermarket" panose="02000000000000000000" pitchFamily="2" charset="0"/>
              </a:rPr>
              <a:t>ลงทะเบียนเรียน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400" dirty="0">
                <a:latin typeface="supermarket" panose="02000000000000000000" pitchFamily="2" charset="0"/>
                <a:cs typeface="supermarket" panose="02000000000000000000" pitchFamily="2" charset="0"/>
              </a:rPr>
              <a:t>แผนที่ภายในมหาวิทยาลัย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400" dirty="0">
                <a:latin typeface="supermarket" panose="02000000000000000000" pitchFamily="2" charset="0"/>
                <a:cs typeface="supermarket" panose="02000000000000000000" pitchFamily="2" charset="0"/>
              </a:rPr>
              <a:t>เบอร์ติดต่อธุรการ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400" dirty="0">
                <a:latin typeface="supermarket" panose="02000000000000000000" pitchFamily="2" charset="0"/>
                <a:cs typeface="supermarket" panose="02000000000000000000" pitchFamily="2" charset="0"/>
              </a:rPr>
              <a:t>และอื่น ๆ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th-TH" dirty="0"/>
          </a:p>
          <a:p>
            <a:pPr algn="ctr"/>
            <a:r>
              <a:rPr lang="th-TH" dirty="0"/>
              <a:t> 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628679D5-DC62-4275-8BB7-5ED65DA10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6" t="15793" r="18356" b="26124"/>
          <a:stretch/>
        </p:blipFill>
        <p:spPr>
          <a:xfrm>
            <a:off x="8186748" y="2323688"/>
            <a:ext cx="3386941" cy="5640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163BD356-3600-431E-AFC1-662731090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22" t="20176" r="38178" b="19430"/>
          <a:stretch/>
        </p:blipFill>
        <p:spPr>
          <a:xfrm rot="10800000">
            <a:off x="5954745" y="-3952607"/>
            <a:ext cx="3323027" cy="5786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8000" dirty="0">
                <a:latin typeface="supermarket" panose="02000000000000000000" pitchFamily="2" charset="0"/>
                <a:cs typeface="supermarket" panose="02000000000000000000" pitchFamily="2" charset="0"/>
              </a:rPr>
              <a:t>ประโยชน์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supermarket" panose="02000000000000000000" pitchFamily="2" charset="0"/>
                <a:cs typeface="supermarket" panose="02000000000000000000" pitchFamily="2" charset="0"/>
              </a:rPr>
              <a:t>ช่วยให้ผู้ใช้เข้าถึงทุกบริการของมหาวิทยาลัย</a:t>
            </a:r>
          </a:p>
          <a:p>
            <a:r>
              <a:rPr lang="th-TH" dirty="0">
                <a:latin typeface="supermarket" panose="02000000000000000000" pitchFamily="2" charset="0"/>
                <a:cs typeface="supermarket" panose="02000000000000000000" pitchFamily="2" charset="0"/>
              </a:rPr>
              <a:t>อำนวยความความสะดวกแก่ นักศึกษา บุคลากรทั่วไป ในการทราบข้อมูล  สถานที่ เบอร์โทร</a:t>
            </a:r>
          </a:p>
          <a:p>
            <a:r>
              <a:rPr lang="th-TH" dirty="0">
                <a:latin typeface="supermarket" panose="02000000000000000000" pitchFamily="2" charset="0"/>
                <a:cs typeface="supermarket" panose="02000000000000000000" pitchFamily="2" charset="0"/>
              </a:rPr>
              <a:t>ลดความซ้ำซ้อนที่ จากเดิมผู้ใช้ต้องทราบลิงค์เว็บไซต์ต่าง ๆ เพื่อใช้บริการของมหาวิทยาลัย</a:t>
            </a:r>
          </a:p>
          <a:p>
            <a:r>
              <a:rPr lang="th-TH" dirty="0">
                <a:latin typeface="supermarket" panose="02000000000000000000" pitchFamily="2" charset="0"/>
                <a:cs typeface="supermarket" panose="02000000000000000000" pitchFamily="2" charset="0"/>
              </a:rPr>
              <a:t>สามารถพัฒนาต่อในได้อนาคต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th-TH" sz="8800" dirty="0">
                <a:latin typeface="supermarket" panose="02000000000000000000" pitchFamily="2" charset="0"/>
                <a:cs typeface="supermarket" panose="02000000000000000000" pitchFamily="2" charset="0"/>
              </a:rPr>
              <a:t>Profile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29194" y="2276376"/>
            <a:ext cx="6010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th-TH" sz="4000" dirty="0">
                <a:latin typeface="supermarket" panose="02000000000000000000" pitchFamily="2" charset="0"/>
                <a:cs typeface="supermarket" panose="02000000000000000000" pitchFamily="2" charset="0"/>
              </a:rPr>
              <a:t>ทราบทุกรายละเอียดต่าง</a:t>
            </a:r>
            <a:r>
              <a:rPr lang="en-US" altLang="th-TH" sz="4000" dirty="0">
                <a:latin typeface="supermarket" panose="02000000000000000000" pitchFamily="2" charset="0"/>
                <a:cs typeface="supermarket" panose="02000000000000000000" pitchFamily="2" charset="0"/>
              </a:rPr>
              <a:t> </a:t>
            </a:r>
            <a:r>
              <a:rPr lang="th-TH" altLang="th-TH" sz="4000" dirty="0">
                <a:latin typeface="supermarket" panose="02000000000000000000" pitchFamily="2" charset="0"/>
                <a:cs typeface="supermarket" panose="02000000000000000000" pitchFamily="2" charset="0"/>
              </a:rPr>
              <a:t>ๆ</a:t>
            </a:r>
            <a:endParaRPr lang="en-US" altLang="th-TH" sz="4000" dirty="0">
              <a:latin typeface="supermarket" panose="02000000000000000000" pitchFamily="2" charset="0"/>
              <a:cs typeface="supermarket" panose="02000000000000000000" pitchFamily="2" charset="0"/>
            </a:endParaRPr>
          </a:p>
          <a:p>
            <a:pPr algn="r"/>
            <a:r>
              <a:rPr lang="th-TH" altLang="th-TH" sz="4000" dirty="0">
                <a:latin typeface="supermarket" panose="02000000000000000000" pitchFamily="2" charset="0"/>
                <a:cs typeface="supermarket" panose="02000000000000000000" pitchFamily="2" charset="0"/>
              </a:rPr>
              <a:t>ความเป็นมาของมหาลัย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5108" y="6027003"/>
            <a:ext cx="601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ใช้ </a:t>
            </a:r>
            <a:r>
              <a:rPr lang="en-US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ImageView</a:t>
            </a:r>
            <a:r>
              <a:rPr lang="th-TH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 ในการ แสดงภาพ 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upermarket" panose="02000000000000000000" pitchFamily="2" charset="0"/>
              <a:cs typeface="supermarket" panose="02000000000000000000" pitchFamily="2" charset="0"/>
            </a:endParaRPr>
          </a:p>
          <a:p>
            <a:r>
              <a:rPr lang="th-TH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ใช้ </a:t>
            </a:r>
            <a:r>
              <a:rPr lang="en-US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TextView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 </a:t>
            </a:r>
            <a:r>
              <a:rPr lang="th-TH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ในการแสดงข้อความ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43BB5046-482F-4ACE-87DE-B6B6161F7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22" t="20176" r="38178" b="19430"/>
          <a:stretch/>
        </p:blipFill>
        <p:spPr>
          <a:xfrm>
            <a:off x="7020982" y="341630"/>
            <a:ext cx="3742268" cy="6516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th-TH" sz="8800" dirty="0">
                <a:latin typeface="supermarket" panose="02000000000000000000" pitchFamily="2" charset="0"/>
                <a:cs typeface="supermarket" panose="02000000000000000000" pitchFamily="2" charset="0"/>
              </a:rPr>
              <a:t>Contact Us</a:t>
            </a:r>
            <a:endParaRPr lang="th-TH" altLang="en-US" sz="8800" dirty="0"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8200" y="2105561"/>
            <a:ext cx="6010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th-TH" sz="4000" dirty="0">
                <a:latin typeface="supermarket" panose="02000000000000000000" pitchFamily="2" charset="0"/>
                <a:cs typeface="supermarket" panose="02000000000000000000" pitchFamily="2" charset="0"/>
              </a:rPr>
              <a:t>แสดงรายการที่อยู่/เบอร์ติดต่อ</a:t>
            </a:r>
            <a:endParaRPr lang="en-US" altLang="th-TH" sz="4000" dirty="0">
              <a:latin typeface="supermarket" panose="02000000000000000000" pitchFamily="2" charset="0"/>
              <a:cs typeface="supermarket" panose="02000000000000000000" pitchFamily="2" charset="0"/>
            </a:endParaRPr>
          </a:p>
          <a:p>
            <a:pPr algn="r"/>
            <a:r>
              <a:rPr lang="th-TH" altLang="th-TH" sz="4000" dirty="0">
                <a:latin typeface="supermarket" panose="02000000000000000000" pitchFamily="2" charset="0"/>
                <a:cs typeface="supermarket" panose="02000000000000000000" pitchFamily="2" charset="0"/>
              </a:rPr>
              <a:t>กับทางมหาวิทยาลัย</a:t>
            </a:r>
            <a:endParaRPr lang="en-US" sz="4000" dirty="0"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5725" y="6027003"/>
            <a:ext cx="601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  <a:sym typeface="+mn-ea"/>
              </a:rPr>
              <a:t>ใช้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  <a:sym typeface="+mn-ea"/>
              </a:rPr>
              <a:t>ImageView</a:t>
            </a:r>
            <a:r>
              <a:rPr lang="th-TH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  <a:sym typeface="+mn-ea"/>
              </a:rPr>
              <a:t> ในการ แสดงภาพ </a:t>
            </a:r>
            <a:endParaRPr lang="th-TH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upermarket" panose="02000000000000000000" pitchFamily="2" charset="0"/>
              <a:cs typeface="supermarket" panose="02000000000000000000" pitchFamily="2" charset="0"/>
            </a:endParaRPr>
          </a:p>
          <a:p>
            <a:r>
              <a:rPr lang="th-TH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  <a:sym typeface="+mn-ea"/>
              </a:rPr>
              <a:t>ใช้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  <a:sym typeface="+mn-ea"/>
              </a:rPr>
              <a:t>TextView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  <a:sym typeface="+mn-ea"/>
              </a:rPr>
              <a:t> </a:t>
            </a:r>
            <a:r>
              <a:rPr lang="th-TH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  <a:sym typeface="+mn-ea"/>
              </a:rPr>
              <a:t>ในการแสดงข้อความ</a:t>
            </a:r>
            <a:endParaRPr lang="th-TH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9B608B8E-C7B2-4353-97B8-B880E97AA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00" t="17317" r="27893" b="21310"/>
          <a:stretch/>
        </p:blipFill>
        <p:spPr>
          <a:xfrm>
            <a:off x="7056391" y="334564"/>
            <a:ext cx="3706859" cy="6523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th-TH" sz="8000" dirty="0">
                <a:latin typeface="supermarket" panose="02000000000000000000" pitchFamily="2" charset="0"/>
                <a:cs typeface="supermarket" panose="02000000000000000000" pitchFamily="2" charset="0"/>
              </a:rPr>
              <a:t>Subject Table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39511" y="2256778"/>
            <a:ext cx="6010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th-TH" sz="4000" dirty="0">
                <a:latin typeface="supermarket" panose="02000000000000000000" pitchFamily="2" charset="0"/>
                <a:cs typeface="supermarket" panose="02000000000000000000" pitchFamily="2" charset="0"/>
              </a:rPr>
              <a:t>ค้นหาตารางการเรียน/สอบ</a:t>
            </a:r>
          </a:p>
          <a:p>
            <a:pPr algn="r"/>
            <a:r>
              <a:rPr lang="th-TH" altLang="th-TH" sz="4000" dirty="0">
                <a:latin typeface="supermarket" panose="02000000000000000000" pitchFamily="2" charset="0"/>
                <a:cs typeface="supermarket" panose="02000000000000000000" pitchFamily="2" charset="0"/>
              </a:rPr>
              <a:t>ของนักศึกษาได้ทุกที่</a:t>
            </a:r>
            <a:endParaRPr lang="en-US" altLang="th-TH" sz="4000" dirty="0"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5725" y="6231890"/>
            <a:ext cx="6010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ใช้ </a:t>
            </a:r>
            <a:r>
              <a:rPr lang="en-US" altLang="th-TH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Web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View</a:t>
            </a:r>
            <a:r>
              <a:rPr lang="th-TH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 ในการแสดง</a:t>
            </a:r>
            <a:r>
              <a:rPr lang="th-TH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เว็บไซด์</a:t>
            </a:r>
            <a:endParaRPr lang="th-TH" altLang="en-US" dirty="0">
              <a:solidFill>
                <a:schemeClr val="tx1">
                  <a:lumMod val="65000"/>
                  <a:lumOff val="35000"/>
                </a:schemeClr>
              </a:solidFill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0B3D70A6-A14B-4B4E-BF40-A2599F664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00" t="17317" r="27785" b="20938"/>
          <a:stretch/>
        </p:blipFill>
        <p:spPr>
          <a:xfrm>
            <a:off x="7040336" y="302434"/>
            <a:ext cx="3722914" cy="6555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h-TH" sz="8000" dirty="0">
                <a:latin typeface="supermarket" panose="02000000000000000000" pitchFamily="2" charset="0"/>
                <a:cs typeface="supermarket" panose="02000000000000000000" pitchFamily="2" charset="0"/>
              </a:rPr>
              <a:t>Test Table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973319" y="2285558"/>
            <a:ext cx="6010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th-TH" sz="4000" dirty="0">
                <a:latin typeface="supermarket" panose="02000000000000000000" pitchFamily="2" charset="0"/>
                <a:cs typeface="supermarket" panose="02000000000000000000" pitchFamily="2" charset="0"/>
              </a:rPr>
              <a:t>ค้นหาตารางสอบ/ที่นั่งสอบของนักศึกษาได้ทุกเวลา</a:t>
            </a:r>
            <a:endParaRPr lang="en-US" altLang="th-TH" sz="4000" dirty="0"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5725" y="6231890"/>
            <a:ext cx="6010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ใช้ </a:t>
            </a:r>
            <a:r>
              <a:rPr lang="en-US" altLang="th-TH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Web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View</a:t>
            </a:r>
            <a:r>
              <a:rPr lang="th-TH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 ในการแสดง</a:t>
            </a:r>
            <a:r>
              <a:rPr lang="th-TH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เว็บไซด์</a:t>
            </a:r>
            <a:endParaRPr lang="th-TH" altLang="en-US" dirty="0">
              <a:solidFill>
                <a:schemeClr val="tx1">
                  <a:lumMod val="65000"/>
                  <a:lumOff val="35000"/>
                </a:schemeClr>
              </a:solidFill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20A5BE9B-2FE6-4961-8574-C8DD96DE3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07" t="17317" r="28000" b="20738"/>
          <a:stretch/>
        </p:blipFill>
        <p:spPr>
          <a:xfrm>
            <a:off x="7118712" y="305705"/>
            <a:ext cx="3644538" cy="654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h-TH" sz="8000" dirty="0">
                <a:latin typeface="supermarket" panose="02000000000000000000" pitchFamily="2" charset="0"/>
                <a:cs typeface="supermarket" panose="02000000000000000000" pitchFamily="2" charset="0"/>
              </a:rPr>
              <a:t>Check Grade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997268" y="2609354"/>
            <a:ext cx="6010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th-TH" sz="4000" dirty="0">
                <a:latin typeface="supermarket" panose="02000000000000000000" pitchFamily="2" charset="0"/>
                <a:cs typeface="supermarket" panose="02000000000000000000" pitchFamily="2" charset="0"/>
              </a:rPr>
              <a:t>ทราบผลการเรียนก่อนใครด้วย </a:t>
            </a:r>
            <a:r>
              <a:rPr lang="en-US" altLang="th-TH" sz="4000" dirty="0">
                <a:latin typeface="supermarket" panose="02000000000000000000" pitchFamily="2" charset="0"/>
                <a:cs typeface="supermarket" panose="02000000000000000000" pitchFamily="2" charset="0"/>
              </a:rPr>
              <a:t>Grade Reporting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0" y="6231890"/>
            <a:ext cx="6010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h-TH" dirty="0"/>
              <a:t> </a:t>
            </a:r>
            <a:r>
              <a:rPr lang="th-TH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ใช้ </a:t>
            </a:r>
            <a:r>
              <a:rPr lang="en-US" altLang="th-TH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Web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View</a:t>
            </a:r>
            <a:r>
              <a:rPr lang="th-TH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 ในการแสดง</a:t>
            </a:r>
            <a:r>
              <a:rPr lang="th-TH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เว็บไซด์</a:t>
            </a:r>
            <a:endParaRPr lang="th-TH" altLang="en-US" dirty="0">
              <a:solidFill>
                <a:schemeClr val="tx1">
                  <a:lumMod val="65000"/>
                  <a:lumOff val="35000"/>
                </a:schemeClr>
              </a:solidFill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0235C3EE-985F-4DC2-9DCE-032884888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07" t="17317" r="28000" b="21916"/>
          <a:stretch/>
        </p:blipFill>
        <p:spPr>
          <a:xfrm>
            <a:off x="7166610" y="359817"/>
            <a:ext cx="3688624" cy="649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h-TH" sz="8000" dirty="0">
                <a:latin typeface="supermarket" panose="02000000000000000000" pitchFamily="2" charset="0"/>
                <a:cs typeface="supermarket" panose="02000000000000000000" pitchFamily="2" charset="0"/>
              </a:rPr>
              <a:t>News Report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074693" y="2637849"/>
            <a:ext cx="6010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th-TH" sz="4000" dirty="0">
                <a:latin typeface="supermarket" panose="02000000000000000000" pitchFamily="2" charset="0"/>
                <a:cs typeface="supermarket" panose="02000000000000000000" pitchFamily="2" charset="0"/>
              </a:rPr>
              <a:t>ไม่พลาดทุกข่าวสารล่าสุดของมหาวิทยาลัย</a:t>
            </a:r>
            <a:endParaRPr lang="en-US" sz="4000" dirty="0"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5725" y="5800377"/>
            <a:ext cx="6010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dirty="0">
                <a:solidFill>
                  <a:schemeClr val="bg2">
                    <a:lumMod val="50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ใช้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ListView</a:t>
            </a:r>
            <a:r>
              <a:rPr lang="th-TH" altLang="en-US" dirty="0">
                <a:solidFill>
                  <a:schemeClr val="bg2">
                    <a:lumMod val="50000"/>
                  </a:schemeClr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 ในการแสดงข้อมูล</a:t>
            </a:r>
          </a:p>
          <a:p>
            <a:r>
              <a:rPr lang="th-TH" altLang="th-TH" dirty="0">
                <a:solidFill>
                  <a:schemeClr val="bg2">
                    <a:lumMod val="50000"/>
                  </a:schemeClr>
                </a:solidFill>
                <a:sym typeface="+mn-ea"/>
              </a:rPr>
              <a:t>ใช้ </a:t>
            </a:r>
            <a:r>
              <a:rPr lang="en-US" altLang="th-TH" dirty="0">
                <a:solidFill>
                  <a:schemeClr val="bg2">
                    <a:lumMod val="50000"/>
                  </a:schemeClr>
                </a:solidFill>
                <a:sym typeface="+mn-ea"/>
              </a:rPr>
              <a:t>JSON </a:t>
            </a:r>
            <a:r>
              <a:rPr lang="th-TH" altLang="th-TH" dirty="0">
                <a:solidFill>
                  <a:schemeClr val="bg2">
                    <a:lumMod val="50000"/>
                  </a:schemeClr>
                </a:solidFill>
                <a:sym typeface="+mn-ea"/>
              </a:rPr>
              <a:t>ในการดึงข้อมูลจาก </a:t>
            </a:r>
            <a:r>
              <a:rPr lang="en-US" altLang="th-TH" dirty="0">
                <a:solidFill>
                  <a:schemeClr val="bg2">
                    <a:lumMod val="50000"/>
                  </a:schemeClr>
                </a:solidFill>
                <a:sym typeface="+mn-ea"/>
              </a:rPr>
              <a:t>Server</a:t>
            </a:r>
            <a:endParaRPr lang="en-US" altLang="th-TH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th-TH" dirty="0">
              <a:solidFill>
                <a:schemeClr val="bg2">
                  <a:lumMod val="50000"/>
                </a:schemeClr>
              </a:solidFill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1906CA3-B00B-46FF-B7FF-06D2249AA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14" t="17508" r="27893" b="22072"/>
          <a:stretch/>
        </p:blipFill>
        <p:spPr>
          <a:xfrm>
            <a:off x="7321460" y="653142"/>
            <a:ext cx="3482840" cy="6100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274</Words>
  <Application>Microsoft Office PowerPoint</Application>
  <PresentationFormat>แบบจอกว้าง</PresentationFormat>
  <Paragraphs>52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8" baseType="lpstr">
      <vt:lpstr>Angsana New</vt:lpstr>
      <vt:lpstr>Arial</vt:lpstr>
      <vt:lpstr>Calibri</vt:lpstr>
      <vt:lpstr>Calibri Light</vt:lpstr>
      <vt:lpstr>Cordia New</vt:lpstr>
      <vt:lpstr>supermarket</vt:lpstr>
      <vt:lpstr>ธีมของ Office</vt:lpstr>
      <vt:lpstr>1_ธีมของ Office</vt:lpstr>
      <vt:lpstr>App : My KMUTNB </vt:lpstr>
      <vt:lpstr>รายละเอียด </vt:lpstr>
      <vt:lpstr>ประโยชน์</vt:lpstr>
      <vt:lpstr>Profile</vt:lpstr>
      <vt:lpstr>Contact Us</vt:lpstr>
      <vt:lpstr>Subject Table</vt:lpstr>
      <vt:lpstr>Test Table</vt:lpstr>
      <vt:lpstr>Check Grade</vt:lpstr>
      <vt:lpstr>News Report</vt:lpstr>
      <vt:lpstr>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: My KMUTNB</dc:title>
  <dc:creator>Napat Bussabong</dc:creator>
  <cp:lastModifiedBy>Napat Bussabong</cp:lastModifiedBy>
  <cp:revision>21</cp:revision>
  <dcterms:created xsi:type="dcterms:W3CDTF">2018-10-11T08:13:00Z</dcterms:created>
  <dcterms:modified xsi:type="dcterms:W3CDTF">2018-11-11T22:19:51Z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1054-10.8.2.6597</vt:lpwstr>
  </property>
</Properties>
</file>