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notesSlides/notesSlide1.xml" ContentType="application/vnd.openxmlformats-officedocument.presentationml.notesSlide+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2"/>
  </p:notesMasterIdLst>
  <p:sldIdLst>
    <p:sldId id="256" r:id="rId2"/>
    <p:sldId id="257" r:id="rId3"/>
    <p:sldId id="258" r:id="rId4"/>
    <p:sldId id="259" r:id="rId5"/>
    <p:sldId id="260" r:id="rId6"/>
    <p:sldId id="261" r:id="rId7"/>
    <p:sldId id="313" r:id="rId8"/>
    <p:sldId id="314" r:id="rId9"/>
    <p:sldId id="315" r:id="rId10"/>
    <p:sldId id="316" r:id="rId11"/>
    <p:sldId id="333" r:id="rId12"/>
    <p:sldId id="317" r:id="rId13"/>
    <p:sldId id="318" r:id="rId14"/>
    <p:sldId id="319" r:id="rId15"/>
    <p:sldId id="320" r:id="rId16"/>
    <p:sldId id="344" r:id="rId17"/>
    <p:sldId id="345" r:id="rId18"/>
    <p:sldId id="321" r:id="rId19"/>
    <p:sldId id="322" r:id="rId20"/>
    <p:sldId id="323" r:id="rId21"/>
    <p:sldId id="324" r:id="rId22"/>
    <p:sldId id="325" r:id="rId23"/>
    <p:sldId id="326" r:id="rId24"/>
    <p:sldId id="327" r:id="rId25"/>
    <p:sldId id="328" r:id="rId26"/>
    <p:sldId id="329" r:id="rId27"/>
    <p:sldId id="330" r:id="rId28"/>
    <p:sldId id="331" r:id="rId29"/>
    <p:sldId id="334" r:id="rId30"/>
    <p:sldId id="33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36"/>
    <p:restoredTop sz="94686"/>
  </p:normalViewPr>
  <p:slideViewPr>
    <p:cSldViewPr snapToGrid="0">
      <p:cViewPr varScale="1">
        <p:scale>
          <a:sx n="141" d="100"/>
          <a:sy n="141" d="100"/>
        </p:scale>
        <p:origin x="208"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37.709"/>
    </inkml:context>
    <inkml:brush xml:id="br0">
      <inkml:brushProperty name="width" value="0.035" units="cm"/>
      <inkml:brushProperty name="height" value="0.035" units="cm"/>
    </inkml:brush>
  </inkml:definitions>
  <inkml:trace contextRef="#ctx0" brushRef="#br0">192 1048 24575,'-13'72'0,"0"1"0,0-1 0,7-20 0,1 1 0,-7 30 0,-3 14 0,3 4 0,6-11 0,1 5 0,2-1 0,-2-7 0,-1-3 0,-1-5 0,0 6 0,0 11 0,0 10 0,0-2 0,-1-12 0,0-18 0,0-8 0,1-3 0,1 16 0,2-2 0,2 4 0,3 0 0,3-1 0,2 0 0,2-4 0,2-3 0,1-4 0,0-3 0,-2-6 0,-2-1 0,-1-5 0,-2 0 0,-1 2 0,-1 1 0,0 2 0,0 1 0,1-4 0,1-1 0,2 3 0,-1-1 0,1-3 0,-2 0 0,1-2 0,-2 0 0,1 4 0,-1 0 0,-1 1 0,1 0 0,0 3 0,0 0 0,-1 0 0,-1 0 0,-2 2 0,0 2 0,-2 9 0,1 2 0,0 11 0,1 3 0,1 3 0,0 2 0,0-3 0,-2-2 0,-2-11 0,-3-2 0,-2-9 0,-1-2 0,-1-4 0,-1-3 0,-9 39 0,7-27 0,7-25 0,4-20 0,3-13 0,0-7 0,0-1 0,0-2 0,1 1 0,0 1 0,7-2 0,10 1 0,36 6 0,-7 0 0,6 3 0,13 4 0,5 1 0,11 3 0,3 1 0,7 3 0,2-1-213,-26-7 0,1 0 0,0 0 213,4-1 0,0-1 0,2 0 0,4 0 0,2 0 0,-1-2 0,-2 0 0,-1-2 0,0 0 0,-5-1 0,0 0 0,-1-1 0,27 4 0,-3-1-53,-8-3 1,-2 0 52,1-2 0,0-2 0,5-1 0,0-1 0,3-1 0,-1 0 0,-2-1 0,-2 1 0,-7-1 0,-3 2 0,-9-1 0,-2 0 0,-3-1 0,-1 0 0,-2-2 0,-1-2 317,-1 1 1,0-2-318,3 1 0,1-1 54,6-1 1,1-1-55,10-2 0,3-1 0,6 0 0,0-1 0,-2 0 0,-1 2 0,-4 2 0,-3 2 0,-9 2 0,-1 1 0,0 1 0,0 0 0,4 0 0,1-1 0,0-1 0,2 0 0,2 0 0,0-2 0,-3 1 0,-2 0 0,-9 1 0,-2 0 0,-6 1 0,-1 0 0,-2 2 0,-1 0 0,0 0 0,0 2 0,1-1 0,-1 1 0,0 1 0,0-1 0,1 1 0,1 1 0,6 1 0,1 0 0,4 3 0,1 2 0,2 2 0,1 2 0,1 3 0,0 1 0,-4-1 0,-2 0 0,-1-3 0,-1-2 0,-8-3 0,-2-2 0,30-2 0,-14-3 0,-11-2 0,-3-4 0,-2-3 0,-9-5 0,-7-1 0,-6 0 0,-4 2 0,-6 1 0,-7 2 0,-8 2 0,-2-2 0,-1-8 0,1-17 0,-1-22 0,-1-25 0,-2-19 0,-1 22 0,1-7 0,0 15 0,-1-4 0,1-4-599,-1-16 0,1-6 0,-2-3 599,0 13 0,0-3 0,-1-1 0,0 1 0,0 3 0,0 0 0,-1 1 0,0 0 0,0 1 0,-1 0 0,1 0 0,0 1 0,1 4 0,0-1 0,0 1 0,1-1 0,0-1 0,2 0 0,-1 0 0,1-2 0,1-2 0,0 0 0,0-1 0,0 0 0,0 2 0,1 0 0,-1 0 0,2 1 0,-1 5 0,2 1 0,-1 1 0,1 1-316,2-16 1,1 2 0,1 0 315,0 1 0,1 2 0,-1-1 0,0 0 0,-2 0 0,-1 0 0,-5 0 0,-2-1 0,-2 2 0,-4 4 0,-2 0 0,-2 4 0,-1 8 0,-2 3 0,1 3 0,-5-14 0,1 6 0,7 19 0,2 3 0,3-42 1705,5-4-1705,1 43 0,-1-2 519,1-7 0,-1-2-519,1-2 0,0 0 0,-1 1 0,0 2 0,-1 6 0,-1 3 0,-4-38 0,0 29 0,-3 29 0,-11 25 0,-38 24 0,10-1 0,-6 1 0,-13 0 0,-4-1 0,-11 0 0,-3-2 0,-1-3 0,0-1 0,0-1 0,0-1 0,2 0 0,-1-2 0,-2 0 0,-1-3 0,23 0 0,-1-2 0,-2-1-278,-6-1 0,-2-2 0,-1-1 278,-7-3 0,-2 0 0,1-1 0,2 0 0,0-1 0,2 1 0,10 1 0,2 1 0,2 2 0,-20-2 0,5 3 0,12 4 0,2 1 0,-1 2 0,0 0 0,-3-1 0,0 0 0,0 0 0,2 0 0,2 0 0,3-1 417,3 2 0,0-2-417,-5 0 0,-3-1 0,-13-3 0,-5-1 0,22 1 0,-2-1 0,-1 1 0,-2-1 0,0 0 0,0 1 0,4 0 0,0 0 0,2 1 0,-24-2 0,3 1 0,9 1 0,1-1 0,-1 0 0,-1 0 0,0 0 0,0 1 0,0 0 0,0 1 0,-1 1 0,-1 0 0,0 1 0,0 1 0,2-1 0,1 1 0,2 0 0,0 0 0,6 1 0,1 0 0,10 0 0,2 1 0,-36 1 0,28 2 0,22 0 0,13 0 0,2 0 0,-10 0 0,-14 0 0,-6 0 0,4-2 0,13-1 0,12 0 0,1 0 0,-4 1 0,-5 1 0,-11-1 0,-9 1 0,0-2 0,11 0 0,18 0 0,15 1 0,1 2 0,-6 0 0,0-1 0,0-1 0,2 1 0,-5 2 0,-9 2 0,-7 2 0,-1-1 0,4-1 0,7-2 0,7-1 0,3-1 0,-3 1 0,1 0 0,2 0 0,4 1 0,2 4 0,-2 5 0,0 3 0,0 4 0,1 1 0,2 2 0,0 5 0,3 4 0,2 3 0,0 2 0,0-1 0,-1 5 0,2 2 0,2-2 0,1-6 0,0-10 0,1-10 0,-1-5 0,0-2 0,0-3 0,0 0 0,1 0 0,0 3 0,0 3 0,0 4 0,0 0 0,0 0 0,0-1 0,0 0 0,1-2 0,-1 0 0,0-2 0,2 4 0,1 5 0,2 1 0,0-2 0,-2 0 0,-1 0 0,0 2 0,1 0 0,-1-4 0,0-2 0,-1 1 0,0 3 0,0 3 0,0-1 0,0-2 0,0-2 0,0-3 0,-1-2 0,0-3 0,-1-2 0,0 2 0,0 5 0,0 5 0,1 3 0,-1-2 0,0-1 0,-1 0 0,0-2 0,0-4 0,0 1 0,-1 1 0,0 1 0,0-2 0,2-7 0,0-3 0,0 0 0,-4 6 0,-2 7 0,1 3 0,7 3 0,0-12 0,5-2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53.046"/>
    </inkml:context>
    <inkml:brush xml:id="br0">
      <inkml:brushProperty name="width" value="0.035" units="cm"/>
      <inkml:brushProperty name="height" value="0.035" units="cm"/>
    </inkml:brush>
  </inkml:definitions>
  <inkml:trace contextRef="#ctx0" brushRef="#br0">91 250 24575,'21'5'0,"8"-1"0,15 1 0,6-3 0,-4-2 0,-11 0 0,-14 0 0,-6-3 0,1-3 0,-1-2 0,-1 0 0,-4-2 0,-4-1 0,-1-3 0,-1 2 0,-5 3 0,-15-3 0,-33-15 0,-31-17 0,-6-4 0,16 11 0,32 20 0,22 19 0,2 13 0,-2 9 0,1 7 0,4 3 0,4 1 0,4-1 0,3 0 0,5 1 0,3 3 0,5 5 0,4 2 0,4-4 0,3-5 0,3-9 0,-1-8 0,-4-5 0,-3-5 0,-4-1 0,-5-3 0,-2-1 0,4-4 0,8-3 0,6-1 0,4-4 0,-4-2 0,-5-2 0,-7 3 0,-7 3 0,-3 3 0,-6 4 0,1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6.725"/>
    </inkml:context>
    <inkml:brush xml:id="br0">
      <inkml:brushProperty name="width" value="0.035" units="cm"/>
      <inkml:brushProperty name="height" value="0.035" units="cm"/>
      <inkml:brushProperty name="color" value="#E71224"/>
    </inkml:brush>
  </inkml:definitions>
  <inkml:trace contextRef="#ctx0" brushRef="#br0">0 0 24575,'8'8'0,"1"5"0,1 7 0,1 5 0,0 4 0,-1 6 0,2 9 0,4 11 0,3 12 0,1 9 0,-2-4 0,-4-8 0,-5-18 0,-4-14 0,-3-10 0,0-7 0,-1-4 0,-1-1 0,0 2 0,-1 0 0,1-3 0,0-9 0,2-7 0,0 2 0,3-6 0,7-9 0,12-21 0,8-18 0,1-14 0,-10-4 0,-10 2 0,-8 2 0,-4 9 0,1 7 0,-1 15 0,0 15 0,-1 16 0,2 23 0,8 28 0,13 26 0,15 20 0,-16-39 0,2-2 0,18 33 0,-13-23 0,-14-21 0,-10-13 0,-3-5 0,1-1 0,0 0 0,0-3 0,-1-1 0,-1-2 0,-2 1 0,1-2 0,2-8 0,6-16 0,8-19 0,7-22 0,2-16 0,-3-11 0,-7-4 0,-8 10 0,-5 17 0,-2 20 0,0 14 0,-1 10 0,1 5 0,1 5 0,0 2 0,1 1 0,-1 1 0,-1 7 0,0-2 0,-1 4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8.110"/>
    </inkml:context>
    <inkml:brush xml:id="br0">
      <inkml:brushProperty name="width" value="0.035" units="cm"/>
      <inkml:brushProperty name="height" value="0.035" units="cm"/>
      <inkml:brushProperty name="color" value="#E71224"/>
    </inkml:brush>
  </inkml:definitions>
  <inkml:trace contextRef="#ctx0" brushRef="#br0">13 1 24575,'0'5'0,"0"0"0,0-2 0,3-2 0,3 0 0,8 0 0,6 2 0,4 1 0,-1 2 0,-6-1 0,-7-2 0,-6 1 0,-1 1 0,2 7 0,2 6 0,1 6 0,-1 2 0,-1-4 0,-3-5 0,-1-4 0,-1-3 0,-1 1 0,-3 0 0,-2-2 0,-4 0 0,-5 0 0,-1 1 0,1-1 0,4-3 0,4-3 0,-8-5 0,-8-2 0,-4-1 0,3 0 0,12 2 0,8 1 0,3 0 0,0-2 0,1-1 0,0-3 0,-1-3 0,1-3 0,2-6 0,-3 8 0,3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9.078"/>
    </inkml:context>
    <inkml:brush xml:id="br0">
      <inkml:brushProperty name="width" value="0.035" units="cm"/>
      <inkml:brushProperty name="height" value="0.035" units="cm"/>
      <inkml:brushProperty name="color" value="#E71224"/>
    </inkml:brush>
  </inkml:definitions>
  <inkml:trace contextRef="#ctx0" brushRef="#br0">0 18 24575,'17'-4'0,"3"2"0,4 1 0,6 0 0,-2 0 0,-6 0 0,-8-1 0,-11 0 0,-3 0 0,0 1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13.895"/>
    </inkml:context>
    <inkml:brush xml:id="br0">
      <inkml:brushProperty name="width" value="0.035" units="cm"/>
      <inkml:brushProperty name="height" value="0.035" units="cm"/>
      <inkml:brushProperty name="color" value="#E71224"/>
    </inkml:brush>
  </inkml:definitions>
  <inkml:trace contextRef="#ctx0" brushRef="#br0">0 0 24575,'0'4'0,"0"5"0,2 7 0,2 9 0,1 4 0,4 1 0,2 7 0,2 0 0,0 2 0,0-4 0,-3-7 0,0-1 0,-1 0 0,0-2 0,-1-1 0,-2-2 0,0-3 0,0-2 0,-1-2 0,-1 0 0,-1 2 0,2 3 0,0 1 0,0 0 0,-1-3 0,-2-6 0,0-5 0,-1-2 0,1 6 0,0 6 0,1-1 0,0-3 0,-2-7 0,-1-4 0,0 0 0,1-1 0,3-5 0,6-9 0,9-10 0,5-8 0,-4 0 0,-6 8 0,-8 9 0,-3 5 0,-1-7 0,0-17 0,1-16 0,-2-3 0,-1 10 0,-1 20 0,1 9 0,0-2 0,0-3 0,0 0 0,0 4 0,1 2 0,1-1 0,1-3 0,0-1 0,0 3 0,-1 2 0,-1 5 0,-1 10 0,-1 17 0,1 18 0,2 15 0,3 6 0,2-4 0,1-6 0,-1-7 0,0-4 0,1-2 0,1-3 0,1-1 0,1-6 0,0-4 0,0-6 0,-3-5 0,-1-2 0,-3-2 0,-1 0 0,-1-2 0,1-7 0,1-9 0,4-15 0,7-22 0,6-24 0,2-23 0,-3-1 0,-4 12 0,-2 14 0,-3 17 0,0 7 0,-2 14 0,-3 12 0,-2 10 0,-2 4 0,2 0 0,-1 1 0,1-1 0,-1 1 0,0 4 0,0 9 0,-2-4 0,2 4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16.095"/>
    </inkml:context>
    <inkml:brush xml:id="br0">
      <inkml:brushProperty name="width" value="0.035" units="cm"/>
      <inkml:brushProperty name="height" value="0.035" units="cm"/>
      <inkml:brushProperty name="color" value="#E71224"/>
    </inkml:brush>
  </inkml:definitions>
  <inkml:trace contextRef="#ctx0" brushRef="#br0">74 1 24575,'-2'4'0,"0"2"0,-2 4 0,-2 4 0,-2 3 0,-1 0 0,1 0 0,-1 0 0,3-2 0,0-1 0,2-1 0,2 1 0,-1 2 0,1 1 0,1 1 0,0-2 0,1-3 0,0-5 0,0-3 0,0-3 0,0-2 0,0 1 0,3-1 0,1 0 0,1-2 0,3-3 0,1-1 0,2-1 0,-2 0 0,-2 0 0,-2-1 0,1-2 0,-2 1 0,-6 5 0,-7 5 0,-3 4 0,0 0 0,5-1 0,5-2 0,1-3 0,0-2 0,1-3 0,0 2 0,0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19.079"/>
    </inkml:context>
    <inkml:brush xml:id="br0">
      <inkml:brushProperty name="width" value="0.035" units="cm"/>
      <inkml:brushProperty name="height" value="0.035" units="cm"/>
      <inkml:brushProperty name="color" value="#E71224"/>
    </inkml:brush>
  </inkml:definitions>
  <inkml:trace contextRef="#ctx0" brushRef="#br0">47 28 24575,'-3'7'0,"-1"3"0,1 2 0,1-1 0,0 0 0,2-2 0,-1-3 0,0-1 0,1-2 0,-1 1 0,1-2 0,0 2 0,1 0 0,1 0 0,6 2 0,9 2 0,4 0 0,-1 0 0,-5-5 0,-2-3 0,1-2 0,1-1 0,-5 2 0,-2-1 0,-4-1 0,2-3 0,1-1 0,-1 1 0,-1 0 0,-1 0 0,2-1 0,0-2 0,0 2 0,-3 2 0,-1 1 0,-1 1 0,1-1 0,-1 0 0,0 0 0,-1 0 0,0-2 0,0 2 0,0 0 0,-1 3 0,-2 0 0,-8-3 0,-5-1 0,1 0 0,2 2 0,4 2 0,-2 0 0,0-1 0,1 1 0,0-2 0,-6-1 0,-4-2 0,1 0 0,4 4 0,2 4 0,0 5 0,0 0 0,4-1 0,5-3 0,2-2 0,2 0 0,0-2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38.050"/>
    </inkml:context>
    <inkml:brush xml:id="br0">
      <inkml:brushProperty name="width" value="0.035" units="cm"/>
      <inkml:brushProperty name="height" value="0.035" units="cm"/>
    </inkml:brush>
  </inkml:definitions>
  <inkml:trace contextRef="#ctx0" brushRef="#br0">1 1 24575,'1'26'0,"1"7"0,2 11 0,1 6 0,-1-2 0,-2-5 0,0-6 0,0-4 0,0-1 0,0-2 0,-1-5 0,0-4 0,0-2 0,0-2 0,-1 0 0,1-1 0,-1 0 0,0 1 0,0 5 0,-1 3 0,1-4 0,-1-7 0,2-9 0,-1-6 0,1-2 0,-1-12 0,-3-15 0,2 11 0,-3-6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39.085"/>
    </inkml:context>
    <inkml:brush xml:id="br0">
      <inkml:brushProperty name="width" value="0.035" units="cm"/>
      <inkml:brushProperty name="height" value="0.035" units="cm"/>
    </inkml:brush>
  </inkml:definitions>
  <inkml:trace contextRef="#ctx0" brushRef="#br0">0 22 24575,'7'-1'0,"6"0"0,7 0 0,4 0 0,3 0 0,0 1 0,1-1 0,0 2 0,3-1 0,4 0 0,3-2 0,3 0 0,-4-2 0,-6 1 0,-11 1 0,-7 0 0,-6 1 0,-5 3 0,-10 6 0,4-4 0,-5 4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44.635"/>
    </inkml:context>
    <inkml:brush xml:id="br0">
      <inkml:brushProperty name="width" value="0.035" units="cm"/>
      <inkml:brushProperty name="height" value="0.035" units="cm"/>
      <inkml:brushProperty name="color" value="#E71224"/>
    </inkml:brush>
  </inkml:definitions>
  <inkml:trace contextRef="#ctx0" brushRef="#br0">0 77 24575,'17'22'0,"12"13"0,19 23 0,14 17 0,-27-31 0,1 2 0,-1 1 0,-1 1 0,-5-3 0,-1 0 0,12 32 0,-18-17 0,-10-13 0,-7-13 0,-2-11 0,-2-9 0,0-6 0,0 0 0,-1-1 0,1-2 0,0-5 0,5-13 0,5-17 0,2-19 0,0-24 0,-4-15 0,-4-10 0,-2 8 0,-1 20 0,-1 20 0,4 13 0,4 2 0,1 5 0,-1 6 0,-2 8 0,-1 5 0,-1 3 0,-2 6 0,-1 18 0,2 28 0,9 35 0,0-25 0,2 3 0,3 4 0,2-1 0,0-5 0,0-1 0,14 28 0,-15-33 0,-9-20 0,-4-19 0,0-15 0,3-7 0,-1-3 0,-2 3 0,1-6 0,5-18 0,7-35 0,-6 19 0,-2-4 0,0-8 0,-2-2 0,-1 0 0,-2 2 0,-3 10 0,-1 5 0,0-18 0,-1 34 0,0 22 0,-1 12 0,1 12 0,-1-7 0,0 6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46.119"/>
    </inkml:context>
    <inkml:brush xml:id="br0">
      <inkml:brushProperty name="width" value="0.035" units="cm"/>
      <inkml:brushProperty name="height" value="0.035" units="cm"/>
      <inkml:brushProperty name="color" value="#E71224"/>
    </inkml:brush>
  </inkml:definitions>
  <inkml:trace contextRef="#ctx0" brushRef="#br0">83 0 24575,'-13'17'0,"0"2"0,-1 3 0,4-2 0,4-2 0,1-1 0,-1 2 0,0 2 0,1 1 0,3-2 0,0-1 0,2-1 0,1-1 0,3 2 0,4-1 0,8 3 0,6 0 0,3-1 0,1-4 0,-1-5 0,-2-6 0,3-3 0,2-1 0,-2-4 0,-1-3 0,-5-2 0,-4-3 0,-2-3 0,-2-5 0,-2-5 0,-2-1 0,-5 3 0,-4 4 0,-2 4 0,-6-1 0,-5-1 0,-2-1 0,-2-1 0,1 1 0,-2-1 0,-1 0 0,2 2 0,5 4 0,4 6 0,2 5 0,-7 2 0,-3 2 0,1 0 0,4-1 0,11 0 0,6 0 0,0-1 0,0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55.762"/>
    </inkml:context>
    <inkml:brush xml:id="br0">
      <inkml:brushProperty name="width" value="0.035" units="cm"/>
      <inkml:brushProperty name="height" value="0.035" units="cm"/>
    </inkml:brush>
  </inkml:definitions>
  <inkml:trace contextRef="#ctx0" brushRef="#br0">121 1 24575,'-13'11'0,"1"1"0,-7 4 0,-1 2 0,2 0 0,0 0 0,7-3 0,5-5 0,4-4 0,0 0 0,4 6 0,3 5 0,11 10 0,19 4 0,9-4 0,-1-4 0,-13-11 0,-16-8 0,-4-6 0,3-7 0,3-7 0,1-5 0,-4 0 0,-5 3 0,-4-1 0,-1-5 0,-4-8 0,-4-4 0,-3 3 0,-2 11 0,1 11 0,1 6 0,1 3 0,-1 1 0,-13 4 0,-12 3 0,-11 1 0,-1-1 0,14-3 0,14-3 0,11-2 0,8 0 0,3 0 0,1 1 0,-2 0 0,0 1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54.455"/>
    </inkml:context>
    <inkml:brush xml:id="br0">
      <inkml:brushProperty name="width" value="0.035" units="cm"/>
      <inkml:brushProperty name="height" value="0.035" units="cm"/>
    </inkml:brush>
  </inkml:definitions>
  <inkml:trace contextRef="#ctx0" brushRef="#br0">4 0 24575,'-1'8'0,"-1"2"0,2 5 0,-1 8 0,1 4 0,1 3 0,-1 3 0,1 2 0,-1 6 0,0 0 0,-1 0 0,1-5 0,-1-4 0,2 2 0,-1 2 0,2 3 0,1 1 0,1 0 0,-1 1 0,1 3 0,1 2 0,-1 1 0,1-7 0,0-11 0,-2-12 0,-2-7 0,-1 1 0,-1 3 0,-1 1 0,1-3 0,0-6 0,1-2 0,0 8 0,1 7 0,0 3 0,1-5 0,0-10 0,4-15 0,0-7 0,2-6 0,-3-4 0,-2-5 0,-3 14 0,0-1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56.307"/>
    </inkml:context>
    <inkml:brush xml:id="br0">
      <inkml:brushProperty name="width" value="0.035" units="cm"/>
      <inkml:brushProperty name="height" value="0.035" units="cm"/>
    </inkml:brush>
  </inkml:definitions>
  <inkml:trace contextRef="#ctx0" brushRef="#br0">0 163 24575,'1'-6'0,"2"-1"0,4-2 0,7-5 0,5-3 0,5-2 0,5-2 0,0 1 0,0 4 0,0 4 0,-1 4 0,-1 3 0,-1 2 0,-5 0 0,-7 2 0,-5 0 0,0 1 0,5 3 0,11 5 0,5 3 0,0 5 0,-7 5 0,-8 2 0,-6 9 0,-5 6 0,-3 6 0,-4 4 0,-8 1 0,-8 0 0,-5-5 0,-4-6 0,-2-10 0,-3-9 0,-4-6 0,-3-5 0,2-3 0,9-2 0,11-1 0,5-1 0,-2 0 0,-7 0 0,-2 0 0,6 1 0,11 0 0,15 7 0,19 12 0,14 14 0,10 13 0,-2 4 0,-11-5 0,-11-7 0,-13-8 0,-7-2 0,-2 2 0,-2 4 0,2 1 0,1-5 0,-2-7 0,-1-7 0,-1-6 0,-1-5 0,-1 0 0,1 0 0,0-2 0,2-2 0,1-7 0,0-6 0,0-5 0,-3 0 0,-1 5 0,0 5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58.473"/>
    </inkml:context>
    <inkml:brush xml:id="br0">
      <inkml:brushProperty name="width" value="0.035" units="cm"/>
      <inkml:brushProperty name="height" value="0.035" units="cm"/>
    </inkml:brush>
  </inkml:definitions>
  <inkml:trace contextRef="#ctx0" brushRef="#br0">0 213 24575,'15'-1'0,"0"1"0,2 0 0,-1 1 0,-2-2 0,0 0 0,0-3 0,0 0 0,1-2 0,3 2 0,1 1 0,1 1 0,-2 1 0,-4 1 0,-5-1 0,-3-2 0,2-3 0,1-3 0,-2 0 0,-2 0 0,-4 0 0,-1 1 0,-1 0 0,-3-4 0,-5-2 0,-6-3 0,-5-2 0,-1-1 0,1 1 0,6 5 0,2 5 0,-3 9 0,-4 7 0,-5 7 0,0 4 0,7 4 0,3 2 0,5 1 0,5 3 0,2 0 0,4-1 0,1-4 0,0-3 0,2-1 0,2 0 0,5 5 0,7 2 0,2 2 0,-1-2 0,-3-4 0,-5-5 0,-2-4 0,1-3 0,3-4 0,0-1 0,-1-2 0,-2-1 0,-5 0 0,1-2 0,2 0 0,1-2 0,-1 0 0,-3-1 0,-3 1 0,0-2 0,0-3 0,-1-1 0,-1-5 0,0-2 0,-1 6 0,0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4:00.507"/>
    </inkml:context>
    <inkml:brush xml:id="br0">
      <inkml:brushProperty name="width" value="0.035" units="cm"/>
      <inkml:brushProperty name="height" value="0.035" units="cm"/>
    </inkml:brush>
  </inkml:definitions>
  <inkml:trace contextRef="#ctx0" brushRef="#br0">284 93 24575,'-19'-13'0,"-10"-5"0,-9-4 0,2 2 0,11 6 0,10 9 0,4 5 0,-3 1 0,-4 2 0,-1 4 0,2 3 0,5 3 0,5 3 0,3 0 0,3 3 0,0 3 0,1 0 0,2-1 0,1-5 0,2-4 0,1-3 0,6 1 0,8 3 0,11 2 0,7 1 0,3-2 0,-2-2 0,-9-3 0,-11-3 0,-11-3 0,-5 1 0,-2 6 0,-1 9 0,-1 5 0,0 2 0,-2-4 0,-2-6 0,-4-6 0,-5-3 0,-5-1 0,-5-2 0,-1 0 0,-2-2 0,0-1 0,2-1 0,4 0 0,8-2 0,6 1 0,3-2 0,-1-2 0,-1-1 0,-2-3 0,1-1 0,0-2 0,0 1 0,1 0 0,3 6 0,2 1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4:02.274"/>
    </inkml:context>
    <inkml:brush xml:id="br0">
      <inkml:brushProperty name="width" value="0.035" units="cm"/>
      <inkml:brushProperty name="height" value="0.035" units="cm"/>
    </inkml:brush>
  </inkml:definitions>
  <inkml:trace contextRef="#ctx0" brushRef="#br0">6 1 24575,'-3'15'0,"1"4"0,1 9 0,2 2 0,-1 0 0,2-3 0,-1 0 0,1 1 0,1 2 0,0-2 0,1-6 0,-1-4 0,0-2 0,0-1 0,3 1 0,2-2 0,0-5 0,-3-3 0,-2-4 0,-2-1 0,5 2 0,2 1 0,2 0 0,-3-1 0,-1-2 0,5-1 0,6-1 0,7 2 0,-2-1 0,-8 0 0,-5-3 0,-3-3 0,2-7 0,0-9 0,-2-7 0,-3-2 0,-2 4 0,-1 7 0,1 5 0,1 1 0,1-6 0,0-3 0,0-3 0,-1 1 0,-1 4 0,0 5 0,0 5 0,-1 0 0,0 2 0,-1-2 0,0 0 0,-4 5 0,-8 5 0,-2 9 0,2-3 0,5 2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50.021"/>
    </inkml:context>
    <inkml:brush xml:id="br0">
      <inkml:brushProperty name="width" value="0.035" units="cm"/>
      <inkml:brushProperty name="height" value="0.035" units="cm"/>
    </inkml:brush>
  </inkml:definitions>
  <inkml:trace contextRef="#ctx0" brushRef="#br0">1 51 24575,'9'-2'0,"6"0"0,7 0 0,5-1 0,1 0 0,1-1 0,1-1 0,-5 1 0,-6 2 0,-7 0 0,1 2 0,3-1 0,2-1 0,-2 1 0,-6 0 0,-1 0 0,2 1 0,0 1 0,-1-1 0,-2 1 0,-1-1 0,1 0 0,1 0 0,4 0 0,6 1 0,5 0 0,-4 1 0,-8-1 0,-6 0 0,-4-1 0,0 1 0,-2-1 0,-5-2 0,-12-7 0,8 4 0,-6-3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51.237"/>
    </inkml:context>
    <inkml:brush xml:id="br0">
      <inkml:brushProperty name="width" value="0.035" units="cm"/>
      <inkml:brushProperty name="height" value="0.035" units="cm"/>
    </inkml:brush>
  </inkml:definitions>
  <inkml:trace contextRef="#ctx0" brushRef="#br0">0 8 24575,'5'-4'0,"7"1"0,10 3 0,12 2 0,8 0 0,4 2 0,-2-2 0,-4 0 0,-4-2 0,-6 0 0,-6 0 0,-9 0 0,-7 0 0,-2 0 0,-1 0 0,1-1 0,-1 1 0,-1-1 0,-3 0 0,1 1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4:04.374"/>
    </inkml:context>
    <inkml:brush xml:id="br0">
      <inkml:brushProperty name="width" value="0.035" units="cm"/>
      <inkml:brushProperty name="height" value="0.035" units="cm"/>
    </inkml:brush>
  </inkml:definitions>
  <inkml:trace contextRef="#ctx0" brushRef="#br0">10 0 24575,'-2'8'0,"0"8"0,0 11 0,2 13 0,0 13 0,0 6 0,0 6 0,0-2 0,0 0 0,-1 0 0,1-3 0,0-5 0,0-10 0,1-6 0,-1-3 0,1 1 0,-1 0 0,1-3 0,0-5 0,0-6 0,-1 0 0,0 1 0,0-2 0,0-1 0,0-6 0,0-5 0,-1-2 0,0 0 0,1 2 0,-1 2 0,1 2 0,-1 1 0,0-2 0,0 0 0,0-1 0,1 7 0,1 6 0,1-1 0,1-5 0,-1-13 0,-1-6 0,0-4 0,0-2 0,-1-10 0,0 9 0,0-5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4:06.241"/>
    </inkml:context>
    <inkml:brush xml:id="br0">
      <inkml:brushProperty name="width" value="0.035" units="cm"/>
      <inkml:brushProperty name="height" value="0.035" units="cm"/>
    </inkml:brush>
  </inkml:definitions>
  <inkml:trace contextRef="#ctx0" brushRef="#br0">52 0 24575,'-4'11'0,"1"5"0,-1 12 0,0 11 0,0 9 0,-2 8 0,1-2 0,1-4 0,1-7 0,0-6 0,-1-1 0,1 0 0,0 4 0,2 4 0,1-1 0,2-6 0,0-7 0,-1-7 0,-1-4 0,0 0 0,0 1 0,0-1 0,1-5 0,-1-5 0,1-4 0,1 2 0,4 4 0,11 7 0,12 2 0,11-4 0,3-5 0,-10-6 0,-11-4 0,-11 0 0,-4-3 0,5-6 0,4-4 0,1-2 0,-3 1 0,-3 1 0,-4 0 0,-2 2 0,-2 2 0,-2 3 0,-1 1 0,-1 2 0,-4 0 0,-13-5 0,9 5 0,-7-4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4:07.292"/>
    </inkml:context>
    <inkml:brush xml:id="br0">
      <inkml:brushProperty name="width" value="0.035" units="cm"/>
      <inkml:brushProperty name="height" value="0.035" units="cm"/>
    </inkml:brush>
  </inkml:definitions>
  <inkml:trace contextRef="#ctx0" brushRef="#br0">0 32 24575,'16'-1'0,"9"0"0,17 2 0,12 2 0,-3-1 0,-8 0 0,-16-3 0,-8-3 0,-1-1 0,1 0 0,1 0 0,2 1 0,0-1 0,-2 1 0,-4 1 0,-9 2 0,-17 2 0,4 1 0,-7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57.280"/>
    </inkml:context>
    <inkml:brush xml:id="br0">
      <inkml:brushProperty name="width" value="0.035" units="cm"/>
      <inkml:brushProperty name="height" value="0.035" units="cm"/>
    </inkml:brush>
  </inkml:definitions>
  <inkml:trace contextRef="#ctx0" brushRef="#br0">11 161 24575,'-3'7'0,"-1"2"0,2 6 0,0 14 0,3 13 0,1 5 0,0-8 0,1-18 0,-1-17 0,1-19 0,1-16 0,0-16 0,-2-9 0,-2 3 0,-1 8 0,2 7 0,3 6 0,1 6 0,1 7 0,-2 10 0,-2 7 0,0 1 0,9 1 0,10 3 0,8 4 0,6 5 0,-7 3 0,-9-4 0,-7-6 0,-12-5 0,-8 2 0,3-2 0,-4 4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59.214"/>
    </inkml:context>
    <inkml:brush xml:id="br0">
      <inkml:brushProperty name="width" value="0.035" units="cm"/>
      <inkml:brushProperty name="height" value="0.035" units="cm"/>
    </inkml:brush>
  </inkml:definitions>
  <inkml:trace contextRef="#ctx0" brushRef="#br0">19 0 24575,'-3'13'0,"-1"13"0,0 14 0,1 13 0,0 12 0,2 15 0,1 13 0,2 5 0,1-7 0,0-18 0,1-18 0,-1-14 0,0-13 0,0-3 0,1-3 0,1-4 0,-3-6 0,-1-3 0,-1 8 0,2 14 0,4 7 0,2-4 0,0-16 0,-1-18 0,-3-7 0,0 0 0,-1 1 0,-1 2 0,2-4 0,3-7 0,1-6 0,1-7 0,-4 12 0,0 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1.681"/>
    </inkml:context>
    <inkml:brush xml:id="br0">
      <inkml:brushProperty name="width" value="0.035" units="cm"/>
      <inkml:brushProperty name="height" value="0.035" units="cm"/>
    </inkml:brush>
  </inkml:definitions>
  <inkml:trace contextRef="#ctx0" brushRef="#br0">1 286 24575,'0'-10'0,"2"-5"0,0-11 0,0-10 0,0-9 0,2-3 0,-1 6 0,1 11 0,-1 14 0,-1 8 0,2 5 0,1 2 0,4 2 0,7 3 0,15 5 0,22 7 0,13 7 0,-1 1 0,-17-5 0,-24-6 0,-20 4 0,-7 9 0,-3 10 0,0 3 0,0-8 0,-2-9 0,-9-3 0,-14 2 0,-11 3 0,-2 2 0,6-3 0,13-8 0,5-4 0,3-4 0,4-1 0,5-2 0,12-1 0,8-4 0,10 1 0,30 5 0,28 10 0,-27-3 0,2 2 0,3 3 0,-2 0 0,29 14 0,-35-10 0,-30-7 0,-16 1 0,-4 12 0,2 14 0,-2 10 0,0 4 0,-3-4 0,-1-11 0,-4-11 0,-6-8 0,-4-4 0,-2-3 0,0-2 0,-10 0 0,-13 4 0,-8 1 0,0-3 0,11-8 0,9-7 0,3-4 0,0-2 0,2-2 0,2-1 0,6 3 0,7 3 0,6 2 0,4 1 0,2-1 0,2 0 0,0 1 0,2-1 0,6 0 0,17-2 0,-12 2 0,7-1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3.281"/>
    </inkml:context>
    <inkml:brush xml:id="br0">
      <inkml:brushProperty name="width" value="0.035" units="cm"/>
      <inkml:brushProperty name="height" value="0.035" units="cm"/>
    </inkml:brush>
  </inkml:definitions>
  <inkml:trace contextRef="#ctx0" brushRef="#br0">6 23 24575,'-4'13'0,"3"8"0,2 12 0,5 9 0,1 4 0,-1-6 0,-2-8 0,-2-8 0,-1-1 0,-3 5 0,0 5 0,0 0 0,2-11 0,2-16 0,4-11 0,0-8 0,-1-3 0,-2-2 0,0-9 0,1-15 0,2-13 0,0-13 0,-2 1 0,-2 16 0,0 19 0,5 17 0,6 10 0,8 2 0,13 1 0,12 2 0,5 0 0,-6 0 0,-20 0 0,-15 1 0,-10-1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5.482"/>
    </inkml:context>
    <inkml:brush xml:id="br0">
      <inkml:brushProperty name="width" value="0.035" units="cm"/>
      <inkml:brushProperty name="height" value="0.035" units="cm"/>
    </inkml:brush>
  </inkml:definitions>
  <inkml:trace contextRef="#ctx0" brushRef="#br0">138 1 24575,'-22'0'0,"-8"1"0,-2 0 0,6-1 0,14 5 0,7 11 0,2 13 0,0 10 0,0 6 0,2-5 0,1-11 0,0-11 0,0-7 0,2-1 0,4 2 0,1-1 0,0-5 0,6-8 0,7-9 0,7-7 0,2-7 0,-8-3 0,-9 2 0,-7 5 0,-4 7 0,-1 2 0,0-2 0,1-2 0,-1 1 0,-1 8 0,-1 9 0,-2 12 0,0 13 0,5 11 0,8 8 0,6-2 0,2-11 0,-4-12 0,-5-10 0,1-9 0,4-5 0,7-3 0,2-1 0,-5 1 0,-6 2 0,-6 0 0,-2 1 0,-2 1 0,1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6.532"/>
    </inkml:context>
    <inkml:brush xml:id="br0">
      <inkml:brushProperty name="width" value="0.035" units="cm"/>
      <inkml:brushProperty name="height" value="0.035" units="cm"/>
    </inkml:brush>
  </inkml:definitions>
  <inkml:trace contextRef="#ctx0" brushRef="#br0">30 0 24575,'-3'6'0,"0"4"0,-1 6 0,2 7 0,0 2 0,0 6 0,0 7 0,-1 4 0,1 6 0,0-2 0,0-9 0,0-10 0,1-13 0,3-13 0,3-5 0,2-8 0,0-9 0,-3 10 0,-1-4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8.033"/>
    </inkml:context>
    <inkml:brush xml:id="br0">
      <inkml:brushProperty name="width" value="0.035" units="cm"/>
      <inkml:brushProperty name="height" value="0.035" units="cm"/>
    </inkml:brush>
  </inkml:definitions>
  <inkml:trace contextRef="#ctx0" brushRef="#br0">107 18 24575,'-10'2'0,"-4"1"0,-3 2 0,2 0 0,3 1 0,2-2 0,1 0 0,1 0 0,2 1 0,2 4 0,3 5 0,3 3 0,1 2 0,4-4 0,-1-5 0,-1-4 0,1-4 0,-1-3 0,6-2 0,4-2 0,-1 0 0,-3 2 0,-5 1 0,1-4 0,1-4 0,0-1 0,-2-1 0,-4-1 0,-1-2 0,-1-2 0,-2 2 0,-3 5 0,-4 2 0,0 2 0,3 2 0,2 3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9.866"/>
    </inkml:context>
    <inkml:brush xml:id="br0">
      <inkml:brushProperty name="width" value="0.035" units="cm"/>
      <inkml:brushProperty name="height" value="0.035" units="cm"/>
    </inkml:brush>
  </inkml:definitions>
  <inkml:trace contextRef="#ctx0" brushRef="#br0">3 0 24575,'-3'30'0,"4"15"0,4 15 0,2 8 0,1-3 0,-2-5 0,-2-8 0,-1-15 0,-1-18 0,1-13 0,0-14 0,2-15 0,-1-11 0,-1-5 0,-1 4 0,-1 6 0,7-5 0,8-6 0,7-1 0,5 6 0,-2 14 0,1 8 0,-4 7 0,-5 3 0,-7 2 0,-6 2 0,-4 1 0,0 11 0,0 8 0,0 10 0,0 9 0,-4 0 0,-1-2 0,0-9 0,0-14 0,3-9 0,1-5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1.076"/>
    </inkml:context>
    <inkml:brush xml:id="br0">
      <inkml:brushProperty name="width" value="0.035" units="cm"/>
      <inkml:brushProperty name="height" value="0.035" units="cm"/>
    </inkml:brush>
  </inkml:definitions>
  <inkml:trace contextRef="#ctx0" brushRef="#br0">115 1 24575,'-9'18'0,"-1"5"0,-1 8 0,0 5 0,2 2 0,-1 4 0,0 6 0,1 2 0,0-2 0,1-1 0,2-4 0,0 3 0,2 3 0,2-6 0,1-11 0,1-13 0,0-12 0,0-4 0,0 0 0,1 4 0,6 8 0,8 6 0,11 2 0,9-3 0,3-7 0,1-7 0,-3-6 0,-2-8 0,-5-4 0,-6 0 0,-7 2 0,-7 6 0,-2 0 0,1 0 0,2-2 0,0 1 0,-3 2 0,-4 0 0,-3 2 0,0-1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18.386"/>
    </inkml:context>
    <inkml:brush xml:id="br0">
      <inkml:brushProperty name="width" value="0.035" units="cm"/>
      <inkml:brushProperty name="height" value="0.035" units="cm"/>
      <inkml:brushProperty name="color" value="#E71224"/>
    </inkml:brush>
  </inkml:definitions>
  <inkml:trace contextRef="#ctx0" brushRef="#br0">2723 55 22553,'-24'-1'0,"-20"-1"985,-26-5-985,-28-3 169,41 5 1,-3 1-170,-9 1 0,-2 2 86,-4 3 0,-2 1-86,-4 3 0,0 0 263,3 2 0,0 1-263,9 0 0,1 2 0,5 1 0,1 1 0,-1 1 0,1 0 0,-2 2 0,0 0 0,2-1 0,0 0 0,4 0 0,2 0 0,7-1 0,1 1 0,-37 16 0,6 7 0,-2 14 0,37-19 0,1 3 0,-1 3 0,2 2 0,2 0 0,2 0 0,-23 35 0,15-11 0,9-2 0,4 2 0,2 8 0,2 7 0,1 1 0,1 9 0,14-40 0,1 1 0,-2 8 0,0 1 0,0 5 0,0 0 0,3-8 0,1-1 0,-4 35 0,9-26 0,5-12 0,3 3 0,3 17 0,5 18 0,-4-42 0,2 1 0,2 4 0,3 1 0,4 3 0,3 1 0,5 4 0,3 2 0,6 7 0,3 1 0,5 5 0,3-1 0,3-1 0,3-1 0,1-4 0,1-2 0,1-5 0,2-1 0,6 0 0,3 0 0,4 2 0,3 2-227,-18-19 1,1 1 0,2 0 226,1-1 0,2 1 0,0-3 0,-4-2 0,1-3 0,0-1 0,27 15 0,0-5 0,-7-7 0,-1-4 0,-7-5 0,0-2 0,-4-4 0,0-2 0,-3-4 0,-1-1 0,-3-5 0,0-1 0,-4-4 0,0-2 339,-5-3 1,0-1-340,41-1 0,-4-2 0,5 2 0,-39-3 0,2-1 0,6 0 0,2-2 0,5 0 0,0-2 0,-1-1 0,0-2 0,-6-1 0,-2-2 0,-6-1 0,-3-1 0,39-11 0,-20 5 0,-15 3 0,-3-1 0,2-3 0,5-2 0,1-1 0,-3 2 0,0-3 0,0-4 0,0-3 0,-1-4 0,0-3 0,1-2 0,6-6 0,5-3 0,-2 1 0,-5-2 0,-5-4 0,-4-1 0,-4 2 0,-3 7 0,11-14 0,-14 11 0,13-23 0,-27 24 0,-2-1 0,16-31 0,-17 28 0,-1 0 0,5-16 0,-8 2 0,-3-4 0,2-6 0,3-4 0,0-1 0,-2 3 0,-5 2 0,-5 5 0,-3 0 0,-4-5 0,-1-9 0,-3-9 0,0 1 0,-3 5 0,-2 9 0,-5 8 0,-3 2 0,-2 5 0,0 3 0,0 4 0,-1 3 0,-2 2 0,1 6 0,1 3 0,0 1 0,-1-1 0,-6-3 0,-5-1 0,-5-1 0,-3 2 0,-1 2 0,4 5 0,3 4 0,2 4 0,-5 1 0,-4 0 0,-4-1 0,-2-1 0,-3-3 0,-9-4 0,-11-5 0,-6-3 0,-1 2 0,2 1 0,0 3 0,1 2 0,0 4 0,6 5 0,7 5 0,-16-4 0,16 7 0,-10-3 0,-14-1 0,28 9 0,-21-6 0,35 11 0,2 1 0,-2-1 0,-1 0 0,2-1 0,2 1 0,3 0 0,-5 0 0,-4-2 0,0 2 0,0-1 0,6 3 0,2 1 0,3 0 0,7 3 0,7 1 0,7 2 0,3 1 0,-12-3 0,-25-7 0,-21-7 0,-16-5 0,-1-1 0,17 6 0,21 6 0,23 7 0,18 4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19.703"/>
    </inkml:context>
    <inkml:brush xml:id="br0">
      <inkml:brushProperty name="width" value="0.035" units="cm"/>
      <inkml:brushProperty name="height" value="0.035" units="cm"/>
      <inkml:brushProperty name="color" value="#E71224"/>
    </inkml:brush>
  </inkml:definitions>
  <inkml:trace contextRef="#ctx0" brushRef="#br0">33 0 24575,'-6'15'0,"-2"11"0,0 22 0,2 18 0,3 10 0,3-7 0,1-16 0,-1-14 0,-1-6 0,0-2 0,1-1 0,0-6 0,1-13 0,2-13 0,-1-8 0,1 2 0,-3 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0.586"/>
    </inkml:context>
    <inkml:brush xml:id="br0">
      <inkml:brushProperty name="width" value="0.035" units="cm"/>
      <inkml:brushProperty name="height" value="0.035" units="cm"/>
      <inkml:brushProperty name="color" value="#E71224"/>
    </inkml:brush>
  </inkml:definitions>
  <inkml:trace contextRef="#ctx0" brushRef="#br0">1 1 24575,'15'5'0,"7"0"0,12 1 0,6-2 0,4-1 0,6-1 0,2-1 0,-5-1 0,-10 0 0,-13-2 0,-7 0 0,-6-1 0,-4 2 0,-4-3 0,-2-2 0,0 2 0,0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1.536"/>
    </inkml:context>
    <inkml:brush xml:id="br0">
      <inkml:brushProperty name="width" value="0.035" units="cm"/>
      <inkml:brushProperty name="height" value="0.035" units="cm"/>
      <inkml:brushProperty name="color" value="#E71224"/>
    </inkml:brush>
  </inkml:definitions>
  <inkml:trace contextRef="#ctx0" brushRef="#br0">1 20 24575,'7'0'0,"8"0"0,13-1 0,15-1 0,5-3 0,0 0 0,-6 1 0,-4 2 0,1 2 0,1 1 0,-4 0 0,-9 1 0,-11-2 0,-11 1 0,-3 1 0,2 3 0,-2-3 0,1 3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3.454"/>
    </inkml:context>
    <inkml:brush xml:id="br0">
      <inkml:brushProperty name="width" value="0.035" units="cm"/>
      <inkml:brushProperty name="height" value="0.035" units="cm"/>
      <inkml:brushProperty name="color" value="#E71224"/>
    </inkml:brush>
  </inkml:definitions>
  <inkml:trace contextRef="#ctx0" brushRef="#br0">1 23 24575,'-1'29'0,"4"6"0,2 7 0,2-2 0,-2-7 0,-4-12 0,1-13 0,2-12 0,1-11 0,2-7 0,1-5 0,2-5 0,1-3 0,2 2 0,-1 8 0,-2 7 0,-4 8 0,-2 5 0,1 2 0,2 2 0,4 1 0,2 1 0,-2 1 0,-2 1 0,-5 3 0,-3 8 0,0 13 0,0 15 0,0 7 0,-1-5 0,1-11 0,-1-16 0,0-10 0,-2 1 0,-1 2 0,2 0 0,6-6 0,5-9 0,-1-2 0,-4 1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5.271"/>
    </inkml:context>
    <inkml:brush xml:id="br0">
      <inkml:brushProperty name="width" value="0.035" units="cm"/>
      <inkml:brushProperty name="height" value="0.035" units="cm"/>
      <inkml:brushProperty name="color" value="#E71224"/>
    </inkml:brush>
  </inkml:definitions>
  <inkml:trace contextRef="#ctx0" brushRef="#br0">3 6 24575,'-1'31'0,"0"14"0,1 28 0,1 22 0,1-45 0,-1 1 0,0 2 0,0 0 0,1 45 0,-2-16 0,-1-15 0,0-20 0,0-13 0,1-8 0,-1-8 0,2-8 0,0-9 0,4-13 0,3-9 0,0-13 0,3-19 0,1-23 0,-5 25 0,-1-4 0,0-3 0,-2 0 0,-1 5 0,-1 4 0,-2-25 0,-3 34 0,2 15 0,1 4 0,0 5 0,3 1 0,1 0 0,3-2 0,-1 2 0,1 1 0,2 2 0,7-2 0,8-2 0,2 1 0,-4 6 0,-9 8 0,-1 15 0,3 13 0,4 12 0,-3 6 0,-7-6 0,-6-11 0,-3-11 0,-4-10 0,-9-3 0,-11 0 0,-6 1 0,1-1 0,9-1 0,10-2 0,2-1 0,-1-5 0,-6-6 0,-3-4 0,1 1 0,7 3 0,7 6 0,3 2 0,1 1 0,-1 1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6.737"/>
    </inkml:context>
    <inkml:brush xml:id="br0">
      <inkml:brushProperty name="width" value="0.035" units="cm"/>
      <inkml:brushProperty name="height" value="0.035" units="cm"/>
      <inkml:brushProperty name="color" value="#E71224"/>
    </inkml:brush>
  </inkml:definitions>
  <inkml:trace contextRef="#ctx0" brushRef="#br0">7 0 24575,'-1'10'0,"-1"3"0,0 7 0,1 9 0,2 3 0,1 0 0,2-11 0,-1-10 0,-2-7 0,1-2 0,4 0 0,10 3 0,9 1 0,3 1 0,-3-2 0,-10-2 0,-7-2 0,8-8 0,9-4 0,1-2 0,-3 2 0,-13 3 0,-4-2 0,-1-2 0,0-3 0,-2 1 0,0-1 0,-2 0 0,-1 3 0,0 4 0,1 1 0,-1 0 0,1-3 0,-1 3 0,0 3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7.572"/>
    </inkml:context>
    <inkml:brush xml:id="br0">
      <inkml:brushProperty name="width" value="0.035" units="cm"/>
      <inkml:brushProperty name="height" value="0.035" units="cm"/>
      <inkml:brushProperty name="color" value="#E71224"/>
    </inkml:brush>
  </inkml:definitions>
  <inkml:trace contextRef="#ctx0" brushRef="#br0">13 1 24575,'-4'12'0,"1"11"0,-1 17 0,3 11 0,0 9 0,2 1 0,-1 1 0,0 4 0,0 4 0,-1 6 0,1-6 0,0-11 0,0-14 0,0-16 0,0-10 0,1-9 0,-1-7 0,1-2 0,0-1 0,0-1 0,-1-2 0,0 1 0,1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8.439"/>
    </inkml:context>
    <inkml:brush xml:id="br0">
      <inkml:brushProperty name="width" value="0.035" units="cm"/>
      <inkml:brushProperty name="height" value="0.035" units="cm"/>
      <inkml:brushProperty name="color" value="#E71224"/>
    </inkml:brush>
  </inkml:definitions>
  <inkml:trace contextRef="#ctx0" brushRef="#br0">0 21 24575,'7'-3'0,"3"1"0,10 0 0,12 1 0,13 1 0,2 0 0,-9-1 0,-10 0 0,-12-1 0,-2 1 0,5-1 0,2 1 0,0-1 0,-3 0 0,-7 2 0,-4 3 0,-10 7 0,3-5 0,-6 3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9.522"/>
    </inkml:context>
    <inkml:brush xml:id="br0">
      <inkml:brushProperty name="width" value="0.035" units="cm"/>
      <inkml:brushProperty name="height" value="0.035" units="cm"/>
      <inkml:brushProperty name="color" value="#E71224"/>
    </inkml:brush>
  </inkml:definitions>
  <inkml:trace contextRef="#ctx0" brushRef="#br0">13 0 24575,'-1'18'0,"1"10"0,2 17 0,2 22 0,-1 20 0,-1-36 0,0 0 0,1 48 0,0-25 0,0-26 0,-4-22 0,-5-4 0,-2 6 0,-1 1 0,2-8 0,5-12 0,1-9 0,6-9 0,3-13 0,5-26 0,-4 21 0,-2-8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2.026"/>
    </inkml:context>
    <inkml:brush xml:id="br0">
      <inkml:brushProperty name="width" value="0.035" units="cm"/>
      <inkml:brushProperty name="height" value="0.035" units="cm"/>
    </inkml:brush>
  </inkml:definitions>
  <inkml:trace contextRef="#ctx0" brushRef="#br0">0 18 24575,'22'1'0,"11"0"0,13-1 0,-1 0 0,-11 0 0,-16 0 0,-12 0 0,-4-1 0,1-3 0,1-2 0,-1 2 0,0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0.672"/>
    </inkml:context>
    <inkml:brush xml:id="br0">
      <inkml:brushProperty name="width" value="0.035" units="cm"/>
      <inkml:brushProperty name="height" value="0.035" units="cm"/>
      <inkml:brushProperty name="color" value="#E71224"/>
    </inkml:brush>
  </inkml:definitions>
  <inkml:trace contextRef="#ctx0" brushRef="#br0">123 38 24575,'7'-6'0,"7"-1"0,10 0 0,8-1 0,0 2 0,-3 3 0,-6 2 0,-3 4 0,-2 5 0,-3 6 0,-4 8 0,-5 8 0,-2 5 0,-2 0 0,0-1 0,-5 1 0,-7 1 0,-5 0 0,-4-4 0,0-8 0,3-7 0,-1-5 0,-2-1 0,-1-3 0,-5-2 0,-11-4 0,-9-6 0,-2-1 0,9 0 0,17 2 0,12 2 0,7 0 0,2 0 0,0-1 0,1 0 0,1-3 0,-1 3 0,0-1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2.473"/>
    </inkml:context>
    <inkml:brush xml:id="br0">
      <inkml:brushProperty name="width" value="0.035" units="cm"/>
      <inkml:brushProperty name="height" value="0.035" units="cm"/>
      <inkml:brushProperty name="color" value="#E71224"/>
    </inkml:brush>
  </inkml:definitions>
  <inkml:trace contextRef="#ctx0" brushRef="#br0">152 35 24575,'-10'2'0,"-2"0"0,-8 3 0,-1 0 0,2-2 0,6-1 0,7 1 0,0 2 0,-2 3 0,-2 5 0,1 4 0,2 3 0,2-1 0,2-5 0,2-7 0,0-4 0,1-2 0,1 0 0,9-2 0,4-1 0,2 0 0,-2-1 0,-4-1 0,5-8 0,4-6 0,1-4 0,-5 3 0,-7 6 0,-2-1 0,-2-1 0,-1-1 0,-1 4 0,-2 6 0,0 3 0,0 1 0,0 1 0,-3 6 0,-2 8 0,-3 7 0,-1 6 0,4 0 0,1-4 0,3-2 0,0-3 0,1-4 0,0-5 0,0-6 0,2-5 0,-1-3 0,1-3 0,-1 3 0,-1 1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3.373"/>
    </inkml:context>
    <inkml:brush xml:id="br0">
      <inkml:brushProperty name="width" value="0.035" units="cm"/>
      <inkml:brushProperty name="height" value="0.035" units="cm"/>
      <inkml:brushProperty name="color" value="#E71224"/>
    </inkml:brush>
  </inkml:definitions>
  <inkml:trace contextRef="#ctx0" brushRef="#br0">17 1 24575,'-8'40'0,"2"13"0,6 25 0,4 9 0,2-7 0,-2-21 0,-4-22 0,-1-14 0,0-4 0,-1-4 0,1-5 0,-1-1 0,-1 7 0,1 6 0,0 11 0,0 8 0,2 5 0,0-5 0,0-14 0,1-15 0,1-12 0,1-6 0,2-2 0,-1-4 0,0 4 0,-3 3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4.407"/>
    </inkml:context>
    <inkml:brush xml:id="br0">
      <inkml:brushProperty name="width" value="0.035" units="cm"/>
      <inkml:brushProperty name="height" value="0.035" units="cm"/>
      <inkml:brushProperty name="color" value="#E71224"/>
    </inkml:brush>
  </inkml:definitions>
  <inkml:trace contextRef="#ctx0" brushRef="#br0">1 11 24575,'9'-2'0,"8"1"0,8 0 0,5 1 0,4-1 0,6 0 0,1 0 0,-3-1 0,-11 0 0,-11 2 0,1 0 0,-3 0 0,-2 0 0,-4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6.324"/>
    </inkml:context>
    <inkml:brush xml:id="br0">
      <inkml:brushProperty name="width" value="0.035" units="cm"/>
      <inkml:brushProperty name="height" value="0.035" units="cm"/>
      <inkml:brushProperty name="color" value="#E71224"/>
    </inkml:brush>
  </inkml:definitions>
  <inkml:trace contextRef="#ctx0" brushRef="#br0">232 40 24575,'-23'-4'0,"-11"-4"0,-11-3 0,1 1 0,14 3 0,12 7 0,6 8 0,3 7 0,1 4 0,2 2 0,4-1 0,2 0 0,4 0 0,4 0 0,3-3 0,-1-4 0,-3-5 0,0-3 0,2 0 0,4 0 0,6-3 0,2-5 0,0-1 0,-5 0 0,-7 1 0,-3-2 0,1-6 0,4-11 0,0-6 0,-3 2 0,-5 5 0,-2 8 0,0 6 0,0 0 0,0 0 0,-1 2 0,-1 5 0,-2 10 0,1 14 0,4 15 0,7 7 0,8-1 0,16-4 0,1-12 0,-5-10 0,-5-9 0,-13-10 0,1-2 0,1 0 0,-2 0 0,-4 1 0,-3-1 0,-5-3 0,-10 0 0,7 0 0,-7 2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8.458"/>
    </inkml:context>
    <inkml:brush xml:id="br0">
      <inkml:brushProperty name="width" value="0.035" units="cm"/>
      <inkml:brushProperty name="height" value="0.035" units="cm"/>
      <inkml:brushProperty name="color" value="#E71224"/>
    </inkml:brush>
  </inkml:definitions>
  <inkml:trace contextRef="#ctx0" brushRef="#br0">0 14 24575,'13'3'0,"8"1"0,19-1 0,16 0 0,4-2 0,-1-2 0,0 0 0,7-1 0,9 0 0,1 1 0,-12 1 0,-4 1 0,-2 1 0,-7 1 0,-13-1 0,-15-3 0,-6-2 0,5-2 0,1 0 0,-8 2 0,-6 1 0,-7-2 0,-1 2 0,-1-1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40.525"/>
    </inkml:context>
    <inkml:brush xml:id="br0">
      <inkml:brushProperty name="width" value="0.035" units="cm"/>
      <inkml:brushProperty name="height" value="0.035" units="cm"/>
      <inkml:brushProperty name="color" value="#E71224"/>
    </inkml:brush>
  </inkml:definitions>
  <inkml:trace contextRef="#ctx0" brushRef="#br0">1 0 24575,'7'6'0,"7"0"0,7 0 0,7-1 0,2-2 0,2-1 0,4-1 0,11-1 0,12 0 0,4 1 0,-2 0 0,-10 2 0,-8 0 0,-8 0 0,-12-2 0,-12 0 0,-4-1 0,6-2 0,8 1 0,4-1 0,-1 1 0,-9 1 0,-4-1 0,0-1 0,0 0 0,15-4 0,16 1 0,9 0 0,-4 1 0,-19 3 0,-20 1 0,-9 0 0,0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43.642"/>
    </inkml:context>
    <inkml:brush xml:id="br0">
      <inkml:brushProperty name="width" value="0.035" units="cm"/>
      <inkml:brushProperty name="height" value="0.035" units="cm"/>
      <inkml:brushProperty name="color" value="#E71224"/>
    </inkml:brush>
  </inkml:definitions>
  <inkml:trace contextRef="#ctx0" brushRef="#br0">40 415 24575,'1'-23'0,"1"-8"0,-1-13 0,-2-5 0,-1 4 0,-1 2 0,-1 6 0,0 6 0,1 8 0,2 4 0,1 4 0,-1 0 0,0 0 0,0 2 0,-1 4 0,1 6 0,1 6 0,5 6 0,21 19 0,30 25 0,-15-16 0,3 2 0,9 8 0,2 0 0,3 2 0,0-1 0,-2-3 0,-1-2 0,-5-5 0,-2-3 0,24 16 0,-27-21 0,-20-14 0,-14-8 0,-3 2 0,2 3 0,0 1 0,-2-2 0,-2-2 0,-2-2 0,-1-1 0,1-1 0,-2-2 0,-4 2 0,-3 4 0,-8 8 0,-10 9 0,-13 9 0,-9 7 0,-6 5 0,0 2 0,4-5 0,3 1 0,2-1 0,5-3 0,6-3 0,10-10 0,7-10 0,3-6 0,1-1 0,-6 4 0,-6 5 0,-5 5 0,0-2 0,6-5 0,3-4 0,-1-1 0,-3 5 0,-2-1 0,4-2 0,1-3 0,1-1 0,1 0 0,1-1 0,6-5 0,5-3 0,3-6 0,2-10 0,3-12 0,0-6 0,-1 1 0,-1 9 0,-1 9 0,0 2 0,0-1 0,-1-4 0,1-5 0,-1 2 0,0 5 0,0 5 0,1 2 0,-1-3 0,-1-6 0,-1-5 0,-1 1 0,1 4 0,1 7 0,1 2 0,1-2 0,-2-5 0,-2-4 0,-3 2 0,2 4 0,2 6 0,2 4 0,-5 1 0,4 0 0,-3 2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45.394"/>
    </inkml:context>
    <inkml:brush xml:id="br0">
      <inkml:brushProperty name="width" value="0.035" units="cm"/>
      <inkml:brushProperty name="height" value="0.035" units="cm"/>
      <inkml:brushProperty name="color" value="#E71224"/>
    </inkml:brush>
  </inkml:definitions>
  <inkml:trace contextRef="#ctx0" brushRef="#br0">29 0 24575,'-2'23'0,"1"7"0,0 13 0,2 3 0,-1 0 0,0-5 0,-2-4 0,-1-1 0,0-2 0,1-4 0,0-6 0,1-4 0,0-3 0,1-3 0,-1-1 0,1-4 0,0-2 0,0 1 0,0 4 0,0 5 0,0 2 0,1-3 0,0-7 0,1-8 0,0-7 0,-9 1 0,6 0 0,-8 4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48.595"/>
    </inkml:context>
    <inkml:brush xml:id="br0">
      <inkml:brushProperty name="width" value="0.035" units="cm"/>
      <inkml:brushProperty name="height" value="0.035" units="cm"/>
      <inkml:brushProperty name="color" value="#E71224"/>
    </inkml:brush>
  </inkml:definitions>
  <inkml:trace contextRef="#ctx0" brushRef="#br0">0 0 24575,'0'7'0,"2"-2"0,2 0 0,3-2 0,2-2 0,5 1 0,8-1 0,8 0 0,12-1 0,11-1 0,15 0 0,9 0 0,0 2 0,-14 1 0,-21-1 0,-17 0 0,2-2 0,8-1 0,7 1 0,-8-1 0,-15 0 0,-10 6 0,-7-4 0,2 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3.009"/>
    </inkml:context>
    <inkml:brush xml:id="br0">
      <inkml:brushProperty name="width" value="0.035" units="cm"/>
      <inkml:brushProperty name="height" value="0.035" units="cm"/>
    </inkml:brush>
  </inkml:definitions>
  <inkml:trace contextRef="#ctx0" brushRef="#br0">1 36 24575,'19'-1'0,"10"-1"0,13 0 0,4-1 0,-5-1 0,-11 0 0,-13 2 0,-5-1 0,5-2 0,3 0 0,1 2 0,-8 1 0,-7 3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50.061"/>
    </inkml:context>
    <inkml:brush xml:id="br0">
      <inkml:brushProperty name="width" value="0.035" units="cm"/>
      <inkml:brushProperty name="height" value="0.035" units="cm"/>
      <inkml:brushProperty name="color" value="#E71224"/>
    </inkml:brush>
  </inkml:definitions>
  <inkml:trace contextRef="#ctx0" brushRef="#br0">0 52 24575,'8'0'0,"13"0"0,19 2 0,11 1 0,1-1 0,-12 0 0,-14-2 0,-9 0 0,-1-1 0,5 1 0,9-1 0,8 0 0,1-1 0,-4-1 0,-6 0 0,-8 1 0,-9 1 0,-1-1 0,11-2 0,10-2 0,3 0 0,-2 1 0,-9 3 0,-5 1 0,-4 0 0,-2 0 0,-1-1 0,5 0 0,3-1 0,-1 1 0,-2 0 0,-6 0 0,-6-1 0,-5 2 0,0-1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52.012"/>
    </inkml:context>
    <inkml:brush xml:id="br0">
      <inkml:brushProperty name="width" value="0.035" units="cm"/>
      <inkml:brushProperty name="height" value="0.035" units="cm"/>
      <inkml:brushProperty name="color" value="#E71224"/>
    </inkml:brush>
  </inkml:definitions>
  <inkml:trace contextRef="#ctx0" brushRef="#br0">4 0 24575,'-1'13'0,"0"13"0,-1 15 0,2 13 0,1 1 0,-1-7 0,1-7 0,-1-2 0,0 3 0,1 0 0,1-3 0,0-9 0,-1-11 0,0-3 0,0-2 0,-1-1 0,0-1 0,0 5 0,-1 6 0,2 4 0,0-5 0,0-13 0,1-10 0,0-3 0,2-8 0,3-8 0,-3 7 0,0-2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54.697"/>
    </inkml:context>
    <inkml:brush xml:id="br0">
      <inkml:brushProperty name="width" value="0.035" units="cm"/>
      <inkml:brushProperty name="height" value="0.035" units="cm"/>
      <inkml:brushProperty name="color" value="#E71224"/>
    </inkml:brush>
  </inkml:definitions>
  <inkml:trace contextRef="#ctx0" brushRef="#br0">72 472 24575,'0'-22'0,"-2"-24"0,-5-22 0,-7-16 0,-4 4 0,2 12 0,5 14 0,8 19 0,5 20 0,18 26 0,31 30 0,-6-6 0,7 4 0,18 11 0,4 2 0,-20-14 0,2 1 0,0-1 0,24 17 0,-3-1 0,-13-10 0,-6-2 0,18 15 0,-38-24 0,-22-15 0,-6-6 0,0-1 0,6 4 0,4 3 0,1 3 0,-4-4 0,-6-3 0,-1 5 0,0 4 0,1 1 0,-3-7 0,-6-10 0,-2-2 0,-6 5 0,-7 9 0,-9 6 0,-5 1 0,3-4 0,-1-4 0,-21 4 0,-31 11 0,27-11 0,-1 0 0,-3 2 0,0 0 0,7-1 0,3-1 0,-31 17 0,9 0 0,7 0 0,11-4 0,15-5 0,13-10 0,7-4 0,3-3 0,0 1 0,0 2 0,1-1 0,0-1 0,4-3 0,1-2 0,1-1 0,-1-1 0,0-1 0,3-3 0,0-4 0,3-4 0,0-8 0,3-11 0,1-12 0,0-4 0,-3 1 0,-1 8 0,-2 9 0,1 1 0,0 6 0,-1 3 0,-2 8 0,1 4 0,-2 6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5T16:23:03.98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1735 18,'-63'-4,"0"0,2 1,-8 0,3 0,8 3,9 6,3 5,-5 5,-3 5,1-1,0 2,-3 2,-3 0,-5 2,2-3,6-6,9-2,6 3,-2 7,-1 7,-4 8,-1 3,2-1,1 2,2 2,3 4,6 0,5-4,5-4,3 0,0 8,0 9,-2 11,0 7,-1 2,2 3,4-3,4 1,5 0,5-2,6-2,8-2,5-1,7 5,4 6,9 8,-12-40,3 0,3 2,3 0,3 2,4-1,2 2,2 0,5 2,2 0,5 3,3-1,3 1,3 0,6 2,4-1,-21-21,1-1,1-1,1 0,1-2,0-1,29 15,1-4,-6-6,0-3,-6-6,-2-3,-8-5,-2-2,-8-4,-2-3,38 6,-12-9,-6-5,-1-4,5-2,6 0,8-2,-40 0,1-1,2-1,1-1,3-2,-1-1,0-1,-3-1,41-12,-10-2,-10 1,-6-1,4-5,6-7,5-7,-1-1,-6-2,-3-5,-2-9,-2-5,-8-2,-8 5,-3-2,-2-2,-4 0,-4 1,-5 4,0-4,1-7,3-8,-3 0,-8 9,-5 5,-4 1,-3-5,-3-7,-4 2,-4-4,-3-2,-1 2,-2 3,-3 10,-1 1,-4-5,-4-3,-2-2,-2 4,-2 5,-1 1,-4 2,-3-1,-16-21,8 20,-11-12,-12 1,9 19,-20-12,12 27,-6 7,-5 5,-7 2,-7-1,-1 0,-2 1,-4 1,40 12,-1 0,-2 0,-2 0,1 0,1 1,-38-6,24 7,16 6,10 3,4 1,2 1,3 0,2 0,-7 0,-15-1,-24-3,-16-4,-4-3,12-1,23 4,20 3,13 4,0 1,-3 0,-4 0,-4 0,-6 0,-10 0,-21-2,19 1,-1-1,36 2,3 1,-1 1,-2 2,0 0,7-2,7-1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07.933"/>
    </inkml:context>
    <inkml:brush xml:id="br0">
      <inkml:brushProperty name="width" value="0.035" units="cm"/>
      <inkml:brushProperty name="height" value="0.035" units="cm"/>
      <inkml:brushProperty name="color" value="#E71224"/>
    </inkml:brush>
  </inkml:definitions>
  <inkml:trace contextRef="#ctx0" brushRef="#br0">2 1 24575,'0'9'0,"1"6"0,1 7 0,0 9 0,0 6 0,1 6 0,0 5 0,-1 2 0,0-2 0,-3-6 0,-2-10 0,0-10 0,1-8 0,1-4 0,0 3 0,-1 7 0,0 6 0,1 1 0,0 2 0,0 5 0,1 7 0,1 1 0,1-9 0,1-16 0,-1-16 0,1-11 0,2-14 0,0-9 0,-1 10 0,-1 2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09.967"/>
    </inkml:context>
    <inkml:brush xml:id="br0">
      <inkml:brushProperty name="width" value="0.035" units="cm"/>
      <inkml:brushProperty name="height" value="0.035" units="cm"/>
      <inkml:brushProperty name="color" value="#E71224"/>
    </inkml:brush>
  </inkml:definitions>
  <inkml:trace contextRef="#ctx0" brushRef="#br0">1 238 24575,'0'-4'0,"2"-6"0,1-6 0,1-9 0,1-6 0,0 1 0,-1 4 0,4 3 0,2 3 0,4 1 0,0 3 0,-1 5 0,0 6 0,3 4 0,4 1 0,1 0 0,-4 1 0,-7 2 0,-2 4 0,5 8 0,5 5 0,3 0 0,-6-4 0,-6-7 0,-7-5 0,-2-1 0,1 2 0,-1 4 0,-2 5 0,-2 7 0,-4 8 0,-1 4 0,0-3 0,0-7 0,-3-8 0,-10 0 0,-12 1 0,-3 1 0,4-2 0,14-6 0,9-4 0,2-3 0,-1 0 0,0 0 0,2 2 0,6 6 0,8 9 0,13 11 0,16 9 0,13 6 0,5 2 0,-5-5 0,-15-12 0,-13-12 0,-12-10 0,-6-4 0,-1 1 0,0 3 0,1 5 0,1 4 0,0 3 0,1 1 0,-1-3 0,1-6 0,-2-4 0,-1-2 0,0 1 0,0 0 0,0-3 0,0-3 0,0-5 0,0-1 0,0-2 0,0-4 0,-1 6 0,0-4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2.352"/>
    </inkml:context>
    <inkml:brush xml:id="br0">
      <inkml:brushProperty name="width" value="0.035" units="cm"/>
      <inkml:brushProperty name="height" value="0.035" units="cm"/>
      <inkml:brushProperty name="color" value="#E71224"/>
    </inkml:brush>
  </inkml:definitions>
  <inkml:trace contextRef="#ctx0" brushRef="#br0">25 163 24575,'0'2'0,"1"0"0,2-1 0,4-2 0,5-2 0,3-3 0,1-1 0,-1-1 0,-2 1 0,-2 1 0,-3 2 0,-2 0 0,2-2 0,0-3 0,1-3 0,-1 2 0,-5 3 0,-2 0 0,-1-5 0,0-4 0,0-2 0,0 5 0,-1 6 0,0 5 0,-3 1 0,-1 0 0,-1 1 0,1-1 0,-3 3 0,-4 1 0,-4 3 0,-3 1 0,2 1 0,1 2 0,0 3 0,1 2 0,3 0 0,5 1 0,3 0 0,2 1 0,1 3 0,0 2 0,1 1 0,1 10 0,1-8 0,3 8 0,2-12 0,3-2 0,-4-8 0,3-3 0,1-5 0,8 1 0,8 0 0,3 0 0,-2-2 0,-5 0 0,-6-1 0,1-5 0,2-3 0,-1-1 0,-3 2 0,-8 2 0,-5 2 0,-1 0 0,0-2 0,0 3 0,0-2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4.218"/>
    </inkml:context>
    <inkml:brush xml:id="br0">
      <inkml:brushProperty name="width" value="0.035" units="cm"/>
      <inkml:brushProperty name="height" value="0.035" units="cm"/>
      <inkml:brushProperty name="color" value="#E71224"/>
    </inkml:brush>
  </inkml:definitions>
  <inkml:trace contextRef="#ctx0" brushRef="#br0">259 82 24575,'-5'-8'0,"-4"-4"0,-3-3 0,-3 2 0,1 2 0,0 2 0,2 2 0,3 2 0,3 4 0,-2 1 0,-3 2 0,-2 2 0,0 2 0,2 4 0,0 6 0,1 2 0,2 2 0,4 1 0,1-1 0,3 1 0,3-1 0,6 1 0,10 1 0,10 1 0,4-4 0,-5-6 0,-6-5 0,-5-5 0,-2-2 0,-2 0 0,-4-1 0,-5 1 0,-3 4 0,-4 8 0,-1 10 0,-3 7 0,2-1 0,1-10 0,1-7 0,-4-5 0,-7 1 0,-7 2 0,-6-2 0,-1-4 0,2-8 0,-6-8 0,-3-6 0,5 2 0,9 2 0,16 0 0,11-3 0,4-4 0,-2 1 0,-5 7 0,-4 7 0,0 5 0,-1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5.752"/>
    </inkml:context>
    <inkml:brush xml:id="br0">
      <inkml:brushProperty name="width" value="0.035" units="cm"/>
      <inkml:brushProperty name="height" value="0.035" units="cm"/>
      <inkml:brushProperty name="color" value="#E71224"/>
    </inkml:brush>
  </inkml:definitions>
  <inkml:trace contextRef="#ctx0" brushRef="#br0">8 1 24575,'-3'14'0,"0"5"0,1 3 0,4 12 0,2 7 0,3 6 0,3 5 0,0-11 0,0-11 0,-2-11 0,-1-7 0,0-2 0,0-1 0,1 0 0,0-3 0,1-2 0,1-1 0,2-1 0,3-4 0,4-9 0,-1-3 0,-2-1 0,-7 6 0,-5 3 0,1-1 0,2-6 0,2-7 0,-1-4 0,-2 1 0,-3 5 0,-2 7 0,0 4 0,1 1 0,-1-5 0,1-4 0,0-5 0,-1-1 0,0 3 0,0 5 0,-1 5 0,0 4 0,0 3 0,0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7.202"/>
    </inkml:context>
    <inkml:brush xml:id="br0">
      <inkml:brushProperty name="width" value="0.035" units="cm"/>
      <inkml:brushProperty name="height" value="0.035" units="cm"/>
      <inkml:brushProperty name="color" value="#E71224"/>
    </inkml:brush>
  </inkml:definitions>
  <inkml:trace contextRef="#ctx0" brushRef="#br0">32 0 24575,'-5'30'0,"1"8"0,0 16 0,0 10 0,2 1 0,-1-1 0,1-4 0,0-6 0,1-2 0,-1-3 0,2-3 0,-1 4 0,0 8 0,1 1 0,0-9 0,0-16 0,1-15 0,-1-5 0,0-2 0,0-2 0,0-6 0,1-7 0,0-2 0,2-5 0,-3 5 0,2-2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4.876"/>
    </inkml:context>
    <inkml:brush xml:id="br0">
      <inkml:brushProperty name="width" value="0.035" units="cm"/>
      <inkml:brushProperty name="height" value="0.035" units="cm"/>
    </inkml:brush>
  </inkml:definitions>
  <inkml:trace contextRef="#ctx0" brushRef="#br0">32 0 24575,'-7'23'0,"2"6"0,1 9 0,1 4 0,1-3 0,-1-5 0,1-9 0,-1-11 0,2-6 0,0-3 0,0-3 0,4-6 0,5-10 0,3-7 0,2-4 0,0-1 0,-1 1 0,0 1 0,-2 5 0,-4 5 0,-3 5 0,-1 3 0,1 2 0,3-1 0,0 1 0,4 0 0,1 2 0,-2 3 0,2 2 0,1 5 0,3 4 0,1 1 0,-3 4 0,-4 2 0,-4 5 0,-1 1 0,1-1 0,-3-2 0,-1-3 0,-1-3 0,0-3 0,0-3 0,-2 1 0,0-1 0,1 0 0,0 0 0,-1 3 0,1-2 0,0-3 0,3-8 0,9-12 0,6-9 0,-4 6 0,0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8.585"/>
    </inkml:context>
    <inkml:brush xml:id="br0">
      <inkml:brushProperty name="width" value="0.035" units="cm"/>
      <inkml:brushProperty name="height" value="0.035" units="cm"/>
      <inkml:brushProperty name="color" value="#E71224"/>
    </inkml:brush>
  </inkml:definitions>
  <inkml:trace contextRef="#ctx0" brushRef="#br0">39 0 24575,'-6'17'0,"0"10"0,0 16 0,2 15 0,2 9 0,-1 4 0,1-1 0,-1-6 0,0-2 0,1 1 0,1 0 0,0-2 0,1-2 0,0-10 0,0-9 0,0-8 0,1-8 0,-1-5 0,1-5 0,-1-4 0,0-5 0,0-4 0,2-8 0,-1 5 0,0-3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9.685"/>
    </inkml:context>
    <inkml:brush xml:id="br0">
      <inkml:brushProperty name="width" value="0.035" units="cm"/>
      <inkml:brushProperty name="height" value="0.035" units="cm"/>
      <inkml:brushProperty name="color" value="#E71224"/>
    </inkml:brush>
  </inkml:definitions>
  <inkml:trace contextRef="#ctx0" brushRef="#br0">1 30 24575,'7'0'0,"3"0"0,6 0 0,7-1 0,6-2 0,6 0 0,2-1 0,-3 0 0,-3 2 0,-7 0 0,-5 0 0,-4 0 0,-3 0 0,-1 1 0,1-1 0,-2 1 0,-5 1 0,-2-1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43.425"/>
    </inkml:context>
    <inkml:brush xml:id="br0">
      <inkml:brushProperty name="width" value="0.035" units="cm"/>
      <inkml:brushProperty name="height" value="0.035" units="cm"/>
      <inkml:brushProperty name="color" value="#E71224"/>
    </inkml:brush>
  </inkml:definitions>
  <inkml:trace contextRef="#ctx0" brushRef="#br0">0 1 24575,'0'0'0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18.231"/>
    </inkml:context>
    <inkml:brush xml:id="br0">
      <inkml:brushProperty name="width" value="0.035" units="cm"/>
      <inkml:brushProperty name="height" value="0.035" units="cm"/>
      <inkml:brushProperty name="color" value="#E71224"/>
    </inkml:brush>
  </inkml:definitions>
  <inkml:trace contextRef="#ctx0" brushRef="#br0">0 68 24575,'0'7'0,"1"8"0,3 10 0,1 6 0,2 4 0,0-2 0,-1-1 0,-1 2 0,2 3 0,5 4 0,3 1 0,4-1 0,0-1 0,-3-4 0,-4 1 0,-5-2 0,0-2 0,-1-7 0,-2-10 0,-2-8 0,-1-6 0,-1-3 0,2-5 0,1-6 0,3-7 0,4-13 0,4-20 0,3-20 0,-1-4 0,-5 8 0,-4 14 0,-2 9 0,-1 0 0,-1 2 0,-1 10 0,-2 11 0,0 9 0,1-1 0,1-5 0,0-2 0,0 3 0,-1 10 0,-1 10 0,-1 12 0,1 15 0,2 15 0,2 11 0,5 6 0,2-1 0,1-7 0,-2-7 0,-4-8 0,-2-6 0,0-7 0,-2-10 0,0-5 0,-2 1 0,1 4 0,0 5 0,0-1 0,1-4 0,0-5 0,-1-4 0,-1-2 0,0-1 0,3 8 0,3 9 0,3 3 0,-1-4 0,-3-10 0,-3-9 0,-1-2 0,1-2 0,4-5 0,3-6 0,5-9 0,5-7 0,0-5 0,-2-3 0,-4 0 0,-3 0 0,-4 2 0,0-1 0,-1 3 0,0 3 0,-2 4 0,-2 2 0,0 5 0,0 5 0,-1 6 0,1 6 0,-1 2 0,2-5 0,0-6 0,1-7 0,-1-1 0,-1 6 0,0 4 0,0-2 0,1-4 0,0-1 0,0 4 0,-2 7 0,0 6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19.481"/>
    </inkml:context>
    <inkml:brush xml:id="br0">
      <inkml:brushProperty name="width" value="0.035" units="cm"/>
      <inkml:brushProperty name="height" value="0.035" units="cm"/>
      <inkml:brushProperty name="color" value="#E71224"/>
    </inkml:brush>
  </inkml:definitions>
  <inkml:trace contextRef="#ctx0" brushRef="#br0">1 0 24575,'0'13'0,"0"5"0,0 8 0,0 6 0,1 2 0,0 0 0,1-6 0,-1-9 0,0-7 0,-1-5 0,0 0 0,0 3 0,0-1 0,0-2 0,-1 0 0,1-1 0,0-1 0,0-2 0,1-4 0,0-3 0,1-3 0,0 3 0,0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28.650"/>
    </inkml:context>
    <inkml:brush xml:id="br0">
      <inkml:brushProperty name="width" value="0.035" units="cm"/>
      <inkml:brushProperty name="height" value="0.035" units="cm"/>
    </inkml:brush>
  </inkml:definitions>
  <inkml:trace contextRef="#ctx0" brushRef="#br0">60 274 24575,'1'16'0,"0"7"0,0 10 0,1 12 0,0 2 0,0-3 0,-2-6 0,0-7 0,-1-5 0,1-8 0,-2-1 0,1 4 0,-1 6 0,1 6 0,0-3 0,0-2 0,0 0 0,0 1 0,0-5 0,1-9 0,0-8 0,0-2 0,-1 2 0,1 3 0,-1 0 0,1-3 0,0-6 0,1-2 0,0-3 0,2-9 0,0-13 0,0-11 0,-1-5 0,-2 1 0,-2 3 0,0-2 0,-1 0 0,1 2 0,1 4 0,0 3 0,2-1 0,-1 1 0,1 1 0,-1 2 0,0 4 0,-1 4 0,0 4 0,0 6 0,1 3 0,-1-4 0,1-7 0,0-7 0,1-2 0,0 2 0,0 5 0,1 2 0,-1 2 0,1-1 0,-1 1 0,0 1 0,1 1 0,0 1 0,0-1 0,1 0 0,3-1 0,1 0 0,-1 4 0,0 5 0,1 8 0,5 10 0,9 15 0,5 11 0,1 9 0,-4-2 0,-7-11 0,-6-12 0,-7-13 0,-2-4 0,-2 1 0,0 2 0,-1 7 0,-2 4 0,-2 5 0,-1 2 0,0-4 0,-1-5 0,0-4 0,-5-2 0,-5-2 0,-4-1 0,-4-1 0,0-3 0,-1 0 0,1 0 0,5 0 0,8 0 0,6-2 0,6-2 0,1 0 0,3 3 0,9 7 0,16 12 0,12 13 0,5 9 0,-7 1 0,-13-7 0,-10-11 0,-9-13 0,-5-9 0,0 0 0,1 4 0,4 10 0,3 5 0,0 0 0,-1-5 0,-5-11 0,-2-5 0,-1-5 0,1-1 0,-1-1 0,1-1 0,1 0 0,-1 2 0,0 1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29.484"/>
    </inkml:context>
    <inkml:brush xml:id="br0">
      <inkml:brushProperty name="width" value="0.035" units="cm"/>
      <inkml:brushProperty name="height" value="0.035" units="cm"/>
    </inkml:brush>
  </inkml:definitions>
  <inkml:trace contextRef="#ctx0" brushRef="#br0">0 0 24575,'0'8'0,"1"7"0,0 13 0,2 19 0,0 9 0,-1-1-6784,-1-12 6784,0-19 0,-1-13 0,0-10 0,-3-13 0,2 6 0,-1-4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31.267"/>
    </inkml:context>
    <inkml:brush xml:id="br0">
      <inkml:brushProperty name="width" value="0.035" units="cm"/>
      <inkml:brushProperty name="height" value="0.035" units="cm"/>
    </inkml:brush>
  </inkml:definitions>
  <inkml:trace contextRef="#ctx0" brushRef="#br0">18 0 24575,'-1'10'0,"1"6"0,-1 7 0,1 10 0,0 5 0,0 2 0,0 0 0,-2-6 0,1-4 0,-1-5 0,0-7 0,0-6 0,1-5 0,1-2 0,-1-1 0,0 3 0,0-1 0,0-1 0,0-2 0,1 0 0,-1 1 0,1-1 0,0-2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32.267"/>
    </inkml:context>
    <inkml:brush xml:id="br0">
      <inkml:brushProperty name="width" value="0.035" units="cm"/>
      <inkml:brushProperty name="height" value="0.035" units="cm"/>
    </inkml:brush>
  </inkml:definitions>
  <inkml:trace contextRef="#ctx0" brushRef="#br0">0 20 24575,'8'0'0,"2"0"0,4 0 0,7-1 0,6 0 0,2-1 0,-1 0 0,-3-1 0,-4 2 0,-6-1 0,-2-1 0,1 1 0,-8 1 0,2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34.685"/>
    </inkml:context>
    <inkml:brush xml:id="br0">
      <inkml:brushProperty name="width" value="0.035" units="cm"/>
      <inkml:brushProperty name="height" value="0.035" units="cm"/>
    </inkml:brush>
  </inkml:definitions>
  <inkml:trace contextRef="#ctx0" brushRef="#br0">0 1 24575,'0'37'0,"2"4"0,0 12 0,1 2 0,1 1 0,-1-6 0,-1-8 0,0-3 0,-2-1 0,0 3 0,0-2 0,0-6 0,0-5 0,0-6 0,1 1 0,-1-1 0,1 2 0,0-1 0,-1 0 0,1-2 0,-1-2 0,0-1 0,0 4 0,0-2 0,0-5 0,0-7 0,0-9 0,0-6 0,-1-9 0,-2-12 0,2 9 0,-2-1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6.610"/>
    </inkml:context>
    <inkml:brush xml:id="br0">
      <inkml:brushProperty name="width" value="0.035" units="cm"/>
      <inkml:brushProperty name="height" value="0.035" units="cm"/>
    </inkml:brush>
  </inkml:definitions>
  <inkml:trace contextRef="#ctx0" brushRef="#br0">309 1 24575,'-10'0'0,"-4"0"0,-6 0 0,-3 0 0,4 0 0,5 2 0,4 9 0,2 9 0,2 8 0,2 4 0,11 14 0,13 8 0,10 5 0,6-6 0,-9-20 0,-8-19 0,-4-19 0,2-13 0,4-5 0,-3 2 0,-6 6 0,-3 3 0,-1-5 0,3-9 0,-2-1 0,-3 6 0,-6 15 0,-6 22 0,-2 19 0,0 24 0,1 25 0,3 12 0,0 3 0,0-12 0,-2-24 0,-3-20 0,-2-20 0,-8-12 0,-12-9 0,-17-7 0,-18-10 0,-5-10 0,6-5 0,20 6 0,21 9 0,15 7 0,8 4 0,4-2 0,2-2 0,2-2 0,1-3 0,1 0 0,-5 5 0,0 2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37.952"/>
    </inkml:context>
    <inkml:brush xml:id="br0">
      <inkml:brushProperty name="width" value="0.035" units="cm"/>
      <inkml:brushProperty name="height" value="0.035" units="cm"/>
    </inkml:brush>
  </inkml:definitions>
  <inkml:trace contextRef="#ctx0" brushRef="#br0">1 144 24575,'5'-18'0,"1"1"0,5-4 0,7-1 0,7-1 0,3 3 0,-6 7 0,-6 7 0,-5 4 0,2 1 0,6 1 0,5 1 0,0 1 0,-3 0 0,-5 0 0,-1 1 0,2 0 0,1 1 0,-2 0 0,-7 2 0,-3 6 0,-1 9 0,2 9 0,-2 3 0,-2-2 0,-4-6 0,-5-5 0,-8-2 0,-8 1 0,-7 1 0,-1-1 0,-3-2 0,-2-2 0,-1-1 0,1 1 0,5-2 0,7-2 0,5-2 0,6-2 0,1 0 0,2 0 0,2-1 0,4-2 0,2-3 0,1 0 0,0 1 0,3 3 0,9 11 0,13 11 0,10 13 0,4 1 0,-8-8 0,-12-13 0,-11-11 0,-6-7 0,-2-1 0,2 2 0,6 4 0,5 4 0,1 1 0,1-1 0,-2-2 0,-1 0 0,0-2 0,-5-2 0,-5-4 0,-1 0 0,-1 0 0,3 1 0,3 1 0,1 1 0,6 2 0,13 5 0,5 0 0,-1 0 0,-10-4 0,-15-7 0,-4-4 0,-2-4 0,1 4 0,-1-2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39.920"/>
    </inkml:context>
    <inkml:brush xml:id="br0">
      <inkml:brushProperty name="width" value="0.035" units="cm"/>
      <inkml:brushProperty name="height" value="0.035" units="cm"/>
    </inkml:brush>
  </inkml:definitions>
  <inkml:trace contextRef="#ctx0" brushRef="#br0">1 49 24575,'5'-9'0,"1"0"0,1-2 0,-1 2 0,-2 4 0,2 1 0,6 3 0,5 0 0,2 1 0,-5 4 0,-6 2 0,-3 8 0,2 8 0,3 7 0,1 2 0,-1-4 0,-4-8 0,-3-8 0,-3-6 0,0-2 0,-1-1 0,0 1 0,-1 0 0,1 0 0,0 0 0,0 0 0,0 1 0,-3 2 0,0 3 0,0 0 0,0-3 0,1-3 0,0 0 0,-2 1 0,-2 0 0,-1 0 0,1 0 0,3-1 0,13-1 0,13-2 0,5 0 0,-2 0 0,-9 0 0,-8 0 0,9-1 0,8-1 0,3-1 0,-4 0 0,-14 0 0,-7 1 0,-3 1 0,0 1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43.354"/>
    </inkml:context>
    <inkml:brush xml:id="br0">
      <inkml:brushProperty name="width" value="0.035" units="cm"/>
      <inkml:brushProperty name="height" value="0.035" units="cm"/>
    </inkml:brush>
  </inkml:definitions>
  <inkml:trace contextRef="#ctx0" brushRef="#br0">46 1 24575,'1'8'0,"0"5"0,0 5 0,-1 5 0,0 4 0,-1 2 0,-1 0 0,-1 0 0,-1-1 0,0-2 0,1-2 0,1-6 0,0-6 0,1-3 0,-1 2 0,1 3 0,-1 0 0,2-3 0,-2 2 0,-1 6 0,-1 8 0,0 2 0,2-7 0,2-15 0,1-8 0,0-5 0,0-1 0,-1 1 0,-4-3 0,3 5 0,-4-3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44.220"/>
    </inkml:context>
    <inkml:brush xml:id="br0">
      <inkml:brushProperty name="width" value="0.035" units="cm"/>
      <inkml:brushProperty name="height" value="0.035" units="cm"/>
    </inkml:brush>
  </inkml:definitions>
  <inkml:trace contextRef="#ctx0" brushRef="#br0">0 1 24575,'25'0'0,"6"0"0,10 1 0,5 1 0,-5 1 0,-9 0 0,-14-2 0,-9 0 0,-2-2 0,2 0 0,1-1 0,-2 1 0,-4 0 0,-5 0 0,1 0 0,0 0 0,2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46.088"/>
    </inkml:context>
    <inkml:brush xml:id="br0">
      <inkml:brushProperty name="width" value="0.035" units="cm"/>
      <inkml:brushProperty name="height" value="0.035" units="cm"/>
    </inkml:brush>
  </inkml:definitions>
  <inkml:trace contextRef="#ctx0" brushRef="#br0">0 1 24575,'2'8'0,"0"4"0,1 7 0,1 4 0,0 5 0,-1 3 0,1 6 0,-1 6 0,-1 2 0,-1 1 0,1-4 0,1-5 0,0-5 0,-1-2 0,-1-5 0,0-3 0,0-2 0,0-2 0,0 1 0,1 1 0,-1-1 0,0-2 0,0-5 0,-1-4 0,1-4 0,-1 0 0,0 8 0,0 11 0,0 7 0,0-2 0,0-11 0,-3-14 0,0-11 0,-2-6 0,-1-9 0,3 11 0,0-2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48.272"/>
    </inkml:context>
    <inkml:brush xml:id="br0">
      <inkml:brushProperty name="width" value="0.035" units="cm"/>
      <inkml:brushProperty name="height" value="0.035" units="cm"/>
    </inkml:brush>
  </inkml:definitions>
  <inkml:trace contextRef="#ctx0" brushRef="#br0">51 256 24575,'2'-4'0,"-1"-3"0,2-6 0,0-9 0,2-8 0,2-8 0,0-3 0,2 1 0,0 8 0,-1 11 0,-2 14 0,-2 15 0,2 21 0,3 14 0,1 6 0,-2-5 0,-4-12 0,-3-7 0,-2-2 0,-1 0 0,-4-2 0,-3-2 0,-3-2 0,-4-3 0,-2 0 0,1-2 0,4-3 0,5-4 0,3-2 0,3-2 0,0 0 0,-2 1 0,0 0 0,-2 2 0,-3 2 0,1 0 0,1 0 0,3-3-6784,4-1 6784,1-2 0,1 0 0,0 0 0,0 0 0,0 0 0,5 1 0,6 3 6784,11 6-6784,13 9 0,8 11 0,7 11 0,-4 6 0,-4 3 0,-3-1 0,-7-7 0,0-2 0,-5-7 0,-6-6 0,-6-7 0,-7-8 0,-2-2 0,1 4 0,2 5 0,0 1 0,-3-5 0,-5-8 0,-4-5 0,-7-5 0,-5-6 0,-4-8 0,5 5 0,5 1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49.889"/>
    </inkml:context>
    <inkml:brush xml:id="br0">
      <inkml:brushProperty name="width" value="0.035" units="cm"/>
      <inkml:brushProperty name="height" value="0.035" units="cm"/>
    </inkml:brush>
  </inkml:definitions>
  <inkml:trace contextRef="#ctx0" brushRef="#br0">1 55 24575,'3'1'0,"0"0"0,-2-1 0,1 0 0,2-2 0,6-3 0,4-4 0,5-3 0,1 1 0,-2 3 0,-1 2 0,-2 4 0,-1 1 0,-2 1 0,-2 1 0,-2 1 0,-3 4 0,1 8 0,3 8 0,1 7 0,-1-1 0,-5-8 0,-5-8 0,-6-6 0,-6-4 0,-7 0 0,-3 0 0,3-1 0,7 0 0,7 0 0,5-1 0,6 1 0,5 0 0,15 7 0,7 5 0,5 4 0,-8-1 0,-14-5 0,-10-3 0,-5 0 0,-3 2 0,-1 2 0,-7-1 0,-6 1 0,-4 1 0,-2 1 0,4-2 0,4-3 0,5-3 0,5-3 0,2-3 0,2-2 0,0 0 0,0 1 0,-1-1 0,0 1 0,0-2 0,1 1 0,-1-1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53.490"/>
    </inkml:context>
    <inkml:brush xml:id="br0">
      <inkml:brushProperty name="width" value="0.035" units="cm"/>
      <inkml:brushProperty name="height" value="0.035" units="cm"/>
    </inkml:brush>
  </inkml:definitions>
  <inkml:trace contextRef="#ctx0" brushRef="#br0">22 0 24575,'-4'8'0,"0"6"0,-1 8 0,2 6 0,0 6 0,2 4 0,0 3 0,1-2 0,-1-5 0,2-9 0,-1-7 0,1-5 0,-1-3 0,0 0 0,1 1 0,-1 0 0,1 3 0,0 2 0,1 0 0,2-3 0,2-8 0,-2-7 0,0-4 0,-2 2 0,-2 2 0,0 1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54.275"/>
    </inkml:context>
    <inkml:brush xml:id="br0">
      <inkml:brushProperty name="width" value="0.035" units="cm"/>
      <inkml:brushProperty name="height" value="0.035" units="cm"/>
    </inkml:brush>
  </inkml:definitions>
  <inkml:trace contextRef="#ctx0" brushRef="#br0">0 0 24575,'7'0'0,"8"0"0,12 1 0,15 1 0,14 1 0,8 0 0,7 0 0,-1-2 0,-14 0 0,-19 0 0,-19-1 0,-13-1 0,-3 0 0,1 0 0,-1 0 0,0 1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56.541"/>
    </inkml:context>
    <inkml:brush xml:id="br0">
      <inkml:brushProperty name="width" value="0.035" units="cm"/>
      <inkml:brushProperty name="height" value="0.035" units="cm"/>
    </inkml:brush>
  </inkml:definitions>
  <inkml:trace contextRef="#ctx0" brushRef="#br0">2 1 24575,'-1'12'0,"1"4"0,-1 7 0,1 4 0,1 0 0,-1-3 0,1-2 0,-1 4 0,0 4 0,1 5 0,-1-2 0,1-4 0,1-2 0,0 2 0,0 5 0,1 1 0,-1-2 0,1-7 0,-1-6 0,0-3 0,0-1 0,-1-5 0,0-1 0,-1 3 0,0 8 0,1 7 0,-1 1 0,1-8 0,-1-5 0,0-6 0,-1-2 0,1-3 0,0-3 0,2-6 0,3-7 0,2-11 0,-1-9 0,-2 11 0,-2 3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7.644"/>
    </inkml:context>
    <inkml:brush xml:id="br0">
      <inkml:brushProperty name="width" value="0.035" units="cm"/>
      <inkml:brushProperty name="height" value="0.035" units="cm"/>
    </inkml:brush>
  </inkml:definitions>
  <inkml:trace contextRef="#ctx0" brushRef="#br0">19 0 24575,'-3'9'0,"0"5"0,-1 7 0,2 9 0,0 5 0,0 4 0,2 0 0,0-4 0,0-8 0,0-11 0,-1-8 0,0-5 0,1-1 0,2-5 0,3-8 0,3-16 0,-3 13 0,0-6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58.575"/>
    </inkml:context>
    <inkml:brush xml:id="br0">
      <inkml:brushProperty name="width" value="0.035" units="cm"/>
      <inkml:brushProperty name="height" value="0.035" units="cm"/>
    </inkml:brush>
  </inkml:definitions>
  <inkml:trace contextRef="#ctx0" brushRef="#br0">42 227 24575,'-11'-25'0,"1"1"0,0-3 0,3 3 0,4 3 0,3 3 0,0 1 0,0 4 0,3 2 0,6 2 0,9 0 0,7 1 0,4-1 0,-4 3 0,-5 2 0,-6 2 0,-2 3 0,6 2 0,7 4 0,3 4-6784,-3-2 6784,-8-2 0,-10-4 0,-6 1 0,-2 6 0,-1 6 0,-3 9 0,-1 6 6784,-1 0-6784,1-4 0,0-7 0,-3-8 0,-7-2 0,-7 0 0,-6 1 0,-3 0 0,3-2 0,7-3 0,7-3 0,6 3 0,4 2 0,1 2 0,0 2 0,3-2 0,0 0 0,4 1 0,6 2 0,6 3 0,5 2 0,0 2 0,-1-2 0,0-2 0,-2-1 0,-3-3 0,-3-2 0,-3 0 0,2 8 0,7 8 0,3 7 0,3 3 0,-2-2 0,-6-7 0,-6-7 0,-6-6 0,-3-4 0,0-2 0,0-4 0,0-4 0,2-6 0,-1 4 0,1-4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59.508"/>
    </inkml:context>
    <inkml:brush xml:id="br0">
      <inkml:brushProperty name="width" value="0.035" units="cm"/>
      <inkml:brushProperty name="height" value="0.035" units="cm"/>
    </inkml:brush>
  </inkml:definitions>
  <inkml:trace contextRef="#ctx0" brushRef="#br0">30 1 24575,'-2'4'0,"1"2"0,-1 3 0,1 2 0,-2 4 0,1 2 0,-1 3 0,-1 1 0,2 1 0,0-3 0,1-6 0,1-4 0,-1-3 0,0 2 0,0 2 0,-1 3 0,1-3 0,0-2 0,1-5 0,0-4 0,2-3 0,-1-6 0,0 5 0,0-2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01.775"/>
    </inkml:context>
    <inkml:brush xml:id="br0">
      <inkml:brushProperty name="width" value="0.035" units="cm"/>
      <inkml:brushProperty name="height" value="0.035" units="cm"/>
    </inkml:brush>
  </inkml:definitions>
  <inkml:trace contextRef="#ctx0" brushRef="#br0">52 15 24575,'-3'4'0,"-2"2"0,-1 5 0,1 0 0,0 1 0,2-6 0,3-6 0,1-5 0,0 0 0,-1 3 0,0 2 0,1-1 0,-1-3 0,2-6 0,-1-1 0,1-1 0,-2 4 0,0 3 0,-2 4 0,-3 3 0,-3 2 0,0 4 0,3 0 0,2 0 0,2-2 0,2-4 0,0-3 0,2-3 0,-1-3 0,1-1 0,-2 3 0,-3 6 0,-1 4 0,0 2 0,1-4 0,2-3 0,2-5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03.559"/>
    </inkml:context>
    <inkml:brush xml:id="br0">
      <inkml:brushProperty name="width" value="0.035" units="cm"/>
      <inkml:brushProperty name="height" value="0.035" units="cm"/>
    </inkml:brush>
  </inkml:definitions>
  <inkml:trace contextRef="#ctx0" brushRef="#br0">48 1 24575,'-9'20'0,"1"18"0,-1 17 0,4 5 0,3-8 0,0-15 0,0-10 0,0-3 0,0 3 0,0 0 0,1 4 0,0 2 0,1 0 0,-1-1 0,0-8 0,1-8 0,-1-6 0,1 0 0,1 5 0,1 5 0,0 1 0,-1-4 0,0-5 0,0 2 0,0 3 0,1 5 0,1-4 0,-1-6 0,-2-5 0,0 2 0,0 4 0,0 1-6784,0-2 6784,0-7 0,0-4 0,-4-6 0,3 2 0,-3-2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05.626"/>
    </inkml:context>
    <inkml:brush xml:id="br0">
      <inkml:brushProperty name="width" value="0.035" units="cm"/>
      <inkml:brushProperty name="height" value="0.035" units="cm"/>
    </inkml:brush>
  </inkml:definitions>
  <inkml:trace contextRef="#ctx0" brushRef="#br0">7 178 24575,'0'-14'0,"-2"-8"0,0-7 0,1-2 0,-1 4 0,2 10 0,2 5 0,7 4 0,7 2 0,3 1 0,0 1 0,-8 2 0,-3 2 0,-2-1 0,0 1 0,-1 0 0,-1 1 0,8 4 0,12 7 0,10 7 0,3 6 0,-3 3 0,-10-3 0,-8-4 0,-6-2 0,-6-4 0,-3-1 0,-2 2 0,-4 4 0,-4 5 0,-1 3 0,-2 2 0,0-3 0,-3-3 0,-1-3 0,-4-3 0,-4-4 0,-1-2 0,0-2 0,2-2 0,5-2 0,3-2 0,2-1 0,0 0 0,0 0 0,1-1 0,4 0 0,5 3 0,4 6 0,3 8 0,8 10 0,7 6 0,5 0 0,-4-6 0,-7-10 0,-7-10 0,-5-3 0,0 2 0,1 6 0,0 7 0,0 7 0,-1 4 0,-1-3 0,2-9 0,0-12 0,2-10 0,-1-4 0,1 0 0,-2 2 0,-1 2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07.178"/>
    </inkml:context>
    <inkml:brush xml:id="br0">
      <inkml:brushProperty name="width" value="0.035" units="cm"/>
      <inkml:brushProperty name="height" value="0.035" units="cm"/>
    </inkml:brush>
  </inkml:definitions>
  <inkml:trace contextRef="#ctx0" brushRef="#br0">3 25 24575,'6'-5'0,"4"-1"0,5 0 0,-1 0 0,-2 4 0,-6 6 0,-3 7 0,1 8 0,3 3 0,0-1 0,-2-4 0,-2-7 0,-4-3 0,-4 0 0,-3 2 0,-2 4 0,-2 0 0,-1-1 0,1 0 0,1-2 0,2-1 0,3 0 0,3-1 0,1-1 0,1-2 0,1-1 0,-1-1 0,1 0 0,4-1 0,9 0 0,14 0 0,8 1 0,-2-2 0,-5-1 0,-14-1 0,-6-1 0,-4 1 0,-1-1 0,5 1 0,-4 0 0,2 1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10.811"/>
    </inkml:context>
    <inkml:brush xml:id="br0">
      <inkml:brushProperty name="width" value="0.035" units="cm"/>
      <inkml:brushProperty name="height" value="0.035" units="cm"/>
    </inkml:brush>
  </inkml:definitions>
  <inkml:trace contextRef="#ctx0" brushRef="#br0">5 1 24575,'-2'6'0,"0"3"0,2 3 0,1 9 0,2 8 0,3 7 0,2 4 0,0-2 0,-2-3 0,-1-5 0,-3-6 0,-1-2 0,-1 0 0,1 1 0,0 1 0,1-2 0,0-4 0,0-7 0,-2-5 0,0 1 0,0 5 0,0 4 0,1 2 0,-1-6 0,1-7 0,1-5 0,1-4 0,4-8 0,-4 6 0,3-4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11.761"/>
    </inkml:context>
    <inkml:brush xml:id="br0">
      <inkml:brushProperty name="width" value="0.035" units="cm"/>
      <inkml:brushProperty name="height" value="0.035" units="cm"/>
    </inkml:brush>
  </inkml:definitions>
  <inkml:trace contextRef="#ctx0" brushRef="#br0">0 35 24575,'6'-2'0,"3"0"0,8-1 0,8 0 0,7-1 0,7 0 0,3 0 0,0 1 0,-8 0 0,-12 0 0,-11 0 0,-2 5 0,-7-3 0,3 4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15.462"/>
    </inkml:context>
    <inkml:brush xml:id="br0">
      <inkml:brushProperty name="width" value="0.035" units="cm"/>
      <inkml:brushProperty name="height" value="0.035" units="cm"/>
    </inkml:brush>
  </inkml:definitions>
  <inkml:trace contextRef="#ctx0" brushRef="#br0">6 0 24575,'0'17'0,"0"6"0,-1 7 0,1 9 0,-2 5 0,1 2 0,1 0 0,-1-6 0,1-5 0,0-3 0,0 1 0,0-2 0,0 0 0,-1 1 0,2-1 0,1-1 0,1-4 0,0-7 0,-1-6 0,-2-7 0,0-1 0,0 2 0,0-1 0,0 0 0,0 1 0,1 5 0,0 5 0,0-1 0,2-9 0,1-10 0,0-6 0,0 0 0,-1 0 0,-2-3 0,0 6 0,-2-1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17.663"/>
    </inkml:context>
    <inkml:brush xml:id="br0">
      <inkml:brushProperty name="width" value="0.035" units="cm"/>
      <inkml:brushProperty name="height" value="0.035" units="cm"/>
    </inkml:brush>
  </inkml:definitions>
  <inkml:trace contextRef="#ctx0" brushRef="#br0">18 147 24575,'5'-20'0,"2"-1"0,4-4 0,2 1 0,0 3 0,-1 6 0,-3 6 0,3 4 0,9 1 0,8 2 0,5 2 0,-1 3 0,-7 4 0,-3 3 0,-5 0 0,-6-2 0,-6-1 0,-5 2 0,-3 9 0,0 10 0,-1 7 0,1-1 0,-2-4 0,-2-5 0,-4-6 0,-6-1 0,-5-3 0,-10 0 0,-7-2 0,-5-2 0,3-2 0,7-2 0,11-1 0,9-3 0,6 1 0,3 0 0,1 0 0,1-1 0,1-2 0,1 2 0,1 4 0,3 7 0,7 9 0,5 3 0,2-3 0,-3-8 0,-7-8 0,-4-4 0,-2 0 0,6 5 0,9 8 0,8 7 0,3 2 0,-2-4 0,-8-8 0,-8-4 0,0 5 0,6 11 0,5 8 0,0 0 0,-6-6 0,-8-8 0,-4-5 0,-1-6 0,-6-20 0,3 7 0,-4-11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8.394"/>
    </inkml:context>
    <inkml:brush xml:id="br0">
      <inkml:brushProperty name="width" value="0.035" units="cm"/>
      <inkml:brushProperty name="height" value="0.035" units="cm"/>
    </inkml:brush>
  </inkml:definitions>
  <inkml:trace contextRef="#ctx0" brushRef="#br0">0 4 24575,'0'-2'0,"0"1"0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19.364"/>
    </inkml:context>
    <inkml:brush xml:id="br0">
      <inkml:brushProperty name="width" value="0.035" units="cm"/>
      <inkml:brushProperty name="height" value="0.035" units="cm"/>
    </inkml:brush>
  </inkml:definitions>
  <inkml:trace contextRef="#ctx0" brushRef="#br0">1 79 24575,'11'-18'0,"0"0"0,2-1 0,-4 6 0,-3 6 0,-3 4 0,-1 2 0,-1 2 0,4 4 0,2 4 0,2 2 0,-2-2 0,-3-2 0,-3 1 0,0 4 0,1 5 0,0 4 0,0 1 0,-3 3 0,-1 2 0,0-1 0,-1-4 0,0-7 0,-2-6 0,-3-3 0,-3 0 0,-1-1 0,-2 1 0,3 0 0,1-1 0,3-1 0,4-1 0,2-1 0,1 2 0,0 5 0,0 2 0,2-1 0,5-5 0,19-2 0,18 1 0,8-1 0,-5 0 0,-20-3 0,-16-2 0,-8-2 0,4-9 0,-5 7 0,4-4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0.997"/>
    </inkml:context>
    <inkml:brush xml:id="br0">
      <inkml:brushProperty name="width" value="0.035" units="cm"/>
      <inkml:brushProperty name="height" value="0.035" units="cm"/>
    </inkml:brush>
  </inkml:definitions>
  <inkml:trace contextRef="#ctx0" brushRef="#br0">8 0 24575,'-3'5'0,"1"-1"0,0 2 0,1 0 0,1 3 0,0 4 0,0-1 0,2-2 0,4-7 0,5-7 0,4-3 0,-2-1 0,-5 3 0,-6 6 0,-4 6 0,0 5 0,1-1 0,1-2 0,1-9 0,0-8 0,0-4 0,0 0 0,-2 4 0,1 6 0,-1 3 0,1-4 0,1-1 0,10-6 0,-7 4 0,6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2.297"/>
    </inkml:context>
    <inkml:brush xml:id="br0">
      <inkml:brushProperty name="width" value="0.035" units="cm"/>
      <inkml:brushProperty name="height" value="0.035" units="cm"/>
    </inkml:brush>
  </inkml:definitions>
  <inkml:trace contextRef="#ctx0" brushRef="#br0">4 0 24575,'-2'9'0,"1"12"0,2 18 0,4 17 0,5 15 0,1-3 0,-1-9 0,-4-12 0,-4-15 0,-1-7 0,0-4 0,-1-1 0,0 3 0,0-3 0,0-2 0,-1-1 0,-1 5 0,1 7 0,-1 0 0,2-7 0,0-11 0,0-3 0,0 2 0,-1 1 0,0-2 0,2-9 0,1-14 0,0 7 0,-2-5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3.965"/>
    </inkml:context>
    <inkml:brush xml:id="br0">
      <inkml:brushProperty name="width" value="0.035" units="cm"/>
      <inkml:brushProperty name="height" value="0.035" units="cm"/>
    </inkml:brush>
  </inkml:definitions>
  <inkml:trace contextRef="#ctx0" brushRef="#br0">0 182 24575,'3'-9'0,"4"-5"0,5-13 0,4-8 0,0-1 0,-1 7 0,-5 12 0,-1 8 0,-1 5 0,4 3 0,8 2 0,4 5 0,3 5 0,-2 5 0,-5 0 0,-7-3 0,-6-2 0,-5 2 0,-1 6 0,1 9 0,2 3 0,-2 1 0,0-3 0,-3-3 0,-3-1 0,-6-2 0,-8-1 0,-10 0 0,-8 1 0,-4 0 0,3-4 0,7-3 0,8-4 0,9-5 0,6-2 0,3-2 0,3-1 0,-1 1 0,3 2 0,7 6 0,13 12 0,12 11 0,7 2 0,-2-4 0,-13-11 0,-11-10 0,-8-5 0,-3 2 0,0 4 0,1 5 0,0 6 0,1 1 0,0-3 0,-1-5 0,-2-3 0,1 5 0,2 4 0,-1-2 0,0-11 0,-1-14 0,-2-13 0,0 7 0,-1-3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6.031"/>
    </inkml:context>
    <inkml:brush xml:id="br0">
      <inkml:brushProperty name="width" value="0.035" units="cm"/>
      <inkml:brushProperty name="height" value="0.035" units="cm"/>
    </inkml:brush>
  </inkml:definitions>
  <inkml:trace contextRef="#ctx0" brushRef="#br0">29 21 24575,'14'-7'0,"-1"1"0,0 1 0,-5 3 0,-4 2 0,-3 1 0,2 5 0,2 3 0,1 1 0,0-2 0,-4-5 0,-1-2 0,-2 1 0,-1 1 0,-4 4 0,-7 4 0,-7 3 0,1 0 0,4-4 0,6-4 0,5-3 0,1 0 0,1-1 0,-2 1 0,0-1 0,1 0 0,3-1 0,6-1 0,9-1 0,4 0 0,0 0 0,-4 1 0,-5 2 0,9 8 0,8 7 0,2 2 0,-4-3 0,-15-10 0,-9-4 0,-1 1 0,-1 3 0,-2 4 0,0 3 0,-2-1 0,-2 1 0,-2-1 0,1 0 0,0-3 0,0-3 0,-2-1 0,-1 0 0,1-1 0,4-1 0,4-5 0,3-2 0,0-3 0,0-1 0,-1 3 0,0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8.216"/>
    </inkml:context>
    <inkml:brush xml:id="br0">
      <inkml:brushProperty name="width" value="0.035" units="cm"/>
      <inkml:brushProperty name="height" value="0.035" units="cm"/>
    </inkml:brush>
  </inkml:definitions>
  <inkml:trace contextRef="#ctx0" brushRef="#br0">48 1 24575,'-3'19'0,"0"8"0,1 9 0,0 6 0,1-1 0,0-8 0,-1-8 0,-1-6 0,-2-2 0,1 0 0,1-2 0,1-5 0,1-3 0,0 3 0,-1 3 0,0 1 0,1-2 0,1-7 0,-5-23 0,4 12 0,-3-12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8.966"/>
    </inkml:context>
    <inkml:brush xml:id="br0">
      <inkml:brushProperty name="width" value="0.035" units="cm"/>
      <inkml:brushProperty name="height" value="0.035" units="cm"/>
    </inkml:brush>
  </inkml:definitions>
  <inkml:trace contextRef="#ctx0" brushRef="#br0">1 0 24575,'8'1'0,"8"3"0,16 3 0,21 4 0,13 0 0,0-1 0,-11-3 0,-17-3 0,-13-2 0,-8-3 0,-3-1 0,-3 0 0,-2 0 0,-2 4 0,-3-2 0,0 2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33.501"/>
    </inkml:context>
    <inkml:brush xml:id="br0">
      <inkml:brushProperty name="width" value="0.035" units="cm"/>
      <inkml:brushProperty name="height" value="0.035" units="cm"/>
    </inkml:brush>
  </inkml:definitions>
  <inkml:trace contextRef="#ctx0" brushRef="#br0">0 44 24575,'0'23'0,"5"9"0,3 11 0,3 8 0,-1-1 0,-2-2 0,-4 1 0,-2-7 0,0-8 0,-1-7 0,1-12 0,0-2 0,1 3 0,2 6 0,1 8 0,0 4 0,0 3 0,-1-4 0,-2-3 0,0-4 0,-2-4 0,-1-4 0,0-4 0,0-5 0,0-3 0,0-3 0,0 1 0,-1 7 0,0 9 0,0 7 0,0-2 0,1-8 0,0-10 0,0-9 0,1-2 0,-1 0 0,1-5 0,0-9 0,1-10 0,-1-11 0,-2-9 0,-2-9 0,-4-9 0,-7-5 0,-3 4 0,0 8 0,5 10 0,5 8 0,6 6 0,2 0 0,1 0 0,0 0 0,0 2 0,2 4 0,-1 0 0,1 5 0,-2 4 0,0 6 0,-1 5 0,2 4 0,4 2 0,7-1 0,13 0 0,12 0 0,3 2 0,-5 2 0,-14 1 0,-12 0 0,-5 4 0,1 8 0,1 14 0,3 12 0,-1 6 0,-2-3 0,-3-11 0,-5-11 0,-6-5 0,-8 0 0,-10 5 0,-11 4 0,-6 1 0,-1-3 0,3-5 0,7-5 0,9-3 0,7-3 0,7-2 0,3-1 0,2-1 0,1 0 0,2 0 0,1 3 0,4 6 0,9 9 0,7 6 0,6 2 0,0-4 0,-8-7 0,-6-7 0,-7-4 0,2 4 0,8 8 0,7 9 0,3 5 0,-1-2 0,-6-6 0,-4-7 0,-5-4 0,-7 3 0,-1 9 0,0 5 0,1-2 0,2-9 0,1-6 0,2-3 0,0-1 0,0-4 0,-2-8 0,-1-6 0,-2 3 0,1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34.251"/>
    </inkml:context>
    <inkml:brush xml:id="br0">
      <inkml:brushProperty name="width" value="0.035" units="cm"/>
      <inkml:brushProperty name="height" value="0.035" units="cm"/>
    </inkml:brush>
  </inkml:definitions>
  <inkml:trace contextRef="#ctx0" brushRef="#br0">1 0 24575,'0'30'0,"2"3"0,1 8 0,0 1 0,1-6 0,-3-10 0,1-12 0,0-13 0,1-11 0,1-4 0,-1 4 0,0 2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36.134"/>
    </inkml:context>
    <inkml:brush xml:id="br0">
      <inkml:brushProperty name="width" value="0.035" units="cm"/>
      <inkml:brushProperty name="height" value="0.035" units="cm"/>
    </inkml:brush>
  </inkml:definitions>
  <inkml:trace contextRef="#ctx0" brushRef="#br0">44 29 24575,'-9'10'0,"0"4"0,-2 6 0,3 0 0,3-4 0,3-5 0,3-9 0,6-13 0,2-11 0,-1-10 0,-3 1 0,-5 12 0,-1 12 0,1 11 0,0 3 0,-1 3 0,1 7 0,-1 7 0,1 0 0,0-8 0,4-14 0,2-11 0,2-6 0,-1 0 0,-4 4 0,-7 10 0,-5 9 0,-1 5 0,1 2 0,5-3 0,2-4 0,1-3 0,0-3 0,1-2 0,0-4 0,0 2 0,0-2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50.811"/>
    </inkml:context>
    <inkml:brush xml:id="br0">
      <inkml:brushProperty name="width" value="0.035" units="cm"/>
      <inkml:brushProperty name="height" value="0.035" units="cm"/>
    </inkml:brush>
  </inkml:definitions>
  <inkml:trace contextRef="#ctx0" brushRef="#br0">2 0 24575,'-1'9'0,"1"11"0,3 15 0,2 17 0,1 7 0,-2-7 0,-1-13 0,-3-16 0,-1-12 0,-1-1 0,0 3 0,-1 3 0,1-1 0,-1-1 0,-1-3 0,2-3 0,1-4 0,2-5 0,2-7 0,3-11 0,3-16 0,2-17 0,0-4 0,-3 10 0,-2 16 0,-3 15 0,8-1 0,3-2 0,3 0 0,-2 3 0,-6 10 0,0 3 0,2 1 0,4 2 0,6 3 0,-1 2 0,-4 4 0,-7 11 0,-1 12 0,-1 8 0,2-1 0,-3-10 0,-6-11 0,-3-3 0,-2 5 0,-1 8 0,0 0 0,2-7 0,1-8 0,-3 1 0,-1 5 0,1 0 0,1-6 0,7-15 0,1-12 0,-3-9 0,-10-1 0,4 9 0,-4 5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37.601"/>
    </inkml:context>
    <inkml:brush xml:id="br0">
      <inkml:brushProperty name="width" value="0.035" units="cm"/>
      <inkml:brushProperty name="height" value="0.035" units="cm"/>
    </inkml:brush>
  </inkml:definitions>
  <inkml:trace contextRef="#ctx0" brushRef="#br0">15 0 24575,'-3'18'0,"-1"14"0,0 21 0,1 16 0,3 2 0,0-2 0,0-5 0,1-5 0,0-9 0,1-12 0,0-16 0,-2-12 0,0-4 0,0 2 0,-1 6 0,1 5 0,-1 5 0,1 0 0,0-2 0,0-6 0,0-5 0,1 3 0,0 5 0,4 7 0,3-1 0,-1-8 0,-2-10 0,-1-8 0,0-4 0,0-2 0,0 0 0,-2 2 0,-1 3 0,0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39.385"/>
    </inkml:context>
    <inkml:brush xml:id="br0">
      <inkml:brushProperty name="width" value="0.035" units="cm"/>
      <inkml:brushProperty name="height" value="0.035" units="cm"/>
    </inkml:brush>
  </inkml:definitions>
  <inkml:trace contextRef="#ctx0" brushRef="#br0">50 77 24575,'8'-9'0,"9"-3"0,14-4 0,7-1 0,1 3 0,-13 6 0,-15 7 0,-7 7 0,-2 9 0,1 5 0,0-1 0,-1-1 0,-2-2 0,-2 3 0,-2 9 0,-2 6 0,-2 2 0,-3-1 0,-4-5 0,-8-8 0,-6-4 0,-6-2 0,0-2 0,4-3 0,9-2 0,10 3 0,15 10 0,13 12 0,7 9 0,3-2 0,-4-11 0,-7-10 0,-5-7 0,-3 1 0,1 3 0,5 6 0,1 2 0,-3-5 0,-1-6 0,9-3 0,17 2 0,10 3 0,3 0 0,-13-6 0,-15-5 0,-10-5 0,-7-4 0,-4 2 0,1-2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41.269"/>
    </inkml:context>
    <inkml:brush xml:id="br0">
      <inkml:brushProperty name="width" value="0.035" units="cm"/>
      <inkml:brushProperty name="height" value="0.035" units="cm"/>
    </inkml:brush>
  </inkml:definitions>
  <inkml:trace contextRef="#ctx0" brushRef="#br0">25 18 24575,'-3'8'0,"0"2"0,0 0 0,2-3 0,5-7 0,7-6 0,7-5 0,3-1 0,0 2 0,-1 2 0,-6 3 0,-6 5 0,-5 4 0,-1 8 0,2 7 0,0 2 0,-1-4 0,-3-6 0,-6-4 0,-9 2 0,-9 3 0,-9-1 0,0-2 0,8-3 0,14-5 0,15 0 0,11 1 0,6 1 0,-1 1 0,-5 1 0,-8-1 0,-3 2 0,-1 4 0,0 4 0,1 0 0,-2-1 0,-1-6 0,-1-2 0,-1 0 0,-2 3 0,-2 4 0,-1 2 0,-1 0 0,-2-1 0,-4-2 0,0-1 0,2-2 0,5-4 0,5-4 0,1-1 0,0-1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48.137"/>
    </inkml:context>
    <inkml:brush xml:id="br0">
      <inkml:brushProperty name="width" value="0.035" units="cm"/>
      <inkml:brushProperty name="height" value="0.035" units="cm"/>
      <inkml:brushProperty name="color" value="#E71224"/>
    </inkml:brush>
  </inkml:definitions>
  <inkml:trace contextRef="#ctx0" brushRef="#br0">1 51 24575,'1'6'0,"3"9"0,3 9 0,6 15 0,6 8 0,2 3 0,-2-3 0,-4-7 0,-2-5 0,-2-6 0,-1-4 0,-2-4 0,-1-2 0,1 1 0,1-1 0,1-1 0,-2-4 0,0-2 0,-1-1 0,-3-4 0,5-18 0,5-29 0,3-26 0,0-11 0,-6 8 0,-6 14 0,-3 18 0,-1 11 0,-1 9 0,2 0 0,2-8 0,0-7 0,-1 1 0,-1 13 0,-2 12 0,0 8 0,0 7 0,1 18 0,5 23 0,7 20 0,8 12 0,3-6 0,-5-16 0,-6-19 0,-8-20 0,-4-13 0,-1-6 0,1 4 0,1 6 0,2 5 0,1-1 0,-1-8 0,1-12 0,4-13 0,3-9 0,-1-5 0,-3-4 0,-2 1 0,-2 0 0,0 4 0,1 0 0,-2-3 0,-1-1 0,1 2 0,-1 6 0,0 5 0,2-2 0,1 1 0,-2 4 0,-1 6 0,0 3 0,-1-1 0,0 1 0,1 1 0,0-1 0,2-2 0,-3 3 0,-1 6 0,-1 3 0,-1 3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49.888"/>
    </inkml:context>
    <inkml:brush xml:id="br0">
      <inkml:brushProperty name="width" value="0.035" units="cm"/>
      <inkml:brushProperty name="height" value="0.035" units="cm"/>
      <inkml:brushProperty name="color" value="#E71224"/>
    </inkml:brush>
  </inkml:definitions>
  <inkml:trace contextRef="#ctx0" brushRef="#br0">0 4 24575,'14'-1'0,"5"0"0,6 0 0,-2 0 0,-7 2 0,-6-1 0,-6 1 0,-3 2 0,0 6 0,-1 12 0,0 9 0,2 5 0,-2-5 0,0-7 0,-3-8 0,0-6 0,-1-3 0,-2 0 0,-1-1 0,-4 2 0,-1 0 0,1 0 0,2-3 0,5-1 0,2-2 0,3 0 0,4 0 0,12 1 0,20 6 0,12 4 0,1 1 0,-13-3 0,-19-6 0,-11-3 0,-4-2 0,-1-3 0,1-7 0,5-3 0,-4 4 0,1 2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53.639"/>
    </inkml:context>
    <inkml:brush xml:id="br0">
      <inkml:brushProperty name="width" value="0.035" units="cm"/>
      <inkml:brushProperty name="height" value="0.035" units="cm"/>
      <inkml:brushProperty name="color" value="#E71224"/>
    </inkml:brush>
  </inkml:definitions>
  <inkml:trace contextRef="#ctx0" brushRef="#br0">0 86 24575,'0'10'0,"1"6"0,1 15 0,3 15 0,3 12 0,1 0 0,0-5 0,-1-9 0,-2-7 0,0-3 0,-1-7 0,1-2 0,2-2 0,1 3 0,-1-2 0,-2-6 0,-3-6 0,-2-7 0,-1-1 0,1 0 0,0-3 0,5-8 0,7-12 0,4-7 0,2-7 0,-5-3 0,-5-12 0,-5-14 0,-2-10 0,-1 5 0,-1 17 0,0 19 0,0 14 0,0 6 0,1 2 0,1-2 0,1-2 0,0 1 0,-1 5 0,-3 15 0,0 18 0,1 18 0,5 14 0,6 3 0,3-7 0,-1-10 0,-4-14 0,-5-13 0,-3-7 0,1 4 0,4 6 0,4 9 0,4 1 0,-2-8 0,-4-9 0,-6-7 0,-2-2 0,2 7 0,1 7 0,2 1 0,-1-3 0,-2-7 0,-2-6 0,2-4 0,4-12 0,5-12 0,2-9 0,-2-6 0,-6-3 0,-3-6 0,3-7 0,0-5 0,1 4 0,-2 9 0,-3 10 0,0 12 0,1 4 0,0-1 0,1-6 0,1-4 0,-2 3 0,0 7 0,-1 10 0,0 6 0,-1 3 0,0 2 0,-3 4 0,2-1 0,-3 3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55.790"/>
    </inkml:context>
    <inkml:brush xml:id="br0">
      <inkml:brushProperty name="width" value="0.035" units="cm"/>
      <inkml:brushProperty name="height" value="0.035" units="cm"/>
      <inkml:brushProperty name="color" value="#E71224"/>
    </inkml:brush>
  </inkml:definitions>
  <inkml:trace contextRef="#ctx0" brushRef="#br0">1 66 24575,'8'-8'0,"4"0"0,2-2 0,2 0 0,0-1 0,-2 2 0,-4 3 0,-3 2 0,-5 4 0,-1 1 0,1 4 0,0 3 0,1 4 0,0 3 0,-1 0 0,-2 0 0,-1-1 0,-3 1 0,-2-2 0,-3-1 0,-4-1 0,-1-1 0,1-2 0,3-2 0,6-3 0,1-1 0,0 1 0,-2 0 0,1 0 0,2-1 0,5-1 0,13 3 0,11 4 0,8 3 0,-4-2 0,-12-4 0,-11-1 0,-6 2 0,-1 3 0,0 3 0,-1-1 0,-2-1 0,-2-1 0,-4 2 0,-6 1 0,-4 2 0,-2 1 0,4-4 0,2-3 0,4-3 0,-2-3 0,0 0 0,2 0 0,4-2 0,4 0 0,3-2 0,0-1 0,1-1 0,0-2 0,0-1 0,0 0 0,1 2 0,-2 2 0,1 3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0.241"/>
    </inkml:context>
    <inkml:brush xml:id="br0">
      <inkml:brushProperty name="width" value="0.035" units="cm"/>
      <inkml:brushProperty name="height" value="0.035" units="cm"/>
      <inkml:brushProperty name="color" value="#E71224"/>
    </inkml:brush>
  </inkml:definitions>
  <inkml:trace contextRef="#ctx0" brushRef="#br0">0 116 24575,'3'20'0,"6"12"0,7 18 0,6 18 0,4 8 0,-2-4 0,-6-11 0,-8-13 0,-6-5 0,-2 1 0,1 2 0,2-2 0,1-10 0,-1-11 0,-3-7 0,-2 2 0,0 4 0,0 1 0,2-5 0,0-11 0,5-16 0,6-13 0,6-7 0,4-5 0,0-1 0,-4-1 0,-4 4 0,-6 8 0,-4 7 0,2 3 0,0-5 0,2-3 0,-1-1 0,-2 1 0,-1 3 0,-1 3 0,-1 2 0,-2-3 0,0-2 0,0 1 0,-1 4 0,1 4 0,-1 1 0,1 0 0,-1 2 0,0 0 0,1-3 0,0-1 0,0 4 0,0 10 0,4 17 0,6 21 0,8 15 0,6 6 0,-2-8 0,-7-14 0,-7-9 0,-5-7 0,-1-1 0,0-3 0,0-5 0,-1-4 0,0-6 0,-2-3 0,1-4 0,2-6 0,5-12 0,4-22 0,1-30 0,-3-20 0,-7-7 0,-2 6 0,-2 15 0,3 13 0,2 17 0,0 17 0,-1 13 0,0 4 0,1-3 0,0-1 0,0-1 0,0 4 0,-2 6 0,-3 7 0,-1 17 0,-1-10 0,2 11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1.591"/>
    </inkml:context>
    <inkml:brush xml:id="br0">
      <inkml:brushProperty name="width" value="0.035" units="cm"/>
      <inkml:brushProperty name="height" value="0.035" units="cm"/>
      <inkml:brushProperty name="color" value="#E71224"/>
    </inkml:brush>
  </inkml:definitions>
  <inkml:trace contextRef="#ctx0" brushRef="#br0">34 1 24575,'-2'8'0,"0"1"0,1 0 0,0 6 0,-1 5 0,-1 2 0,0 0 0,0-1 0,0 0 0,-1 2 0,0-1 0,1-5 0,1-6 0,1-5 0,1-5 0,3 0 0,7 2 0,13 0 0,10 1 0,3-2 0,-6-3 0,-9-3 0,-10 0 0,-4 0 0,-3 1 0,0 1 0,-1 0 0,-2 0 0,-3 0 0,-7-4 0,4 3 0,-3-2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2.509"/>
    </inkml:context>
    <inkml:brush xml:id="br0">
      <inkml:brushProperty name="width" value="0.035" units="cm"/>
      <inkml:brushProperty name="height" value="0.035" units="cm"/>
      <inkml:brushProperty name="color" value="#E71224"/>
    </inkml:brush>
  </inkml:definitions>
  <inkml:trace contextRef="#ctx0" brushRef="#br0">0 0 24575,'1'10'0,"1"5"0,0 8 0,2 11 0,-1 4 0,0 1 0,-1-3 0,-2-3 0,0 1 0,0-1 0,0-3 0,0-10 0,0-10 0,0-7 0,0-2 0,0 0 0,0 3 0,0 4 0,1 4 0,1 3 0,0-4 0,0-5 0,1-6 0,-1-9 0,1-13 0,-1 10 0,-1-5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9467BC-F030-794F-8F81-C00FF4D1EED8}" type="datetimeFigureOut">
              <a:rPr lang="en-US" smtClean="0"/>
              <a:t>11/6/23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FD86A-3F7B-9E47-9DF1-6D07663F4762}" type="slidenum">
              <a:rPr lang="en-US" smtClean="0"/>
              <a:t>‹#›</a:t>
            </a:fld>
            <a:endParaRPr lang="en-US"/>
          </a:p>
        </p:txBody>
      </p:sp>
    </p:spTree>
    <p:extLst>
      <p:ext uri="{BB962C8B-B14F-4D97-AF65-F5344CB8AC3E}">
        <p14:creationId xmlns:p14="http://schemas.microsoft.com/office/powerpoint/2010/main" val="1062161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FD86A-3F7B-9E47-9DF1-6D07663F4762}" type="slidenum">
              <a:rPr lang="en-US" smtClean="0"/>
              <a:t>23</a:t>
            </a:fld>
            <a:endParaRPr lang="en-US"/>
          </a:p>
        </p:txBody>
      </p:sp>
    </p:spTree>
    <p:extLst>
      <p:ext uri="{BB962C8B-B14F-4D97-AF65-F5344CB8AC3E}">
        <p14:creationId xmlns:p14="http://schemas.microsoft.com/office/powerpoint/2010/main" val="74874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FD86A-3F7B-9E47-9DF1-6D07663F4762}" type="slidenum">
              <a:rPr lang="en-US" smtClean="0"/>
              <a:t>25</a:t>
            </a:fld>
            <a:endParaRPr lang="en-US"/>
          </a:p>
        </p:txBody>
      </p:sp>
    </p:spTree>
    <p:extLst>
      <p:ext uri="{BB962C8B-B14F-4D97-AF65-F5344CB8AC3E}">
        <p14:creationId xmlns:p14="http://schemas.microsoft.com/office/powerpoint/2010/main" val="1273290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11/6/23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792163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57937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70168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76900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11/6/23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304859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4643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63183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4502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5852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11/6/23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159711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11/6/23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08118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11/6/23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79315282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lang="en-US" sz="48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6" Type="http://schemas.openxmlformats.org/officeDocument/2006/relationships/customXml" Target="../ink/ink13.xml"/><Relationship Id="rId21" Type="http://schemas.openxmlformats.org/officeDocument/2006/relationships/image" Target="../media/image24.png"/><Relationship Id="rId42" Type="http://schemas.openxmlformats.org/officeDocument/2006/relationships/customXml" Target="../ink/ink21.xml"/><Relationship Id="rId47" Type="http://schemas.openxmlformats.org/officeDocument/2006/relationships/image" Target="../media/image37.png"/><Relationship Id="rId63" Type="http://schemas.openxmlformats.org/officeDocument/2006/relationships/image" Target="../media/image45.png"/><Relationship Id="rId68" Type="http://schemas.openxmlformats.org/officeDocument/2006/relationships/customXml" Target="../ink/ink34.xml"/><Relationship Id="rId84" Type="http://schemas.openxmlformats.org/officeDocument/2006/relationships/customXml" Target="../ink/ink42.xml"/><Relationship Id="rId89" Type="http://schemas.openxmlformats.org/officeDocument/2006/relationships/image" Target="../media/image58.png"/><Relationship Id="rId16" Type="http://schemas.openxmlformats.org/officeDocument/2006/relationships/customXml" Target="../ink/ink8.xml"/><Relationship Id="rId11" Type="http://schemas.openxmlformats.org/officeDocument/2006/relationships/image" Target="../media/image19.png"/><Relationship Id="rId32" Type="http://schemas.openxmlformats.org/officeDocument/2006/relationships/customXml" Target="../ink/ink16.xml"/><Relationship Id="rId37" Type="http://schemas.openxmlformats.org/officeDocument/2006/relationships/image" Target="../media/image32.png"/><Relationship Id="rId53" Type="http://schemas.openxmlformats.org/officeDocument/2006/relationships/image" Target="../media/image40.png"/><Relationship Id="rId58" Type="http://schemas.openxmlformats.org/officeDocument/2006/relationships/customXml" Target="../ink/ink29.xml"/><Relationship Id="rId74" Type="http://schemas.openxmlformats.org/officeDocument/2006/relationships/customXml" Target="../ink/ink37.xml"/><Relationship Id="rId79" Type="http://schemas.openxmlformats.org/officeDocument/2006/relationships/image" Target="../media/image53.png"/><Relationship Id="rId102" Type="http://schemas.openxmlformats.org/officeDocument/2006/relationships/customXml" Target="../ink/ink51.xml"/><Relationship Id="rId5" Type="http://schemas.openxmlformats.org/officeDocument/2006/relationships/image" Target="../media/image16.png"/><Relationship Id="rId90" Type="http://schemas.openxmlformats.org/officeDocument/2006/relationships/customXml" Target="../ink/ink45.xml"/><Relationship Id="rId95" Type="http://schemas.openxmlformats.org/officeDocument/2006/relationships/image" Target="../media/image61.png"/><Relationship Id="rId22" Type="http://schemas.openxmlformats.org/officeDocument/2006/relationships/customXml" Target="../ink/ink11.xml"/><Relationship Id="rId27" Type="http://schemas.openxmlformats.org/officeDocument/2006/relationships/image" Target="../media/image27.png"/><Relationship Id="rId43" Type="http://schemas.openxmlformats.org/officeDocument/2006/relationships/image" Target="../media/image35.png"/><Relationship Id="rId48" Type="http://schemas.openxmlformats.org/officeDocument/2006/relationships/customXml" Target="../ink/ink24.xml"/><Relationship Id="rId64" Type="http://schemas.openxmlformats.org/officeDocument/2006/relationships/customXml" Target="../ink/ink32.xml"/><Relationship Id="rId69" Type="http://schemas.openxmlformats.org/officeDocument/2006/relationships/image" Target="../media/image48.png"/><Relationship Id="rId80" Type="http://schemas.openxmlformats.org/officeDocument/2006/relationships/customXml" Target="../ink/ink40.xml"/><Relationship Id="rId85" Type="http://schemas.openxmlformats.org/officeDocument/2006/relationships/image" Target="../media/image56.png"/><Relationship Id="rId12" Type="http://schemas.openxmlformats.org/officeDocument/2006/relationships/customXml" Target="../ink/ink6.xml"/><Relationship Id="rId17" Type="http://schemas.openxmlformats.org/officeDocument/2006/relationships/image" Target="../media/image22.png"/><Relationship Id="rId25" Type="http://schemas.openxmlformats.org/officeDocument/2006/relationships/image" Target="../media/image26.png"/><Relationship Id="rId33" Type="http://schemas.openxmlformats.org/officeDocument/2006/relationships/image" Target="../media/image30.png"/><Relationship Id="rId38" Type="http://schemas.openxmlformats.org/officeDocument/2006/relationships/customXml" Target="../ink/ink19.xml"/><Relationship Id="rId46" Type="http://schemas.openxmlformats.org/officeDocument/2006/relationships/customXml" Target="../ink/ink23.xml"/><Relationship Id="rId59" Type="http://schemas.openxmlformats.org/officeDocument/2006/relationships/image" Target="../media/image43.png"/><Relationship Id="rId67" Type="http://schemas.openxmlformats.org/officeDocument/2006/relationships/image" Target="../media/image47.png"/><Relationship Id="rId103" Type="http://schemas.openxmlformats.org/officeDocument/2006/relationships/image" Target="../media/image65.png"/><Relationship Id="rId20" Type="http://schemas.openxmlformats.org/officeDocument/2006/relationships/customXml" Target="../ink/ink10.xml"/><Relationship Id="rId41" Type="http://schemas.openxmlformats.org/officeDocument/2006/relationships/image" Target="../media/image34.png"/><Relationship Id="rId54" Type="http://schemas.openxmlformats.org/officeDocument/2006/relationships/customXml" Target="../ink/ink27.xml"/><Relationship Id="rId62" Type="http://schemas.openxmlformats.org/officeDocument/2006/relationships/customXml" Target="../ink/ink31.xml"/><Relationship Id="rId70" Type="http://schemas.openxmlformats.org/officeDocument/2006/relationships/customXml" Target="../ink/ink35.xml"/><Relationship Id="rId75" Type="http://schemas.openxmlformats.org/officeDocument/2006/relationships/image" Target="../media/image51.png"/><Relationship Id="rId83" Type="http://schemas.openxmlformats.org/officeDocument/2006/relationships/image" Target="../media/image55.png"/><Relationship Id="rId88" Type="http://schemas.openxmlformats.org/officeDocument/2006/relationships/customXml" Target="../ink/ink44.xml"/><Relationship Id="rId91" Type="http://schemas.openxmlformats.org/officeDocument/2006/relationships/image" Target="../media/image59.png"/><Relationship Id="rId96" Type="http://schemas.openxmlformats.org/officeDocument/2006/relationships/customXml" Target="../ink/ink48.xml"/><Relationship Id="rId1" Type="http://schemas.openxmlformats.org/officeDocument/2006/relationships/slideLayout" Target="../slideLayouts/slideLayout2.xml"/><Relationship Id="rId6" Type="http://schemas.openxmlformats.org/officeDocument/2006/relationships/customXml" Target="../ink/ink3.xml"/><Relationship Id="rId15" Type="http://schemas.openxmlformats.org/officeDocument/2006/relationships/image" Target="../media/image21.png"/><Relationship Id="rId23" Type="http://schemas.openxmlformats.org/officeDocument/2006/relationships/image" Target="../media/image25.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38.png"/><Relationship Id="rId57" Type="http://schemas.openxmlformats.org/officeDocument/2006/relationships/image" Target="../media/image42.png"/><Relationship Id="rId10" Type="http://schemas.openxmlformats.org/officeDocument/2006/relationships/customXml" Target="../ink/ink5.xml"/><Relationship Id="rId31" Type="http://schemas.openxmlformats.org/officeDocument/2006/relationships/image" Target="../media/image29.png"/><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image" Target="../media/image46.png"/><Relationship Id="rId73" Type="http://schemas.openxmlformats.org/officeDocument/2006/relationships/image" Target="../media/image50.png"/><Relationship Id="rId78" Type="http://schemas.openxmlformats.org/officeDocument/2006/relationships/customXml" Target="../ink/ink39.xml"/><Relationship Id="rId81" Type="http://schemas.openxmlformats.org/officeDocument/2006/relationships/image" Target="../media/image54.png"/><Relationship Id="rId86" Type="http://schemas.openxmlformats.org/officeDocument/2006/relationships/customXml" Target="../ink/ink43.xml"/><Relationship Id="rId94" Type="http://schemas.openxmlformats.org/officeDocument/2006/relationships/customXml" Target="../ink/ink47.xml"/><Relationship Id="rId99" Type="http://schemas.openxmlformats.org/officeDocument/2006/relationships/image" Target="../media/image63.png"/><Relationship Id="rId101" Type="http://schemas.openxmlformats.org/officeDocument/2006/relationships/image" Target="../media/image64.png"/><Relationship Id="rId4" Type="http://schemas.openxmlformats.org/officeDocument/2006/relationships/customXml" Target="../ink/ink2.xml"/><Relationship Id="rId9" Type="http://schemas.openxmlformats.org/officeDocument/2006/relationships/image" Target="../media/image18.png"/><Relationship Id="rId13" Type="http://schemas.openxmlformats.org/officeDocument/2006/relationships/image" Target="../media/image20.png"/><Relationship Id="rId18" Type="http://schemas.openxmlformats.org/officeDocument/2006/relationships/customXml" Target="../ink/ink9.xml"/><Relationship Id="rId39" Type="http://schemas.openxmlformats.org/officeDocument/2006/relationships/image" Target="../media/image33.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41.png"/><Relationship Id="rId76" Type="http://schemas.openxmlformats.org/officeDocument/2006/relationships/customXml" Target="../ink/ink38.xml"/><Relationship Id="rId97" Type="http://schemas.openxmlformats.org/officeDocument/2006/relationships/image" Target="../media/image62.png"/><Relationship Id="rId7" Type="http://schemas.openxmlformats.org/officeDocument/2006/relationships/image" Target="../media/image17.png"/><Relationship Id="rId71" Type="http://schemas.openxmlformats.org/officeDocument/2006/relationships/image" Target="../media/image49.png"/><Relationship Id="rId92" Type="http://schemas.openxmlformats.org/officeDocument/2006/relationships/customXml" Target="../ink/ink46.xml"/><Relationship Id="rId2" Type="http://schemas.openxmlformats.org/officeDocument/2006/relationships/customXml" Target="../ink/ink1.xml"/><Relationship Id="rId29" Type="http://schemas.openxmlformats.org/officeDocument/2006/relationships/image" Target="../media/image28.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36.png"/><Relationship Id="rId66" Type="http://schemas.openxmlformats.org/officeDocument/2006/relationships/customXml" Target="../ink/ink33.xml"/><Relationship Id="rId87" Type="http://schemas.openxmlformats.org/officeDocument/2006/relationships/image" Target="../media/image57.png"/><Relationship Id="rId61" Type="http://schemas.openxmlformats.org/officeDocument/2006/relationships/image" Target="../media/image44.png"/><Relationship Id="rId82" Type="http://schemas.openxmlformats.org/officeDocument/2006/relationships/customXml" Target="../ink/ink41.xml"/><Relationship Id="rId19" Type="http://schemas.openxmlformats.org/officeDocument/2006/relationships/image" Target="../media/image23.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31.png"/><Relationship Id="rId56" Type="http://schemas.openxmlformats.org/officeDocument/2006/relationships/customXml" Target="../ink/ink28.xml"/><Relationship Id="rId77" Type="http://schemas.openxmlformats.org/officeDocument/2006/relationships/image" Target="../media/image52.png"/><Relationship Id="rId100" Type="http://schemas.openxmlformats.org/officeDocument/2006/relationships/customXml" Target="../ink/ink50.xml"/><Relationship Id="rId8" Type="http://schemas.openxmlformats.org/officeDocument/2006/relationships/customXml" Target="../ink/ink4.xml"/><Relationship Id="rId51" Type="http://schemas.openxmlformats.org/officeDocument/2006/relationships/image" Target="../media/image39.png"/><Relationship Id="rId72" Type="http://schemas.openxmlformats.org/officeDocument/2006/relationships/customXml" Target="../ink/ink36.xml"/><Relationship Id="rId93" Type="http://schemas.openxmlformats.org/officeDocument/2006/relationships/image" Target="../media/image60.png"/><Relationship Id="rId98" Type="http://schemas.openxmlformats.org/officeDocument/2006/relationships/customXml" Target="../ink/ink49.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customXml" Target="../ink/ink52.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24.xml.rels><?xml version="1.0" encoding="UTF-8" standalone="yes"?>
<Relationships xmlns="http://schemas.openxmlformats.org/package/2006/relationships"><Relationship Id="rId117" Type="http://schemas.openxmlformats.org/officeDocument/2006/relationships/image" Target="../media/image116.png"/><Relationship Id="rId21" Type="http://schemas.openxmlformats.org/officeDocument/2006/relationships/image" Target="../media/image68.png"/><Relationship Id="rId42" Type="http://schemas.openxmlformats.org/officeDocument/2006/relationships/customXml" Target="../ink/ink73.xml"/><Relationship Id="rId63" Type="http://schemas.openxmlformats.org/officeDocument/2006/relationships/image" Target="../media/image89.png"/><Relationship Id="rId84" Type="http://schemas.openxmlformats.org/officeDocument/2006/relationships/customXml" Target="../ink/ink94.xml"/><Relationship Id="rId16" Type="http://schemas.openxmlformats.org/officeDocument/2006/relationships/customXml" Target="../ink/ink60.xml"/><Relationship Id="rId107" Type="http://schemas.openxmlformats.org/officeDocument/2006/relationships/image" Target="../media/image111.png"/><Relationship Id="rId11" Type="http://schemas.openxmlformats.org/officeDocument/2006/relationships/image" Target="../media/image11.png"/><Relationship Id="rId32" Type="http://schemas.openxmlformats.org/officeDocument/2006/relationships/customXml" Target="../ink/ink68.xml"/><Relationship Id="rId37" Type="http://schemas.openxmlformats.org/officeDocument/2006/relationships/image" Target="../media/image76.png"/><Relationship Id="rId53" Type="http://schemas.openxmlformats.org/officeDocument/2006/relationships/image" Target="../media/image84.png"/><Relationship Id="rId58" Type="http://schemas.openxmlformats.org/officeDocument/2006/relationships/customXml" Target="../ink/ink81.xml"/><Relationship Id="rId74" Type="http://schemas.openxmlformats.org/officeDocument/2006/relationships/customXml" Target="../ink/ink89.xml"/><Relationship Id="rId79" Type="http://schemas.openxmlformats.org/officeDocument/2006/relationships/image" Target="../media/image97.png"/><Relationship Id="rId102" Type="http://schemas.openxmlformats.org/officeDocument/2006/relationships/customXml" Target="../ink/ink103.xml"/><Relationship Id="rId123" Type="http://schemas.openxmlformats.org/officeDocument/2006/relationships/image" Target="../media/image119.png"/><Relationship Id="rId128" Type="http://schemas.openxmlformats.org/officeDocument/2006/relationships/customXml" Target="../ink/ink116.xml"/><Relationship Id="rId5" Type="http://schemas.openxmlformats.org/officeDocument/2006/relationships/image" Target="../media/image8.png"/><Relationship Id="rId90" Type="http://schemas.openxmlformats.org/officeDocument/2006/relationships/customXml" Target="../ink/ink97.xml"/><Relationship Id="rId95" Type="http://schemas.openxmlformats.org/officeDocument/2006/relationships/image" Target="../media/image105.png"/><Relationship Id="rId22" Type="http://schemas.openxmlformats.org/officeDocument/2006/relationships/customXml" Target="../ink/ink63.xml"/><Relationship Id="rId27" Type="http://schemas.openxmlformats.org/officeDocument/2006/relationships/image" Target="../media/image71.png"/><Relationship Id="rId43" Type="http://schemas.openxmlformats.org/officeDocument/2006/relationships/image" Target="../media/image79.png"/><Relationship Id="rId48" Type="http://schemas.openxmlformats.org/officeDocument/2006/relationships/customXml" Target="../ink/ink76.xml"/><Relationship Id="rId64" Type="http://schemas.openxmlformats.org/officeDocument/2006/relationships/customXml" Target="../ink/ink84.xml"/><Relationship Id="rId69" Type="http://schemas.openxmlformats.org/officeDocument/2006/relationships/image" Target="../media/image92.png"/><Relationship Id="rId113" Type="http://schemas.openxmlformats.org/officeDocument/2006/relationships/image" Target="../media/image114.png"/><Relationship Id="rId118" Type="http://schemas.openxmlformats.org/officeDocument/2006/relationships/customXml" Target="../ink/ink111.xml"/><Relationship Id="rId134" Type="http://schemas.openxmlformats.org/officeDocument/2006/relationships/customXml" Target="../ink/ink119.xml"/><Relationship Id="rId80" Type="http://schemas.openxmlformats.org/officeDocument/2006/relationships/customXml" Target="../ink/ink92.xml"/><Relationship Id="rId85" Type="http://schemas.openxmlformats.org/officeDocument/2006/relationships/image" Target="../media/image100.png"/><Relationship Id="rId12" Type="http://schemas.openxmlformats.org/officeDocument/2006/relationships/customXml" Target="../ink/ink58.xml"/><Relationship Id="rId17" Type="http://schemas.openxmlformats.org/officeDocument/2006/relationships/image" Target="../media/image14.png"/><Relationship Id="rId33" Type="http://schemas.openxmlformats.org/officeDocument/2006/relationships/image" Target="../media/image74.png"/><Relationship Id="rId38" Type="http://schemas.openxmlformats.org/officeDocument/2006/relationships/customXml" Target="../ink/ink71.xml"/><Relationship Id="rId59" Type="http://schemas.openxmlformats.org/officeDocument/2006/relationships/image" Target="../media/image87.png"/><Relationship Id="rId103" Type="http://schemas.openxmlformats.org/officeDocument/2006/relationships/image" Target="../media/image109.png"/><Relationship Id="rId108" Type="http://schemas.openxmlformats.org/officeDocument/2006/relationships/customXml" Target="../ink/ink106.xml"/><Relationship Id="rId124" Type="http://schemas.openxmlformats.org/officeDocument/2006/relationships/customXml" Target="../ink/ink114.xml"/><Relationship Id="rId129" Type="http://schemas.openxmlformats.org/officeDocument/2006/relationships/image" Target="../media/image122.png"/><Relationship Id="rId54" Type="http://schemas.openxmlformats.org/officeDocument/2006/relationships/customXml" Target="../ink/ink79.xml"/><Relationship Id="rId70" Type="http://schemas.openxmlformats.org/officeDocument/2006/relationships/customXml" Target="../ink/ink87.xml"/><Relationship Id="rId75" Type="http://schemas.openxmlformats.org/officeDocument/2006/relationships/image" Target="../media/image95.png"/><Relationship Id="rId91" Type="http://schemas.openxmlformats.org/officeDocument/2006/relationships/image" Target="../media/image103.png"/><Relationship Id="rId96" Type="http://schemas.openxmlformats.org/officeDocument/2006/relationships/customXml" Target="../ink/ink100.xml"/><Relationship Id="rId1" Type="http://schemas.openxmlformats.org/officeDocument/2006/relationships/slideLayout" Target="../slideLayouts/slideLayout2.xml"/><Relationship Id="rId6" Type="http://schemas.openxmlformats.org/officeDocument/2006/relationships/customXml" Target="../ink/ink55.xml"/><Relationship Id="rId23" Type="http://schemas.openxmlformats.org/officeDocument/2006/relationships/image" Target="../media/image69.png"/><Relationship Id="rId28" Type="http://schemas.openxmlformats.org/officeDocument/2006/relationships/customXml" Target="../ink/ink66.xml"/><Relationship Id="rId49" Type="http://schemas.openxmlformats.org/officeDocument/2006/relationships/image" Target="../media/image82.png"/><Relationship Id="rId114" Type="http://schemas.openxmlformats.org/officeDocument/2006/relationships/customXml" Target="../ink/ink109.xml"/><Relationship Id="rId119" Type="http://schemas.openxmlformats.org/officeDocument/2006/relationships/image" Target="../media/image117.png"/><Relationship Id="rId44" Type="http://schemas.openxmlformats.org/officeDocument/2006/relationships/customXml" Target="../ink/ink74.xml"/><Relationship Id="rId60" Type="http://schemas.openxmlformats.org/officeDocument/2006/relationships/customXml" Target="../ink/ink82.xml"/><Relationship Id="rId65" Type="http://schemas.openxmlformats.org/officeDocument/2006/relationships/image" Target="../media/image90.png"/><Relationship Id="rId81" Type="http://schemas.openxmlformats.org/officeDocument/2006/relationships/image" Target="../media/image98.png"/><Relationship Id="rId86" Type="http://schemas.openxmlformats.org/officeDocument/2006/relationships/customXml" Target="../ink/ink95.xml"/><Relationship Id="rId130" Type="http://schemas.openxmlformats.org/officeDocument/2006/relationships/customXml" Target="../ink/ink117.xml"/><Relationship Id="rId135" Type="http://schemas.openxmlformats.org/officeDocument/2006/relationships/image" Target="../media/image125.png"/><Relationship Id="rId13" Type="http://schemas.openxmlformats.org/officeDocument/2006/relationships/image" Target="../media/image12.png"/><Relationship Id="rId18" Type="http://schemas.openxmlformats.org/officeDocument/2006/relationships/customXml" Target="../ink/ink61.xml"/><Relationship Id="rId39" Type="http://schemas.openxmlformats.org/officeDocument/2006/relationships/image" Target="../media/image77.png"/><Relationship Id="rId109" Type="http://schemas.openxmlformats.org/officeDocument/2006/relationships/image" Target="../media/image112.png"/><Relationship Id="rId34" Type="http://schemas.openxmlformats.org/officeDocument/2006/relationships/customXml" Target="../ink/ink69.xml"/><Relationship Id="rId50" Type="http://schemas.openxmlformats.org/officeDocument/2006/relationships/customXml" Target="../ink/ink77.xml"/><Relationship Id="rId55" Type="http://schemas.openxmlformats.org/officeDocument/2006/relationships/image" Target="../media/image85.png"/><Relationship Id="rId76" Type="http://schemas.openxmlformats.org/officeDocument/2006/relationships/customXml" Target="../ink/ink90.xml"/><Relationship Id="rId97" Type="http://schemas.openxmlformats.org/officeDocument/2006/relationships/image" Target="../media/image106.png"/><Relationship Id="rId104" Type="http://schemas.openxmlformats.org/officeDocument/2006/relationships/customXml" Target="../ink/ink104.xml"/><Relationship Id="rId120" Type="http://schemas.openxmlformats.org/officeDocument/2006/relationships/customXml" Target="../ink/ink112.xml"/><Relationship Id="rId125" Type="http://schemas.openxmlformats.org/officeDocument/2006/relationships/image" Target="../media/image120.png"/><Relationship Id="rId7" Type="http://schemas.openxmlformats.org/officeDocument/2006/relationships/image" Target="../media/image9.png"/><Relationship Id="rId71" Type="http://schemas.openxmlformats.org/officeDocument/2006/relationships/image" Target="../media/image93.png"/><Relationship Id="rId92" Type="http://schemas.openxmlformats.org/officeDocument/2006/relationships/customXml" Target="../ink/ink98.xml"/><Relationship Id="rId2" Type="http://schemas.openxmlformats.org/officeDocument/2006/relationships/customXml" Target="../ink/ink53.xml"/><Relationship Id="rId29" Type="http://schemas.openxmlformats.org/officeDocument/2006/relationships/image" Target="../media/image72.png"/><Relationship Id="rId24" Type="http://schemas.openxmlformats.org/officeDocument/2006/relationships/customXml" Target="../ink/ink64.xml"/><Relationship Id="rId40" Type="http://schemas.openxmlformats.org/officeDocument/2006/relationships/customXml" Target="../ink/ink72.xml"/><Relationship Id="rId45" Type="http://schemas.openxmlformats.org/officeDocument/2006/relationships/image" Target="../media/image80.png"/><Relationship Id="rId66" Type="http://schemas.openxmlformats.org/officeDocument/2006/relationships/customXml" Target="../ink/ink85.xml"/><Relationship Id="rId87" Type="http://schemas.openxmlformats.org/officeDocument/2006/relationships/image" Target="../media/image101.png"/><Relationship Id="rId110" Type="http://schemas.openxmlformats.org/officeDocument/2006/relationships/customXml" Target="../ink/ink107.xml"/><Relationship Id="rId115" Type="http://schemas.openxmlformats.org/officeDocument/2006/relationships/image" Target="../media/image115.png"/><Relationship Id="rId131" Type="http://schemas.openxmlformats.org/officeDocument/2006/relationships/image" Target="../media/image123.png"/><Relationship Id="rId61" Type="http://schemas.openxmlformats.org/officeDocument/2006/relationships/image" Target="../media/image88.png"/><Relationship Id="rId82" Type="http://schemas.openxmlformats.org/officeDocument/2006/relationships/customXml" Target="../ink/ink93.xml"/><Relationship Id="rId19" Type="http://schemas.openxmlformats.org/officeDocument/2006/relationships/image" Target="../media/image67.png"/><Relationship Id="rId14" Type="http://schemas.openxmlformats.org/officeDocument/2006/relationships/customXml" Target="../ink/ink59.xml"/><Relationship Id="rId30" Type="http://schemas.openxmlformats.org/officeDocument/2006/relationships/customXml" Target="../ink/ink67.xml"/><Relationship Id="rId35" Type="http://schemas.openxmlformats.org/officeDocument/2006/relationships/image" Target="../media/image75.png"/><Relationship Id="rId56" Type="http://schemas.openxmlformats.org/officeDocument/2006/relationships/customXml" Target="../ink/ink80.xml"/><Relationship Id="rId77" Type="http://schemas.openxmlformats.org/officeDocument/2006/relationships/image" Target="../media/image96.png"/><Relationship Id="rId100" Type="http://schemas.openxmlformats.org/officeDocument/2006/relationships/customXml" Target="../ink/ink102.xml"/><Relationship Id="rId105" Type="http://schemas.openxmlformats.org/officeDocument/2006/relationships/image" Target="../media/image110.png"/><Relationship Id="rId126" Type="http://schemas.openxmlformats.org/officeDocument/2006/relationships/customXml" Target="../ink/ink115.xml"/><Relationship Id="rId8" Type="http://schemas.openxmlformats.org/officeDocument/2006/relationships/customXml" Target="../ink/ink56.xml"/><Relationship Id="rId51" Type="http://schemas.openxmlformats.org/officeDocument/2006/relationships/image" Target="../media/image83.png"/><Relationship Id="rId72" Type="http://schemas.openxmlformats.org/officeDocument/2006/relationships/customXml" Target="../ink/ink88.xml"/><Relationship Id="rId93" Type="http://schemas.openxmlformats.org/officeDocument/2006/relationships/image" Target="../media/image104.png"/><Relationship Id="rId98" Type="http://schemas.openxmlformats.org/officeDocument/2006/relationships/customXml" Target="../ink/ink101.xml"/><Relationship Id="rId121" Type="http://schemas.openxmlformats.org/officeDocument/2006/relationships/image" Target="../media/image118.png"/><Relationship Id="rId3" Type="http://schemas.openxmlformats.org/officeDocument/2006/relationships/image" Target="../media/image7.png"/><Relationship Id="rId25" Type="http://schemas.openxmlformats.org/officeDocument/2006/relationships/image" Target="../media/image70.png"/><Relationship Id="rId46" Type="http://schemas.openxmlformats.org/officeDocument/2006/relationships/customXml" Target="../ink/ink75.xml"/><Relationship Id="rId67" Type="http://schemas.openxmlformats.org/officeDocument/2006/relationships/image" Target="../media/image91.png"/><Relationship Id="rId116" Type="http://schemas.openxmlformats.org/officeDocument/2006/relationships/customXml" Target="../ink/ink110.xml"/><Relationship Id="rId20" Type="http://schemas.openxmlformats.org/officeDocument/2006/relationships/customXml" Target="../ink/ink62.xml"/><Relationship Id="rId41" Type="http://schemas.openxmlformats.org/officeDocument/2006/relationships/image" Target="../media/image78.png"/><Relationship Id="rId62" Type="http://schemas.openxmlformats.org/officeDocument/2006/relationships/customXml" Target="../ink/ink83.xml"/><Relationship Id="rId83" Type="http://schemas.openxmlformats.org/officeDocument/2006/relationships/image" Target="../media/image99.png"/><Relationship Id="rId88" Type="http://schemas.openxmlformats.org/officeDocument/2006/relationships/customXml" Target="../ink/ink96.xml"/><Relationship Id="rId111" Type="http://schemas.openxmlformats.org/officeDocument/2006/relationships/image" Target="../media/image113.png"/><Relationship Id="rId132" Type="http://schemas.openxmlformats.org/officeDocument/2006/relationships/customXml" Target="../ink/ink118.xml"/><Relationship Id="rId15" Type="http://schemas.openxmlformats.org/officeDocument/2006/relationships/image" Target="../media/image13.png"/><Relationship Id="rId36" Type="http://schemas.openxmlformats.org/officeDocument/2006/relationships/customXml" Target="../ink/ink70.xml"/><Relationship Id="rId57" Type="http://schemas.openxmlformats.org/officeDocument/2006/relationships/image" Target="../media/image86.png"/><Relationship Id="rId106" Type="http://schemas.openxmlformats.org/officeDocument/2006/relationships/customXml" Target="../ink/ink105.xml"/><Relationship Id="rId127" Type="http://schemas.openxmlformats.org/officeDocument/2006/relationships/image" Target="../media/image121.png"/><Relationship Id="rId10" Type="http://schemas.openxmlformats.org/officeDocument/2006/relationships/customXml" Target="../ink/ink57.xml"/><Relationship Id="rId31" Type="http://schemas.openxmlformats.org/officeDocument/2006/relationships/image" Target="../media/image73.png"/><Relationship Id="rId52" Type="http://schemas.openxmlformats.org/officeDocument/2006/relationships/customXml" Target="../ink/ink78.xml"/><Relationship Id="rId73" Type="http://schemas.openxmlformats.org/officeDocument/2006/relationships/image" Target="../media/image94.png"/><Relationship Id="rId78" Type="http://schemas.openxmlformats.org/officeDocument/2006/relationships/customXml" Target="../ink/ink91.xml"/><Relationship Id="rId94" Type="http://schemas.openxmlformats.org/officeDocument/2006/relationships/customXml" Target="../ink/ink99.xml"/><Relationship Id="rId99" Type="http://schemas.openxmlformats.org/officeDocument/2006/relationships/image" Target="../media/image107.png"/><Relationship Id="rId101" Type="http://schemas.openxmlformats.org/officeDocument/2006/relationships/image" Target="../media/image108.png"/><Relationship Id="rId122" Type="http://schemas.openxmlformats.org/officeDocument/2006/relationships/customXml" Target="../ink/ink113.xml"/><Relationship Id="rId4" Type="http://schemas.openxmlformats.org/officeDocument/2006/relationships/customXml" Target="../ink/ink54.xml"/><Relationship Id="rId9" Type="http://schemas.openxmlformats.org/officeDocument/2006/relationships/image" Target="../media/image10.png"/><Relationship Id="rId26" Type="http://schemas.openxmlformats.org/officeDocument/2006/relationships/customXml" Target="../ink/ink65.xml"/><Relationship Id="rId47" Type="http://schemas.openxmlformats.org/officeDocument/2006/relationships/image" Target="../media/image81.png"/><Relationship Id="rId68" Type="http://schemas.openxmlformats.org/officeDocument/2006/relationships/customXml" Target="../ink/ink86.xml"/><Relationship Id="rId89" Type="http://schemas.openxmlformats.org/officeDocument/2006/relationships/image" Target="../media/image102.png"/><Relationship Id="rId112" Type="http://schemas.openxmlformats.org/officeDocument/2006/relationships/customXml" Target="../ink/ink108.xml"/><Relationship Id="rId133" Type="http://schemas.openxmlformats.org/officeDocument/2006/relationships/image" Target="../media/image12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ow Angle View Of Clouds In Sky">
            <a:extLst>
              <a:ext uri="{FF2B5EF4-FFF2-40B4-BE49-F238E27FC236}">
                <a16:creationId xmlns:a16="http://schemas.microsoft.com/office/drawing/2014/main" id="{8561364B-B66B-E921-D8D9-E2723C98016C}"/>
              </a:ext>
            </a:extLst>
          </p:cNvPr>
          <p:cNvPicPr>
            <a:picLocks noChangeAspect="1"/>
          </p:cNvPicPr>
          <p:nvPr/>
        </p:nvPicPr>
        <p:blipFill rotWithShape="1">
          <a:blip r:embed="rId2"/>
          <a:srcRect t="5714" b="10016"/>
          <a:stretch/>
        </p:blipFill>
        <p:spPr>
          <a:xfrm>
            <a:off x="20" y="-839"/>
            <a:ext cx="12191980" cy="6858000"/>
          </a:xfrm>
          <a:prstGeom prst="rect">
            <a:avLst/>
          </a:prstGeom>
        </p:spPr>
      </p:pic>
      <p:sp useBgFill="1">
        <p:nvSpPr>
          <p:cNvPr id="9" name="Rectangle 8">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1" name="Rectangle 10">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BBDE0C8F-B88E-632B-F9AE-9E545EB82AE0}"/>
              </a:ext>
            </a:extLst>
          </p:cNvPr>
          <p:cNvSpPr>
            <a:spLocks noGrp="1"/>
          </p:cNvSpPr>
          <p:nvPr>
            <p:ph type="ctrTitle"/>
          </p:nvPr>
        </p:nvSpPr>
        <p:spPr>
          <a:xfrm>
            <a:off x="1771132" y="2091263"/>
            <a:ext cx="8649738" cy="1309318"/>
          </a:xfrm>
        </p:spPr>
        <p:txBody>
          <a:bodyPr>
            <a:normAutofit/>
          </a:bodyPr>
          <a:lstStyle/>
          <a:p>
            <a:r>
              <a:rPr lang="en-US" dirty="0"/>
              <a:t>Tracing the arc</a:t>
            </a:r>
          </a:p>
        </p:txBody>
      </p:sp>
      <p:sp>
        <p:nvSpPr>
          <p:cNvPr id="3" name="Subtitle 2">
            <a:extLst>
              <a:ext uri="{FF2B5EF4-FFF2-40B4-BE49-F238E27FC236}">
                <a16:creationId xmlns:a16="http://schemas.microsoft.com/office/drawing/2014/main" id="{1C13DE54-2059-475C-F22C-764DD838047A}"/>
              </a:ext>
            </a:extLst>
          </p:cNvPr>
          <p:cNvSpPr>
            <a:spLocks noGrp="1"/>
          </p:cNvSpPr>
          <p:nvPr>
            <p:ph type="subTitle" idx="1"/>
          </p:nvPr>
        </p:nvSpPr>
        <p:spPr>
          <a:xfrm>
            <a:off x="1771130" y="3768810"/>
            <a:ext cx="8652788" cy="1677575"/>
          </a:xfrm>
        </p:spPr>
        <p:txBody>
          <a:bodyPr>
            <a:normAutofit/>
          </a:bodyPr>
          <a:lstStyle/>
          <a:p>
            <a:r>
              <a:rPr lang="en-US" dirty="0"/>
              <a:t>A Glimpse into the Past, Present, and Future of Artificial Intelligence</a:t>
            </a:r>
          </a:p>
          <a:p>
            <a:r>
              <a:rPr lang="en-US" dirty="0"/>
              <a:t>Dr. Edward Brash</a:t>
            </a:r>
          </a:p>
          <a:p>
            <a:r>
              <a:rPr lang="en-US" dirty="0"/>
              <a:t>A Lecture Series for the CNU Lifelong Learning Society</a:t>
            </a:r>
          </a:p>
          <a:p>
            <a:r>
              <a:rPr lang="en-US" dirty="0"/>
              <a:t>Fall 2023</a:t>
            </a:r>
          </a:p>
        </p:txBody>
      </p:sp>
      <p:sp>
        <p:nvSpPr>
          <p:cNvPr id="13" name="Rectangle 12">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5" name="Straight Connector 14">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1905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3E0B076-70B2-4BA7-B180-209E6D801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C1262DB-2217-4833-97B6-F2E848AE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96E31C53-2B4C-4EC3-ABBE-C7A406EE0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3A17DBB8-AC3F-30AB-2258-321DD5B17BE7}"/>
              </a:ext>
            </a:extLst>
          </p:cNvPr>
          <p:cNvSpPr>
            <a:spLocks noGrp="1"/>
          </p:cNvSpPr>
          <p:nvPr>
            <p:ph type="title"/>
          </p:nvPr>
        </p:nvSpPr>
        <p:spPr>
          <a:xfrm>
            <a:off x="1066800" y="642594"/>
            <a:ext cx="10058400" cy="1371600"/>
          </a:xfrm>
        </p:spPr>
        <p:txBody>
          <a:bodyPr>
            <a:normAutofit/>
          </a:bodyPr>
          <a:lstStyle/>
          <a:p>
            <a:r>
              <a:rPr lang="en-US" dirty="0"/>
              <a:t>The Turing Test (1950)</a:t>
            </a:r>
          </a:p>
        </p:txBody>
      </p:sp>
      <p:sp>
        <p:nvSpPr>
          <p:cNvPr id="3" name="Content Placeholder 2">
            <a:extLst>
              <a:ext uri="{FF2B5EF4-FFF2-40B4-BE49-F238E27FC236}">
                <a16:creationId xmlns:a16="http://schemas.microsoft.com/office/drawing/2014/main" id="{0202D527-128E-FBCA-5F72-2168974BEC07}"/>
              </a:ext>
            </a:extLst>
          </p:cNvPr>
          <p:cNvSpPr>
            <a:spLocks noGrp="1"/>
          </p:cNvSpPr>
          <p:nvPr>
            <p:ph idx="1"/>
          </p:nvPr>
        </p:nvSpPr>
        <p:spPr>
          <a:xfrm>
            <a:off x="1066800" y="2103120"/>
            <a:ext cx="6485467" cy="3931920"/>
          </a:xfrm>
        </p:spPr>
        <p:txBody>
          <a:bodyPr>
            <a:normAutofit/>
          </a:bodyPr>
          <a:lstStyle/>
          <a:p>
            <a:pPr marL="0" marR="0" indent="0">
              <a:lnSpc>
                <a:spcPct val="90000"/>
              </a:lnSpc>
              <a:spcBef>
                <a:spcPts val="200"/>
              </a:spcBef>
              <a:spcAft>
                <a:spcPts val="0"/>
              </a:spcAft>
              <a:buNone/>
            </a:pPr>
            <a:r>
              <a:rPr lang="en-US" sz="2000" b="0" i="1" dirty="0">
                <a:effectLst/>
                <a:latin typeface="Segoe UI" panose="020B0502040204020203" pitchFamily="34" charset="0"/>
                <a:ea typeface="Times New Roman" panose="02020603050405020304" pitchFamily="18" charset="0"/>
                <a:cs typeface="Times New Roman" panose="02020603050405020304" pitchFamily="18" charset="0"/>
              </a:rPr>
              <a:t>Concept and Mechanism</a:t>
            </a:r>
          </a:p>
          <a:p>
            <a:pPr marL="0" marR="0" indent="0">
              <a:lnSpc>
                <a:spcPct val="90000"/>
              </a:lnSpc>
              <a:spcBef>
                <a:spcPts val="200"/>
              </a:spcBef>
              <a:spcAft>
                <a:spcPts val="0"/>
              </a:spcAft>
              <a:buNone/>
            </a:pPr>
            <a:endParaRPr lang="en-US" sz="2000" b="1" i="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90000"/>
              </a:lnSpc>
              <a:spcBef>
                <a:spcPts val="0"/>
              </a:spcBef>
              <a:spcAft>
                <a:spcPts val="1500"/>
              </a:spcAft>
            </a:pPr>
            <a:r>
              <a:rPr lang="en-US" sz="2000" dirty="0">
                <a:effectLst/>
                <a:latin typeface="Segoe UI" panose="020B0502040204020203" pitchFamily="34" charset="0"/>
                <a:ea typeface="Times New Roman" panose="02020603050405020304" pitchFamily="18" charset="0"/>
              </a:rPr>
              <a:t>The Turing Test, initially called the Imitation Game by Turing, involves a human interrogator engaging in a natural language conversation with an unseen interlocutor, which could be either a human or a machine. </a:t>
            </a:r>
          </a:p>
          <a:p>
            <a:pPr marL="0" marR="0">
              <a:lnSpc>
                <a:spcPct val="90000"/>
              </a:lnSpc>
              <a:spcBef>
                <a:spcPts val="0"/>
              </a:spcBef>
              <a:spcAft>
                <a:spcPts val="1500"/>
              </a:spcAft>
            </a:pPr>
            <a:r>
              <a:rPr lang="en-US" sz="2000" dirty="0">
                <a:effectLst/>
                <a:latin typeface="Segoe UI" panose="020B0502040204020203" pitchFamily="34" charset="0"/>
                <a:ea typeface="Times New Roman" panose="02020603050405020304" pitchFamily="18" charset="0"/>
              </a:rPr>
              <a:t>The interrogator's task is to determine which is which, based solely on their responses to questions. If the interrogator is unable to reliably tell the machine from the human, the machine is said to have passed the test.</a:t>
            </a:r>
          </a:p>
          <a:p>
            <a:pPr marL="0" marR="0">
              <a:lnSpc>
                <a:spcPct val="90000"/>
              </a:lnSpc>
              <a:spcBef>
                <a:spcPts val="0"/>
              </a:spcBef>
              <a:spcAft>
                <a:spcPts val="1500"/>
              </a:spcAft>
            </a:pPr>
            <a:endParaRPr lang="en-US" sz="1100" dirty="0">
              <a:effectLst/>
              <a:latin typeface="Times New Roman" panose="02020603050405020304" pitchFamily="18" charset="0"/>
              <a:ea typeface="Times New Roman" panose="02020603050405020304" pitchFamily="18" charset="0"/>
            </a:endParaRPr>
          </a:p>
          <a:p>
            <a:pPr>
              <a:lnSpc>
                <a:spcPct val="90000"/>
              </a:lnSpc>
            </a:pPr>
            <a:endParaRPr lang="en-US" sz="1100" dirty="0"/>
          </a:p>
        </p:txBody>
      </p:sp>
      <p:pic>
        <p:nvPicPr>
          <p:cNvPr id="6" name="Picture 5" descr="A person in a black suit&#10;&#10;Description automatically generated">
            <a:extLst>
              <a:ext uri="{FF2B5EF4-FFF2-40B4-BE49-F238E27FC236}">
                <a16:creationId xmlns:a16="http://schemas.microsoft.com/office/drawing/2014/main" id="{7F850C55-04CE-0EB2-D67B-84A0502628D9}"/>
              </a:ext>
            </a:extLst>
          </p:cNvPr>
          <p:cNvPicPr>
            <a:picLocks noChangeAspect="1"/>
          </p:cNvPicPr>
          <p:nvPr/>
        </p:nvPicPr>
        <p:blipFill>
          <a:blip r:embed="rId2"/>
          <a:stretch>
            <a:fillRect/>
          </a:stretch>
        </p:blipFill>
        <p:spPr>
          <a:xfrm>
            <a:off x="7689427" y="2014194"/>
            <a:ext cx="3936892" cy="2952669"/>
          </a:xfrm>
          <a:prstGeom prst="rect">
            <a:avLst/>
          </a:prstGeom>
        </p:spPr>
      </p:pic>
    </p:spTree>
    <p:extLst>
      <p:ext uri="{BB962C8B-B14F-4D97-AF65-F5344CB8AC3E}">
        <p14:creationId xmlns:p14="http://schemas.microsoft.com/office/powerpoint/2010/main" val="4231206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3E0B076-70B2-4BA7-B180-209E6D801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C1262DB-2217-4833-97B6-F2E848AE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96E31C53-2B4C-4EC3-ABBE-C7A406EE0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3A17DBB8-AC3F-30AB-2258-321DD5B17BE7}"/>
              </a:ext>
            </a:extLst>
          </p:cNvPr>
          <p:cNvSpPr>
            <a:spLocks noGrp="1"/>
          </p:cNvSpPr>
          <p:nvPr>
            <p:ph type="title"/>
          </p:nvPr>
        </p:nvSpPr>
        <p:spPr>
          <a:xfrm>
            <a:off x="1066800" y="642594"/>
            <a:ext cx="10058400" cy="1371600"/>
          </a:xfrm>
        </p:spPr>
        <p:txBody>
          <a:bodyPr>
            <a:normAutofit/>
          </a:bodyPr>
          <a:lstStyle/>
          <a:p>
            <a:r>
              <a:rPr lang="en-US" dirty="0"/>
              <a:t>The Turing Test (1950)</a:t>
            </a:r>
          </a:p>
        </p:txBody>
      </p:sp>
      <p:sp>
        <p:nvSpPr>
          <p:cNvPr id="3" name="Content Placeholder 2">
            <a:extLst>
              <a:ext uri="{FF2B5EF4-FFF2-40B4-BE49-F238E27FC236}">
                <a16:creationId xmlns:a16="http://schemas.microsoft.com/office/drawing/2014/main" id="{0202D527-128E-FBCA-5F72-2168974BEC07}"/>
              </a:ext>
            </a:extLst>
          </p:cNvPr>
          <p:cNvSpPr>
            <a:spLocks noGrp="1"/>
          </p:cNvSpPr>
          <p:nvPr>
            <p:ph idx="1"/>
          </p:nvPr>
        </p:nvSpPr>
        <p:spPr>
          <a:xfrm>
            <a:off x="1066800" y="2103120"/>
            <a:ext cx="6485467" cy="3931920"/>
          </a:xfrm>
        </p:spPr>
        <p:txBody>
          <a:bodyPr>
            <a:normAutofit fontScale="85000" lnSpcReduction="10000"/>
          </a:bodyPr>
          <a:lstStyle/>
          <a:p>
            <a:pPr marL="0" marR="0" indent="0">
              <a:spcBef>
                <a:spcPts val="200"/>
              </a:spcBef>
              <a:spcAft>
                <a:spcPts val="0"/>
              </a:spcAft>
              <a:buNone/>
            </a:pPr>
            <a:r>
              <a:rPr lang="en-US" sz="20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Philosophical and Practical Implications</a:t>
            </a:r>
          </a:p>
          <a:p>
            <a:pPr marL="0" marR="0" indent="0">
              <a:spcBef>
                <a:spcPts val="200"/>
              </a:spcBef>
              <a:spcAft>
                <a:spcPts val="0"/>
              </a:spcAft>
              <a:buNone/>
            </a:pPr>
            <a:endParaRPr lang="en-US" sz="20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0"/>
              </a:spcBef>
              <a:spcAft>
                <a:spcPts val="1500"/>
              </a:spcAft>
            </a:pPr>
            <a:r>
              <a:rPr lang="en-US" sz="2000" dirty="0">
                <a:effectLst/>
                <a:latin typeface="Segoe UI" panose="020B0502040204020203" pitchFamily="34" charset="0"/>
                <a:ea typeface="Times New Roman" panose="02020603050405020304" pitchFamily="18" charset="0"/>
              </a:rPr>
              <a:t>Turing’s Imitation Game is profound not merely as a proposed test for machine intelligence but also in the philosophical questions it raises about the nature of cognition, consciousness, and communication:</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2000" b="1" dirty="0">
                <a:effectLst/>
                <a:latin typeface="Segoe UI" panose="020B0502040204020203" pitchFamily="34" charset="0"/>
                <a:ea typeface="Times New Roman" panose="02020603050405020304" pitchFamily="18" charset="0"/>
              </a:rPr>
              <a:t>Behaviorism in Intelligence:</a:t>
            </a:r>
            <a:r>
              <a:rPr lang="en-US" sz="2000" dirty="0">
                <a:effectLst/>
                <a:latin typeface="Segoe UI" panose="020B0502040204020203" pitchFamily="34" charset="0"/>
                <a:ea typeface="Times New Roman" panose="02020603050405020304" pitchFamily="18" charset="0"/>
              </a:rPr>
              <a:t> The test leans into a behaviorist perspective, implying that </a:t>
            </a:r>
            <a:r>
              <a:rPr lang="en-US" sz="2000" dirty="0">
                <a:solidFill>
                  <a:srgbClr val="FF0000"/>
                </a:solidFill>
                <a:effectLst/>
                <a:latin typeface="Segoe UI" panose="020B0502040204020203" pitchFamily="34" charset="0"/>
                <a:ea typeface="Times New Roman" panose="02020603050405020304" pitchFamily="18" charset="0"/>
              </a:rPr>
              <a:t>intelligence can be deduced and defined by external, observable behavior </a:t>
            </a:r>
            <a:r>
              <a:rPr lang="en-US" sz="2000" dirty="0">
                <a:effectLst/>
                <a:latin typeface="Segoe UI" panose="020B0502040204020203" pitchFamily="34" charset="0"/>
                <a:ea typeface="Times New Roman" panose="02020603050405020304" pitchFamily="18" charset="0"/>
              </a:rPr>
              <a:t>rather than internal consciousness or cognitive processes.</a:t>
            </a:r>
          </a:p>
          <a:p>
            <a:pPr marL="0" marR="0" lvl="0" indent="0">
              <a:spcBef>
                <a:spcPts val="0"/>
              </a:spcBef>
              <a:spcAft>
                <a:spcPts val="0"/>
              </a:spcAft>
              <a:buSzPts val="1000"/>
              <a:buNone/>
              <a:tabLst>
                <a:tab pos="457200" algn="l"/>
              </a:tabLst>
            </a:pP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2000" b="1" dirty="0">
                <a:effectLst/>
                <a:latin typeface="Segoe UI" panose="020B0502040204020203" pitchFamily="34" charset="0"/>
                <a:ea typeface="Times New Roman" panose="02020603050405020304" pitchFamily="18" charset="0"/>
              </a:rPr>
              <a:t>Functionalism:</a:t>
            </a:r>
            <a:r>
              <a:rPr lang="en-US" sz="2000" dirty="0">
                <a:effectLst/>
                <a:latin typeface="Segoe UI" panose="020B0502040204020203" pitchFamily="34" charset="0"/>
                <a:ea typeface="Times New Roman" panose="02020603050405020304" pitchFamily="18" charset="0"/>
              </a:rPr>
              <a:t> It suggests a functionalist approach to understanding the mind, positing </a:t>
            </a:r>
            <a:r>
              <a:rPr lang="en-US" sz="2000" dirty="0">
                <a:solidFill>
                  <a:srgbClr val="FF0000"/>
                </a:solidFill>
                <a:effectLst/>
                <a:latin typeface="Segoe UI" panose="020B0502040204020203" pitchFamily="34" charset="0"/>
                <a:ea typeface="Times New Roman" panose="02020603050405020304" pitchFamily="18" charset="0"/>
              </a:rPr>
              <a:t>that if something acts intelligently, it can be considered intelligent </a:t>
            </a:r>
            <a:r>
              <a:rPr lang="en-US" sz="2000" dirty="0">
                <a:effectLst/>
                <a:latin typeface="Segoe UI" panose="020B0502040204020203" pitchFamily="34" charset="0"/>
                <a:ea typeface="Times New Roman" panose="02020603050405020304" pitchFamily="18" charset="0"/>
              </a:rPr>
              <a:t>without considering underlying structures or processes.</a:t>
            </a:r>
            <a:endParaRPr lang="en-US" sz="2000" dirty="0">
              <a:effectLst/>
              <a:latin typeface="Times New Roman" panose="02020603050405020304" pitchFamily="18" charset="0"/>
              <a:ea typeface="Times New Roman" panose="02020603050405020304" pitchFamily="18" charset="0"/>
            </a:endParaRPr>
          </a:p>
          <a:p>
            <a:pPr marL="0" marR="0">
              <a:lnSpc>
                <a:spcPct val="90000"/>
              </a:lnSpc>
              <a:spcBef>
                <a:spcPts val="0"/>
              </a:spcBef>
              <a:spcAft>
                <a:spcPts val="1500"/>
              </a:spcAft>
            </a:pPr>
            <a:endParaRPr lang="en-US" sz="1100" dirty="0">
              <a:effectLst/>
              <a:latin typeface="Times New Roman" panose="02020603050405020304" pitchFamily="18" charset="0"/>
              <a:ea typeface="Times New Roman" panose="02020603050405020304" pitchFamily="18" charset="0"/>
            </a:endParaRPr>
          </a:p>
          <a:p>
            <a:pPr>
              <a:lnSpc>
                <a:spcPct val="90000"/>
              </a:lnSpc>
            </a:pPr>
            <a:endParaRPr lang="en-US" sz="1100" dirty="0"/>
          </a:p>
        </p:txBody>
      </p:sp>
      <p:pic>
        <p:nvPicPr>
          <p:cNvPr id="6" name="Picture 5" descr="A person in a black suit&#10;&#10;Description automatically generated">
            <a:extLst>
              <a:ext uri="{FF2B5EF4-FFF2-40B4-BE49-F238E27FC236}">
                <a16:creationId xmlns:a16="http://schemas.microsoft.com/office/drawing/2014/main" id="{52B5DACC-B138-6250-A1CD-99093A590F14}"/>
              </a:ext>
            </a:extLst>
          </p:cNvPr>
          <p:cNvPicPr>
            <a:picLocks noChangeAspect="1"/>
          </p:cNvPicPr>
          <p:nvPr/>
        </p:nvPicPr>
        <p:blipFill>
          <a:blip r:embed="rId2"/>
          <a:stretch>
            <a:fillRect/>
          </a:stretch>
        </p:blipFill>
        <p:spPr>
          <a:xfrm>
            <a:off x="7689427" y="2098556"/>
            <a:ext cx="3936892" cy="2952669"/>
          </a:xfrm>
          <a:prstGeom prst="rect">
            <a:avLst/>
          </a:prstGeom>
        </p:spPr>
      </p:pic>
    </p:spTree>
    <p:extLst>
      <p:ext uri="{BB962C8B-B14F-4D97-AF65-F5344CB8AC3E}">
        <p14:creationId xmlns:p14="http://schemas.microsoft.com/office/powerpoint/2010/main" val="21114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C003-AB3B-B9F2-3138-974BFC4662F6}"/>
              </a:ext>
            </a:extLst>
          </p:cNvPr>
          <p:cNvSpPr>
            <a:spLocks noGrp="1"/>
          </p:cNvSpPr>
          <p:nvPr>
            <p:ph type="title"/>
          </p:nvPr>
        </p:nvSpPr>
        <p:spPr/>
        <p:txBody>
          <a:bodyPr/>
          <a:lstStyle/>
          <a:p>
            <a:r>
              <a:rPr lang="en-US" dirty="0"/>
              <a:t>Impacts and Critiques</a:t>
            </a:r>
          </a:p>
        </p:txBody>
      </p:sp>
      <p:sp>
        <p:nvSpPr>
          <p:cNvPr id="3" name="Content Placeholder 2">
            <a:extLst>
              <a:ext uri="{FF2B5EF4-FFF2-40B4-BE49-F238E27FC236}">
                <a16:creationId xmlns:a16="http://schemas.microsoft.com/office/drawing/2014/main" id="{F98BE308-4180-0F48-E782-ED47E0DE4B4C}"/>
              </a:ext>
            </a:extLst>
          </p:cNvPr>
          <p:cNvSpPr>
            <a:spLocks noGrp="1"/>
          </p:cNvSpPr>
          <p:nvPr>
            <p:ph idx="1"/>
          </p:nvPr>
        </p:nvSpPr>
        <p:spPr/>
        <p:txBody>
          <a:bodyPr/>
          <a:lstStyle/>
          <a:p>
            <a:pPr marL="0" marR="0" indent="0">
              <a:spcBef>
                <a:spcPts val="200"/>
              </a:spcBef>
              <a:spcAft>
                <a:spcPts val="0"/>
              </a:spcAft>
              <a:buNone/>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Impacts on Early AI Development</a:t>
            </a:r>
          </a:p>
          <a:p>
            <a:pPr marL="0" marR="0" indent="0">
              <a:spcBef>
                <a:spcPts val="200"/>
              </a:spcBef>
              <a:spcAft>
                <a:spcPts val="0"/>
              </a:spcAft>
              <a:buNone/>
            </a:pP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Machine Learning:</a:t>
            </a:r>
            <a:r>
              <a:rPr lang="en-US" sz="1800" dirty="0">
                <a:effectLst/>
                <a:latin typeface="Segoe UI" panose="020B0502040204020203" pitchFamily="34" charset="0"/>
                <a:ea typeface="Times New Roman" panose="02020603050405020304" pitchFamily="18" charset="0"/>
              </a:rPr>
              <a:t> Turing's speculations about learning machines encouraged developments in machine learning, directing researchers towards </a:t>
            </a:r>
            <a:r>
              <a:rPr lang="en-US" sz="1800" dirty="0">
                <a:solidFill>
                  <a:srgbClr val="FF0000"/>
                </a:solidFill>
                <a:effectLst/>
                <a:latin typeface="Segoe UI" panose="020B0502040204020203" pitchFamily="34" charset="0"/>
                <a:ea typeface="Times New Roman" panose="02020603050405020304" pitchFamily="18" charset="0"/>
              </a:rPr>
              <a:t>creating algorithms capable of adapting and improving from experience.</a:t>
            </a:r>
          </a:p>
          <a:p>
            <a:pPr marL="0" marR="0" lvl="0" indent="0">
              <a:spcBef>
                <a:spcPts val="0"/>
              </a:spcBef>
              <a:spcAft>
                <a:spcPts val="0"/>
              </a:spcAft>
              <a:buSzPts val="1000"/>
              <a:buNone/>
              <a:tabLst>
                <a:tab pos="457200" algn="l"/>
              </a:tabLst>
            </a:pPr>
            <a:endParaRPr lang="en-US" sz="1800" dirty="0">
              <a:solidFill>
                <a:srgbClr val="FF0000"/>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Natural Language Processing (NLP):</a:t>
            </a:r>
            <a:r>
              <a:rPr lang="en-US" sz="1800" dirty="0">
                <a:effectLst/>
                <a:latin typeface="Segoe UI" panose="020B0502040204020203" pitchFamily="34" charset="0"/>
                <a:ea typeface="Times New Roman" panose="02020603050405020304" pitchFamily="18" charset="0"/>
              </a:rPr>
              <a:t> The test </a:t>
            </a:r>
            <a:r>
              <a:rPr lang="en-US" sz="1800" dirty="0">
                <a:solidFill>
                  <a:srgbClr val="FF0000"/>
                </a:solidFill>
                <a:effectLst/>
                <a:latin typeface="Segoe UI" panose="020B0502040204020203" pitchFamily="34" charset="0"/>
                <a:ea typeface="Times New Roman" panose="02020603050405020304" pitchFamily="18" charset="0"/>
              </a:rPr>
              <a:t>emphasized the importance of language understanding</a:t>
            </a:r>
            <a:r>
              <a:rPr lang="en-US" sz="1800" dirty="0">
                <a:effectLst/>
                <a:latin typeface="Segoe UI" panose="020B0502040204020203" pitchFamily="34" charset="0"/>
                <a:ea typeface="Times New Roman" panose="02020603050405020304" pitchFamily="18" charset="0"/>
              </a:rPr>
              <a:t>, stimulating research in NLP to enable machines to comprehend and generate human language effectively.</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Cognitive Computing:</a:t>
            </a:r>
            <a:r>
              <a:rPr lang="en-US" sz="1800" dirty="0">
                <a:effectLst/>
                <a:latin typeface="Segoe UI" panose="020B0502040204020203" pitchFamily="34" charset="0"/>
                <a:ea typeface="Times New Roman" panose="02020603050405020304" pitchFamily="18" charset="0"/>
              </a:rPr>
              <a:t> Turing's reflections on thinking machines fueled explorations into cognitive computing, intending to </a:t>
            </a:r>
            <a:r>
              <a:rPr lang="en-US" sz="1800" dirty="0">
                <a:solidFill>
                  <a:srgbClr val="FF0000"/>
                </a:solidFill>
                <a:effectLst/>
                <a:latin typeface="Segoe UI" panose="020B0502040204020203" pitchFamily="34" charset="0"/>
                <a:ea typeface="Times New Roman" panose="02020603050405020304" pitchFamily="18" charset="0"/>
              </a:rPr>
              <a:t>emulate human cognitive processes within computational models</a:t>
            </a:r>
            <a:r>
              <a:rPr lang="en-US" sz="1800" dirty="0">
                <a:effectLst/>
                <a:latin typeface="Segoe UI" panose="020B0502040204020203"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439346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C003-AB3B-B9F2-3138-974BFC4662F6}"/>
              </a:ext>
            </a:extLst>
          </p:cNvPr>
          <p:cNvSpPr>
            <a:spLocks noGrp="1"/>
          </p:cNvSpPr>
          <p:nvPr>
            <p:ph type="title"/>
          </p:nvPr>
        </p:nvSpPr>
        <p:spPr/>
        <p:txBody>
          <a:bodyPr/>
          <a:lstStyle/>
          <a:p>
            <a:r>
              <a:rPr lang="en-US" dirty="0"/>
              <a:t>Impacts and Critiques</a:t>
            </a:r>
          </a:p>
        </p:txBody>
      </p:sp>
      <p:sp>
        <p:nvSpPr>
          <p:cNvPr id="3" name="Content Placeholder 2">
            <a:extLst>
              <a:ext uri="{FF2B5EF4-FFF2-40B4-BE49-F238E27FC236}">
                <a16:creationId xmlns:a16="http://schemas.microsoft.com/office/drawing/2014/main" id="{F98BE308-4180-0F48-E782-ED47E0DE4B4C}"/>
              </a:ext>
            </a:extLst>
          </p:cNvPr>
          <p:cNvSpPr>
            <a:spLocks noGrp="1"/>
          </p:cNvSpPr>
          <p:nvPr>
            <p:ph idx="1"/>
          </p:nvPr>
        </p:nvSpPr>
        <p:spPr/>
        <p:txBody>
          <a:bodyPr/>
          <a:lstStyle/>
          <a:p>
            <a:pPr marL="0" marR="0" indent="0">
              <a:spcBef>
                <a:spcPts val="200"/>
              </a:spcBef>
              <a:spcAft>
                <a:spcPts val="0"/>
              </a:spcAft>
              <a:buNone/>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Critiques and Limitations</a:t>
            </a:r>
          </a:p>
          <a:p>
            <a:pPr marL="0" marR="0" indent="0">
              <a:spcBef>
                <a:spcPts val="200"/>
              </a:spcBef>
              <a:spcAft>
                <a:spcPts val="0"/>
              </a:spcAft>
              <a:buNone/>
            </a:pP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While the Turing Test has been immensely influential, it has also been critiqued:</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Depth of Understanding:</a:t>
            </a:r>
            <a:r>
              <a:rPr lang="en-US" sz="1800" dirty="0">
                <a:effectLst/>
                <a:latin typeface="Segoe UI" panose="020B0502040204020203" pitchFamily="34" charset="0"/>
                <a:ea typeface="Times New Roman" panose="02020603050405020304" pitchFamily="18" charset="0"/>
              </a:rPr>
              <a:t> Critics argue that merely mimicking human-like responses doesn’t equate to understanding or consciousness. </a:t>
            </a:r>
            <a:r>
              <a:rPr lang="en-US" sz="1800" dirty="0">
                <a:solidFill>
                  <a:srgbClr val="FF0000"/>
                </a:solidFill>
                <a:effectLst/>
                <a:latin typeface="Segoe UI" panose="020B0502040204020203" pitchFamily="34" charset="0"/>
                <a:ea typeface="Times New Roman" panose="02020603050405020304" pitchFamily="18" charset="0"/>
              </a:rPr>
              <a:t>Searle’s Chinese Room Argument </a:t>
            </a:r>
            <a:r>
              <a:rPr lang="en-US" sz="1800" dirty="0">
                <a:effectLst/>
                <a:latin typeface="Segoe UI" panose="020B0502040204020203" pitchFamily="34" charset="0"/>
                <a:ea typeface="Times New Roman" panose="02020603050405020304" pitchFamily="18" charset="0"/>
              </a:rPr>
              <a:t>is a notable critique, suggesting that syntactic manipulation (as in computer programs) doesn’t necessarily imply semantic understanding.</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Ethical Implications:</a:t>
            </a:r>
            <a:r>
              <a:rPr lang="en-US" sz="1800" dirty="0">
                <a:effectLst/>
                <a:latin typeface="Segoe UI" panose="020B0502040204020203" pitchFamily="34" charset="0"/>
                <a:ea typeface="Times New Roman" panose="02020603050405020304" pitchFamily="18" charset="0"/>
              </a:rPr>
              <a:t> Some critique it from an ethical standpoint, suggesting that a machine mimicking human communication could be </a:t>
            </a:r>
            <a:r>
              <a:rPr lang="en-US" sz="1800" dirty="0">
                <a:solidFill>
                  <a:srgbClr val="FF0000"/>
                </a:solidFill>
                <a:effectLst/>
                <a:latin typeface="Segoe UI" panose="020B0502040204020203" pitchFamily="34" charset="0"/>
                <a:ea typeface="Times New Roman" panose="02020603050405020304" pitchFamily="18" charset="0"/>
              </a:rPr>
              <a:t>deceptive and mislead regarding its capabilities and understanding.</a:t>
            </a:r>
            <a:endParaRPr lang="en-US" sz="1800" dirty="0">
              <a:solidFill>
                <a:srgbClr val="FF0000"/>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226909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9072C-394E-3B62-EF4E-050353ED6FF6}"/>
              </a:ext>
            </a:extLst>
          </p:cNvPr>
          <p:cNvSpPr>
            <a:spLocks noGrp="1"/>
          </p:cNvSpPr>
          <p:nvPr>
            <p:ph type="title"/>
          </p:nvPr>
        </p:nvSpPr>
        <p:spPr/>
        <p:txBody>
          <a:bodyPr/>
          <a:lstStyle/>
          <a:p>
            <a:r>
              <a:rPr lang="en-US" dirty="0"/>
              <a:t>Searle’s Chinese Room Argument</a:t>
            </a:r>
          </a:p>
        </p:txBody>
      </p:sp>
      <p:sp>
        <p:nvSpPr>
          <p:cNvPr id="3" name="Content Placeholder 2">
            <a:extLst>
              <a:ext uri="{FF2B5EF4-FFF2-40B4-BE49-F238E27FC236}">
                <a16:creationId xmlns:a16="http://schemas.microsoft.com/office/drawing/2014/main" id="{E44E0D43-9C52-967C-55E8-50B66AF2B1CA}"/>
              </a:ext>
            </a:extLst>
          </p:cNvPr>
          <p:cNvSpPr>
            <a:spLocks noGrp="1"/>
          </p:cNvSpPr>
          <p:nvPr>
            <p:ph idx="1"/>
          </p:nvPr>
        </p:nvSpPr>
        <p:spPr/>
        <p:txBody>
          <a:bodyPr>
            <a:normAutofit lnSpcReduction="10000"/>
          </a:bodyPr>
          <a:lstStyle/>
          <a:p>
            <a:r>
              <a:rPr lang="en-US" dirty="0"/>
              <a:t>Imagine that AI research has advanced to a point where there is a computer that can take Chinese characters as input, and produce other Chinese characters as output (in response to the input), with such high reliability that it easily passes the Turing Test.  It convinces a human Chinese speaker that it is, in fact, a human Chinese speaker.</a:t>
            </a:r>
          </a:p>
          <a:p>
            <a:r>
              <a:rPr lang="en-US" dirty="0"/>
              <a:t>Does the machine </a:t>
            </a:r>
            <a:r>
              <a:rPr lang="en-US" dirty="0">
                <a:solidFill>
                  <a:srgbClr val="FF0000"/>
                </a:solidFill>
              </a:rPr>
              <a:t>literally “understand” </a:t>
            </a:r>
            <a:r>
              <a:rPr lang="en-US" dirty="0"/>
              <a:t>Chinese (i.e. strong AI)?  Or, is it merely </a:t>
            </a:r>
            <a:r>
              <a:rPr lang="en-US" dirty="0">
                <a:solidFill>
                  <a:srgbClr val="FF0000"/>
                </a:solidFill>
              </a:rPr>
              <a:t>simulating the ability to understand </a:t>
            </a:r>
            <a:r>
              <a:rPr lang="en-US" dirty="0"/>
              <a:t>Chinese (i.e. weak AI)?  The answer depends upon your philosophical point of view, and thus is unanswerable at this point.</a:t>
            </a:r>
          </a:p>
          <a:p>
            <a:r>
              <a:rPr lang="en-US" dirty="0"/>
              <a:t>Now, imagine that you are an English-speaking HUMAN that has been provided with an English book that explains the entire implementation of the computer program used above, along with as many pencils, erasers, paper, and filing cabinets that you need.  The English book does NOT contain information on the rules/syntax/semantics of the Chinese language – just the rules of the computer program.</a:t>
            </a:r>
          </a:p>
          <a:p>
            <a:r>
              <a:rPr lang="en-US" dirty="0"/>
              <a:t>Searle asserts that </a:t>
            </a:r>
            <a:r>
              <a:rPr lang="en-US" dirty="0">
                <a:solidFill>
                  <a:srgbClr val="FF0000"/>
                </a:solidFill>
              </a:rPr>
              <a:t>you will pass the Turing Test as well, simply by following the rules of the book, without understanding Chinese.</a:t>
            </a:r>
            <a:r>
              <a:rPr lang="en-US" dirty="0"/>
              <a:t>  YOU would not understand the conversation but would still pass the Turing Test!</a:t>
            </a:r>
          </a:p>
        </p:txBody>
      </p:sp>
    </p:spTree>
    <p:extLst>
      <p:ext uri="{BB962C8B-B14F-4D97-AF65-F5344CB8AC3E}">
        <p14:creationId xmlns:p14="http://schemas.microsoft.com/office/powerpoint/2010/main" val="968227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2EF15-F3F9-DD36-AB3F-7440220EA28C}"/>
              </a:ext>
            </a:extLst>
          </p:cNvPr>
          <p:cNvSpPr>
            <a:spLocks noGrp="1"/>
          </p:cNvSpPr>
          <p:nvPr>
            <p:ph type="title"/>
          </p:nvPr>
        </p:nvSpPr>
        <p:spPr/>
        <p:txBody>
          <a:bodyPr/>
          <a:lstStyle/>
          <a:p>
            <a:r>
              <a:rPr lang="en-US" dirty="0"/>
              <a:t>Turing Test Conclusions</a:t>
            </a:r>
          </a:p>
        </p:txBody>
      </p:sp>
      <p:sp>
        <p:nvSpPr>
          <p:cNvPr id="3" name="Content Placeholder 2">
            <a:extLst>
              <a:ext uri="{FF2B5EF4-FFF2-40B4-BE49-F238E27FC236}">
                <a16:creationId xmlns:a16="http://schemas.microsoft.com/office/drawing/2014/main" id="{57BEEB35-D544-23E5-1F84-FE7B53F778AF}"/>
              </a:ext>
            </a:extLst>
          </p:cNvPr>
          <p:cNvSpPr>
            <a:spLocks noGrp="1"/>
          </p:cNvSpPr>
          <p:nvPr>
            <p:ph idx="1"/>
          </p:nvPr>
        </p:nvSpPr>
        <p:spPr/>
        <p:txBody>
          <a:bodyPr/>
          <a:lstStyle/>
          <a:p>
            <a:r>
              <a:rPr lang="en-US" sz="1800" dirty="0">
                <a:effectLst/>
                <a:latin typeface="Segoe UI" panose="020B0502040204020203" pitchFamily="34" charset="0"/>
                <a:ea typeface="Times New Roman" panose="02020603050405020304" pitchFamily="18" charset="0"/>
              </a:rPr>
              <a:t>Alan Turing’s development of the Turing Test has reverberated through the decades, shaping foundational concepts and debates in artificial intelligence, </a:t>
            </a:r>
            <a:r>
              <a:rPr lang="en-US" sz="1800" dirty="0">
                <a:solidFill>
                  <a:srgbClr val="FF0000"/>
                </a:solidFill>
                <a:effectLst/>
                <a:latin typeface="Segoe UI" panose="020B0502040204020203" pitchFamily="34" charset="0"/>
                <a:ea typeface="Times New Roman" panose="02020603050405020304" pitchFamily="18" charset="0"/>
              </a:rPr>
              <a:t>stimulating research into machine learning, language processing, and cognitive computing</a:t>
            </a:r>
            <a:r>
              <a:rPr lang="en-US" sz="1800" dirty="0">
                <a:effectLst/>
                <a:latin typeface="Segoe UI" panose="020B0502040204020203" pitchFamily="34" charset="0"/>
                <a:ea typeface="Times New Roman" panose="02020603050405020304" pitchFamily="18" charset="0"/>
              </a:rPr>
              <a:t>, and prompting continual reflections on the nature, possibilities, and ethical dimensions of machine intelligence. </a:t>
            </a:r>
          </a:p>
          <a:p>
            <a:r>
              <a:rPr lang="en-US" sz="1800" dirty="0">
                <a:effectLst/>
                <a:latin typeface="Segoe UI" panose="020B0502040204020203" pitchFamily="34" charset="0"/>
                <a:ea typeface="Times New Roman" panose="02020603050405020304" pitchFamily="18" charset="0"/>
              </a:rPr>
              <a:t>The test has served as a catalyst, provoking explorations into the capacities and limits of machines in </a:t>
            </a:r>
            <a:r>
              <a:rPr lang="en-US" sz="1800" dirty="0">
                <a:solidFill>
                  <a:srgbClr val="FF0000"/>
                </a:solidFill>
                <a:effectLst/>
                <a:latin typeface="Segoe UI" panose="020B0502040204020203" pitchFamily="34" charset="0"/>
                <a:ea typeface="Times New Roman" panose="02020603050405020304" pitchFamily="18" charset="0"/>
              </a:rPr>
              <a:t>emulating human intelligence and interaction</a:t>
            </a:r>
            <a:r>
              <a:rPr lang="en-US" sz="1800" dirty="0">
                <a:effectLst/>
                <a:latin typeface="Segoe UI" panose="020B0502040204020203" pitchFamily="34" charset="0"/>
                <a:ea typeface="Times New Roman" panose="02020603050405020304" pitchFamily="18" charset="0"/>
              </a:rPr>
              <a:t>, framing an ongoing dialogue that intertwines technological, philosophical, and ethical considerations in the evolutionary journey of AI.</a:t>
            </a:r>
          </a:p>
          <a:p>
            <a:r>
              <a:rPr lang="en-US" sz="1800" dirty="0">
                <a:effectLst/>
                <a:latin typeface="Segoe UI" panose="020B0502040204020203" pitchFamily="34" charset="0"/>
                <a:ea typeface="Times New Roman" panose="02020603050405020304" pitchFamily="18" charset="0"/>
              </a:rPr>
              <a:t>Despite this, </a:t>
            </a:r>
            <a:r>
              <a:rPr lang="en-US" sz="1800" dirty="0">
                <a:solidFill>
                  <a:srgbClr val="FF0000"/>
                </a:solidFill>
                <a:effectLst/>
                <a:latin typeface="Segoe UI" panose="020B0502040204020203" pitchFamily="34" charset="0"/>
                <a:ea typeface="Times New Roman" panose="02020603050405020304" pitchFamily="18" charset="0"/>
              </a:rPr>
              <a:t>the Turing Test may be inadequate </a:t>
            </a:r>
            <a:r>
              <a:rPr lang="en-US" sz="1800" dirty="0">
                <a:effectLst/>
                <a:latin typeface="Segoe UI" panose="020B0502040204020203" pitchFamily="34" charset="0"/>
                <a:ea typeface="Times New Roman" panose="02020603050405020304" pitchFamily="18" charset="0"/>
              </a:rPr>
              <a:t>to answer the deeper philosophical questions surrounding AI and consciousness.</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240047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F0383-23D4-4669-435A-F30BBCFF5E29}"/>
              </a:ext>
            </a:extLst>
          </p:cNvPr>
          <p:cNvSpPr>
            <a:spLocks noGrp="1"/>
          </p:cNvSpPr>
          <p:nvPr>
            <p:ph type="title"/>
          </p:nvPr>
        </p:nvSpPr>
        <p:spPr/>
        <p:txBody>
          <a:bodyPr>
            <a:normAutofit fontScale="90000"/>
          </a:bodyPr>
          <a:lstStyle/>
          <a:p>
            <a:r>
              <a:rPr lang="en-US" dirty="0"/>
              <a:t>What Questions Would You Ask in a Turing Test?</a:t>
            </a:r>
          </a:p>
        </p:txBody>
      </p:sp>
      <p:sp>
        <p:nvSpPr>
          <p:cNvPr id="3" name="Content Placeholder 2">
            <a:extLst>
              <a:ext uri="{FF2B5EF4-FFF2-40B4-BE49-F238E27FC236}">
                <a16:creationId xmlns:a16="http://schemas.microsoft.com/office/drawing/2014/main" id="{091FA357-B3E2-E35B-010D-FEF50371514F}"/>
              </a:ext>
            </a:extLst>
          </p:cNvPr>
          <p:cNvSpPr>
            <a:spLocks noGrp="1"/>
          </p:cNvSpPr>
          <p:nvPr>
            <p:ph idx="1"/>
          </p:nvPr>
        </p:nvSpPr>
        <p:spPr/>
        <p:txBody>
          <a:bodyPr>
            <a:normAutofit lnSpcReduction="10000"/>
          </a:bodyPr>
          <a:lstStyle/>
          <a:p>
            <a:r>
              <a:rPr lang="en-US" b="1" i="0" u="none" strike="noStrike" dirty="0">
                <a:solidFill>
                  <a:srgbClr val="FF0000"/>
                </a:solidFill>
                <a:effectLst/>
                <a:latin typeface="sohne"/>
              </a:rPr>
              <a:t>How come time flies like an arrow but fruit flies like an apple?</a:t>
            </a:r>
          </a:p>
          <a:p>
            <a:r>
              <a:rPr lang="en-US" b="1" i="0" u="none" strike="noStrike" dirty="0">
                <a:solidFill>
                  <a:srgbClr val="242424"/>
                </a:solidFill>
                <a:effectLst/>
                <a:latin typeface="sohne"/>
              </a:rPr>
              <a:t>Is the difference between a fish purely that one of its legs are both the same?</a:t>
            </a:r>
          </a:p>
          <a:p>
            <a:r>
              <a:rPr lang="en-US" b="1" i="0" u="none" strike="noStrike" dirty="0">
                <a:solidFill>
                  <a:srgbClr val="FF0000"/>
                </a:solidFill>
                <a:effectLst/>
                <a:latin typeface="sohne"/>
              </a:rPr>
              <a:t>The following sentence is true. The previous sentence is false. Which of those two sentences is true?</a:t>
            </a:r>
          </a:p>
          <a:p>
            <a:r>
              <a:rPr lang="en-US" b="1" i="0" u="none" strike="noStrike" dirty="0">
                <a:solidFill>
                  <a:srgbClr val="242424"/>
                </a:solidFill>
                <a:effectLst/>
                <a:latin typeface="sohne"/>
              </a:rPr>
              <a:t> I wasn’t originally going to get a brain transplant, but then I changed my mind.</a:t>
            </a:r>
          </a:p>
          <a:p>
            <a:r>
              <a:rPr lang="en-US" b="1" i="0" u="none" strike="noStrike" dirty="0">
                <a:solidFill>
                  <a:srgbClr val="FF0000"/>
                </a:solidFill>
                <a:effectLst/>
                <a:latin typeface="sohne"/>
              </a:rPr>
              <a:t>What do you get if you cross a joke with a rhetorical question?</a:t>
            </a:r>
          </a:p>
          <a:p>
            <a:r>
              <a:rPr lang="en-US" b="1" i="0" u="none" strike="noStrike" dirty="0">
                <a:solidFill>
                  <a:srgbClr val="242424"/>
                </a:solidFill>
                <a:effectLst/>
                <a:latin typeface="sohne"/>
              </a:rPr>
              <a:t>Due ewe no wart the thyme ears?</a:t>
            </a:r>
          </a:p>
          <a:p>
            <a:r>
              <a:rPr lang="en-US" b="1" i="0" u="none" strike="noStrike" dirty="0">
                <a:solidFill>
                  <a:srgbClr val="FF0000"/>
                </a:solidFill>
                <a:effectLst/>
                <a:latin typeface="sohne"/>
              </a:rPr>
              <a:t>Was six afraid of seven because seven eight nine, or because seven was a registered six offender?</a:t>
            </a:r>
          </a:p>
          <a:p>
            <a:r>
              <a:rPr lang="en-US" b="1" i="0" u="none" strike="noStrike" dirty="0">
                <a:solidFill>
                  <a:srgbClr val="242424"/>
                </a:solidFill>
                <a:effectLst/>
                <a:latin typeface="sohne"/>
              </a:rPr>
              <a:t>God asked Abraham to sacrifice his son Isaac because he wanted to test his faith. Whose son and whose faith are we talking about?</a:t>
            </a:r>
          </a:p>
          <a:p>
            <a:r>
              <a:rPr lang="en-US" b="1" i="0" u="none" strike="noStrike" dirty="0">
                <a:solidFill>
                  <a:srgbClr val="FF0000"/>
                </a:solidFill>
                <a:effectLst/>
                <a:latin typeface="sohne"/>
              </a:rPr>
              <a:t>Would you rather sacrifice one adult to save two children, or two children to save five adults, and why?</a:t>
            </a:r>
          </a:p>
          <a:p>
            <a:endParaRPr lang="en-US" dirty="0"/>
          </a:p>
        </p:txBody>
      </p:sp>
    </p:spTree>
    <p:extLst>
      <p:ext uri="{BB962C8B-B14F-4D97-AF65-F5344CB8AC3E}">
        <p14:creationId xmlns:p14="http://schemas.microsoft.com/office/powerpoint/2010/main" val="730871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D04DB-A026-3162-E120-42504939DF82}"/>
              </a:ext>
            </a:extLst>
          </p:cNvPr>
          <p:cNvSpPr>
            <a:spLocks noGrp="1"/>
          </p:cNvSpPr>
          <p:nvPr>
            <p:ph type="title"/>
          </p:nvPr>
        </p:nvSpPr>
        <p:spPr/>
        <p:txBody>
          <a:bodyPr/>
          <a:lstStyle/>
          <a:p>
            <a:r>
              <a:rPr lang="en-US" dirty="0"/>
              <a:t>What did </a:t>
            </a:r>
            <a:r>
              <a:rPr lang="en-US" dirty="0" err="1"/>
              <a:t>ChatGPT</a:t>
            </a:r>
            <a:r>
              <a:rPr lang="en-US" dirty="0"/>
              <a:t> say?</a:t>
            </a:r>
          </a:p>
        </p:txBody>
      </p:sp>
      <p:sp>
        <p:nvSpPr>
          <p:cNvPr id="3" name="Content Placeholder 2">
            <a:extLst>
              <a:ext uri="{FF2B5EF4-FFF2-40B4-BE49-F238E27FC236}">
                <a16:creationId xmlns:a16="http://schemas.microsoft.com/office/drawing/2014/main" id="{48A0454F-2654-357D-6C5A-8E485E18C679}"/>
              </a:ext>
            </a:extLst>
          </p:cNvPr>
          <p:cNvSpPr>
            <a:spLocks noGrp="1"/>
          </p:cNvSpPr>
          <p:nvPr>
            <p:ph idx="1"/>
          </p:nvPr>
        </p:nvSpPr>
        <p:spPr/>
        <p:txBody>
          <a:bodyPr>
            <a:normAutofit fontScale="85000" lnSpcReduction="10000"/>
          </a:bodyPr>
          <a:lstStyle/>
          <a:p>
            <a:pPr algn="l"/>
            <a:r>
              <a:rPr lang="en-US" sz="1900" b="0" i="0" dirty="0">
                <a:effectLst/>
                <a:latin typeface="Söhne"/>
              </a:rPr>
              <a:t>Your sentence, "Do ewe no wart the thyme ears?" is a playful twist on words, similar to a riddle or wordplay known as a spoonerism or malapropism. It appears to be a humorous variation of the phrase "Do you know what the time is?" but with each word replaced with a homophone or similarly sounding word:</a:t>
            </a:r>
          </a:p>
          <a:p>
            <a:pPr algn="l">
              <a:buFont typeface="Arial" panose="020B0604020202020204" pitchFamily="34" charset="0"/>
              <a:buChar char="•"/>
            </a:pPr>
            <a:r>
              <a:rPr lang="en-US" sz="1900" b="0" i="0" dirty="0">
                <a:effectLst/>
                <a:latin typeface="Söhne"/>
              </a:rPr>
              <a:t>"Do" remains the same.</a:t>
            </a:r>
          </a:p>
          <a:p>
            <a:pPr algn="l">
              <a:buFont typeface="Arial" panose="020B0604020202020204" pitchFamily="34" charset="0"/>
              <a:buChar char="•"/>
            </a:pPr>
            <a:r>
              <a:rPr lang="en-US" sz="1900" b="0" i="0" dirty="0">
                <a:effectLst/>
                <a:latin typeface="Söhne"/>
              </a:rPr>
              <a:t>"ewe" is a homophone for "you" and refers to a female sheep.</a:t>
            </a:r>
          </a:p>
          <a:p>
            <a:pPr algn="l">
              <a:buFont typeface="Arial" panose="020B0604020202020204" pitchFamily="34" charset="0"/>
              <a:buChar char="•"/>
            </a:pPr>
            <a:r>
              <a:rPr lang="en-US" sz="1900" b="0" i="0" dirty="0">
                <a:effectLst/>
                <a:latin typeface="Söhne"/>
              </a:rPr>
              <a:t>"no" is a homophone for "know" but means "to be unaware of" or "to reject."</a:t>
            </a:r>
          </a:p>
          <a:p>
            <a:pPr algn="l">
              <a:buFont typeface="Arial" panose="020B0604020202020204" pitchFamily="34" charset="0"/>
              <a:buChar char="•"/>
            </a:pPr>
            <a:r>
              <a:rPr lang="en-US" sz="1900" b="0" i="0" dirty="0">
                <a:effectLst/>
                <a:latin typeface="Söhne"/>
              </a:rPr>
              <a:t>"wart" sounds like "what" but actually refers to a small, hard growth on the skin.</a:t>
            </a:r>
          </a:p>
          <a:p>
            <a:pPr algn="l">
              <a:buFont typeface="Arial" panose="020B0604020202020204" pitchFamily="34" charset="0"/>
              <a:buChar char="•"/>
            </a:pPr>
            <a:r>
              <a:rPr lang="en-US" sz="1900" b="0" i="0" dirty="0">
                <a:effectLst/>
                <a:latin typeface="Söhne"/>
              </a:rPr>
              <a:t>"the" remains the same.</a:t>
            </a:r>
          </a:p>
          <a:p>
            <a:pPr algn="l">
              <a:buFont typeface="Arial" panose="020B0604020202020204" pitchFamily="34" charset="0"/>
              <a:buChar char="•"/>
            </a:pPr>
            <a:r>
              <a:rPr lang="en-US" sz="1900" b="0" i="0" dirty="0">
                <a:effectLst/>
                <a:latin typeface="Söhne"/>
              </a:rPr>
              <a:t>"thyme" is an herb, homophonic to "time."</a:t>
            </a:r>
          </a:p>
          <a:p>
            <a:pPr algn="l">
              <a:buFont typeface="Arial" panose="020B0604020202020204" pitchFamily="34" charset="0"/>
              <a:buChar char="•"/>
            </a:pPr>
            <a:r>
              <a:rPr lang="en-US" sz="1900" b="0" i="0" dirty="0">
                <a:effectLst/>
                <a:latin typeface="Söhne"/>
              </a:rPr>
              <a:t>"ears" sounds like "is" but refers to the organ for hearing.</a:t>
            </a:r>
          </a:p>
          <a:p>
            <a:pPr algn="l"/>
            <a:r>
              <a:rPr lang="en-US" sz="1900" b="0" i="0" dirty="0">
                <a:effectLst/>
                <a:latin typeface="Söhne"/>
              </a:rPr>
              <a:t>Put together, it seems like a nonsensical question, but with context, one might interpret it as a humorous way to ask if someone knows the current time.</a:t>
            </a:r>
          </a:p>
          <a:p>
            <a:endParaRPr lang="en-US" dirty="0"/>
          </a:p>
        </p:txBody>
      </p:sp>
    </p:spTree>
    <p:extLst>
      <p:ext uri="{BB962C8B-B14F-4D97-AF65-F5344CB8AC3E}">
        <p14:creationId xmlns:p14="http://schemas.microsoft.com/office/powerpoint/2010/main" val="959002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60B5E-E025-E039-08C1-655681F493A9}"/>
              </a:ext>
            </a:extLst>
          </p:cNvPr>
          <p:cNvSpPr>
            <a:spLocks noGrp="1"/>
          </p:cNvSpPr>
          <p:nvPr>
            <p:ph type="title"/>
          </p:nvPr>
        </p:nvSpPr>
        <p:spPr/>
        <p:txBody>
          <a:bodyPr/>
          <a:lstStyle/>
          <a:p>
            <a:r>
              <a:rPr lang="en-US" dirty="0"/>
              <a:t>How Does Machine Learning Work?</a:t>
            </a:r>
          </a:p>
        </p:txBody>
      </p:sp>
      <p:sp>
        <p:nvSpPr>
          <p:cNvPr id="3" name="Content Placeholder 2">
            <a:extLst>
              <a:ext uri="{FF2B5EF4-FFF2-40B4-BE49-F238E27FC236}">
                <a16:creationId xmlns:a16="http://schemas.microsoft.com/office/drawing/2014/main" id="{4CBCCE73-956F-D63E-F9FF-C84F747511A9}"/>
              </a:ext>
            </a:extLst>
          </p:cNvPr>
          <p:cNvSpPr>
            <a:spLocks noGrp="1"/>
          </p:cNvSpPr>
          <p:nvPr>
            <p:ph idx="1"/>
          </p:nvPr>
        </p:nvSpPr>
        <p:spPr>
          <a:xfrm>
            <a:off x="1066800" y="2103120"/>
            <a:ext cx="4367048" cy="3849624"/>
          </a:xfrm>
        </p:spPr>
        <p:txBody>
          <a:bodyPr>
            <a:normAutofit lnSpcReduction="10000"/>
          </a:bodyPr>
          <a:lstStyle/>
          <a:p>
            <a:r>
              <a:rPr lang="en-US" dirty="0"/>
              <a:t>Imagine the following data from a newly invented coin-flipping game:</a:t>
            </a:r>
          </a:p>
          <a:p>
            <a:endParaRPr lang="en-US" dirty="0"/>
          </a:p>
          <a:p>
            <a:r>
              <a:rPr lang="en-US" dirty="0"/>
              <a:t>Heads, Heads -&gt; Win</a:t>
            </a:r>
          </a:p>
          <a:p>
            <a:r>
              <a:rPr lang="en-US" dirty="0"/>
              <a:t>Tails, Heads -&gt; Lose</a:t>
            </a:r>
          </a:p>
          <a:p>
            <a:r>
              <a:rPr lang="en-US" dirty="0"/>
              <a:t>Heads, Heads -&gt; Win</a:t>
            </a:r>
          </a:p>
          <a:p>
            <a:r>
              <a:rPr lang="en-US" dirty="0"/>
              <a:t>Heads, Tails -&gt; Lose</a:t>
            </a:r>
          </a:p>
          <a:p>
            <a:r>
              <a:rPr lang="en-US" dirty="0"/>
              <a:t>Tails, Tails, Heads -&gt; Lose</a:t>
            </a:r>
          </a:p>
          <a:p>
            <a:r>
              <a:rPr lang="en-US" dirty="0"/>
              <a:t>Heads, Heads -&gt; Win</a:t>
            </a:r>
          </a:p>
          <a:p>
            <a:r>
              <a:rPr lang="en-US" dirty="0"/>
              <a:t>Heads, Tails -&gt; Lose</a:t>
            </a:r>
          </a:p>
          <a:p>
            <a:r>
              <a:rPr lang="en-US" dirty="0"/>
              <a:t>Tails, Heads -&gt;Lose</a:t>
            </a:r>
          </a:p>
          <a:p>
            <a:endParaRPr lang="en-US" dirty="0"/>
          </a:p>
        </p:txBody>
      </p:sp>
      <p:sp>
        <p:nvSpPr>
          <p:cNvPr id="4" name="Content Placeholder 2">
            <a:extLst>
              <a:ext uri="{FF2B5EF4-FFF2-40B4-BE49-F238E27FC236}">
                <a16:creationId xmlns:a16="http://schemas.microsoft.com/office/drawing/2014/main" id="{AAEA3A9F-988C-0180-412E-105BA1B4B3D9}"/>
              </a:ext>
            </a:extLst>
          </p:cNvPr>
          <p:cNvSpPr txBox="1">
            <a:spLocks/>
          </p:cNvSpPr>
          <p:nvPr/>
        </p:nvSpPr>
        <p:spPr>
          <a:xfrm>
            <a:off x="5244663" y="2093661"/>
            <a:ext cx="4367048" cy="3849624"/>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endParaRPr lang="en-US" dirty="0"/>
          </a:p>
          <a:p>
            <a:pPr marL="0" indent="0">
              <a:buNone/>
            </a:pPr>
            <a:endParaRPr lang="en-US" dirty="0"/>
          </a:p>
          <a:p>
            <a:pPr marL="0" indent="0">
              <a:buNone/>
            </a:pPr>
            <a:endParaRPr lang="en-US" dirty="0"/>
          </a:p>
          <a:p>
            <a:r>
              <a:rPr lang="en-US" dirty="0"/>
              <a:t>Heads, Tails -&gt; Lose</a:t>
            </a:r>
          </a:p>
          <a:p>
            <a:r>
              <a:rPr lang="en-US" dirty="0"/>
              <a:t>Tails, Tails, Tails -&gt; Win</a:t>
            </a:r>
          </a:p>
          <a:p>
            <a:r>
              <a:rPr lang="en-US" dirty="0"/>
              <a:t>Heads, Heads -&gt; Win</a:t>
            </a:r>
          </a:p>
          <a:p>
            <a:r>
              <a:rPr lang="en-US" dirty="0"/>
              <a:t>Heads, Tails -&gt; Lose</a:t>
            </a:r>
          </a:p>
          <a:p>
            <a:r>
              <a:rPr lang="en-US" dirty="0"/>
              <a:t>Tails, Heads -&gt; Lose</a:t>
            </a:r>
          </a:p>
          <a:p>
            <a:r>
              <a:rPr lang="en-US" dirty="0"/>
              <a:t>Heads, Heads -&gt; Win</a:t>
            </a:r>
          </a:p>
          <a:p>
            <a:r>
              <a:rPr lang="en-US" dirty="0"/>
              <a:t>Tails, Heads -&gt; Lose</a:t>
            </a:r>
          </a:p>
          <a:p>
            <a:r>
              <a:rPr lang="en-US" dirty="0"/>
              <a:t>Tails, Tails, Heads -&gt;Lose</a:t>
            </a:r>
          </a:p>
          <a:p>
            <a:endParaRPr lang="en-US" dirty="0"/>
          </a:p>
        </p:txBody>
      </p:sp>
    </p:spTree>
    <p:extLst>
      <p:ext uri="{BB962C8B-B14F-4D97-AF65-F5344CB8AC3E}">
        <p14:creationId xmlns:p14="http://schemas.microsoft.com/office/powerpoint/2010/main" val="3849388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2CB67-02EC-5377-D191-5FEE874336FE}"/>
              </a:ext>
            </a:extLst>
          </p:cNvPr>
          <p:cNvSpPr>
            <a:spLocks noGrp="1"/>
          </p:cNvSpPr>
          <p:nvPr>
            <p:ph type="title"/>
          </p:nvPr>
        </p:nvSpPr>
        <p:spPr/>
        <p:txBody>
          <a:bodyPr/>
          <a:lstStyle/>
          <a:p>
            <a:r>
              <a:rPr lang="en-US" dirty="0"/>
              <a:t>Rules of the Game</a:t>
            </a:r>
          </a:p>
        </p:txBody>
      </p:sp>
      <p:sp>
        <p:nvSpPr>
          <p:cNvPr id="3" name="Content Placeholder 2">
            <a:extLst>
              <a:ext uri="{FF2B5EF4-FFF2-40B4-BE49-F238E27FC236}">
                <a16:creationId xmlns:a16="http://schemas.microsoft.com/office/drawing/2014/main" id="{7EBDF758-9BB0-AEF7-F930-B220F8920503}"/>
              </a:ext>
            </a:extLst>
          </p:cNvPr>
          <p:cNvSpPr>
            <a:spLocks noGrp="1"/>
          </p:cNvSpPr>
          <p:nvPr>
            <p:ph idx="1"/>
          </p:nvPr>
        </p:nvSpPr>
        <p:spPr/>
        <p:txBody>
          <a:bodyPr>
            <a:normAutofit/>
          </a:bodyPr>
          <a:lstStyle/>
          <a:p>
            <a:r>
              <a:rPr lang="en-US" sz="2400" dirty="0"/>
              <a:t>Flip a coin twice:</a:t>
            </a:r>
          </a:p>
          <a:p>
            <a:pPr marL="0" indent="0">
              <a:buNone/>
            </a:pPr>
            <a:endParaRPr lang="en-US" sz="2400" dirty="0"/>
          </a:p>
          <a:p>
            <a:pPr lvl="1"/>
            <a:r>
              <a:rPr lang="en-US" sz="2400" dirty="0"/>
              <a:t>If you get two heads, you win</a:t>
            </a:r>
          </a:p>
          <a:p>
            <a:pPr marL="274320" lvl="1" indent="0">
              <a:buNone/>
            </a:pPr>
            <a:endParaRPr lang="en-US" sz="2400" dirty="0"/>
          </a:p>
          <a:p>
            <a:pPr lvl="1"/>
            <a:r>
              <a:rPr lang="en-US" sz="2400" dirty="0"/>
              <a:t>If you get one head and one tail, in either order, you lose</a:t>
            </a:r>
          </a:p>
          <a:p>
            <a:pPr marL="274320" lvl="1" indent="0">
              <a:buNone/>
            </a:pPr>
            <a:endParaRPr lang="en-US" sz="2400" dirty="0"/>
          </a:p>
          <a:p>
            <a:pPr lvl="1"/>
            <a:r>
              <a:rPr lang="en-US" sz="2400" dirty="0"/>
              <a:t>If you get two tails, flip the coin a third time:</a:t>
            </a:r>
          </a:p>
          <a:p>
            <a:pPr lvl="2"/>
            <a:r>
              <a:rPr lang="en-US" sz="2400" dirty="0"/>
              <a:t>If you get tails on the third flip, you win, otherwise you lose.</a:t>
            </a:r>
          </a:p>
        </p:txBody>
      </p:sp>
    </p:spTree>
    <p:extLst>
      <p:ext uri="{BB962C8B-B14F-4D97-AF65-F5344CB8AC3E}">
        <p14:creationId xmlns:p14="http://schemas.microsoft.com/office/powerpoint/2010/main" val="2833428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01703-5135-05A6-B46F-845CAA5E0F09}"/>
              </a:ext>
            </a:extLst>
          </p:cNvPr>
          <p:cNvSpPr>
            <a:spLocks noGrp="1"/>
          </p:cNvSpPr>
          <p:nvPr>
            <p:ph type="title"/>
          </p:nvPr>
        </p:nvSpPr>
        <p:spPr/>
        <p:txBody>
          <a:bodyPr/>
          <a:lstStyle/>
          <a:p>
            <a:r>
              <a:rPr lang="en-US" dirty="0"/>
              <a:t>A More Detailed History of AI</a:t>
            </a:r>
          </a:p>
        </p:txBody>
      </p:sp>
      <p:sp>
        <p:nvSpPr>
          <p:cNvPr id="3" name="Content Placeholder 2">
            <a:extLst>
              <a:ext uri="{FF2B5EF4-FFF2-40B4-BE49-F238E27FC236}">
                <a16:creationId xmlns:a16="http://schemas.microsoft.com/office/drawing/2014/main" id="{263A633D-D649-4399-3C8E-68D643DE650E}"/>
              </a:ext>
            </a:extLst>
          </p:cNvPr>
          <p:cNvSpPr>
            <a:spLocks noGrp="1"/>
          </p:cNvSpPr>
          <p:nvPr>
            <p:ph idx="1"/>
          </p:nvPr>
        </p:nvSpPr>
        <p:spPr/>
        <p:txBody>
          <a:bodyPr>
            <a:normAutofit fontScale="85000" lnSpcReduction="10000"/>
          </a:bodyPr>
          <a:lstStyle/>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The conceptualization of artificial intelligent entities has been </a:t>
            </a:r>
            <a:r>
              <a:rPr lang="en-US" sz="1800" dirty="0">
                <a:solidFill>
                  <a:srgbClr val="FF0000"/>
                </a:solidFill>
                <a:effectLst/>
                <a:latin typeface="Segoe UI" panose="020B0502040204020203" pitchFamily="34" charset="0"/>
                <a:ea typeface="Times New Roman" panose="02020603050405020304" pitchFamily="18" charset="0"/>
              </a:rPr>
              <a:t>embedded in human thought and culture</a:t>
            </a:r>
            <a:r>
              <a:rPr lang="en-US" sz="1800" dirty="0">
                <a:effectLst/>
                <a:latin typeface="Segoe UI" panose="020B0502040204020203" pitchFamily="34" charset="0"/>
                <a:ea typeface="Times New Roman" panose="02020603050405020304" pitchFamily="18" charset="0"/>
              </a:rPr>
              <a:t> for millennia. </a:t>
            </a:r>
          </a:p>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Ancient myths, legends, and stories from various civilizations have contemplated the creation of </a:t>
            </a:r>
            <a:r>
              <a:rPr lang="en-US" sz="1800" dirty="0">
                <a:solidFill>
                  <a:srgbClr val="FF0000"/>
                </a:solidFill>
                <a:effectLst/>
                <a:latin typeface="Segoe UI" panose="020B0502040204020203" pitchFamily="34" charset="0"/>
                <a:ea typeface="Times New Roman" panose="02020603050405020304" pitchFamily="18" charset="0"/>
              </a:rPr>
              <a:t>non-biological entities that exhibit forms of intelligence or life-like attributes.</a:t>
            </a:r>
          </a:p>
          <a:p>
            <a:pPr marL="0" marR="0">
              <a:spcBef>
                <a:spcPts val="0"/>
              </a:spcBef>
              <a:spcAft>
                <a:spcPts val="1500"/>
              </a:spcAft>
            </a:pPr>
            <a:r>
              <a:rPr lang="en-US" sz="1800" dirty="0">
                <a:solidFill>
                  <a:srgbClr val="00B050"/>
                </a:solidFill>
                <a:effectLst/>
                <a:latin typeface="Segoe UI" panose="020B0502040204020203" pitchFamily="34" charset="0"/>
                <a:ea typeface="Times New Roman" panose="02020603050405020304" pitchFamily="18" charset="0"/>
              </a:rPr>
              <a:t>Much like the idea that “exploration” drives humans to go beyond their natural habitat (NASA Space </a:t>
            </a:r>
            <a:r>
              <a:rPr lang="en-US" sz="1800" dirty="0" err="1">
                <a:solidFill>
                  <a:srgbClr val="00B050"/>
                </a:solidFill>
                <a:effectLst/>
                <a:latin typeface="Segoe UI" panose="020B0502040204020203" pitchFamily="34" charset="0"/>
                <a:ea typeface="Times New Roman" panose="02020603050405020304" pitchFamily="18" charset="0"/>
              </a:rPr>
              <a:t>Progam</a:t>
            </a:r>
            <a:r>
              <a:rPr lang="en-US" sz="1800" dirty="0">
                <a:solidFill>
                  <a:srgbClr val="00B050"/>
                </a:solidFill>
                <a:effectLst/>
                <a:latin typeface="Segoe UI" panose="020B0502040204020203" pitchFamily="34" charset="0"/>
                <a:ea typeface="Times New Roman" panose="02020603050405020304" pitchFamily="18" charset="0"/>
              </a:rPr>
              <a:t>!), it seems that the concept of developing forms of artificial intelligence is ingrained </a:t>
            </a:r>
            <a:r>
              <a:rPr lang="en-US" dirty="0">
                <a:solidFill>
                  <a:srgbClr val="00B050"/>
                </a:solidFill>
                <a:latin typeface="Segoe UI" panose="020B0502040204020203" pitchFamily="34" charset="0"/>
                <a:ea typeface="Times New Roman" panose="02020603050405020304" pitchFamily="18" charset="0"/>
              </a:rPr>
              <a:t>into the human experience.</a:t>
            </a:r>
            <a:endParaRPr lang="en-US" sz="1800" dirty="0">
              <a:solidFill>
                <a:srgbClr val="00B050"/>
              </a:solidFill>
              <a:effectLst/>
              <a:latin typeface="Segoe UI" panose="020B0502040204020203" pitchFamily="34" charset="0"/>
              <a:ea typeface="Times New Roman" panose="02020603050405020304" pitchFamily="18" charset="0"/>
            </a:endParaRPr>
          </a:p>
          <a:p>
            <a:pPr marL="0" marR="0">
              <a:spcBef>
                <a:spcPts val="0"/>
              </a:spcBef>
              <a:spcAft>
                <a:spcPts val="1500"/>
              </a:spcAft>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Greek Mythology: Talos and Automata</a:t>
            </a: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Talos:</a:t>
            </a:r>
            <a:r>
              <a:rPr lang="en-US" sz="1800" dirty="0">
                <a:effectLst/>
                <a:latin typeface="Segoe UI" panose="020B0502040204020203" pitchFamily="34" charset="0"/>
                <a:ea typeface="Times New Roman" panose="02020603050405020304" pitchFamily="18" charset="0"/>
              </a:rPr>
              <a:t> In Greek mythology, Talos was a </a:t>
            </a:r>
            <a:r>
              <a:rPr lang="en-US" sz="1800" dirty="0">
                <a:solidFill>
                  <a:srgbClr val="FF0000"/>
                </a:solidFill>
                <a:effectLst/>
                <a:latin typeface="Segoe UI" panose="020B0502040204020203" pitchFamily="34" charset="0"/>
                <a:ea typeface="Times New Roman" panose="02020603050405020304" pitchFamily="18" charset="0"/>
              </a:rPr>
              <a:t>giant bronze automaton </a:t>
            </a:r>
            <a:r>
              <a:rPr lang="en-US" sz="1800" dirty="0">
                <a:effectLst/>
                <a:latin typeface="Segoe UI" panose="020B0502040204020203" pitchFamily="34" charset="0"/>
                <a:ea typeface="Times New Roman" panose="02020603050405020304" pitchFamily="18" charset="0"/>
              </a:rPr>
              <a:t>created by Hephaestus, the god of blacksmiths and invention, to protect the island of Crete. Talos would patrol the island, throwing rocks at intruding ships and heating himself red-hot to burn invaders.</a:t>
            </a:r>
          </a:p>
          <a:p>
            <a:pPr marL="342900" marR="0" lvl="0" indent="-342900">
              <a:spcBef>
                <a:spcPts val="0"/>
              </a:spcBef>
              <a:spcAft>
                <a:spcPts val="0"/>
              </a:spcAft>
              <a:buSzPts val="1000"/>
              <a:buFont typeface="Symbol" pitchFamily="2" charset="2"/>
              <a:buChar char=""/>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Automata:</a:t>
            </a:r>
            <a:r>
              <a:rPr lang="en-US" sz="1800" dirty="0">
                <a:effectLst/>
                <a:latin typeface="Segoe UI" panose="020B0502040204020203" pitchFamily="34" charset="0"/>
                <a:ea typeface="Times New Roman" panose="02020603050405020304" pitchFamily="18" charset="0"/>
              </a:rPr>
              <a:t> Ancient Greeks also imagined elaborate automata. Notably, Hephaestus was said to have created </a:t>
            </a:r>
            <a:r>
              <a:rPr lang="en-US" sz="1800" dirty="0">
                <a:solidFill>
                  <a:srgbClr val="FF0000"/>
                </a:solidFill>
                <a:effectLst/>
                <a:latin typeface="Segoe UI" panose="020B0502040204020203" pitchFamily="34" charset="0"/>
                <a:ea typeface="Times New Roman" panose="02020603050405020304" pitchFamily="18" charset="0"/>
              </a:rPr>
              <a:t>mechanical servants </a:t>
            </a:r>
            <a:r>
              <a:rPr lang="en-US" sz="1800" dirty="0">
                <a:effectLst/>
                <a:latin typeface="Segoe UI" panose="020B0502040204020203" pitchFamily="34" charset="0"/>
                <a:ea typeface="Times New Roman" panose="02020603050405020304" pitchFamily="18" charset="0"/>
              </a:rPr>
              <a:t>that assisted in his forge, demonstrating an ancient fascination with automating labor and crafting mechanical life.</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263715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141B4-971D-DD38-8078-7A1C2C576D29}"/>
              </a:ext>
            </a:extLst>
          </p:cNvPr>
          <p:cNvSpPr>
            <a:spLocks noGrp="1"/>
          </p:cNvSpPr>
          <p:nvPr>
            <p:ph type="title"/>
          </p:nvPr>
        </p:nvSpPr>
        <p:spPr/>
        <p:txBody>
          <a:bodyPr/>
          <a:lstStyle/>
          <a:p>
            <a:r>
              <a:rPr lang="en-US" dirty="0"/>
              <a:t>Traditional Computer Programming</a:t>
            </a:r>
          </a:p>
        </p:txBody>
      </p:sp>
      <p:sp>
        <p:nvSpPr>
          <p:cNvPr id="3" name="Content Placeholder 2">
            <a:extLst>
              <a:ext uri="{FF2B5EF4-FFF2-40B4-BE49-F238E27FC236}">
                <a16:creationId xmlns:a16="http://schemas.microsoft.com/office/drawing/2014/main" id="{6B6358AB-CE7D-AB82-57DA-D8F08310E58B}"/>
              </a:ext>
            </a:extLst>
          </p:cNvPr>
          <p:cNvSpPr>
            <a:spLocks noGrp="1"/>
          </p:cNvSpPr>
          <p:nvPr>
            <p:ph idx="1"/>
          </p:nvPr>
        </p:nvSpPr>
        <p:spPr>
          <a:xfrm>
            <a:off x="1066800" y="2103120"/>
            <a:ext cx="6111766" cy="3849624"/>
          </a:xfrm>
        </p:spPr>
        <p:txBody>
          <a:bodyPr>
            <a:noAutofit/>
          </a:bodyPr>
          <a:lstStyle/>
          <a:p>
            <a:r>
              <a:rPr lang="en-US" sz="2400" b="1" dirty="0"/>
              <a:t>Program the RULES of the game!!!!!!!!!!!!!!!!!!!!!!!!!!!</a:t>
            </a:r>
          </a:p>
          <a:p>
            <a:pPr marL="0" indent="0">
              <a:buNone/>
            </a:pPr>
            <a:endParaRPr lang="en-US" sz="2000" dirty="0"/>
          </a:p>
          <a:p>
            <a:pPr marL="0" indent="0">
              <a:buNone/>
            </a:pPr>
            <a:r>
              <a:rPr lang="en-US" sz="2000" dirty="0">
                <a:solidFill>
                  <a:srgbClr val="FF0000"/>
                </a:solidFill>
              </a:rPr>
              <a:t>define flip():</a:t>
            </a:r>
          </a:p>
          <a:p>
            <a:pPr marL="0" indent="0">
              <a:buNone/>
            </a:pPr>
            <a:r>
              <a:rPr lang="en-US" sz="2000" dirty="0">
                <a:solidFill>
                  <a:srgbClr val="FF0000"/>
                </a:solidFill>
              </a:rPr>
              <a:t>	choose a random number (0 = Tails or 1=Heads)</a:t>
            </a:r>
          </a:p>
          <a:p>
            <a:pPr marL="0" indent="0">
              <a:buNone/>
            </a:pPr>
            <a:endParaRPr lang="en-US" sz="2000" dirty="0">
              <a:solidFill>
                <a:srgbClr val="FF0000"/>
              </a:solidFill>
            </a:endParaRPr>
          </a:p>
          <a:p>
            <a:pPr marL="0" indent="0">
              <a:buNone/>
            </a:pPr>
            <a:r>
              <a:rPr lang="en-US" sz="2000" dirty="0">
                <a:solidFill>
                  <a:srgbClr val="FF0000"/>
                </a:solidFill>
              </a:rPr>
              <a:t>X = flip()</a:t>
            </a:r>
          </a:p>
          <a:p>
            <a:pPr marL="0" indent="0">
              <a:buNone/>
            </a:pPr>
            <a:r>
              <a:rPr lang="en-US" sz="2000" dirty="0">
                <a:solidFill>
                  <a:srgbClr val="FF0000"/>
                </a:solidFill>
              </a:rPr>
              <a:t>Y = flip()</a:t>
            </a:r>
          </a:p>
          <a:p>
            <a:pPr marL="0" indent="0">
              <a:buNone/>
            </a:pPr>
            <a:r>
              <a:rPr lang="en-US" sz="2000" dirty="0">
                <a:solidFill>
                  <a:srgbClr val="FF0000"/>
                </a:solidFill>
              </a:rPr>
              <a:t>Z = X + Y</a:t>
            </a:r>
          </a:p>
        </p:txBody>
      </p:sp>
      <p:graphicFrame>
        <p:nvGraphicFramePr>
          <p:cNvPr id="6" name="Table 5">
            <a:extLst>
              <a:ext uri="{FF2B5EF4-FFF2-40B4-BE49-F238E27FC236}">
                <a16:creationId xmlns:a16="http://schemas.microsoft.com/office/drawing/2014/main" id="{4B49B475-A768-074F-A815-DC8E9BE73082}"/>
              </a:ext>
            </a:extLst>
          </p:cNvPr>
          <p:cNvGraphicFramePr>
            <a:graphicFrameLocks noGrp="1"/>
          </p:cNvGraphicFramePr>
          <p:nvPr>
            <p:extLst>
              <p:ext uri="{D42A27DB-BD31-4B8C-83A1-F6EECF244321}">
                <p14:modId xmlns:p14="http://schemas.microsoft.com/office/powerpoint/2010/main" val="3639145476"/>
              </p:ext>
            </p:extLst>
          </p:nvPr>
        </p:nvGraphicFramePr>
        <p:xfrm>
          <a:off x="7374758" y="2711670"/>
          <a:ext cx="3499944" cy="2427890"/>
        </p:xfrm>
        <a:graphic>
          <a:graphicData uri="http://schemas.openxmlformats.org/drawingml/2006/table">
            <a:tbl>
              <a:tblPr firstRow="1" bandRow="1">
                <a:tableStyleId>{5C22544A-7EE6-4342-B048-85BDC9FD1C3A}</a:tableStyleId>
              </a:tblPr>
              <a:tblGrid>
                <a:gridCol w="1166648">
                  <a:extLst>
                    <a:ext uri="{9D8B030D-6E8A-4147-A177-3AD203B41FA5}">
                      <a16:colId xmlns:a16="http://schemas.microsoft.com/office/drawing/2014/main" val="1531401197"/>
                    </a:ext>
                  </a:extLst>
                </a:gridCol>
                <a:gridCol w="1166648">
                  <a:extLst>
                    <a:ext uri="{9D8B030D-6E8A-4147-A177-3AD203B41FA5}">
                      <a16:colId xmlns:a16="http://schemas.microsoft.com/office/drawing/2014/main" val="2027323504"/>
                    </a:ext>
                  </a:extLst>
                </a:gridCol>
                <a:gridCol w="1166648">
                  <a:extLst>
                    <a:ext uri="{9D8B030D-6E8A-4147-A177-3AD203B41FA5}">
                      <a16:colId xmlns:a16="http://schemas.microsoft.com/office/drawing/2014/main" val="3528746271"/>
                    </a:ext>
                  </a:extLst>
                </a:gridCol>
              </a:tblGrid>
              <a:tr h="485578">
                <a:tc>
                  <a:txBody>
                    <a:bodyPr/>
                    <a:lstStyle/>
                    <a:p>
                      <a:r>
                        <a:rPr lang="en-US" dirty="0"/>
                        <a:t>X</a:t>
                      </a:r>
                    </a:p>
                  </a:txBody>
                  <a:tcPr/>
                </a:tc>
                <a:tc>
                  <a:txBody>
                    <a:bodyPr/>
                    <a:lstStyle/>
                    <a:p>
                      <a:r>
                        <a:rPr lang="en-US" dirty="0"/>
                        <a:t>Y</a:t>
                      </a:r>
                    </a:p>
                  </a:txBody>
                  <a:tcPr/>
                </a:tc>
                <a:tc>
                  <a:txBody>
                    <a:bodyPr/>
                    <a:lstStyle/>
                    <a:p>
                      <a:r>
                        <a:rPr lang="en-US" dirty="0"/>
                        <a:t>Z</a:t>
                      </a:r>
                    </a:p>
                  </a:txBody>
                  <a:tcPr/>
                </a:tc>
                <a:extLst>
                  <a:ext uri="{0D108BD9-81ED-4DB2-BD59-A6C34878D82A}">
                    <a16:rowId xmlns:a16="http://schemas.microsoft.com/office/drawing/2014/main" val="2638104445"/>
                  </a:ext>
                </a:extLst>
              </a:tr>
              <a:tr h="485578">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668708707"/>
                  </a:ext>
                </a:extLst>
              </a:tr>
              <a:tr h="485578">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103082919"/>
                  </a:ext>
                </a:extLst>
              </a:tr>
              <a:tr h="485578">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32010314"/>
                  </a:ext>
                </a:extLst>
              </a:tr>
              <a:tr h="485578">
                <a:tc>
                  <a:txBody>
                    <a:bodyPr/>
                    <a:lstStyle/>
                    <a:p>
                      <a:r>
                        <a:rPr lang="en-US" dirty="0"/>
                        <a:t>1</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2360698701"/>
                  </a:ext>
                </a:extLst>
              </a:tr>
            </a:tbl>
          </a:graphicData>
        </a:graphic>
      </p:graphicFrame>
    </p:spTree>
    <p:extLst>
      <p:ext uri="{BB962C8B-B14F-4D97-AF65-F5344CB8AC3E}">
        <p14:creationId xmlns:p14="http://schemas.microsoft.com/office/powerpoint/2010/main" val="2733411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141B4-971D-DD38-8078-7A1C2C576D29}"/>
              </a:ext>
            </a:extLst>
          </p:cNvPr>
          <p:cNvSpPr>
            <a:spLocks noGrp="1"/>
          </p:cNvSpPr>
          <p:nvPr>
            <p:ph type="title"/>
          </p:nvPr>
        </p:nvSpPr>
        <p:spPr/>
        <p:txBody>
          <a:bodyPr/>
          <a:lstStyle/>
          <a:p>
            <a:r>
              <a:rPr lang="en-US" dirty="0"/>
              <a:t>Traditional Computer Programming</a:t>
            </a:r>
          </a:p>
        </p:txBody>
      </p:sp>
      <p:sp>
        <p:nvSpPr>
          <p:cNvPr id="3" name="Content Placeholder 2">
            <a:extLst>
              <a:ext uri="{FF2B5EF4-FFF2-40B4-BE49-F238E27FC236}">
                <a16:creationId xmlns:a16="http://schemas.microsoft.com/office/drawing/2014/main" id="{6B6358AB-CE7D-AB82-57DA-D8F08310E58B}"/>
              </a:ext>
            </a:extLst>
          </p:cNvPr>
          <p:cNvSpPr>
            <a:spLocks noGrp="1"/>
          </p:cNvSpPr>
          <p:nvPr>
            <p:ph idx="1"/>
          </p:nvPr>
        </p:nvSpPr>
        <p:spPr>
          <a:xfrm>
            <a:off x="1066800" y="1902372"/>
            <a:ext cx="10058400" cy="4313034"/>
          </a:xfrm>
        </p:spPr>
        <p:txBody>
          <a:bodyPr>
            <a:noAutofit/>
          </a:bodyPr>
          <a:lstStyle/>
          <a:p>
            <a:pPr marL="0" indent="0">
              <a:buNone/>
            </a:pPr>
            <a:r>
              <a:rPr lang="en-US" sz="2000" dirty="0">
                <a:solidFill>
                  <a:srgbClr val="FF0000"/>
                </a:solidFill>
              </a:rPr>
              <a:t>If Z = 2:</a:t>
            </a:r>
          </a:p>
          <a:p>
            <a:pPr marL="0" indent="0">
              <a:buNone/>
            </a:pPr>
            <a:r>
              <a:rPr lang="en-US" sz="2000" dirty="0">
                <a:solidFill>
                  <a:srgbClr val="FF0000"/>
                </a:solidFill>
              </a:rPr>
              <a:t>	print(“You win!”)</a:t>
            </a:r>
          </a:p>
          <a:p>
            <a:pPr marL="0" indent="0">
              <a:buNone/>
            </a:pPr>
            <a:r>
              <a:rPr lang="en-US" sz="2000" dirty="0">
                <a:solidFill>
                  <a:srgbClr val="FF0000"/>
                </a:solidFill>
              </a:rPr>
              <a:t>If Z = 1:</a:t>
            </a:r>
          </a:p>
          <a:p>
            <a:pPr marL="0" indent="0">
              <a:buNone/>
            </a:pPr>
            <a:r>
              <a:rPr lang="en-US" sz="2000" dirty="0">
                <a:solidFill>
                  <a:srgbClr val="FF0000"/>
                </a:solidFill>
              </a:rPr>
              <a:t>	print(“You lose!”)</a:t>
            </a:r>
          </a:p>
          <a:p>
            <a:pPr marL="0" indent="0">
              <a:buNone/>
            </a:pPr>
            <a:r>
              <a:rPr lang="en-US" sz="2000" dirty="0">
                <a:solidFill>
                  <a:srgbClr val="FF0000"/>
                </a:solidFill>
              </a:rPr>
              <a:t>If Z = 2:</a:t>
            </a:r>
          </a:p>
          <a:p>
            <a:pPr marL="0" indent="0">
              <a:buNone/>
            </a:pPr>
            <a:r>
              <a:rPr lang="en-US" sz="2000" dirty="0">
                <a:solidFill>
                  <a:srgbClr val="FF0000"/>
                </a:solidFill>
              </a:rPr>
              <a:t>	V = flip()</a:t>
            </a:r>
          </a:p>
          <a:p>
            <a:pPr marL="0" indent="0">
              <a:buNone/>
            </a:pPr>
            <a:r>
              <a:rPr lang="en-US" sz="2000" dirty="0">
                <a:solidFill>
                  <a:srgbClr val="FF0000"/>
                </a:solidFill>
              </a:rPr>
              <a:t>	If V = 0:</a:t>
            </a:r>
          </a:p>
          <a:p>
            <a:pPr marL="0" indent="0">
              <a:buNone/>
            </a:pPr>
            <a:r>
              <a:rPr lang="en-US" sz="2000" dirty="0">
                <a:solidFill>
                  <a:srgbClr val="FF0000"/>
                </a:solidFill>
              </a:rPr>
              <a:t>		print(“You win!”)</a:t>
            </a:r>
          </a:p>
          <a:p>
            <a:pPr marL="0" indent="0">
              <a:buNone/>
            </a:pPr>
            <a:r>
              <a:rPr lang="en-US" sz="2000" dirty="0">
                <a:solidFill>
                  <a:srgbClr val="FF0000"/>
                </a:solidFill>
              </a:rPr>
              <a:t>	Else:</a:t>
            </a:r>
          </a:p>
          <a:p>
            <a:pPr marL="0" indent="0">
              <a:buNone/>
            </a:pPr>
            <a:r>
              <a:rPr lang="en-US" sz="2000" dirty="0">
                <a:solidFill>
                  <a:srgbClr val="FF0000"/>
                </a:solidFill>
              </a:rPr>
              <a:t>		print(“You lose!”)</a:t>
            </a:r>
          </a:p>
        </p:txBody>
      </p:sp>
    </p:spTree>
    <p:extLst>
      <p:ext uri="{BB962C8B-B14F-4D97-AF65-F5344CB8AC3E}">
        <p14:creationId xmlns:p14="http://schemas.microsoft.com/office/powerpoint/2010/main" val="110665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6D6A-8E4D-81E9-5E52-16D03F42965D}"/>
              </a:ext>
            </a:extLst>
          </p:cNvPr>
          <p:cNvSpPr>
            <a:spLocks noGrp="1"/>
          </p:cNvSpPr>
          <p:nvPr>
            <p:ph type="title"/>
          </p:nvPr>
        </p:nvSpPr>
        <p:spPr/>
        <p:txBody>
          <a:bodyPr/>
          <a:lstStyle/>
          <a:p>
            <a:r>
              <a:rPr lang="en-US" dirty="0"/>
              <a:t>Machine Learning Approach</a:t>
            </a:r>
          </a:p>
        </p:txBody>
      </p:sp>
      <p:sp>
        <p:nvSpPr>
          <p:cNvPr id="3" name="Content Placeholder 2">
            <a:extLst>
              <a:ext uri="{FF2B5EF4-FFF2-40B4-BE49-F238E27FC236}">
                <a16:creationId xmlns:a16="http://schemas.microsoft.com/office/drawing/2014/main" id="{02E8307F-CD9A-C9AF-77EE-7AE4AD2B6641}"/>
              </a:ext>
            </a:extLst>
          </p:cNvPr>
          <p:cNvSpPr>
            <a:spLocks noGrp="1"/>
          </p:cNvSpPr>
          <p:nvPr>
            <p:ph idx="1"/>
          </p:nvPr>
        </p:nvSpPr>
        <p:spPr>
          <a:xfrm>
            <a:off x="1292772" y="2103120"/>
            <a:ext cx="9832428" cy="587528"/>
          </a:xfrm>
        </p:spPr>
        <p:txBody>
          <a:bodyPr>
            <a:normAutofit/>
          </a:bodyPr>
          <a:lstStyle/>
          <a:p>
            <a:r>
              <a:rPr lang="en-US" sz="2400" b="1" dirty="0"/>
              <a:t>Mimic the way that humans learn/think/process/synthesize data!!!!!!!!!!!</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ED48989-E30A-8504-5713-F3E14D3FF683}"/>
                  </a:ext>
                </a:extLst>
              </p14:cNvPr>
              <p14:cNvContentPartPr/>
              <p14:nvPr/>
            </p14:nvContentPartPr>
            <p14:xfrm>
              <a:off x="4290749" y="3194532"/>
              <a:ext cx="2750760" cy="2492640"/>
            </p14:xfrm>
          </p:contentPart>
        </mc:Choice>
        <mc:Fallback xmlns="">
          <p:pic>
            <p:nvPicPr>
              <p:cNvPr id="4" name="Ink 3">
                <a:extLst>
                  <a:ext uri="{FF2B5EF4-FFF2-40B4-BE49-F238E27FC236}">
                    <a16:creationId xmlns:a16="http://schemas.microsoft.com/office/drawing/2014/main" id="{EED48989-E30A-8504-5713-F3E14D3FF683}"/>
                  </a:ext>
                </a:extLst>
              </p:cNvPr>
              <p:cNvPicPr/>
              <p:nvPr/>
            </p:nvPicPr>
            <p:blipFill>
              <a:blip r:embed="rId3"/>
              <a:stretch>
                <a:fillRect/>
              </a:stretch>
            </p:blipFill>
            <p:spPr>
              <a:xfrm>
                <a:off x="4284629" y="3188412"/>
                <a:ext cx="2763000" cy="2504880"/>
              </a:xfrm>
              <a:prstGeom prst="rect">
                <a:avLst/>
              </a:prstGeom>
            </p:spPr>
          </p:pic>
        </mc:Fallback>
      </mc:AlternateContent>
      <p:grpSp>
        <p:nvGrpSpPr>
          <p:cNvPr id="19" name="Group 18">
            <a:extLst>
              <a:ext uri="{FF2B5EF4-FFF2-40B4-BE49-F238E27FC236}">
                <a16:creationId xmlns:a16="http://schemas.microsoft.com/office/drawing/2014/main" id="{34F18F6A-4FBC-8859-2CC7-F468ACBB580C}"/>
              </a:ext>
            </a:extLst>
          </p:cNvPr>
          <p:cNvGrpSpPr/>
          <p:nvPr/>
        </p:nvGrpSpPr>
        <p:grpSpPr>
          <a:xfrm>
            <a:off x="4932269" y="3684132"/>
            <a:ext cx="996480" cy="458640"/>
            <a:chOff x="4932269" y="3684132"/>
            <a:chExt cx="996480" cy="45864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1A18B346-CFCB-B3D8-AAFE-F1033A684420}"/>
                    </a:ext>
                  </a:extLst>
                </p14:cNvPr>
                <p14:cNvContentPartPr/>
                <p14:nvPr/>
              </p14:nvContentPartPr>
              <p14:xfrm>
                <a:off x="4932269" y="3684132"/>
                <a:ext cx="127440" cy="263880"/>
              </p14:xfrm>
            </p:contentPart>
          </mc:Choice>
          <mc:Fallback xmlns="">
            <p:pic>
              <p:nvPicPr>
                <p:cNvPr id="5" name="Ink 4">
                  <a:extLst>
                    <a:ext uri="{FF2B5EF4-FFF2-40B4-BE49-F238E27FC236}">
                      <a16:creationId xmlns:a16="http://schemas.microsoft.com/office/drawing/2014/main" id="{1A18B346-CFCB-B3D8-AAFE-F1033A684420}"/>
                    </a:ext>
                  </a:extLst>
                </p:cNvPr>
                <p:cNvPicPr/>
                <p:nvPr/>
              </p:nvPicPr>
              <p:blipFill>
                <a:blip r:embed="rId5"/>
                <a:stretch>
                  <a:fillRect/>
                </a:stretch>
              </p:blipFill>
              <p:spPr>
                <a:xfrm>
                  <a:off x="4926149" y="3678012"/>
                  <a:ext cx="13968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9DC38FBD-455E-3C80-DE74-06E2D5605AF1}"/>
                    </a:ext>
                  </a:extLst>
                </p14:cNvPr>
                <p14:cNvContentPartPr/>
                <p14:nvPr/>
              </p14:nvContentPartPr>
              <p14:xfrm>
                <a:off x="4954949" y="3806532"/>
                <a:ext cx="78840" cy="7200"/>
              </p14:xfrm>
            </p:contentPart>
          </mc:Choice>
          <mc:Fallback xmlns="">
            <p:pic>
              <p:nvPicPr>
                <p:cNvPr id="6" name="Ink 5">
                  <a:extLst>
                    <a:ext uri="{FF2B5EF4-FFF2-40B4-BE49-F238E27FC236}">
                      <a16:creationId xmlns:a16="http://schemas.microsoft.com/office/drawing/2014/main" id="{9DC38FBD-455E-3C80-DE74-06E2D5605AF1}"/>
                    </a:ext>
                  </a:extLst>
                </p:cNvPr>
                <p:cNvPicPr/>
                <p:nvPr/>
              </p:nvPicPr>
              <p:blipFill>
                <a:blip r:embed="rId7"/>
                <a:stretch>
                  <a:fillRect/>
                </a:stretch>
              </p:blipFill>
              <p:spPr>
                <a:xfrm>
                  <a:off x="4948829" y="3800412"/>
                  <a:ext cx="9108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63EE5105-4082-9402-E059-63B5CA4612B1}"/>
                    </a:ext>
                  </a:extLst>
                </p14:cNvPr>
                <p14:cNvContentPartPr/>
                <p14:nvPr/>
              </p14:nvContentPartPr>
              <p14:xfrm>
                <a:off x="4999229" y="3699252"/>
                <a:ext cx="113040" cy="13320"/>
              </p14:xfrm>
            </p:contentPart>
          </mc:Choice>
          <mc:Fallback xmlns="">
            <p:pic>
              <p:nvPicPr>
                <p:cNvPr id="7" name="Ink 6">
                  <a:extLst>
                    <a:ext uri="{FF2B5EF4-FFF2-40B4-BE49-F238E27FC236}">
                      <a16:creationId xmlns:a16="http://schemas.microsoft.com/office/drawing/2014/main" id="{63EE5105-4082-9402-E059-63B5CA4612B1}"/>
                    </a:ext>
                  </a:extLst>
                </p:cNvPr>
                <p:cNvPicPr/>
                <p:nvPr/>
              </p:nvPicPr>
              <p:blipFill>
                <a:blip r:embed="rId9"/>
                <a:stretch>
                  <a:fillRect/>
                </a:stretch>
              </p:blipFill>
              <p:spPr>
                <a:xfrm>
                  <a:off x="4993109" y="3693132"/>
                  <a:ext cx="12528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074BDBD8-D61C-728A-627A-1CF786F9AADB}"/>
                    </a:ext>
                  </a:extLst>
                </p14:cNvPr>
                <p14:cNvContentPartPr/>
                <p14:nvPr/>
              </p14:nvContentPartPr>
              <p14:xfrm>
                <a:off x="5116229" y="3838932"/>
                <a:ext cx="99720" cy="127080"/>
              </p14:xfrm>
            </p:contentPart>
          </mc:Choice>
          <mc:Fallback xmlns="">
            <p:pic>
              <p:nvPicPr>
                <p:cNvPr id="9" name="Ink 8">
                  <a:extLst>
                    <a:ext uri="{FF2B5EF4-FFF2-40B4-BE49-F238E27FC236}">
                      <a16:creationId xmlns:a16="http://schemas.microsoft.com/office/drawing/2014/main" id="{074BDBD8-D61C-728A-627A-1CF786F9AADB}"/>
                    </a:ext>
                  </a:extLst>
                </p:cNvPr>
                <p:cNvPicPr/>
                <p:nvPr/>
              </p:nvPicPr>
              <p:blipFill>
                <a:blip r:embed="rId11"/>
                <a:stretch>
                  <a:fillRect/>
                </a:stretch>
              </p:blipFill>
              <p:spPr>
                <a:xfrm>
                  <a:off x="5110109" y="3832812"/>
                  <a:ext cx="11196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07638AB3-0DA3-BC71-38B1-664D6A6B3D32}"/>
                    </a:ext>
                  </a:extLst>
                </p14:cNvPr>
                <p14:cNvContentPartPr/>
                <p14:nvPr/>
              </p14:nvContentPartPr>
              <p14:xfrm>
                <a:off x="5238629" y="3861612"/>
                <a:ext cx="160920" cy="281160"/>
              </p14:xfrm>
            </p:contentPart>
          </mc:Choice>
          <mc:Fallback xmlns="">
            <p:pic>
              <p:nvPicPr>
                <p:cNvPr id="11" name="Ink 10">
                  <a:extLst>
                    <a:ext uri="{FF2B5EF4-FFF2-40B4-BE49-F238E27FC236}">
                      <a16:creationId xmlns:a16="http://schemas.microsoft.com/office/drawing/2014/main" id="{07638AB3-0DA3-BC71-38B1-664D6A6B3D32}"/>
                    </a:ext>
                  </a:extLst>
                </p:cNvPr>
                <p:cNvPicPr/>
                <p:nvPr/>
              </p:nvPicPr>
              <p:blipFill>
                <a:blip r:embed="rId13"/>
                <a:stretch>
                  <a:fillRect/>
                </a:stretch>
              </p:blipFill>
              <p:spPr>
                <a:xfrm>
                  <a:off x="5232509" y="3855492"/>
                  <a:ext cx="17316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21CEC0D5-7078-BF68-3DB2-DC2E9D029D62}"/>
                    </a:ext>
                  </a:extLst>
                </p14:cNvPr>
                <p14:cNvContentPartPr/>
                <p14:nvPr/>
              </p14:nvContentPartPr>
              <p14:xfrm>
                <a:off x="5500349" y="3926052"/>
                <a:ext cx="9360" cy="100440"/>
              </p14:xfrm>
            </p:contentPart>
          </mc:Choice>
          <mc:Fallback xmlns="">
            <p:pic>
              <p:nvPicPr>
                <p:cNvPr id="13" name="Ink 12">
                  <a:extLst>
                    <a:ext uri="{FF2B5EF4-FFF2-40B4-BE49-F238E27FC236}">
                      <a16:creationId xmlns:a16="http://schemas.microsoft.com/office/drawing/2014/main" id="{21CEC0D5-7078-BF68-3DB2-DC2E9D029D62}"/>
                    </a:ext>
                  </a:extLst>
                </p:cNvPr>
                <p:cNvPicPr/>
                <p:nvPr/>
              </p:nvPicPr>
              <p:blipFill>
                <a:blip r:embed="rId15"/>
                <a:stretch>
                  <a:fillRect/>
                </a:stretch>
              </p:blipFill>
              <p:spPr>
                <a:xfrm>
                  <a:off x="5494229" y="3919932"/>
                  <a:ext cx="2160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BE98356B-A696-791B-2FD4-54DDF695FE84}"/>
                    </a:ext>
                  </a:extLst>
                </p14:cNvPr>
                <p14:cNvContentPartPr/>
                <p14:nvPr/>
              </p14:nvContentPartPr>
              <p14:xfrm>
                <a:off x="5502869" y="3855492"/>
                <a:ext cx="360" cy="1800"/>
              </p14:xfrm>
            </p:contentPart>
          </mc:Choice>
          <mc:Fallback xmlns="">
            <p:pic>
              <p:nvPicPr>
                <p:cNvPr id="14" name="Ink 13">
                  <a:extLst>
                    <a:ext uri="{FF2B5EF4-FFF2-40B4-BE49-F238E27FC236}">
                      <a16:creationId xmlns:a16="http://schemas.microsoft.com/office/drawing/2014/main" id="{BE98356B-A696-791B-2FD4-54DDF695FE84}"/>
                    </a:ext>
                  </a:extLst>
                </p:cNvPr>
                <p:cNvPicPr/>
                <p:nvPr/>
              </p:nvPicPr>
              <p:blipFill>
                <a:blip r:embed="rId17"/>
                <a:stretch>
                  <a:fillRect/>
                </a:stretch>
              </p:blipFill>
              <p:spPr>
                <a:xfrm>
                  <a:off x="5496749" y="3849372"/>
                  <a:ext cx="12600" cy="140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Ink 15">
                  <a:extLst>
                    <a:ext uri="{FF2B5EF4-FFF2-40B4-BE49-F238E27FC236}">
                      <a16:creationId xmlns:a16="http://schemas.microsoft.com/office/drawing/2014/main" id="{D49A858E-77B4-E520-9A97-4455804920E1}"/>
                    </a:ext>
                  </a:extLst>
                </p14:cNvPr>
                <p14:cNvContentPartPr/>
                <p14:nvPr/>
              </p14:nvContentPartPr>
              <p14:xfrm>
                <a:off x="5614469" y="3887172"/>
                <a:ext cx="92880" cy="165600"/>
              </p14:xfrm>
            </p:contentPart>
          </mc:Choice>
          <mc:Fallback xmlns="">
            <p:pic>
              <p:nvPicPr>
                <p:cNvPr id="16" name="Ink 15">
                  <a:extLst>
                    <a:ext uri="{FF2B5EF4-FFF2-40B4-BE49-F238E27FC236}">
                      <a16:creationId xmlns:a16="http://schemas.microsoft.com/office/drawing/2014/main" id="{D49A858E-77B4-E520-9A97-4455804920E1}"/>
                    </a:ext>
                  </a:extLst>
                </p:cNvPr>
                <p:cNvPicPr/>
                <p:nvPr/>
              </p:nvPicPr>
              <p:blipFill>
                <a:blip r:embed="rId19"/>
                <a:stretch>
                  <a:fillRect/>
                </a:stretch>
              </p:blipFill>
              <p:spPr>
                <a:xfrm>
                  <a:off x="5608349" y="3881052"/>
                  <a:ext cx="10512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id="{593A3AC9-0078-BF71-6333-5F79BE224D3D}"/>
                    </a:ext>
                  </a:extLst>
                </p14:cNvPr>
                <p14:cNvContentPartPr/>
                <p14:nvPr/>
              </p14:nvContentPartPr>
              <p14:xfrm>
                <a:off x="5776469" y="3858372"/>
                <a:ext cx="152280" cy="192240"/>
              </p14:xfrm>
            </p:contentPart>
          </mc:Choice>
          <mc:Fallback xmlns="">
            <p:pic>
              <p:nvPicPr>
                <p:cNvPr id="18" name="Ink 17">
                  <a:extLst>
                    <a:ext uri="{FF2B5EF4-FFF2-40B4-BE49-F238E27FC236}">
                      <a16:creationId xmlns:a16="http://schemas.microsoft.com/office/drawing/2014/main" id="{593A3AC9-0078-BF71-6333-5F79BE224D3D}"/>
                    </a:ext>
                  </a:extLst>
                </p:cNvPr>
                <p:cNvPicPr/>
                <p:nvPr/>
              </p:nvPicPr>
              <p:blipFill>
                <a:blip r:embed="rId21"/>
                <a:stretch>
                  <a:fillRect/>
                </a:stretch>
              </p:blipFill>
              <p:spPr>
                <a:xfrm>
                  <a:off x="5770349" y="3852252"/>
                  <a:ext cx="164520" cy="204480"/>
                </a:xfrm>
                <a:prstGeom prst="rect">
                  <a:avLst/>
                </a:prstGeom>
              </p:spPr>
            </p:pic>
          </mc:Fallback>
        </mc:AlternateContent>
      </p:grpSp>
      <p:grpSp>
        <p:nvGrpSpPr>
          <p:cNvPr id="22" name="Group 21">
            <a:extLst>
              <a:ext uri="{FF2B5EF4-FFF2-40B4-BE49-F238E27FC236}">
                <a16:creationId xmlns:a16="http://schemas.microsoft.com/office/drawing/2014/main" id="{B5026B3E-FC49-6864-A3F9-9E8CAB5593F7}"/>
              </a:ext>
            </a:extLst>
          </p:cNvPr>
          <p:cNvGrpSpPr/>
          <p:nvPr/>
        </p:nvGrpSpPr>
        <p:grpSpPr>
          <a:xfrm>
            <a:off x="5392709" y="4508172"/>
            <a:ext cx="182520" cy="135000"/>
            <a:chOff x="5392709" y="4508172"/>
            <a:chExt cx="182520" cy="135000"/>
          </a:xfrm>
        </p:grpSpPr>
        <mc:AlternateContent xmlns:mc="http://schemas.openxmlformats.org/markup-compatibility/2006" xmlns:p14="http://schemas.microsoft.com/office/powerpoint/2010/main">
          <mc:Choice Requires="p14">
            <p:contentPart p14:bwMode="auto" r:id="rId22">
              <p14:nvContentPartPr>
                <p14:cNvPr id="20" name="Ink 19">
                  <a:extLst>
                    <a:ext uri="{FF2B5EF4-FFF2-40B4-BE49-F238E27FC236}">
                      <a16:creationId xmlns:a16="http://schemas.microsoft.com/office/drawing/2014/main" id="{78A802D0-7304-FC0A-11A9-682B3DA78F23}"/>
                    </a:ext>
                  </a:extLst>
                </p14:cNvPr>
                <p14:cNvContentPartPr/>
                <p14:nvPr/>
              </p14:nvContentPartPr>
              <p14:xfrm>
                <a:off x="5392709" y="4535532"/>
                <a:ext cx="98280" cy="102240"/>
              </p14:xfrm>
            </p:contentPart>
          </mc:Choice>
          <mc:Fallback xmlns="">
            <p:pic>
              <p:nvPicPr>
                <p:cNvPr id="20" name="Ink 19">
                  <a:extLst>
                    <a:ext uri="{FF2B5EF4-FFF2-40B4-BE49-F238E27FC236}">
                      <a16:creationId xmlns:a16="http://schemas.microsoft.com/office/drawing/2014/main" id="{78A802D0-7304-FC0A-11A9-682B3DA78F23}"/>
                    </a:ext>
                  </a:extLst>
                </p:cNvPr>
                <p:cNvPicPr/>
                <p:nvPr/>
              </p:nvPicPr>
              <p:blipFill>
                <a:blip r:embed="rId23"/>
                <a:stretch>
                  <a:fillRect/>
                </a:stretch>
              </p:blipFill>
              <p:spPr>
                <a:xfrm>
                  <a:off x="5386589" y="4529412"/>
                  <a:ext cx="11052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1" name="Ink 20">
                  <a:extLst>
                    <a:ext uri="{FF2B5EF4-FFF2-40B4-BE49-F238E27FC236}">
                      <a16:creationId xmlns:a16="http://schemas.microsoft.com/office/drawing/2014/main" id="{BD744F7B-7A18-1708-573D-5F8B174E8432}"/>
                    </a:ext>
                  </a:extLst>
                </p14:cNvPr>
                <p14:cNvContentPartPr/>
                <p14:nvPr/>
              </p14:nvContentPartPr>
              <p14:xfrm>
                <a:off x="5502509" y="4508172"/>
                <a:ext cx="72720" cy="135000"/>
              </p14:xfrm>
            </p:contentPart>
          </mc:Choice>
          <mc:Fallback xmlns="">
            <p:pic>
              <p:nvPicPr>
                <p:cNvPr id="21" name="Ink 20">
                  <a:extLst>
                    <a:ext uri="{FF2B5EF4-FFF2-40B4-BE49-F238E27FC236}">
                      <a16:creationId xmlns:a16="http://schemas.microsoft.com/office/drawing/2014/main" id="{BD744F7B-7A18-1708-573D-5F8B174E8432}"/>
                    </a:ext>
                  </a:extLst>
                </p:cNvPr>
                <p:cNvPicPr/>
                <p:nvPr/>
              </p:nvPicPr>
              <p:blipFill>
                <a:blip r:embed="rId25"/>
                <a:stretch>
                  <a:fillRect/>
                </a:stretch>
              </p:blipFill>
              <p:spPr>
                <a:xfrm>
                  <a:off x="5496389" y="4502052"/>
                  <a:ext cx="84960" cy="147240"/>
                </a:xfrm>
                <a:prstGeom prst="rect">
                  <a:avLst/>
                </a:prstGeom>
              </p:spPr>
            </p:pic>
          </mc:Fallback>
        </mc:AlternateContent>
      </p:grpSp>
      <p:grpSp>
        <p:nvGrpSpPr>
          <p:cNvPr id="34" name="Group 33">
            <a:extLst>
              <a:ext uri="{FF2B5EF4-FFF2-40B4-BE49-F238E27FC236}">
                <a16:creationId xmlns:a16="http://schemas.microsoft.com/office/drawing/2014/main" id="{6E930145-B085-9301-90EE-01D80D622FD6}"/>
              </a:ext>
            </a:extLst>
          </p:cNvPr>
          <p:cNvGrpSpPr/>
          <p:nvPr/>
        </p:nvGrpSpPr>
        <p:grpSpPr>
          <a:xfrm>
            <a:off x="4978349" y="4873932"/>
            <a:ext cx="753120" cy="418680"/>
            <a:chOff x="4978349" y="4873932"/>
            <a:chExt cx="753120" cy="418680"/>
          </a:xfrm>
        </p:grpSpPr>
        <mc:AlternateContent xmlns:mc="http://schemas.openxmlformats.org/markup-compatibility/2006" xmlns:p14="http://schemas.microsoft.com/office/powerpoint/2010/main">
          <mc:Choice Requires="p14">
            <p:contentPart p14:bwMode="auto" r:id="rId26">
              <p14:nvContentPartPr>
                <p14:cNvPr id="23" name="Ink 22">
                  <a:extLst>
                    <a:ext uri="{FF2B5EF4-FFF2-40B4-BE49-F238E27FC236}">
                      <a16:creationId xmlns:a16="http://schemas.microsoft.com/office/drawing/2014/main" id="{0ABEBED1-6359-CAD8-3706-978D7C993382}"/>
                    </a:ext>
                  </a:extLst>
                </p14:cNvPr>
                <p14:cNvContentPartPr/>
                <p14:nvPr/>
              </p14:nvContentPartPr>
              <p14:xfrm>
                <a:off x="4991309" y="4939452"/>
                <a:ext cx="41760" cy="353160"/>
              </p14:xfrm>
            </p:contentPart>
          </mc:Choice>
          <mc:Fallback xmlns="">
            <p:pic>
              <p:nvPicPr>
                <p:cNvPr id="23" name="Ink 22">
                  <a:extLst>
                    <a:ext uri="{FF2B5EF4-FFF2-40B4-BE49-F238E27FC236}">
                      <a16:creationId xmlns:a16="http://schemas.microsoft.com/office/drawing/2014/main" id="{0ABEBED1-6359-CAD8-3706-978D7C993382}"/>
                    </a:ext>
                  </a:extLst>
                </p:cNvPr>
                <p:cNvPicPr/>
                <p:nvPr/>
              </p:nvPicPr>
              <p:blipFill>
                <a:blip r:embed="rId27"/>
                <a:stretch>
                  <a:fillRect/>
                </a:stretch>
              </p:blipFill>
              <p:spPr>
                <a:xfrm>
                  <a:off x="4985189" y="4933332"/>
                  <a:ext cx="5400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4" name="Ink 23">
                  <a:extLst>
                    <a:ext uri="{FF2B5EF4-FFF2-40B4-BE49-F238E27FC236}">
                      <a16:creationId xmlns:a16="http://schemas.microsoft.com/office/drawing/2014/main" id="{862718FA-A381-7951-E6E1-397E61EFB5E4}"/>
                    </a:ext>
                  </a:extLst>
                </p14:cNvPr>
                <p14:cNvContentPartPr/>
                <p14:nvPr/>
              </p14:nvContentPartPr>
              <p14:xfrm>
                <a:off x="4978349" y="4873932"/>
                <a:ext cx="223200" cy="349560"/>
              </p14:xfrm>
            </p:contentPart>
          </mc:Choice>
          <mc:Fallback xmlns="">
            <p:pic>
              <p:nvPicPr>
                <p:cNvPr id="24" name="Ink 23">
                  <a:extLst>
                    <a:ext uri="{FF2B5EF4-FFF2-40B4-BE49-F238E27FC236}">
                      <a16:creationId xmlns:a16="http://schemas.microsoft.com/office/drawing/2014/main" id="{862718FA-A381-7951-E6E1-397E61EFB5E4}"/>
                    </a:ext>
                  </a:extLst>
                </p:cNvPr>
                <p:cNvPicPr/>
                <p:nvPr/>
              </p:nvPicPr>
              <p:blipFill>
                <a:blip r:embed="rId29"/>
                <a:stretch>
                  <a:fillRect/>
                </a:stretch>
              </p:blipFill>
              <p:spPr>
                <a:xfrm>
                  <a:off x="4972229" y="4867812"/>
                  <a:ext cx="23544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526BE5C6-714E-68AF-C6E0-4C07299C9159}"/>
                    </a:ext>
                  </a:extLst>
                </p14:cNvPr>
                <p14:cNvContentPartPr/>
                <p14:nvPr/>
              </p14:nvContentPartPr>
              <p14:xfrm>
                <a:off x="5237189" y="5067612"/>
                <a:ext cx="116280" cy="151200"/>
              </p14:xfrm>
            </p:contentPart>
          </mc:Choice>
          <mc:Fallback xmlns="">
            <p:pic>
              <p:nvPicPr>
                <p:cNvPr id="26" name="Ink 25">
                  <a:extLst>
                    <a:ext uri="{FF2B5EF4-FFF2-40B4-BE49-F238E27FC236}">
                      <a16:creationId xmlns:a16="http://schemas.microsoft.com/office/drawing/2014/main" id="{526BE5C6-714E-68AF-C6E0-4C07299C9159}"/>
                    </a:ext>
                  </a:extLst>
                </p:cNvPr>
                <p:cNvPicPr/>
                <p:nvPr/>
              </p:nvPicPr>
              <p:blipFill>
                <a:blip r:embed="rId31"/>
                <a:stretch>
                  <a:fillRect/>
                </a:stretch>
              </p:blipFill>
              <p:spPr>
                <a:xfrm>
                  <a:off x="5231069" y="5061492"/>
                  <a:ext cx="12852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8" name="Ink 27">
                  <a:extLst>
                    <a:ext uri="{FF2B5EF4-FFF2-40B4-BE49-F238E27FC236}">
                      <a16:creationId xmlns:a16="http://schemas.microsoft.com/office/drawing/2014/main" id="{63CD9712-8B4F-5365-5F58-58FBA19FB2E7}"/>
                    </a:ext>
                  </a:extLst>
                </p14:cNvPr>
                <p14:cNvContentPartPr/>
                <p14:nvPr/>
              </p14:nvContentPartPr>
              <p14:xfrm>
                <a:off x="5396669" y="5101452"/>
                <a:ext cx="110520" cy="109080"/>
              </p14:xfrm>
            </p:contentPart>
          </mc:Choice>
          <mc:Fallback xmlns="">
            <p:pic>
              <p:nvPicPr>
                <p:cNvPr id="28" name="Ink 27">
                  <a:extLst>
                    <a:ext uri="{FF2B5EF4-FFF2-40B4-BE49-F238E27FC236}">
                      <a16:creationId xmlns:a16="http://schemas.microsoft.com/office/drawing/2014/main" id="{63CD9712-8B4F-5365-5F58-58FBA19FB2E7}"/>
                    </a:ext>
                  </a:extLst>
                </p:cNvPr>
                <p:cNvPicPr/>
                <p:nvPr/>
              </p:nvPicPr>
              <p:blipFill>
                <a:blip r:embed="rId33"/>
                <a:stretch>
                  <a:fillRect/>
                </a:stretch>
              </p:blipFill>
              <p:spPr>
                <a:xfrm>
                  <a:off x="5390549" y="5095332"/>
                  <a:ext cx="12276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0" name="Ink 29">
                  <a:extLst>
                    <a:ext uri="{FF2B5EF4-FFF2-40B4-BE49-F238E27FC236}">
                      <a16:creationId xmlns:a16="http://schemas.microsoft.com/office/drawing/2014/main" id="{A009B18A-1F9B-9EAF-FA77-330595A63DDD}"/>
                    </a:ext>
                  </a:extLst>
                </p14:cNvPr>
                <p14:cNvContentPartPr/>
                <p14:nvPr/>
              </p14:nvContentPartPr>
              <p14:xfrm>
                <a:off x="5538509" y="5086332"/>
                <a:ext cx="11160" cy="131400"/>
              </p14:xfrm>
            </p:contentPart>
          </mc:Choice>
          <mc:Fallback xmlns="">
            <p:pic>
              <p:nvPicPr>
                <p:cNvPr id="30" name="Ink 29">
                  <a:extLst>
                    <a:ext uri="{FF2B5EF4-FFF2-40B4-BE49-F238E27FC236}">
                      <a16:creationId xmlns:a16="http://schemas.microsoft.com/office/drawing/2014/main" id="{A009B18A-1F9B-9EAF-FA77-330595A63DDD}"/>
                    </a:ext>
                  </a:extLst>
                </p:cNvPr>
                <p:cNvPicPr/>
                <p:nvPr/>
              </p:nvPicPr>
              <p:blipFill>
                <a:blip r:embed="rId35"/>
                <a:stretch>
                  <a:fillRect/>
                </a:stretch>
              </p:blipFill>
              <p:spPr>
                <a:xfrm>
                  <a:off x="5532389" y="5080212"/>
                  <a:ext cx="2340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1" name="Ink 30">
                  <a:extLst>
                    <a:ext uri="{FF2B5EF4-FFF2-40B4-BE49-F238E27FC236}">
                      <a16:creationId xmlns:a16="http://schemas.microsoft.com/office/drawing/2014/main" id="{83EA5A86-4AFE-CF1D-2E73-C54268B26CE2}"/>
                    </a:ext>
                  </a:extLst>
                </p14:cNvPr>
                <p14:cNvContentPartPr/>
                <p14:nvPr/>
              </p14:nvContentPartPr>
              <p14:xfrm>
                <a:off x="5493509" y="4977972"/>
                <a:ext cx="44640" cy="53280"/>
              </p14:xfrm>
            </p:contentPart>
          </mc:Choice>
          <mc:Fallback xmlns="">
            <p:pic>
              <p:nvPicPr>
                <p:cNvPr id="31" name="Ink 30">
                  <a:extLst>
                    <a:ext uri="{FF2B5EF4-FFF2-40B4-BE49-F238E27FC236}">
                      <a16:creationId xmlns:a16="http://schemas.microsoft.com/office/drawing/2014/main" id="{83EA5A86-4AFE-CF1D-2E73-C54268B26CE2}"/>
                    </a:ext>
                  </a:extLst>
                </p:cNvPr>
                <p:cNvPicPr/>
                <p:nvPr/>
              </p:nvPicPr>
              <p:blipFill>
                <a:blip r:embed="rId37"/>
                <a:stretch>
                  <a:fillRect/>
                </a:stretch>
              </p:blipFill>
              <p:spPr>
                <a:xfrm>
                  <a:off x="5487389" y="4971852"/>
                  <a:ext cx="5688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3" name="Ink 32">
                  <a:extLst>
                    <a:ext uri="{FF2B5EF4-FFF2-40B4-BE49-F238E27FC236}">
                      <a16:creationId xmlns:a16="http://schemas.microsoft.com/office/drawing/2014/main" id="{89DEFB93-E74E-5149-FCBA-B54BCE8A4A38}"/>
                    </a:ext>
                  </a:extLst>
                </p14:cNvPr>
                <p14:cNvContentPartPr/>
                <p14:nvPr/>
              </p14:nvContentPartPr>
              <p14:xfrm>
                <a:off x="5642549" y="5069412"/>
                <a:ext cx="88920" cy="159480"/>
              </p14:xfrm>
            </p:contentPart>
          </mc:Choice>
          <mc:Fallback xmlns="">
            <p:pic>
              <p:nvPicPr>
                <p:cNvPr id="33" name="Ink 32">
                  <a:extLst>
                    <a:ext uri="{FF2B5EF4-FFF2-40B4-BE49-F238E27FC236}">
                      <a16:creationId xmlns:a16="http://schemas.microsoft.com/office/drawing/2014/main" id="{89DEFB93-E74E-5149-FCBA-B54BCE8A4A38}"/>
                    </a:ext>
                  </a:extLst>
                </p:cNvPr>
                <p:cNvPicPr/>
                <p:nvPr/>
              </p:nvPicPr>
              <p:blipFill>
                <a:blip r:embed="rId39"/>
                <a:stretch>
                  <a:fillRect/>
                </a:stretch>
              </p:blipFill>
              <p:spPr>
                <a:xfrm>
                  <a:off x="5636429" y="5063292"/>
                  <a:ext cx="101160" cy="171720"/>
                </a:xfrm>
                <a:prstGeom prst="rect">
                  <a:avLst/>
                </a:prstGeom>
              </p:spPr>
            </p:pic>
          </mc:Fallback>
        </mc:AlternateContent>
      </p:grpSp>
      <p:grpSp>
        <p:nvGrpSpPr>
          <p:cNvPr id="45" name="Group 44">
            <a:extLst>
              <a:ext uri="{FF2B5EF4-FFF2-40B4-BE49-F238E27FC236}">
                <a16:creationId xmlns:a16="http://schemas.microsoft.com/office/drawing/2014/main" id="{C1766FB1-10E6-1286-0C75-CFF637D67204}"/>
              </a:ext>
            </a:extLst>
          </p:cNvPr>
          <p:cNvGrpSpPr/>
          <p:nvPr/>
        </p:nvGrpSpPr>
        <p:grpSpPr>
          <a:xfrm>
            <a:off x="1150469" y="3411612"/>
            <a:ext cx="1881720" cy="1567080"/>
            <a:chOff x="1150469" y="3411612"/>
            <a:chExt cx="1881720" cy="1567080"/>
          </a:xfrm>
        </p:grpSpPr>
        <mc:AlternateContent xmlns:mc="http://schemas.openxmlformats.org/markup-compatibility/2006" xmlns:p14="http://schemas.microsoft.com/office/powerpoint/2010/main">
          <mc:Choice Requires="p14">
            <p:contentPart p14:bwMode="auto" r:id="rId40">
              <p14:nvContentPartPr>
                <p14:cNvPr id="35" name="Ink 34">
                  <a:extLst>
                    <a:ext uri="{FF2B5EF4-FFF2-40B4-BE49-F238E27FC236}">
                      <a16:creationId xmlns:a16="http://schemas.microsoft.com/office/drawing/2014/main" id="{67B6F34D-0BC4-EABE-59E0-4A935867CDFC}"/>
                    </a:ext>
                  </a:extLst>
                </p14:cNvPr>
                <p14:cNvContentPartPr/>
                <p14:nvPr/>
              </p14:nvContentPartPr>
              <p14:xfrm>
                <a:off x="1150469" y="3411612"/>
                <a:ext cx="1881720" cy="1567080"/>
              </p14:xfrm>
            </p:contentPart>
          </mc:Choice>
          <mc:Fallback xmlns="">
            <p:pic>
              <p:nvPicPr>
                <p:cNvPr id="35" name="Ink 34">
                  <a:extLst>
                    <a:ext uri="{FF2B5EF4-FFF2-40B4-BE49-F238E27FC236}">
                      <a16:creationId xmlns:a16="http://schemas.microsoft.com/office/drawing/2014/main" id="{67B6F34D-0BC4-EABE-59E0-4A935867CDFC}"/>
                    </a:ext>
                  </a:extLst>
                </p:cNvPr>
                <p:cNvPicPr/>
                <p:nvPr/>
              </p:nvPicPr>
              <p:blipFill>
                <a:blip r:embed="rId41"/>
                <a:stretch>
                  <a:fillRect/>
                </a:stretch>
              </p:blipFill>
              <p:spPr>
                <a:xfrm>
                  <a:off x="1144349" y="3405492"/>
                  <a:ext cx="1893960" cy="15793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6" name="Ink 35">
                  <a:extLst>
                    <a:ext uri="{FF2B5EF4-FFF2-40B4-BE49-F238E27FC236}">
                      <a16:creationId xmlns:a16="http://schemas.microsoft.com/office/drawing/2014/main" id="{54CB9912-3D28-A966-A44F-DEE540422F69}"/>
                    </a:ext>
                  </a:extLst>
                </p14:cNvPr>
                <p14:cNvContentPartPr/>
                <p14:nvPr/>
              </p14:nvContentPartPr>
              <p14:xfrm>
                <a:off x="1641869" y="3799692"/>
                <a:ext cx="11880" cy="187920"/>
              </p14:xfrm>
            </p:contentPart>
          </mc:Choice>
          <mc:Fallback xmlns="">
            <p:pic>
              <p:nvPicPr>
                <p:cNvPr id="36" name="Ink 35">
                  <a:extLst>
                    <a:ext uri="{FF2B5EF4-FFF2-40B4-BE49-F238E27FC236}">
                      <a16:creationId xmlns:a16="http://schemas.microsoft.com/office/drawing/2014/main" id="{54CB9912-3D28-A966-A44F-DEE540422F69}"/>
                    </a:ext>
                  </a:extLst>
                </p:cNvPr>
                <p:cNvPicPr/>
                <p:nvPr/>
              </p:nvPicPr>
              <p:blipFill>
                <a:blip r:embed="rId43"/>
                <a:stretch>
                  <a:fillRect/>
                </a:stretch>
              </p:blipFill>
              <p:spPr>
                <a:xfrm>
                  <a:off x="1635749" y="3793572"/>
                  <a:ext cx="2412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7" name="Ink 36">
                  <a:extLst>
                    <a:ext uri="{FF2B5EF4-FFF2-40B4-BE49-F238E27FC236}">
                      <a16:creationId xmlns:a16="http://schemas.microsoft.com/office/drawing/2014/main" id="{4521FE2D-F337-B451-F0CC-9C77A5EF071D}"/>
                    </a:ext>
                  </a:extLst>
                </p14:cNvPr>
                <p14:cNvContentPartPr/>
                <p14:nvPr/>
              </p14:nvContentPartPr>
              <p14:xfrm>
                <a:off x="1571309" y="3973212"/>
                <a:ext cx="146520" cy="9720"/>
              </p14:xfrm>
            </p:contentPart>
          </mc:Choice>
          <mc:Fallback xmlns="">
            <p:pic>
              <p:nvPicPr>
                <p:cNvPr id="37" name="Ink 36">
                  <a:extLst>
                    <a:ext uri="{FF2B5EF4-FFF2-40B4-BE49-F238E27FC236}">
                      <a16:creationId xmlns:a16="http://schemas.microsoft.com/office/drawing/2014/main" id="{4521FE2D-F337-B451-F0CC-9C77A5EF071D}"/>
                    </a:ext>
                  </a:extLst>
                </p:cNvPr>
                <p:cNvPicPr/>
                <p:nvPr/>
              </p:nvPicPr>
              <p:blipFill>
                <a:blip r:embed="rId45"/>
                <a:stretch>
                  <a:fillRect/>
                </a:stretch>
              </p:blipFill>
              <p:spPr>
                <a:xfrm>
                  <a:off x="1565189" y="3967092"/>
                  <a:ext cx="15876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8" name="Ink 37">
                  <a:extLst>
                    <a:ext uri="{FF2B5EF4-FFF2-40B4-BE49-F238E27FC236}">
                      <a16:creationId xmlns:a16="http://schemas.microsoft.com/office/drawing/2014/main" id="{F838E3A7-5E43-B5E6-AFF6-F121D9DF29D5}"/>
                    </a:ext>
                  </a:extLst>
                </p14:cNvPr>
                <p14:cNvContentPartPr/>
                <p14:nvPr/>
              </p14:nvContentPartPr>
              <p14:xfrm>
                <a:off x="1558349" y="3787092"/>
                <a:ext cx="159840" cy="7560"/>
              </p14:xfrm>
            </p:contentPart>
          </mc:Choice>
          <mc:Fallback xmlns="">
            <p:pic>
              <p:nvPicPr>
                <p:cNvPr id="38" name="Ink 37">
                  <a:extLst>
                    <a:ext uri="{FF2B5EF4-FFF2-40B4-BE49-F238E27FC236}">
                      <a16:creationId xmlns:a16="http://schemas.microsoft.com/office/drawing/2014/main" id="{F838E3A7-5E43-B5E6-AFF6-F121D9DF29D5}"/>
                    </a:ext>
                  </a:extLst>
                </p:cNvPr>
                <p:cNvPicPr/>
                <p:nvPr/>
              </p:nvPicPr>
              <p:blipFill>
                <a:blip r:embed="rId47"/>
                <a:stretch>
                  <a:fillRect/>
                </a:stretch>
              </p:blipFill>
              <p:spPr>
                <a:xfrm>
                  <a:off x="1552229" y="3780972"/>
                  <a:ext cx="17208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0" name="Ink 39">
                  <a:extLst>
                    <a:ext uri="{FF2B5EF4-FFF2-40B4-BE49-F238E27FC236}">
                      <a16:creationId xmlns:a16="http://schemas.microsoft.com/office/drawing/2014/main" id="{B18C38F9-6358-CA91-ECAA-76B4873A4899}"/>
                    </a:ext>
                  </a:extLst>
                </p14:cNvPr>
                <p14:cNvContentPartPr/>
                <p14:nvPr/>
              </p14:nvContentPartPr>
              <p14:xfrm>
                <a:off x="1727909" y="3903372"/>
                <a:ext cx="72720" cy="100440"/>
              </p14:xfrm>
            </p:contentPart>
          </mc:Choice>
          <mc:Fallback xmlns="">
            <p:pic>
              <p:nvPicPr>
                <p:cNvPr id="40" name="Ink 39">
                  <a:extLst>
                    <a:ext uri="{FF2B5EF4-FFF2-40B4-BE49-F238E27FC236}">
                      <a16:creationId xmlns:a16="http://schemas.microsoft.com/office/drawing/2014/main" id="{B18C38F9-6358-CA91-ECAA-76B4873A4899}"/>
                    </a:ext>
                  </a:extLst>
                </p:cNvPr>
                <p:cNvPicPr/>
                <p:nvPr/>
              </p:nvPicPr>
              <p:blipFill>
                <a:blip r:embed="rId49"/>
                <a:stretch>
                  <a:fillRect/>
                </a:stretch>
              </p:blipFill>
              <p:spPr>
                <a:xfrm>
                  <a:off x="1721789" y="3897252"/>
                  <a:ext cx="8496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1" name="Ink 40">
                  <a:extLst>
                    <a:ext uri="{FF2B5EF4-FFF2-40B4-BE49-F238E27FC236}">
                      <a16:creationId xmlns:a16="http://schemas.microsoft.com/office/drawing/2014/main" id="{25827DAE-C19D-3D4F-F71F-F490FA86F43E}"/>
                    </a:ext>
                  </a:extLst>
                </p14:cNvPr>
                <p14:cNvContentPartPr/>
                <p14:nvPr/>
              </p14:nvContentPartPr>
              <p14:xfrm>
                <a:off x="1866869" y="3913092"/>
                <a:ext cx="102960" cy="302400"/>
              </p14:xfrm>
            </p:contentPart>
          </mc:Choice>
          <mc:Fallback xmlns="">
            <p:pic>
              <p:nvPicPr>
                <p:cNvPr id="41" name="Ink 40">
                  <a:extLst>
                    <a:ext uri="{FF2B5EF4-FFF2-40B4-BE49-F238E27FC236}">
                      <a16:creationId xmlns:a16="http://schemas.microsoft.com/office/drawing/2014/main" id="{25827DAE-C19D-3D4F-F71F-F490FA86F43E}"/>
                    </a:ext>
                  </a:extLst>
                </p:cNvPr>
                <p:cNvPicPr/>
                <p:nvPr/>
              </p:nvPicPr>
              <p:blipFill>
                <a:blip r:embed="rId51"/>
                <a:stretch>
                  <a:fillRect/>
                </a:stretch>
              </p:blipFill>
              <p:spPr>
                <a:xfrm>
                  <a:off x="1860749" y="3906972"/>
                  <a:ext cx="11520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2" name="Ink 41">
                  <a:extLst>
                    <a:ext uri="{FF2B5EF4-FFF2-40B4-BE49-F238E27FC236}">
                      <a16:creationId xmlns:a16="http://schemas.microsoft.com/office/drawing/2014/main" id="{3341A8D0-DFFA-0657-2F8C-AFC5ADD797A0}"/>
                    </a:ext>
                  </a:extLst>
                </p14:cNvPr>
                <p14:cNvContentPartPr/>
                <p14:nvPr/>
              </p14:nvContentPartPr>
              <p14:xfrm>
                <a:off x="1966949" y="3916692"/>
                <a:ext cx="94680" cy="73080"/>
              </p14:xfrm>
            </p:contentPart>
          </mc:Choice>
          <mc:Fallback xmlns="">
            <p:pic>
              <p:nvPicPr>
                <p:cNvPr id="42" name="Ink 41">
                  <a:extLst>
                    <a:ext uri="{FF2B5EF4-FFF2-40B4-BE49-F238E27FC236}">
                      <a16:creationId xmlns:a16="http://schemas.microsoft.com/office/drawing/2014/main" id="{3341A8D0-DFFA-0657-2F8C-AFC5ADD797A0}"/>
                    </a:ext>
                  </a:extLst>
                </p:cNvPr>
                <p:cNvPicPr/>
                <p:nvPr/>
              </p:nvPicPr>
              <p:blipFill>
                <a:blip r:embed="rId53"/>
                <a:stretch>
                  <a:fillRect/>
                </a:stretch>
              </p:blipFill>
              <p:spPr>
                <a:xfrm>
                  <a:off x="1960829" y="3910572"/>
                  <a:ext cx="10692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3" name="Ink 42">
                  <a:extLst>
                    <a:ext uri="{FF2B5EF4-FFF2-40B4-BE49-F238E27FC236}">
                      <a16:creationId xmlns:a16="http://schemas.microsoft.com/office/drawing/2014/main" id="{3867DC40-1F60-1373-DA2D-EB5F47320325}"/>
                    </a:ext>
                  </a:extLst>
                </p14:cNvPr>
                <p14:cNvContentPartPr/>
                <p14:nvPr/>
              </p14:nvContentPartPr>
              <p14:xfrm>
                <a:off x="2158829" y="3738132"/>
                <a:ext cx="5040" cy="272880"/>
              </p14:xfrm>
            </p:contentPart>
          </mc:Choice>
          <mc:Fallback xmlns="">
            <p:pic>
              <p:nvPicPr>
                <p:cNvPr id="43" name="Ink 42">
                  <a:extLst>
                    <a:ext uri="{FF2B5EF4-FFF2-40B4-BE49-F238E27FC236}">
                      <a16:creationId xmlns:a16="http://schemas.microsoft.com/office/drawing/2014/main" id="{3867DC40-1F60-1373-DA2D-EB5F47320325}"/>
                    </a:ext>
                  </a:extLst>
                </p:cNvPr>
                <p:cNvPicPr/>
                <p:nvPr/>
              </p:nvPicPr>
              <p:blipFill>
                <a:blip r:embed="rId55"/>
                <a:stretch>
                  <a:fillRect/>
                </a:stretch>
              </p:blipFill>
              <p:spPr>
                <a:xfrm>
                  <a:off x="2152709" y="3732012"/>
                  <a:ext cx="1728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4" name="Ink 43">
                  <a:extLst>
                    <a:ext uri="{FF2B5EF4-FFF2-40B4-BE49-F238E27FC236}">
                      <a16:creationId xmlns:a16="http://schemas.microsoft.com/office/drawing/2014/main" id="{17CB942E-258A-38C7-F783-0AD9537ACD58}"/>
                    </a:ext>
                  </a:extLst>
                </p14:cNvPr>
                <p14:cNvContentPartPr/>
                <p14:nvPr/>
              </p14:nvContentPartPr>
              <p14:xfrm>
                <a:off x="2094749" y="3893292"/>
                <a:ext cx="127800" cy="9720"/>
              </p14:xfrm>
            </p:contentPart>
          </mc:Choice>
          <mc:Fallback xmlns="">
            <p:pic>
              <p:nvPicPr>
                <p:cNvPr id="44" name="Ink 43">
                  <a:extLst>
                    <a:ext uri="{FF2B5EF4-FFF2-40B4-BE49-F238E27FC236}">
                      <a16:creationId xmlns:a16="http://schemas.microsoft.com/office/drawing/2014/main" id="{17CB942E-258A-38C7-F783-0AD9537ACD58}"/>
                    </a:ext>
                  </a:extLst>
                </p:cNvPr>
                <p:cNvPicPr/>
                <p:nvPr/>
              </p:nvPicPr>
              <p:blipFill>
                <a:blip r:embed="rId57"/>
                <a:stretch>
                  <a:fillRect/>
                </a:stretch>
              </p:blipFill>
              <p:spPr>
                <a:xfrm>
                  <a:off x="2088629" y="3887172"/>
                  <a:ext cx="140040" cy="21960"/>
                </a:xfrm>
                <a:prstGeom prst="rect">
                  <a:avLst/>
                </a:prstGeom>
              </p:spPr>
            </p:pic>
          </mc:Fallback>
        </mc:AlternateContent>
      </p:grpSp>
      <p:grpSp>
        <p:nvGrpSpPr>
          <p:cNvPr id="52" name="Group 51">
            <a:extLst>
              <a:ext uri="{FF2B5EF4-FFF2-40B4-BE49-F238E27FC236}">
                <a16:creationId xmlns:a16="http://schemas.microsoft.com/office/drawing/2014/main" id="{6270380C-7BCD-96A7-A2CE-D1F3742B70BA}"/>
              </a:ext>
            </a:extLst>
          </p:cNvPr>
          <p:cNvGrpSpPr/>
          <p:nvPr/>
        </p:nvGrpSpPr>
        <p:grpSpPr>
          <a:xfrm>
            <a:off x="1928429" y="4154652"/>
            <a:ext cx="457560" cy="333360"/>
            <a:chOff x="1928429" y="4154652"/>
            <a:chExt cx="457560" cy="333360"/>
          </a:xfrm>
        </p:grpSpPr>
        <mc:AlternateContent xmlns:mc="http://schemas.openxmlformats.org/markup-compatibility/2006" xmlns:p14="http://schemas.microsoft.com/office/powerpoint/2010/main">
          <mc:Choice Requires="p14">
            <p:contentPart p14:bwMode="auto" r:id="rId58">
              <p14:nvContentPartPr>
                <p14:cNvPr id="46" name="Ink 45">
                  <a:extLst>
                    <a:ext uri="{FF2B5EF4-FFF2-40B4-BE49-F238E27FC236}">
                      <a16:creationId xmlns:a16="http://schemas.microsoft.com/office/drawing/2014/main" id="{07455055-29E3-086B-46DC-622DD7357E6A}"/>
                    </a:ext>
                  </a:extLst>
                </p14:cNvPr>
                <p14:cNvContentPartPr/>
                <p14:nvPr/>
              </p14:nvContentPartPr>
              <p14:xfrm>
                <a:off x="1969109" y="4234572"/>
                <a:ext cx="15120" cy="253440"/>
              </p14:xfrm>
            </p:contentPart>
          </mc:Choice>
          <mc:Fallback xmlns="">
            <p:pic>
              <p:nvPicPr>
                <p:cNvPr id="46" name="Ink 45">
                  <a:extLst>
                    <a:ext uri="{FF2B5EF4-FFF2-40B4-BE49-F238E27FC236}">
                      <a16:creationId xmlns:a16="http://schemas.microsoft.com/office/drawing/2014/main" id="{07455055-29E3-086B-46DC-622DD7357E6A}"/>
                    </a:ext>
                  </a:extLst>
                </p:cNvPr>
                <p:cNvPicPr/>
                <p:nvPr/>
              </p:nvPicPr>
              <p:blipFill>
                <a:blip r:embed="rId59"/>
                <a:stretch>
                  <a:fillRect/>
                </a:stretch>
              </p:blipFill>
              <p:spPr>
                <a:xfrm>
                  <a:off x="1962989" y="4228452"/>
                  <a:ext cx="2736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7" name="Ink 46">
                  <a:extLst>
                    <a:ext uri="{FF2B5EF4-FFF2-40B4-BE49-F238E27FC236}">
                      <a16:creationId xmlns:a16="http://schemas.microsoft.com/office/drawing/2014/main" id="{2843B95F-5FB5-9FEA-E307-9357F6997140}"/>
                    </a:ext>
                  </a:extLst>
                </p14:cNvPr>
                <p14:cNvContentPartPr/>
                <p14:nvPr/>
              </p14:nvContentPartPr>
              <p14:xfrm>
                <a:off x="1928429" y="4281732"/>
                <a:ext cx="130320" cy="144000"/>
              </p14:xfrm>
            </p:contentPart>
          </mc:Choice>
          <mc:Fallback xmlns="">
            <p:pic>
              <p:nvPicPr>
                <p:cNvPr id="47" name="Ink 46">
                  <a:extLst>
                    <a:ext uri="{FF2B5EF4-FFF2-40B4-BE49-F238E27FC236}">
                      <a16:creationId xmlns:a16="http://schemas.microsoft.com/office/drawing/2014/main" id="{2843B95F-5FB5-9FEA-E307-9357F6997140}"/>
                    </a:ext>
                  </a:extLst>
                </p:cNvPr>
                <p:cNvPicPr/>
                <p:nvPr/>
              </p:nvPicPr>
              <p:blipFill>
                <a:blip r:embed="rId61"/>
                <a:stretch>
                  <a:fillRect/>
                </a:stretch>
              </p:blipFill>
              <p:spPr>
                <a:xfrm>
                  <a:off x="1922309" y="4275612"/>
                  <a:ext cx="14256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8" name="Ink 47">
                  <a:extLst>
                    <a:ext uri="{FF2B5EF4-FFF2-40B4-BE49-F238E27FC236}">
                      <a16:creationId xmlns:a16="http://schemas.microsoft.com/office/drawing/2014/main" id="{8CBB60B2-A1FF-97CF-36D4-57A9BEA2B55E}"/>
                    </a:ext>
                  </a:extLst>
                </p14:cNvPr>
                <p14:cNvContentPartPr/>
                <p14:nvPr/>
              </p14:nvContentPartPr>
              <p14:xfrm>
                <a:off x="2056589" y="4340412"/>
                <a:ext cx="57240" cy="62280"/>
              </p14:xfrm>
            </p:contentPart>
          </mc:Choice>
          <mc:Fallback xmlns="">
            <p:pic>
              <p:nvPicPr>
                <p:cNvPr id="48" name="Ink 47">
                  <a:extLst>
                    <a:ext uri="{FF2B5EF4-FFF2-40B4-BE49-F238E27FC236}">
                      <a16:creationId xmlns:a16="http://schemas.microsoft.com/office/drawing/2014/main" id="{8CBB60B2-A1FF-97CF-36D4-57A9BEA2B55E}"/>
                    </a:ext>
                  </a:extLst>
                </p:cNvPr>
                <p:cNvPicPr/>
                <p:nvPr/>
              </p:nvPicPr>
              <p:blipFill>
                <a:blip r:embed="rId63"/>
                <a:stretch>
                  <a:fillRect/>
                </a:stretch>
              </p:blipFill>
              <p:spPr>
                <a:xfrm>
                  <a:off x="2050469" y="4334292"/>
                  <a:ext cx="6948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9" name="Ink 48">
                  <a:extLst>
                    <a:ext uri="{FF2B5EF4-FFF2-40B4-BE49-F238E27FC236}">
                      <a16:creationId xmlns:a16="http://schemas.microsoft.com/office/drawing/2014/main" id="{7593EEEC-E34A-E831-F665-0DD9726ECD49}"/>
                    </a:ext>
                  </a:extLst>
                </p14:cNvPr>
                <p14:cNvContentPartPr/>
                <p14:nvPr/>
              </p14:nvContentPartPr>
              <p14:xfrm>
                <a:off x="2181509" y="4154652"/>
                <a:ext cx="7560" cy="269640"/>
              </p14:xfrm>
            </p:contentPart>
          </mc:Choice>
          <mc:Fallback xmlns="">
            <p:pic>
              <p:nvPicPr>
                <p:cNvPr id="49" name="Ink 48">
                  <a:extLst>
                    <a:ext uri="{FF2B5EF4-FFF2-40B4-BE49-F238E27FC236}">
                      <a16:creationId xmlns:a16="http://schemas.microsoft.com/office/drawing/2014/main" id="{7593EEEC-E34A-E831-F665-0DD9726ECD49}"/>
                    </a:ext>
                  </a:extLst>
                </p:cNvPr>
                <p:cNvPicPr/>
                <p:nvPr/>
              </p:nvPicPr>
              <p:blipFill>
                <a:blip r:embed="rId65"/>
                <a:stretch>
                  <a:fillRect/>
                </a:stretch>
              </p:blipFill>
              <p:spPr>
                <a:xfrm>
                  <a:off x="2175389" y="4148532"/>
                  <a:ext cx="1980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0" name="Ink 49">
                  <a:extLst>
                    <a:ext uri="{FF2B5EF4-FFF2-40B4-BE49-F238E27FC236}">
                      <a16:creationId xmlns:a16="http://schemas.microsoft.com/office/drawing/2014/main" id="{B48AEF69-2FB8-91BA-CBC4-60E2ACCD6BF6}"/>
                    </a:ext>
                  </a:extLst>
                </p14:cNvPr>
                <p14:cNvContentPartPr/>
                <p14:nvPr/>
              </p14:nvContentPartPr>
              <p14:xfrm>
                <a:off x="2114909" y="4289292"/>
                <a:ext cx="118440" cy="4320"/>
              </p14:xfrm>
            </p:contentPart>
          </mc:Choice>
          <mc:Fallback xmlns="">
            <p:pic>
              <p:nvPicPr>
                <p:cNvPr id="50" name="Ink 49">
                  <a:extLst>
                    <a:ext uri="{FF2B5EF4-FFF2-40B4-BE49-F238E27FC236}">
                      <a16:creationId xmlns:a16="http://schemas.microsoft.com/office/drawing/2014/main" id="{B48AEF69-2FB8-91BA-CBC4-60E2ACCD6BF6}"/>
                    </a:ext>
                  </a:extLst>
                </p:cNvPr>
                <p:cNvPicPr/>
                <p:nvPr/>
              </p:nvPicPr>
              <p:blipFill>
                <a:blip r:embed="rId67"/>
                <a:stretch>
                  <a:fillRect/>
                </a:stretch>
              </p:blipFill>
              <p:spPr>
                <a:xfrm>
                  <a:off x="2108789" y="4283172"/>
                  <a:ext cx="130680" cy="165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1" name="Ink 50">
                  <a:extLst>
                    <a:ext uri="{FF2B5EF4-FFF2-40B4-BE49-F238E27FC236}">
                      <a16:creationId xmlns:a16="http://schemas.microsoft.com/office/drawing/2014/main" id="{19BDDE6A-094D-716C-C662-D10B9D440CB5}"/>
                    </a:ext>
                  </a:extLst>
                </p14:cNvPr>
                <p14:cNvContentPartPr/>
                <p14:nvPr/>
              </p14:nvContentPartPr>
              <p14:xfrm>
                <a:off x="2239829" y="4330692"/>
                <a:ext cx="146160" cy="106560"/>
              </p14:xfrm>
            </p:contentPart>
          </mc:Choice>
          <mc:Fallback xmlns="">
            <p:pic>
              <p:nvPicPr>
                <p:cNvPr id="51" name="Ink 50">
                  <a:extLst>
                    <a:ext uri="{FF2B5EF4-FFF2-40B4-BE49-F238E27FC236}">
                      <a16:creationId xmlns:a16="http://schemas.microsoft.com/office/drawing/2014/main" id="{19BDDE6A-094D-716C-C662-D10B9D440CB5}"/>
                    </a:ext>
                  </a:extLst>
                </p:cNvPr>
                <p:cNvPicPr/>
                <p:nvPr/>
              </p:nvPicPr>
              <p:blipFill>
                <a:blip r:embed="rId69"/>
                <a:stretch>
                  <a:fillRect/>
                </a:stretch>
              </p:blipFill>
              <p:spPr>
                <a:xfrm>
                  <a:off x="2233709" y="4324572"/>
                  <a:ext cx="158400" cy="118800"/>
                </a:xfrm>
                <a:prstGeom prst="rect">
                  <a:avLst/>
                </a:prstGeom>
              </p:spPr>
            </p:pic>
          </mc:Fallback>
        </mc:AlternateContent>
      </p:grpSp>
      <p:grpSp>
        <p:nvGrpSpPr>
          <p:cNvPr id="58" name="Group 57">
            <a:extLst>
              <a:ext uri="{FF2B5EF4-FFF2-40B4-BE49-F238E27FC236}">
                <a16:creationId xmlns:a16="http://schemas.microsoft.com/office/drawing/2014/main" id="{37CFBD17-AFB0-8B25-D957-421D615F660B}"/>
              </a:ext>
            </a:extLst>
          </p:cNvPr>
          <p:cNvGrpSpPr/>
          <p:nvPr/>
        </p:nvGrpSpPr>
        <p:grpSpPr>
          <a:xfrm>
            <a:off x="3186269" y="3943692"/>
            <a:ext cx="622080" cy="534240"/>
            <a:chOff x="3186269" y="3943692"/>
            <a:chExt cx="622080" cy="534240"/>
          </a:xfrm>
        </p:grpSpPr>
        <mc:AlternateContent xmlns:mc="http://schemas.openxmlformats.org/markup-compatibility/2006" xmlns:p14="http://schemas.microsoft.com/office/powerpoint/2010/main">
          <mc:Choice Requires="p14">
            <p:contentPart p14:bwMode="auto" r:id="rId70">
              <p14:nvContentPartPr>
                <p14:cNvPr id="53" name="Ink 52">
                  <a:extLst>
                    <a:ext uri="{FF2B5EF4-FFF2-40B4-BE49-F238E27FC236}">
                      <a16:creationId xmlns:a16="http://schemas.microsoft.com/office/drawing/2014/main" id="{005BE9A3-7738-51FB-0A6C-C41FAF9CC015}"/>
                    </a:ext>
                  </a:extLst>
                </p14:cNvPr>
                <p14:cNvContentPartPr/>
                <p14:nvPr/>
              </p14:nvContentPartPr>
              <p14:xfrm>
                <a:off x="3188069" y="4312692"/>
                <a:ext cx="327240" cy="10440"/>
              </p14:xfrm>
            </p:contentPart>
          </mc:Choice>
          <mc:Fallback xmlns="">
            <p:pic>
              <p:nvPicPr>
                <p:cNvPr id="53" name="Ink 52">
                  <a:extLst>
                    <a:ext uri="{FF2B5EF4-FFF2-40B4-BE49-F238E27FC236}">
                      <a16:creationId xmlns:a16="http://schemas.microsoft.com/office/drawing/2014/main" id="{005BE9A3-7738-51FB-0A6C-C41FAF9CC015}"/>
                    </a:ext>
                  </a:extLst>
                </p:cNvPr>
                <p:cNvPicPr/>
                <p:nvPr/>
              </p:nvPicPr>
              <p:blipFill>
                <a:blip r:embed="rId71"/>
                <a:stretch>
                  <a:fillRect/>
                </a:stretch>
              </p:blipFill>
              <p:spPr>
                <a:xfrm>
                  <a:off x="3181949" y="4306572"/>
                  <a:ext cx="33948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4" name="Ink 53">
                  <a:extLst>
                    <a:ext uri="{FF2B5EF4-FFF2-40B4-BE49-F238E27FC236}">
                      <a16:creationId xmlns:a16="http://schemas.microsoft.com/office/drawing/2014/main" id="{6FF6691D-E256-47FC-A384-1A8E31BD24AC}"/>
                    </a:ext>
                  </a:extLst>
                </p14:cNvPr>
                <p14:cNvContentPartPr/>
                <p14:nvPr/>
              </p14:nvContentPartPr>
              <p14:xfrm>
                <a:off x="3226589" y="4086252"/>
                <a:ext cx="324720" cy="15480"/>
              </p14:xfrm>
            </p:contentPart>
          </mc:Choice>
          <mc:Fallback xmlns="">
            <p:pic>
              <p:nvPicPr>
                <p:cNvPr id="54" name="Ink 53">
                  <a:extLst>
                    <a:ext uri="{FF2B5EF4-FFF2-40B4-BE49-F238E27FC236}">
                      <a16:creationId xmlns:a16="http://schemas.microsoft.com/office/drawing/2014/main" id="{6FF6691D-E256-47FC-A384-1A8E31BD24AC}"/>
                    </a:ext>
                  </a:extLst>
                </p:cNvPr>
                <p:cNvPicPr/>
                <p:nvPr/>
              </p:nvPicPr>
              <p:blipFill>
                <a:blip r:embed="rId73"/>
                <a:stretch>
                  <a:fillRect/>
                </a:stretch>
              </p:blipFill>
              <p:spPr>
                <a:xfrm>
                  <a:off x="3220469" y="4080132"/>
                  <a:ext cx="33696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5" name="Ink 54">
                  <a:extLst>
                    <a:ext uri="{FF2B5EF4-FFF2-40B4-BE49-F238E27FC236}">
                      <a16:creationId xmlns:a16="http://schemas.microsoft.com/office/drawing/2014/main" id="{B68D09F7-98A5-75F2-9D11-99DB6D1048ED}"/>
                    </a:ext>
                  </a:extLst>
                </p14:cNvPr>
                <p14:cNvContentPartPr/>
                <p14:nvPr/>
              </p14:nvContentPartPr>
              <p14:xfrm>
                <a:off x="3508469" y="3943692"/>
                <a:ext cx="299880" cy="534240"/>
              </p14:xfrm>
            </p:contentPart>
          </mc:Choice>
          <mc:Fallback xmlns="">
            <p:pic>
              <p:nvPicPr>
                <p:cNvPr id="55" name="Ink 54">
                  <a:extLst>
                    <a:ext uri="{FF2B5EF4-FFF2-40B4-BE49-F238E27FC236}">
                      <a16:creationId xmlns:a16="http://schemas.microsoft.com/office/drawing/2014/main" id="{B68D09F7-98A5-75F2-9D11-99DB6D1048ED}"/>
                    </a:ext>
                  </a:extLst>
                </p:cNvPr>
                <p:cNvPicPr/>
                <p:nvPr/>
              </p:nvPicPr>
              <p:blipFill>
                <a:blip r:embed="rId75"/>
                <a:stretch>
                  <a:fillRect/>
                </a:stretch>
              </p:blipFill>
              <p:spPr>
                <a:xfrm>
                  <a:off x="3502349" y="3937572"/>
                  <a:ext cx="312120" cy="5464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7" name="Ink 56">
                  <a:extLst>
                    <a:ext uri="{FF2B5EF4-FFF2-40B4-BE49-F238E27FC236}">
                      <a16:creationId xmlns:a16="http://schemas.microsoft.com/office/drawing/2014/main" id="{1AEE89EE-CC49-FC6D-9CE8-AE728F4AA2B4}"/>
                    </a:ext>
                  </a:extLst>
                </p14:cNvPr>
                <p14:cNvContentPartPr/>
                <p14:nvPr/>
              </p14:nvContentPartPr>
              <p14:xfrm>
                <a:off x="3186269" y="4119012"/>
                <a:ext cx="10800" cy="198720"/>
              </p14:xfrm>
            </p:contentPart>
          </mc:Choice>
          <mc:Fallback xmlns="">
            <p:pic>
              <p:nvPicPr>
                <p:cNvPr id="57" name="Ink 56">
                  <a:extLst>
                    <a:ext uri="{FF2B5EF4-FFF2-40B4-BE49-F238E27FC236}">
                      <a16:creationId xmlns:a16="http://schemas.microsoft.com/office/drawing/2014/main" id="{1AEE89EE-CC49-FC6D-9CE8-AE728F4AA2B4}"/>
                    </a:ext>
                  </a:extLst>
                </p:cNvPr>
                <p:cNvPicPr/>
                <p:nvPr/>
              </p:nvPicPr>
              <p:blipFill>
                <a:blip r:embed="rId77"/>
                <a:stretch>
                  <a:fillRect/>
                </a:stretch>
              </p:blipFill>
              <p:spPr>
                <a:xfrm>
                  <a:off x="3180149" y="4112892"/>
                  <a:ext cx="23040" cy="210960"/>
                </a:xfrm>
                <a:prstGeom prst="rect">
                  <a:avLst/>
                </a:prstGeom>
              </p:spPr>
            </p:pic>
          </mc:Fallback>
        </mc:AlternateContent>
      </p:grpSp>
      <p:grpSp>
        <p:nvGrpSpPr>
          <p:cNvPr id="64" name="Group 63">
            <a:extLst>
              <a:ext uri="{FF2B5EF4-FFF2-40B4-BE49-F238E27FC236}">
                <a16:creationId xmlns:a16="http://schemas.microsoft.com/office/drawing/2014/main" id="{3CAA380C-7386-CBD5-7970-B7C97ADF496F}"/>
              </a:ext>
            </a:extLst>
          </p:cNvPr>
          <p:cNvGrpSpPr/>
          <p:nvPr/>
        </p:nvGrpSpPr>
        <p:grpSpPr>
          <a:xfrm>
            <a:off x="7253909" y="3928932"/>
            <a:ext cx="587880" cy="538560"/>
            <a:chOff x="7253909" y="3928932"/>
            <a:chExt cx="587880" cy="538560"/>
          </a:xfrm>
        </p:grpSpPr>
        <mc:AlternateContent xmlns:mc="http://schemas.openxmlformats.org/markup-compatibility/2006" xmlns:p14="http://schemas.microsoft.com/office/powerpoint/2010/main">
          <mc:Choice Requires="p14">
            <p:contentPart p14:bwMode="auto" r:id="rId78">
              <p14:nvContentPartPr>
                <p14:cNvPr id="59" name="Ink 58">
                  <a:extLst>
                    <a:ext uri="{FF2B5EF4-FFF2-40B4-BE49-F238E27FC236}">
                      <a16:creationId xmlns:a16="http://schemas.microsoft.com/office/drawing/2014/main" id="{30C15131-A405-9B0C-0DCF-895A4B608381}"/>
                    </a:ext>
                  </a:extLst>
                </p14:cNvPr>
                <p14:cNvContentPartPr/>
                <p14:nvPr/>
              </p14:nvContentPartPr>
              <p14:xfrm>
                <a:off x="7256069" y="4111092"/>
                <a:ext cx="254880" cy="10080"/>
              </p14:xfrm>
            </p:contentPart>
          </mc:Choice>
          <mc:Fallback xmlns="">
            <p:pic>
              <p:nvPicPr>
                <p:cNvPr id="59" name="Ink 58">
                  <a:extLst>
                    <a:ext uri="{FF2B5EF4-FFF2-40B4-BE49-F238E27FC236}">
                      <a16:creationId xmlns:a16="http://schemas.microsoft.com/office/drawing/2014/main" id="{30C15131-A405-9B0C-0DCF-895A4B608381}"/>
                    </a:ext>
                  </a:extLst>
                </p:cNvPr>
                <p:cNvPicPr/>
                <p:nvPr/>
              </p:nvPicPr>
              <p:blipFill>
                <a:blip r:embed="rId79"/>
                <a:stretch>
                  <a:fillRect/>
                </a:stretch>
              </p:blipFill>
              <p:spPr>
                <a:xfrm>
                  <a:off x="7249949" y="4104972"/>
                  <a:ext cx="26712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0" name="Ink 59">
                  <a:extLst>
                    <a:ext uri="{FF2B5EF4-FFF2-40B4-BE49-F238E27FC236}">
                      <a16:creationId xmlns:a16="http://schemas.microsoft.com/office/drawing/2014/main" id="{8B6884AD-3725-B835-4CA8-ED6CFBFA3EB3}"/>
                    </a:ext>
                  </a:extLst>
                </p14:cNvPr>
                <p14:cNvContentPartPr/>
                <p14:nvPr/>
              </p14:nvContentPartPr>
              <p14:xfrm>
                <a:off x="7291349" y="4347612"/>
                <a:ext cx="288720" cy="22320"/>
              </p14:xfrm>
            </p:contentPart>
          </mc:Choice>
          <mc:Fallback xmlns="">
            <p:pic>
              <p:nvPicPr>
                <p:cNvPr id="60" name="Ink 59">
                  <a:extLst>
                    <a:ext uri="{FF2B5EF4-FFF2-40B4-BE49-F238E27FC236}">
                      <a16:creationId xmlns:a16="http://schemas.microsoft.com/office/drawing/2014/main" id="{8B6884AD-3725-B835-4CA8-ED6CFBFA3EB3}"/>
                    </a:ext>
                  </a:extLst>
                </p:cNvPr>
                <p:cNvPicPr/>
                <p:nvPr/>
              </p:nvPicPr>
              <p:blipFill>
                <a:blip r:embed="rId81"/>
                <a:stretch>
                  <a:fillRect/>
                </a:stretch>
              </p:blipFill>
              <p:spPr>
                <a:xfrm>
                  <a:off x="7285229" y="4341492"/>
                  <a:ext cx="30096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1" name="Ink 60">
                  <a:extLst>
                    <a:ext uri="{FF2B5EF4-FFF2-40B4-BE49-F238E27FC236}">
                      <a16:creationId xmlns:a16="http://schemas.microsoft.com/office/drawing/2014/main" id="{634C887C-DBC1-D077-494F-92CFF0B14A92}"/>
                    </a:ext>
                  </a:extLst>
                </p14:cNvPr>
                <p14:cNvContentPartPr/>
                <p14:nvPr/>
              </p14:nvContentPartPr>
              <p14:xfrm>
                <a:off x="7253909" y="4137372"/>
                <a:ext cx="12960" cy="231120"/>
              </p14:xfrm>
            </p:contentPart>
          </mc:Choice>
          <mc:Fallback xmlns="">
            <p:pic>
              <p:nvPicPr>
                <p:cNvPr id="61" name="Ink 60">
                  <a:extLst>
                    <a:ext uri="{FF2B5EF4-FFF2-40B4-BE49-F238E27FC236}">
                      <a16:creationId xmlns:a16="http://schemas.microsoft.com/office/drawing/2014/main" id="{634C887C-DBC1-D077-494F-92CFF0B14A92}"/>
                    </a:ext>
                  </a:extLst>
                </p:cNvPr>
                <p:cNvPicPr/>
                <p:nvPr/>
              </p:nvPicPr>
              <p:blipFill>
                <a:blip r:embed="rId83"/>
                <a:stretch>
                  <a:fillRect/>
                </a:stretch>
              </p:blipFill>
              <p:spPr>
                <a:xfrm>
                  <a:off x="7247789" y="4131252"/>
                  <a:ext cx="2520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3" name="Ink 62">
                  <a:extLst>
                    <a:ext uri="{FF2B5EF4-FFF2-40B4-BE49-F238E27FC236}">
                      <a16:creationId xmlns:a16="http://schemas.microsoft.com/office/drawing/2014/main" id="{BD516039-865B-7BF6-F72A-6F74372A9FC5}"/>
                    </a:ext>
                  </a:extLst>
                </p14:cNvPr>
                <p14:cNvContentPartPr/>
                <p14:nvPr/>
              </p14:nvContentPartPr>
              <p14:xfrm>
                <a:off x="7468469" y="3928932"/>
                <a:ext cx="373320" cy="538560"/>
              </p14:xfrm>
            </p:contentPart>
          </mc:Choice>
          <mc:Fallback xmlns="">
            <p:pic>
              <p:nvPicPr>
                <p:cNvPr id="63" name="Ink 62">
                  <a:extLst>
                    <a:ext uri="{FF2B5EF4-FFF2-40B4-BE49-F238E27FC236}">
                      <a16:creationId xmlns:a16="http://schemas.microsoft.com/office/drawing/2014/main" id="{BD516039-865B-7BF6-F72A-6F74372A9FC5}"/>
                    </a:ext>
                  </a:extLst>
                </p:cNvPr>
                <p:cNvPicPr/>
                <p:nvPr/>
              </p:nvPicPr>
              <p:blipFill>
                <a:blip r:embed="rId85"/>
                <a:stretch>
                  <a:fillRect/>
                </a:stretch>
              </p:blipFill>
              <p:spPr>
                <a:xfrm>
                  <a:off x="7462349" y="3922812"/>
                  <a:ext cx="385560" cy="550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6">
            <p14:nvContentPartPr>
              <p14:cNvPr id="65" name="Ink 64">
                <a:extLst>
                  <a:ext uri="{FF2B5EF4-FFF2-40B4-BE49-F238E27FC236}">
                    <a16:creationId xmlns:a16="http://schemas.microsoft.com/office/drawing/2014/main" id="{8E9C1D50-34AF-C631-0421-963ED5175D8A}"/>
                  </a:ext>
                </a:extLst>
              </p14:cNvPr>
              <p14:cNvContentPartPr/>
              <p14:nvPr/>
            </p14:nvContentPartPr>
            <p14:xfrm>
              <a:off x="8598869" y="3778812"/>
              <a:ext cx="1576080" cy="1261080"/>
            </p14:xfrm>
          </p:contentPart>
        </mc:Choice>
        <mc:Fallback xmlns="">
          <p:pic>
            <p:nvPicPr>
              <p:cNvPr id="65" name="Ink 64">
                <a:extLst>
                  <a:ext uri="{FF2B5EF4-FFF2-40B4-BE49-F238E27FC236}">
                    <a16:creationId xmlns:a16="http://schemas.microsoft.com/office/drawing/2014/main" id="{8E9C1D50-34AF-C631-0421-963ED5175D8A}"/>
                  </a:ext>
                </a:extLst>
              </p:cNvPr>
              <p:cNvPicPr/>
              <p:nvPr/>
            </p:nvPicPr>
            <p:blipFill>
              <a:blip r:embed="rId87"/>
              <a:stretch>
                <a:fillRect/>
              </a:stretch>
            </p:blipFill>
            <p:spPr>
              <a:xfrm>
                <a:off x="8545229" y="3671172"/>
                <a:ext cx="1683720" cy="1476720"/>
              </a:xfrm>
              <a:prstGeom prst="rect">
                <a:avLst/>
              </a:prstGeom>
            </p:spPr>
          </p:pic>
        </mc:Fallback>
      </mc:AlternateContent>
      <p:grpSp>
        <p:nvGrpSpPr>
          <p:cNvPr id="78" name="Group 77">
            <a:extLst>
              <a:ext uri="{FF2B5EF4-FFF2-40B4-BE49-F238E27FC236}">
                <a16:creationId xmlns:a16="http://schemas.microsoft.com/office/drawing/2014/main" id="{718897FB-9D7F-4F56-9213-DD8423016971}"/>
              </a:ext>
            </a:extLst>
          </p:cNvPr>
          <p:cNvGrpSpPr/>
          <p:nvPr/>
        </p:nvGrpSpPr>
        <p:grpSpPr>
          <a:xfrm>
            <a:off x="8896949" y="4166532"/>
            <a:ext cx="728280" cy="352440"/>
            <a:chOff x="8896949" y="4166532"/>
            <a:chExt cx="728280" cy="352440"/>
          </a:xfrm>
        </p:grpSpPr>
        <mc:AlternateContent xmlns:mc="http://schemas.openxmlformats.org/markup-compatibility/2006" xmlns:p14="http://schemas.microsoft.com/office/powerpoint/2010/main">
          <mc:Choice Requires="p14">
            <p:contentPart p14:bwMode="auto" r:id="rId88">
              <p14:nvContentPartPr>
                <p14:cNvPr id="66" name="Ink 65">
                  <a:extLst>
                    <a:ext uri="{FF2B5EF4-FFF2-40B4-BE49-F238E27FC236}">
                      <a16:creationId xmlns:a16="http://schemas.microsoft.com/office/drawing/2014/main" id="{D1E0F80B-966F-1D8C-985C-F7DB0E4EAE2C}"/>
                    </a:ext>
                  </a:extLst>
                </p14:cNvPr>
                <p14:cNvContentPartPr/>
                <p14:nvPr/>
              </p14:nvContentPartPr>
              <p14:xfrm>
                <a:off x="8926109" y="4237092"/>
                <a:ext cx="10440" cy="254520"/>
              </p14:xfrm>
            </p:contentPart>
          </mc:Choice>
          <mc:Fallback xmlns="">
            <p:pic>
              <p:nvPicPr>
                <p:cNvPr id="66" name="Ink 65">
                  <a:extLst>
                    <a:ext uri="{FF2B5EF4-FFF2-40B4-BE49-F238E27FC236}">
                      <a16:creationId xmlns:a16="http://schemas.microsoft.com/office/drawing/2014/main" id="{D1E0F80B-966F-1D8C-985C-F7DB0E4EAE2C}"/>
                    </a:ext>
                  </a:extLst>
                </p:cNvPr>
                <p:cNvPicPr/>
                <p:nvPr/>
              </p:nvPicPr>
              <p:blipFill>
                <a:blip r:embed="rId89"/>
                <a:stretch>
                  <a:fillRect/>
                </a:stretch>
              </p:blipFill>
              <p:spPr>
                <a:xfrm>
                  <a:off x="8919989" y="4230972"/>
                  <a:ext cx="2268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7" name="Ink 66">
                  <a:extLst>
                    <a:ext uri="{FF2B5EF4-FFF2-40B4-BE49-F238E27FC236}">
                      <a16:creationId xmlns:a16="http://schemas.microsoft.com/office/drawing/2014/main" id="{C1593DA3-B4DC-76D0-703D-9AF83EF24638}"/>
                    </a:ext>
                  </a:extLst>
                </p14:cNvPr>
                <p14:cNvContentPartPr/>
                <p14:nvPr/>
              </p14:nvContentPartPr>
              <p14:xfrm>
                <a:off x="8896949" y="4168692"/>
                <a:ext cx="129240" cy="289440"/>
              </p14:xfrm>
            </p:contentPart>
          </mc:Choice>
          <mc:Fallback xmlns="">
            <p:pic>
              <p:nvPicPr>
                <p:cNvPr id="67" name="Ink 66">
                  <a:extLst>
                    <a:ext uri="{FF2B5EF4-FFF2-40B4-BE49-F238E27FC236}">
                      <a16:creationId xmlns:a16="http://schemas.microsoft.com/office/drawing/2014/main" id="{C1593DA3-B4DC-76D0-703D-9AF83EF24638}"/>
                    </a:ext>
                  </a:extLst>
                </p:cNvPr>
                <p:cNvPicPr/>
                <p:nvPr/>
              </p:nvPicPr>
              <p:blipFill>
                <a:blip r:embed="rId91"/>
                <a:stretch>
                  <a:fillRect/>
                </a:stretch>
              </p:blipFill>
              <p:spPr>
                <a:xfrm>
                  <a:off x="8890829" y="4162572"/>
                  <a:ext cx="141480"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8" name="Ink 67">
                  <a:extLst>
                    <a:ext uri="{FF2B5EF4-FFF2-40B4-BE49-F238E27FC236}">
                      <a16:creationId xmlns:a16="http://schemas.microsoft.com/office/drawing/2014/main" id="{6AFF56B1-9F56-F6B0-690C-0CD4A62E1ABF}"/>
                    </a:ext>
                  </a:extLst>
                </p14:cNvPr>
                <p14:cNvContentPartPr/>
                <p14:nvPr/>
              </p14:nvContentPartPr>
              <p14:xfrm>
                <a:off x="9048869" y="4310172"/>
                <a:ext cx="97560" cy="130680"/>
              </p14:xfrm>
            </p:contentPart>
          </mc:Choice>
          <mc:Fallback xmlns="">
            <p:pic>
              <p:nvPicPr>
                <p:cNvPr id="68" name="Ink 67">
                  <a:extLst>
                    <a:ext uri="{FF2B5EF4-FFF2-40B4-BE49-F238E27FC236}">
                      <a16:creationId xmlns:a16="http://schemas.microsoft.com/office/drawing/2014/main" id="{6AFF56B1-9F56-F6B0-690C-0CD4A62E1ABF}"/>
                    </a:ext>
                  </a:extLst>
                </p:cNvPr>
                <p:cNvPicPr/>
                <p:nvPr/>
              </p:nvPicPr>
              <p:blipFill>
                <a:blip r:embed="rId93"/>
                <a:stretch>
                  <a:fillRect/>
                </a:stretch>
              </p:blipFill>
              <p:spPr>
                <a:xfrm>
                  <a:off x="9042749" y="4304052"/>
                  <a:ext cx="10980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70" name="Ink 69">
                  <a:extLst>
                    <a:ext uri="{FF2B5EF4-FFF2-40B4-BE49-F238E27FC236}">
                      <a16:creationId xmlns:a16="http://schemas.microsoft.com/office/drawing/2014/main" id="{29C1994C-F963-A98D-F942-F3CB01FCF8CF}"/>
                    </a:ext>
                  </a:extLst>
                </p14:cNvPr>
                <p14:cNvContentPartPr/>
                <p14:nvPr/>
              </p14:nvContentPartPr>
              <p14:xfrm>
                <a:off x="9144269" y="4298292"/>
                <a:ext cx="98280" cy="158040"/>
              </p14:xfrm>
            </p:contentPart>
          </mc:Choice>
          <mc:Fallback xmlns="">
            <p:pic>
              <p:nvPicPr>
                <p:cNvPr id="70" name="Ink 69">
                  <a:extLst>
                    <a:ext uri="{FF2B5EF4-FFF2-40B4-BE49-F238E27FC236}">
                      <a16:creationId xmlns:a16="http://schemas.microsoft.com/office/drawing/2014/main" id="{29C1994C-F963-A98D-F942-F3CB01FCF8CF}"/>
                    </a:ext>
                  </a:extLst>
                </p:cNvPr>
                <p:cNvPicPr/>
                <p:nvPr/>
              </p:nvPicPr>
              <p:blipFill>
                <a:blip r:embed="rId95"/>
                <a:stretch>
                  <a:fillRect/>
                </a:stretch>
              </p:blipFill>
              <p:spPr>
                <a:xfrm>
                  <a:off x="9138149" y="4292172"/>
                  <a:ext cx="11052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72" name="Ink 71">
                  <a:extLst>
                    <a:ext uri="{FF2B5EF4-FFF2-40B4-BE49-F238E27FC236}">
                      <a16:creationId xmlns:a16="http://schemas.microsoft.com/office/drawing/2014/main" id="{079D8B03-A256-63A4-E415-E6E155CE4C24}"/>
                    </a:ext>
                  </a:extLst>
                </p14:cNvPr>
                <p14:cNvContentPartPr/>
                <p14:nvPr/>
              </p14:nvContentPartPr>
              <p14:xfrm>
                <a:off x="9300869" y="4304052"/>
                <a:ext cx="90000" cy="135000"/>
              </p14:xfrm>
            </p:contentPart>
          </mc:Choice>
          <mc:Fallback xmlns="">
            <p:pic>
              <p:nvPicPr>
                <p:cNvPr id="72" name="Ink 71">
                  <a:extLst>
                    <a:ext uri="{FF2B5EF4-FFF2-40B4-BE49-F238E27FC236}">
                      <a16:creationId xmlns:a16="http://schemas.microsoft.com/office/drawing/2014/main" id="{079D8B03-A256-63A4-E415-E6E155CE4C24}"/>
                    </a:ext>
                  </a:extLst>
                </p:cNvPr>
                <p:cNvPicPr/>
                <p:nvPr/>
              </p:nvPicPr>
              <p:blipFill>
                <a:blip r:embed="rId97"/>
                <a:stretch>
                  <a:fillRect/>
                </a:stretch>
              </p:blipFill>
              <p:spPr>
                <a:xfrm>
                  <a:off x="9294749" y="4297932"/>
                  <a:ext cx="10224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74" name="Ink 73">
                  <a:extLst>
                    <a:ext uri="{FF2B5EF4-FFF2-40B4-BE49-F238E27FC236}">
                      <a16:creationId xmlns:a16="http://schemas.microsoft.com/office/drawing/2014/main" id="{9F30A87F-9B79-AB72-0BDE-0775EEB31130}"/>
                    </a:ext>
                  </a:extLst>
                </p14:cNvPr>
                <p14:cNvContentPartPr/>
                <p14:nvPr/>
              </p14:nvContentPartPr>
              <p14:xfrm>
                <a:off x="9456029" y="4166532"/>
                <a:ext cx="11520" cy="318960"/>
              </p14:xfrm>
            </p:contentPart>
          </mc:Choice>
          <mc:Fallback xmlns="">
            <p:pic>
              <p:nvPicPr>
                <p:cNvPr id="74" name="Ink 73">
                  <a:extLst>
                    <a:ext uri="{FF2B5EF4-FFF2-40B4-BE49-F238E27FC236}">
                      <a16:creationId xmlns:a16="http://schemas.microsoft.com/office/drawing/2014/main" id="{9F30A87F-9B79-AB72-0BDE-0775EEB31130}"/>
                    </a:ext>
                  </a:extLst>
                </p:cNvPr>
                <p:cNvPicPr/>
                <p:nvPr/>
              </p:nvPicPr>
              <p:blipFill>
                <a:blip r:embed="rId99"/>
                <a:stretch>
                  <a:fillRect/>
                </a:stretch>
              </p:blipFill>
              <p:spPr>
                <a:xfrm>
                  <a:off x="9449909" y="4160412"/>
                  <a:ext cx="2376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6" name="Ink 75">
                  <a:extLst>
                    <a:ext uri="{FF2B5EF4-FFF2-40B4-BE49-F238E27FC236}">
                      <a16:creationId xmlns:a16="http://schemas.microsoft.com/office/drawing/2014/main" id="{D9443C67-A761-6AFA-B7B3-1B823344D28C}"/>
                    </a:ext>
                  </a:extLst>
                </p14:cNvPr>
                <p14:cNvContentPartPr/>
                <p14:nvPr/>
              </p14:nvContentPartPr>
              <p14:xfrm>
                <a:off x="9561149" y="4188132"/>
                <a:ext cx="14400" cy="330840"/>
              </p14:xfrm>
            </p:contentPart>
          </mc:Choice>
          <mc:Fallback xmlns="">
            <p:pic>
              <p:nvPicPr>
                <p:cNvPr id="76" name="Ink 75">
                  <a:extLst>
                    <a:ext uri="{FF2B5EF4-FFF2-40B4-BE49-F238E27FC236}">
                      <a16:creationId xmlns:a16="http://schemas.microsoft.com/office/drawing/2014/main" id="{D9443C67-A761-6AFA-B7B3-1B823344D28C}"/>
                    </a:ext>
                  </a:extLst>
                </p:cNvPr>
                <p:cNvPicPr/>
                <p:nvPr/>
              </p:nvPicPr>
              <p:blipFill>
                <a:blip r:embed="rId101"/>
                <a:stretch>
                  <a:fillRect/>
                </a:stretch>
              </p:blipFill>
              <p:spPr>
                <a:xfrm>
                  <a:off x="9555029" y="4182012"/>
                  <a:ext cx="2664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7" name="Ink 76">
                  <a:extLst>
                    <a:ext uri="{FF2B5EF4-FFF2-40B4-BE49-F238E27FC236}">
                      <a16:creationId xmlns:a16="http://schemas.microsoft.com/office/drawing/2014/main" id="{49E16D8E-A3B2-DF66-F8A9-0851C741EBC1}"/>
                    </a:ext>
                  </a:extLst>
                </p14:cNvPr>
                <p14:cNvContentPartPr/>
                <p14:nvPr/>
              </p14:nvContentPartPr>
              <p14:xfrm>
                <a:off x="9504989" y="4295052"/>
                <a:ext cx="120240" cy="11160"/>
              </p14:xfrm>
            </p:contentPart>
          </mc:Choice>
          <mc:Fallback xmlns="">
            <p:pic>
              <p:nvPicPr>
                <p:cNvPr id="77" name="Ink 76">
                  <a:extLst>
                    <a:ext uri="{FF2B5EF4-FFF2-40B4-BE49-F238E27FC236}">
                      <a16:creationId xmlns:a16="http://schemas.microsoft.com/office/drawing/2014/main" id="{49E16D8E-A3B2-DF66-F8A9-0851C741EBC1}"/>
                    </a:ext>
                  </a:extLst>
                </p:cNvPr>
                <p:cNvPicPr/>
                <p:nvPr/>
              </p:nvPicPr>
              <p:blipFill>
                <a:blip r:embed="rId103"/>
                <a:stretch>
                  <a:fillRect/>
                </a:stretch>
              </p:blipFill>
              <p:spPr>
                <a:xfrm>
                  <a:off x="9498869" y="4288932"/>
                  <a:ext cx="132480" cy="23400"/>
                </a:xfrm>
                <a:prstGeom prst="rect">
                  <a:avLst/>
                </a:prstGeom>
              </p:spPr>
            </p:pic>
          </mc:Fallback>
        </mc:AlternateContent>
      </p:grpSp>
    </p:spTree>
    <p:extLst>
      <p:ext uri="{BB962C8B-B14F-4D97-AF65-F5344CB8AC3E}">
        <p14:creationId xmlns:p14="http://schemas.microsoft.com/office/powerpoint/2010/main" val="2037085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4BF1E-D056-D365-F52A-345C3230A289}"/>
              </a:ext>
            </a:extLst>
          </p:cNvPr>
          <p:cNvSpPr>
            <a:spLocks noGrp="1"/>
          </p:cNvSpPr>
          <p:nvPr>
            <p:ph type="title"/>
          </p:nvPr>
        </p:nvSpPr>
        <p:spPr/>
        <p:txBody>
          <a:bodyPr/>
          <a:lstStyle/>
          <a:p>
            <a:r>
              <a:rPr lang="en-US" dirty="0"/>
              <a:t>What does the AI “Engine” Look Like?</a:t>
            </a:r>
          </a:p>
        </p:txBody>
      </p:sp>
      <p:sp>
        <p:nvSpPr>
          <p:cNvPr id="3" name="Content Placeholder 2">
            <a:extLst>
              <a:ext uri="{FF2B5EF4-FFF2-40B4-BE49-F238E27FC236}">
                <a16:creationId xmlns:a16="http://schemas.microsoft.com/office/drawing/2014/main" id="{7652BC8E-72DB-4919-3CFB-8A37876E48B2}"/>
              </a:ext>
            </a:extLst>
          </p:cNvPr>
          <p:cNvSpPr>
            <a:spLocks noGrp="1"/>
          </p:cNvSpPr>
          <p:nvPr>
            <p:ph idx="1"/>
          </p:nvPr>
        </p:nvSpPr>
        <p:spPr/>
        <p:txBody>
          <a:bodyPr>
            <a:normAutofit/>
          </a:bodyPr>
          <a:lstStyle/>
          <a:p>
            <a:r>
              <a:rPr lang="en-US" sz="2400" dirty="0"/>
              <a:t>It’s complicated … unless you have taken linear algebra, some calculus, matrix manipulation … that is, second-year university mathematics.</a:t>
            </a:r>
          </a:p>
          <a:p>
            <a:pPr marL="0" indent="0">
              <a:buNone/>
            </a:pPr>
            <a:endParaRPr lang="en-US" sz="2400" dirty="0"/>
          </a:p>
          <a:p>
            <a:r>
              <a:rPr lang="en-US" sz="2400" dirty="0"/>
              <a:t>I am going to develop some “cartoons” to help us understand this, without having to teach all of this mathematics.</a:t>
            </a:r>
          </a:p>
          <a:p>
            <a:endParaRPr lang="en-US" sz="2400" dirty="0"/>
          </a:p>
          <a:p>
            <a:r>
              <a:rPr lang="en-US" sz="2400" dirty="0"/>
              <a:t>But please understand, it IS just well-known, well-establish mathematics that can easily solve this problem!</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B18F257-125A-8C27-841C-571BFD64A593}"/>
                  </a:ext>
                </a:extLst>
              </p14:cNvPr>
              <p14:cNvContentPartPr/>
              <p14:nvPr/>
            </p14:nvContentPartPr>
            <p14:xfrm>
              <a:off x="3246389" y="1352052"/>
              <a:ext cx="360" cy="360"/>
            </p14:xfrm>
          </p:contentPart>
        </mc:Choice>
        <mc:Fallback xmlns="">
          <p:pic>
            <p:nvPicPr>
              <p:cNvPr id="4" name="Ink 3">
                <a:extLst>
                  <a:ext uri="{FF2B5EF4-FFF2-40B4-BE49-F238E27FC236}">
                    <a16:creationId xmlns:a16="http://schemas.microsoft.com/office/drawing/2014/main" id="{EB18F257-125A-8C27-841C-571BFD64A593}"/>
                  </a:ext>
                </a:extLst>
              </p:cNvPr>
              <p:cNvPicPr/>
              <p:nvPr/>
            </p:nvPicPr>
            <p:blipFill>
              <a:blip r:embed="rId4"/>
              <a:stretch>
                <a:fillRect/>
              </a:stretch>
            </p:blipFill>
            <p:spPr>
              <a:xfrm>
                <a:off x="3240269" y="1345932"/>
                <a:ext cx="12600" cy="12600"/>
              </a:xfrm>
              <a:prstGeom prst="rect">
                <a:avLst/>
              </a:prstGeom>
            </p:spPr>
          </p:pic>
        </mc:Fallback>
      </mc:AlternateContent>
    </p:spTree>
    <p:extLst>
      <p:ext uri="{BB962C8B-B14F-4D97-AF65-F5344CB8AC3E}">
        <p14:creationId xmlns:p14="http://schemas.microsoft.com/office/powerpoint/2010/main" val="88983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807E7-5C9D-2F13-DA94-E50EC47C9EA9}"/>
              </a:ext>
            </a:extLst>
          </p:cNvPr>
          <p:cNvSpPr>
            <a:spLocks noGrp="1"/>
          </p:cNvSpPr>
          <p:nvPr>
            <p:ph type="title"/>
          </p:nvPr>
        </p:nvSpPr>
        <p:spPr/>
        <p:txBody>
          <a:bodyPr>
            <a:normAutofit fontScale="90000"/>
          </a:bodyPr>
          <a:lstStyle/>
          <a:p>
            <a:r>
              <a:rPr lang="en-US" dirty="0"/>
              <a:t>“Traditional” Mathematical Modeling in AI</a:t>
            </a:r>
          </a:p>
        </p:txBody>
      </p:sp>
      <p:sp>
        <p:nvSpPr>
          <p:cNvPr id="3" name="Content Placeholder 2">
            <a:extLst>
              <a:ext uri="{FF2B5EF4-FFF2-40B4-BE49-F238E27FC236}">
                <a16:creationId xmlns:a16="http://schemas.microsoft.com/office/drawing/2014/main" id="{16C05EC2-0D76-9A66-38E6-ADFFB6E35BC3}"/>
              </a:ext>
            </a:extLst>
          </p:cNvPr>
          <p:cNvSpPr>
            <a:spLocks noGrp="1"/>
          </p:cNvSpPr>
          <p:nvPr>
            <p:ph idx="1"/>
          </p:nvPr>
        </p:nvSpPr>
        <p:spPr/>
        <p:txBody>
          <a:bodyPr/>
          <a:lstStyle/>
          <a:p>
            <a:r>
              <a:rPr lang="en-US" dirty="0"/>
              <a:t>Assign numerical values to data and results as necessary:</a:t>
            </a:r>
          </a:p>
          <a:p>
            <a:pPr lvl="1"/>
            <a:r>
              <a:rPr lang="en-US" dirty="0"/>
              <a:t>Heads = 1</a:t>
            </a:r>
          </a:p>
          <a:p>
            <a:pPr lvl="1"/>
            <a:r>
              <a:rPr lang="en-US" dirty="0"/>
              <a:t>Tails = 0</a:t>
            </a:r>
          </a:p>
          <a:p>
            <a:pPr lvl="1"/>
            <a:r>
              <a:rPr lang="en-US" dirty="0"/>
              <a:t>Win = 1</a:t>
            </a:r>
          </a:p>
          <a:p>
            <a:pPr lvl="1"/>
            <a:r>
              <a:rPr lang="en-US" dirty="0"/>
              <a:t>Lose = 0</a:t>
            </a:r>
          </a:p>
          <a:p>
            <a:r>
              <a:rPr lang="en-US" dirty="0"/>
              <a:t>Use the form of the input data to posit a very general model of how the results could depend on the data!</a:t>
            </a:r>
          </a:p>
          <a:p>
            <a:endParaRPr lang="en-US" dirty="0"/>
          </a:p>
          <a:p>
            <a:pPr lvl="1"/>
            <a:endParaRPr lang="en-US" dirty="0"/>
          </a:p>
          <a:p>
            <a:pPr marL="0" indent="0">
              <a:buNone/>
            </a:pPr>
            <a:endParaRPr lang="en-US" dirty="0"/>
          </a:p>
        </p:txBody>
      </p:sp>
      <p:grpSp>
        <p:nvGrpSpPr>
          <p:cNvPr id="23" name="Group 22">
            <a:extLst>
              <a:ext uri="{FF2B5EF4-FFF2-40B4-BE49-F238E27FC236}">
                <a16:creationId xmlns:a16="http://schemas.microsoft.com/office/drawing/2014/main" id="{9C468490-CC06-FD9C-523E-E84F292EEEF9}"/>
              </a:ext>
            </a:extLst>
          </p:cNvPr>
          <p:cNvGrpSpPr/>
          <p:nvPr/>
        </p:nvGrpSpPr>
        <p:grpSpPr>
          <a:xfrm>
            <a:off x="3531509" y="4487652"/>
            <a:ext cx="248760" cy="322560"/>
            <a:chOff x="3531509" y="4487652"/>
            <a:chExt cx="248760" cy="322560"/>
          </a:xfrm>
        </p:grpSpPr>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93E9B9E2-C7CC-F1AD-278F-D009A3DB780F}"/>
                    </a:ext>
                  </a:extLst>
                </p14:cNvPr>
                <p14:cNvContentPartPr/>
                <p14:nvPr/>
              </p14:nvContentPartPr>
              <p14:xfrm>
                <a:off x="3531509" y="4487652"/>
                <a:ext cx="192240" cy="242640"/>
              </p14:xfrm>
            </p:contentPart>
          </mc:Choice>
          <mc:Fallback xmlns="">
            <p:pic>
              <p:nvPicPr>
                <p:cNvPr id="21" name="Ink 20">
                  <a:extLst>
                    <a:ext uri="{FF2B5EF4-FFF2-40B4-BE49-F238E27FC236}">
                      <a16:creationId xmlns:a16="http://schemas.microsoft.com/office/drawing/2014/main" id="{93E9B9E2-C7CC-F1AD-278F-D009A3DB780F}"/>
                    </a:ext>
                  </a:extLst>
                </p:cNvPr>
                <p:cNvPicPr/>
                <p:nvPr/>
              </p:nvPicPr>
              <p:blipFill>
                <a:blip r:embed="rId3"/>
                <a:stretch>
                  <a:fillRect/>
                </a:stretch>
              </p:blipFill>
              <p:spPr>
                <a:xfrm>
                  <a:off x="3525389" y="4481532"/>
                  <a:ext cx="20448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2" name="Ink 21">
                  <a:extLst>
                    <a:ext uri="{FF2B5EF4-FFF2-40B4-BE49-F238E27FC236}">
                      <a16:creationId xmlns:a16="http://schemas.microsoft.com/office/drawing/2014/main" id="{BDEC67B3-53AD-5557-2536-DF8291570275}"/>
                    </a:ext>
                  </a:extLst>
                </p14:cNvPr>
                <p14:cNvContentPartPr/>
                <p14:nvPr/>
              </p14:nvContentPartPr>
              <p14:xfrm>
                <a:off x="3775229" y="4710132"/>
                <a:ext cx="5040" cy="100080"/>
              </p14:xfrm>
            </p:contentPart>
          </mc:Choice>
          <mc:Fallback xmlns="">
            <p:pic>
              <p:nvPicPr>
                <p:cNvPr id="22" name="Ink 21">
                  <a:extLst>
                    <a:ext uri="{FF2B5EF4-FFF2-40B4-BE49-F238E27FC236}">
                      <a16:creationId xmlns:a16="http://schemas.microsoft.com/office/drawing/2014/main" id="{BDEC67B3-53AD-5557-2536-DF8291570275}"/>
                    </a:ext>
                  </a:extLst>
                </p:cNvPr>
                <p:cNvPicPr/>
                <p:nvPr/>
              </p:nvPicPr>
              <p:blipFill>
                <a:blip r:embed="rId5"/>
                <a:stretch>
                  <a:fillRect/>
                </a:stretch>
              </p:blipFill>
              <p:spPr>
                <a:xfrm>
                  <a:off x="3769109" y="4704012"/>
                  <a:ext cx="17280" cy="112320"/>
                </a:xfrm>
                <a:prstGeom prst="rect">
                  <a:avLst/>
                </a:prstGeom>
              </p:spPr>
            </p:pic>
          </mc:Fallback>
        </mc:AlternateContent>
      </p:grpSp>
      <p:grpSp>
        <p:nvGrpSpPr>
          <p:cNvPr id="26" name="Group 25">
            <a:extLst>
              <a:ext uri="{FF2B5EF4-FFF2-40B4-BE49-F238E27FC236}">
                <a16:creationId xmlns:a16="http://schemas.microsoft.com/office/drawing/2014/main" id="{359AA0E8-B255-B801-DE61-9F580EBC0FCD}"/>
              </a:ext>
            </a:extLst>
          </p:cNvPr>
          <p:cNvGrpSpPr/>
          <p:nvPr/>
        </p:nvGrpSpPr>
        <p:grpSpPr>
          <a:xfrm>
            <a:off x="3876029" y="4437252"/>
            <a:ext cx="175320" cy="373680"/>
            <a:chOff x="3876029" y="4437252"/>
            <a:chExt cx="175320" cy="373680"/>
          </a:xfrm>
        </p:grpSpPr>
        <mc:AlternateContent xmlns:mc="http://schemas.openxmlformats.org/markup-compatibility/2006" xmlns:p14="http://schemas.microsoft.com/office/powerpoint/2010/main">
          <mc:Choice Requires="p14">
            <p:contentPart p14:bwMode="auto" r:id="rId6">
              <p14:nvContentPartPr>
                <p14:cNvPr id="24" name="Ink 23">
                  <a:extLst>
                    <a:ext uri="{FF2B5EF4-FFF2-40B4-BE49-F238E27FC236}">
                      <a16:creationId xmlns:a16="http://schemas.microsoft.com/office/drawing/2014/main" id="{142B90B7-BEAE-01DF-3BD9-9C8BEAC342FE}"/>
                    </a:ext>
                  </a:extLst>
                </p14:cNvPr>
                <p14:cNvContentPartPr/>
                <p14:nvPr/>
              </p14:nvContentPartPr>
              <p14:xfrm>
                <a:off x="3876029" y="4437252"/>
                <a:ext cx="93240" cy="322200"/>
              </p14:xfrm>
            </p:contentPart>
          </mc:Choice>
          <mc:Fallback xmlns="">
            <p:pic>
              <p:nvPicPr>
                <p:cNvPr id="24" name="Ink 23">
                  <a:extLst>
                    <a:ext uri="{FF2B5EF4-FFF2-40B4-BE49-F238E27FC236}">
                      <a16:creationId xmlns:a16="http://schemas.microsoft.com/office/drawing/2014/main" id="{142B90B7-BEAE-01DF-3BD9-9C8BEAC342FE}"/>
                    </a:ext>
                  </a:extLst>
                </p:cNvPr>
                <p:cNvPicPr/>
                <p:nvPr/>
              </p:nvPicPr>
              <p:blipFill>
                <a:blip r:embed="rId7"/>
                <a:stretch>
                  <a:fillRect/>
                </a:stretch>
              </p:blipFill>
              <p:spPr>
                <a:xfrm>
                  <a:off x="3869909" y="4431132"/>
                  <a:ext cx="10548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5" name="Ink 24">
                  <a:extLst>
                    <a:ext uri="{FF2B5EF4-FFF2-40B4-BE49-F238E27FC236}">
                      <a16:creationId xmlns:a16="http://schemas.microsoft.com/office/drawing/2014/main" id="{864628DC-3579-820B-C65B-0141FD16205E}"/>
                    </a:ext>
                  </a:extLst>
                </p14:cNvPr>
                <p14:cNvContentPartPr/>
                <p14:nvPr/>
              </p14:nvContentPartPr>
              <p14:xfrm>
                <a:off x="4047029" y="4707252"/>
                <a:ext cx="4320" cy="103680"/>
              </p14:xfrm>
            </p:contentPart>
          </mc:Choice>
          <mc:Fallback xmlns="">
            <p:pic>
              <p:nvPicPr>
                <p:cNvPr id="25" name="Ink 24">
                  <a:extLst>
                    <a:ext uri="{FF2B5EF4-FFF2-40B4-BE49-F238E27FC236}">
                      <a16:creationId xmlns:a16="http://schemas.microsoft.com/office/drawing/2014/main" id="{864628DC-3579-820B-C65B-0141FD16205E}"/>
                    </a:ext>
                  </a:extLst>
                </p:cNvPr>
                <p:cNvPicPr/>
                <p:nvPr/>
              </p:nvPicPr>
              <p:blipFill>
                <a:blip r:embed="rId9"/>
                <a:stretch>
                  <a:fillRect/>
                </a:stretch>
              </p:blipFill>
              <p:spPr>
                <a:xfrm>
                  <a:off x="4040909" y="4701132"/>
                  <a:ext cx="16560" cy="115920"/>
                </a:xfrm>
                <a:prstGeom prst="rect">
                  <a:avLst/>
                </a:prstGeom>
              </p:spPr>
            </p:pic>
          </mc:Fallback>
        </mc:AlternateContent>
      </p:grpSp>
      <p:grpSp>
        <p:nvGrpSpPr>
          <p:cNvPr id="29" name="Group 28">
            <a:extLst>
              <a:ext uri="{FF2B5EF4-FFF2-40B4-BE49-F238E27FC236}">
                <a16:creationId xmlns:a16="http://schemas.microsoft.com/office/drawing/2014/main" id="{D42B6EBB-28ED-2921-F7C4-3458A34932F8}"/>
              </a:ext>
            </a:extLst>
          </p:cNvPr>
          <p:cNvGrpSpPr/>
          <p:nvPr/>
        </p:nvGrpSpPr>
        <p:grpSpPr>
          <a:xfrm>
            <a:off x="4346189" y="4574412"/>
            <a:ext cx="86400" cy="132480"/>
            <a:chOff x="4346189" y="4574412"/>
            <a:chExt cx="86400" cy="132480"/>
          </a:xfrm>
        </p:grpSpPr>
        <mc:AlternateContent xmlns:mc="http://schemas.openxmlformats.org/markup-compatibility/2006" xmlns:p14="http://schemas.microsoft.com/office/powerpoint/2010/main">
          <mc:Choice Requires="p14">
            <p:contentPart p14:bwMode="auto" r:id="rId10">
              <p14:nvContentPartPr>
                <p14:cNvPr id="27" name="Ink 26">
                  <a:extLst>
                    <a:ext uri="{FF2B5EF4-FFF2-40B4-BE49-F238E27FC236}">
                      <a16:creationId xmlns:a16="http://schemas.microsoft.com/office/drawing/2014/main" id="{47DD80DB-30C9-422E-727A-548916D29E7A}"/>
                    </a:ext>
                  </a:extLst>
                </p14:cNvPr>
                <p14:cNvContentPartPr/>
                <p14:nvPr/>
              </p14:nvContentPartPr>
              <p14:xfrm>
                <a:off x="4395149" y="4574412"/>
                <a:ext cx="6840" cy="132480"/>
              </p14:xfrm>
            </p:contentPart>
          </mc:Choice>
          <mc:Fallback xmlns="">
            <p:pic>
              <p:nvPicPr>
                <p:cNvPr id="27" name="Ink 26">
                  <a:extLst>
                    <a:ext uri="{FF2B5EF4-FFF2-40B4-BE49-F238E27FC236}">
                      <a16:creationId xmlns:a16="http://schemas.microsoft.com/office/drawing/2014/main" id="{47DD80DB-30C9-422E-727A-548916D29E7A}"/>
                    </a:ext>
                  </a:extLst>
                </p:cNvPr>
                <p:cNvPicPr/>
                <p:nvPr/>
              </p:nvPicPr>
              <p:blipFill>
                <a:blip r:embed="rId11"/>
                <a:stretch>
                  <a:fillRect/>
                </a:stretch>
              </p:blipFill>
              <p:spPr>
                <a:xfrm>
                  <a:off x="4389029" y="4568292"/>
                  <a:ext cx="1908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8" name="Ink 27">
                  <a:extLst>
                    <a:ext uri="{FF2B5EF4-FFF2-40B4-BE49-F238E27FC236}">
                      <a16:creationId xmlns:a16="http://schemas.microsoft.com/office/drawing/2014/main" id="{BC89A113-F738-0120-9130-1E56062A6C4F}"/>
                    </a:ext>
                  </a:extLst>
                </p14:cNvPr>
                <p14:cNvContentPartPr/>
                <p14:nvPr/>
              </p14:nvContentPartPr>
              <p14:xfrm>
                <a:off x="4346189" y="4647852"/>
                <a:ext cx="86400" cy="7200"/>
              </p14:xfrm>
            </p:contentPart>
          </mc:Choice>
          <mc:Fallback xmlns="">
            <p:pic>
              <p:nvPicPr>
                <p:cNvPr id="28" name="Ink 27">
                  <a:extLst>
                    <a:ext uri="{FF2B5EF4-FFF2-40B4-BE49-F238E27FC236}">
                      <a16:creationId xmlns:a16="http://schemas.microsoft.com/office/drawing/2014/main" id="{BC89A113-F738-0120-9130-1E56062A6C4F}"/>
                    </a:ext>
                  </a:extLst>
                </p:cNvPr>
                <p:cNvPicPr/>
                <p:nvPr/>
              </p:nvPicPr>
              <p:blipFill>
                <a:blip r:embed="rId13"/>
                <a:stretch>
                  <a:fillRect/>
                </a:stretch>
              </p:blipFill>
              <p:spPr>
                <a:xfrm>
                  <a:off x="4340069" y="4641732"/>
                  <a:ext cx="98640" cy="19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30" name="Ink 29">
                <a:extLst>
                  <a:ext uri="{FF2B5EF4-FFF2-40B4-BE49-F238E27FC236}">
                    <a16:creationId xmlns:a16="http://schemas.microsoft.com/office/drawing/2014/main" id="{4C34BE17-5454-79FD-0495-DC13EE68792A}"/>
                  </a:ext>
                </a:extLst>
              </p14:cNvPr>
              <p14:cNvContentPartPr/>
              <p14:nvPr/>
            </p14:nvContentPartPr>
            <p14:xfrm>
              <a:off x="4840109" y="4502772"/>
              <a:ext cx="8280" cy="292680"/>
            </p14:xfrm>
          </p:contentPart>
        </mc:Choice>
        <mc:Fallback xmlns="">
          <p:pic>
            <p:nvPicPr>
              <p:cNvPr id="30" name="Ink 29">
                <a:extLst>
                  <a:ext uri="{FF2B5EF4-FFF2-40B4-BE49-F238E27FC236}">
                    <a16:creationId xmlns:a16="http://schemas.microsoft.com/office/drawing/2014/main" id="{4C34BE17-5454-79FD-0495-DC13EE68792A}"/>
                  </a:ext>
                </a:extLst>
              </p:cNvPr>
              <p:cNvPicPr/>
              <p:nvPr/>
            </p:nvPicPr>
            <p:blipFill>
              <a:blip r:embed="rId15"/>
              <a:stretch>
                <a:fillRect/>
              </a:stretch>
            </p:blipFill>
            <p:spPr>
              <a:xfrm>
                <a:off x="4833989" y="4496652"/>
                <a:ext cx="20520" cy="304920"/>
              </a:xfrm>
              <a:prstGeom prst="rect">
                <a:avLst/>
              </a:prstGeom>
            </p:spPr>
          </p:pic>
        </mc:Fallback>
      </mc:AlternateContent>
      <p:grpSp>
        <p:nvGrpSpPr>
          <p:cNvPr id="33" name="Group 32">
            <a:extLst>
              <a:ext uri="{FF2B5EF4-FFF2-40B4-BE49-F238E27FC236}">
                <a16:creationId xmlns:a16="http://schemas.microsoft.com/office/drawing/2014/main" id="{8C0A975E-115E-C0A4-9580-54F08BB71385}"/>
              </a:ext>
            </a:extLst>
          </p:cNvPr>
          <p:cNvGrpSpPr/>
          <p:nvPr/>
        </p:nvGrpSpPr>
        <p:grpSpPr>
          <a:xfrm>
            <a:off x="4825709" y="4503852"/>
            <a:ext cx="289440" cy="282960"/>
            <a:chOff x="4825709" y="4503852"/>
            <a:chExt cx="289440" cy="282960"/>
          </a:xfrm>
        </p:grpSpPr>
        <mc:AlternateContent xmlns:mc="http://schemas.openxmlformats.org/markup-compatibility/2006" xmlns:p14="http://schemas.microsoft.com/office/powerpoint/2010/main">
          <mc:Choice Requires="p14">
            <p:contentPart p14:bwMode="auto" r:id="rId16">
              <p14:nvContentPartPr>
                <p14:cNvPr id="31" name="Ink 30">
                  <a:extLst>
                    <a:ext uri="{FF2B5EF4-FFF2-40B4-BE49-F238E27FC236}">
                      <a16:creationId xmlns:a16="http://schemas.microsoft.com/office/drawing/2014/main" id="{E8CBCA90-1FA3-1EA3-B319-BA143BF34C8B}"/>
                    </a:ext>
                  </a:extLst>
                </p14:cNvPr>
                <p14:cNvContentPartPr/>
                <p14:nvPr/>
              </p14:nvContentPartPr>
              <p14:xfrm>
                <a:off x="4825709" y="4503852"/>
                <a:ext cx="151560" cy="263160"/>
              </p14:xfrm>
            </p:contentPart>
          </mc:Choice>
          <mc:Fallback xmlns="">
            <p:pic>
              <p:nvPicPr>
                <p:cNvPr id="31" name="Ink 30">
                  <a:extLst>
                    <a:ext uri="{FF2B5EF4-FFF2-40B4-BE49-F238E27FC236}">
                      <a16:creationId xmlns:a16="http://schemas.microsoft.com/office/drawing/2014/main" id="{E8CBCA90-1FA3-1EA3-B319-BA143BF34C8B}"/>
                    </a:ext>
                  </a:extLst>
                </p:cNvPr>
                <p:cNvPicPr/>
                <p:nvPr/>
              </p:nvPicPr>
              <p:blipFill>
                <a:blip r:embed="rId17"/>
                <a:stretch>
                  <a:fillRect/>
                </a:stretch>
              </p:blipFill>
              <p:spPr>
                <a:xfrm>
                  <a:off x="4819589" y="4497732"/>
                  <a:ext cx="16380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2" name="Ink 31">
                  <a:extLst>
                    <a:ext uri="{FF2B5EF4-FFF2-40B4-BE49-F238E27FC236}">
                      <a16:creationId xmlns:a16="http://schemas.microsoft.com/office/drawing/2014/main" id="{886677D0-5E89-438B-808E-7726E417F592}"/>
                    </a:ext>
                  </a:extLst>
                </p14:cNvPr>
                <p14:cNvContentPartPr/>
                <p14:nvPr/>
              </p14:nvContentPartPr>
              <p14:xfrm>
                <a:off x="5003549" y="4696812"/>
                <a:ext cx="111600" cy="90000"/>
              </p14:xfrm>
            </p:contentPart>
          </mc:Choice>
          <mc:Fallback xmlns="">
            <p:pic>
              <p:nvPicPr>
                <p:cNvPr id="32" name="Ink 31">
                  <a:extLst>
                    <a:ext uri="{FF2B5EF4-FFF2-40B4-BE49-F238E27FC236}">
                      <a16:creationId xmlns:a16="http://schemas.microsoft.com/office/drawing/2014/main" id="{886677D0-5E89-438B-808E-7726E417F592}"/>
                    </a:ext>
                  </a:extLst>
                </p:cNvPr>
                <p:cNvPicPr/>
                <p:nvPr/>
              </p:nvPicPr>
              <p:blipFill>
                <a:blip r:embed="rId19"/>
                <a:stretch>
                  <a:fillRect/>
                </a:stretch>
              </p:blipFill>
              <p:spPr>
                <a:xfrm>
                  <a:off x="4997429" y="4690692"/>
                  <a:ext cx="123840" cy="102240"/>
                </a:xfrm>
                <a:prstGeom prst="rect">
                  <a:avLst/>
                </a:prstGeom>
              </p:spPr>
            </p:pic>
          </mc:Fallback>
        </mc:AlternateContent>
      </p:grpSp>
      <p:grpSp>
        <p:nvGrpSpPr>
          <p:cNvPr id="36" name="Group 35">
            <a:extLst>
              <a:ext uri="{FF2B5EF4-FFF2-40B4-BE49-F238E27FC236}">
                <a16:creationId xmlns:a16="http://schemas.microsoft.com/office/drawing/2014/main" id="{FF082DBF-82C7-AD2E-84AD-B0CA03DA5EA7}"/>
              </a:ext>
            </a:extLst>
          </p:cNvPr>
          <p:cNvGrpSpPr/>
          <p:nvPr/>
        </p:nvGrpSpPr>
        <p:grpSpPr>
          <a:xfrm>
            <a:off x="5354549" y="4590612"/>
            <a:ext cx="101520" cy="166320"/>
            <a:chOff x="5354549" y="4590612"/>
            <a:chExt cx="101520" cy="166320"/>
          </a:xfrm>
        </p:grpSpPr>
        <mc:AlternateContent xmlns:mc="http://schemas.openxmlformats.org/markup-compatibility/2006" xmlns:p14="http://schemas.microsoft.com/office/powerpoint/2010/main">
          <mc:Choice Requires="p14">
            <p:contentPart p14:bwMode="auto" r:id="rId20">
              <p14:nvContentPartPr>
                <p14:cNvPr id="34" name="Ink 33">
                  <a:extLst>
                    <a:ext uri="{FF2B5EF4-FFF2-40B4-BE49-F238E27FC236}">
                      <a16:creationId xmlns:a16="http://schemas.microsoft.com/office/drawing/2014/main" id="{883A006F-7A90-617C-E35D-370E36EA444A}"/>
                    </a:ext>
                  </a:extLst>
                </p14:cNvPr>
                <p14:cNvContentPartPr/>
                <p14:nvPr/>
              </p14:nvContentPartPr>
              <p14:xfrm>
                <a:off x="5380829" y="4590612"/>
                <a:ext cx="18000" cy="166320"/>
              </p14:xfrm>
            </p:contentPart>
          </mc:Choice>
          <mc:Fallback xmlns="">
            <p:pic>
              <p:nvPicPr>
                <p:cNvPr id="34" name="Ink 33">
                  <a:extLst>
                    <a:ext uri="{FF2B5EF4-FFF2-40B4-BE49-F238E27FC236}">
                      <a16:creationId xmlns:a16="http://schemas.microsoft.com/office/drawing/2014/main" id="{883A006F-7A90-617C-E35D-370E36EA444A}"/>
                    </a:ext>
                  </a:extLst>
                </p:cNvPr>
                <p:cNvPicPr/>
                <p:nvPr/>
              </p:nvPicPr>
              <p:blipFill>
                <a:blip r:embed="rId21"/>
                <a:stretch>
                  <a:fillRect/>
                </a:stretch>
              </p:blipFill>
              <p:spPr>
                <a:xfrm>
                  <a:off x="5374709" y="4584492"/>
                  <a:ext cx="3024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5" name="Ink 34">
                  <a:extLst>
                    <a:ext uri="{FF2B5EF4-FFF2-40B4-BE49-F238E27FC236}">
                      <a16:creationId xmlns:a16="http://schemas.microsoft.com/office/drawing/2014/main" id="{D91FAFEA-D216-C681-2850-A813DE2C7228}"/>
                    </a:ext>
                  </a:extLst>
                </p14:cNvPr>
                <p14:cNvContentPartPr/>
                <p14:nvPr/>
              </p14:nvContentPartPr>
              <p14:xfrm>
                <a:off x="5354549" y="4690332"/>
                <a:ext cx="101520" cy="4320"/>
              </p14:xfrm>
            </p:contentPart>
          </mc:Choice>
          <mc:Fallback xmlns="">
            <p:pic>
              <p:nvPicPr>
                <p:cNvPr id="35" name="Ink 34">
                  <a:extLst>
                    <a:ext uri="{FF2B5EF4-FFF2-40B4-BE49-F238E27FC236}">
                      <a16:creationId xmlns:a16="http://schemas.microsoft.com/office/drawing/2014/main" id="{D91FAFEA-D216-C681-2850-A813DE2C7228}"/>
                    </a:ext>
                  </a:extLst>
                </p:cNvPr>
                <p:cNvPicPr/>
                <p:nvPr/>
              </p:nvPicPr>
              <p:blipFill>
                <a:blip r:embed="rId23"/>
                <a:stretch>
                  <a:fillRect/>
                </a:stretch>
              </p:blipFill>
              <p:spPr>
                <a:xfrm>
                  <a:off x="5348429" y="4684212"/>
                  <a:ext cx="113760" cy="16560"/>
                </a:xfrm>
                <a:prstGeom prst="rect">
                  <a:avLst/>
                </a:prstGeom>
              </p:spPr>
            </p:pic>
          </mc:Fallback>
        </mc:AlternateContent>
      </p:grpSp>
      <p:grpSp>
        <p:nvGrpSpPr>
          <p:cNvPr id="40" name="Group 39">
            <a:extLst>
              <a:ext uri="{FF2B5EF4-FFF2-40B4-BE49-F238E27FC236}">
                <a16:creationId xmlns:a16="http://schemas.microsoft.com/office/drawing/2014/main" id="{7A573564-0126-E8EB-2826-642A5694BB10}"/>
              </a:ext>
            </a:extLst>
          </p:cNvPr>
          <p:cNvGrpSpPr/>
          <p:nvPr/>
        </p:nvGrpSpPr>
        <p:grpSpPr>
          <a:xfrm>
            <a:off x="5924789" y="4459572"/>
            <a:ext cx="279360" cy="342720"/>
            <a:chOff x="5924789" y="4459572"/>
            <a:chExt cx="279360" cy="342720"/>
          </a:xfrm>
        </p:grpSpPr>
        <mc:AlternateContent xmlns:mc="http://schemas.openxmlformats.org/markup-compatibility/2006" xmlns:p14="http://schemas.microsoft.com/office/powerpoint/2010/main">
          <mc:Choice Requires="p14">
            <p:contentPart p14:bwMode="auto" r:id="rId24">
              <p14:nvContentPartPr>
                <p14:cNvPr id="37" name="Ink 36">
                  <a:extLst>
                    <a:ext uri="{FF2B5EF4-FFF2-40B4-BE49-F238E27FC236}">
                      <a16:creationId xmlns:a16="http://schemas.microsoft.com/office/drawing/2014/main" id="{77C2A85D-6F5D-1BD6-98B4-C1C3B167963C}"/>
                    </a:ext>
                  </a:extLst>
                </p14:cNvPr>
                <p14:cNvContentPartPr/>
                <p14:nvPr/>
              </p14:nvContentPartPr>
              <p14:xfrm>
                <a:off x="5948909" y="4519692"/>
                <a:ext cx="18000" cy="264600"/>
              </p14:xfrm>
            </p:contentPart>
          </mc:Choice>
          <mc:Fallback xmlns="">
            <p:pic>
              <p:nvPicPr>
                <p:cNvPr id="37" name="Ink 36">
                  <a:extLst>
                    <a:ext uri="{FF2B5EF4-FFF2-40B4-BE49-F238E27FC236}">
                      <a16:creationId xmlns:a16="http://schemas.microsoft.com/office/drawing/2014/main" id="{77C2A85D-6F5D-1BD6-98B4-C1C3B167963C}"/>
                    </a:ext>
                  </a:extLst>
                </p:cNvPr>
                <p:cNvPicPr/>
                <p:nvPr/>
              </p:nvPicPr>
              <p:blipFill>
                <a:blip r:embed="rId25"/>
                <a:stretch>
                  <a:fillRect/>
                </a:stretch>
              </p:blipFill>
              <p:spPr>
                <a:xfrm>
                  <a:off x="5942789" y="4513572"/>
                  <a:ext cx="3024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8" name="Ink 37">
                  <a:extLst>
                    <a:ext uri="{FF2B5EF4-FFF2-40B4-BE49-F238E27FC236}">
                      <a16:creationId xmlns:a16="http://schemas.microsoft.com/office/drawing/2014/main" id="{D98A5306-FD89-2608-0A7A-41EB50D60138}"/>
                    </a:ext>
                  </a:extLst>
                </p14:cNvPr>
                <p14:cNvContentPartPr/>
                <p14:nvPr/>
              </p14:nvContentPartPr>
              <p14:xfrm>
                <a:off x="5924789" y="4459572"/>
                <a:ext cx="186480" cy="336960"/>
              </p14:xfrm>
            </p:contentPart>
          </mc:Choice>
          <mc:Fallback xmlns="">
            <p:pic>
              <p:nvPicPr>
                <p:cNvPr id="38" name="Ink 37">
                  <a:extLst>
                    <a:ext uri="{FF2B5EF4-FFF2-40B4-BE49-F238E27FC236}">
                      <a16:creationId xmlns:a16="http://schemas.microsoft.com/office/drawing/2014/main" id="{D98A5306-FD89-2608-0A7A-41EB50D60138}"/>
                    </a:ext>
                  </a:extLst>
                </p:cNvPr>
                <p:cNvPicPr/>
                <p:nvPr/>
              </p:nvPicPr>
              <p:blipFill>
                <a:blip r:embed="rId27"/>
                <a:stretch>
                  <a:fillRect/>
                </a:stretch>
              </p:blipFill>
              <p:spPr>
                <a:xfrm>
                  <a:off x="5918669" y="4453452"/>
                  <a:ext cx="19872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9" name="Ink 38">
                  <a:extLst>
                    <a:ext uri="{FF2B5EF4-FFF2-40B4-BE49-F238E27FC236}">
                      <a16:creationId xmlns:a16="http://schemas.microsoft.com/office/drawing/2014/main" id="{F2976C1F-0156-01A3-0C3E-8C64731D83DB}"/>
                    </a:ext>
                  </a:extLst>
                </p14:cNvPr>
                <p14:cNvContentPartPr/>
                <p14:nvPr/>
              </p14:nvContentPartPr>
              <p14:xfrm>
                <a:off x="6107669" y="4681692"/>
                <a:ext cx="96480" cy="120600"/>
              </p14:xfrm>
            </p:contentPart>
          </mc:Choice>
          <mc:Fallback xmlns="">
            <p:pic>
              <p:nvPicPr>
                <p:cNvPr id="39" name="Ink 38">
                  <a:extLst>
                    <a:ext uri="{FF2B5EF4-FFF2-40B4-BE49-F238E27FC236}">
                      <a16:creationId xmlns:a16="http://schemas.microsoft.com/office/drawing/2014/main" id="{F2976C1F-0156-01A3-0C3E-8C64731D83DB}"/>
                    </a:ext>
                  </a:extLst>
                </p:cNvPr>
                <p:cNvPicPr/>
                <p:nvPr/>
              </p:nvPicPr>
              <p:blipFill>
                <a:blip r:embed="rId29"/>
                <a:stretch>
                  <a:fillRect/>
                </a:stretch>
              </p:blipFill>
              <p:spPr>
                <a:xfrm>
                  <a:off x="6101549" y="4675572"/>
                  <a:ext cx="108720" cy="132840"/>
                </a:xfrm>
                <a:prstGeom prst="rect">
                  <a:avLst/>
                </a:prstGeom>
              </p:spPr>
            </p:pic>
          </mc:Fallback>
        </mc:AlternateContent>
      </p:grpSp>
      <p:grpSp>
        <p:nvGrpSpPr>
          <p:cNvPr id="43" name="Group 42">
            <a:extLst>
              <a:ext uri="{FF2B5EF4-FFF2-40B4-BE49-F238E27FC236}">
                <a16:creationId xmlns:a16="http://schemas.microsoft.com/office/drawing/2014/main" id="{A2E90FD0-FC50-D15A-B900-55281AE51F2F}"/>
              </a:ext>
            </a:extLst>
          </p:cNvPr>
          <p:cNvGrpSpPr/>
          <p:nvPr/>
        </p:nvGrpSpPr>
        <p:grpSpPr>
          <a:xfrm>
            <a:off x="6432389" y="4595292"/>
            <a:ext cx="172080" cy="151560"/>
            <a:chOff x="6432389" y="4595292"/>
            <a:chExt cx="172080" cy="151560"/>
          </a:xfrm>
        </p:grpSpPr>
        <mc:AlternateContent xmlns:mc="http://schemas.openxmlformats.org/markup-compatibility/2006" xmlns:p14="http://schemas.microsoft.com/office/powerpoint/2010/main">
          <mc:Choice Requires="p14">
            <p:contentPart p14:bwMode="auto" r:id="rId30">
              <p14:nvContentPartPr>
                <p14:cNvPr id="41" name="Ink 40">
                  <a:extLst>
                    <a:ext uri="{FF2B5EF4-FFF2-40B4-BE49-F238E27FC236}">
                      <a16:creationId xmlns:a16="http://schemas.microsoft.com/office/drawing/2014/main" id="{C39168C8-F6F8-B6E5-3820-CCF1A12C341E}"/>
                    </a:ext>
                  </a:extLst>
                </p14:cNvPr>
                <p14:cNvContentPartPr/>
                <p14:nvPr/>
              </p14:nvContentPartPr>
              <p14:xfrm>
                <a:off x="6471629" y="4595292"/>
                <a:ext cx="10080" cy="151560"/>
              </p14:xfrm>
            </p:contentPart>
          </mc:Choice>
          <mc:Fallback xmlns="">
            <p:pic>
              <p:nvPicPr>
                <p:cNvPr id="41" name="Ink 40">
                  <a:extLst>
                    <a:ext uri="{FF2B5EF4-FFF2-40B4-BE49-F238E27FC236}">
                      <a16:creationId xmlns:a16="http://schemas.microsoft.com/office/drawing/2014/main" id="{C39168C8-F6F8-B6E5-3820-CCF1A12C341E}"/>
                    </a:ext>
                  </a:extLst>
                </p:cNvPr>
                <p:cNvPicPr/>
                <p:nvPr/>
              </p:nvPicPr>
              <p:blipFill>
                <a:blip r:embed="rId31"/>
                <a:stretch>
                  <a:fillRect/>
                </a:stretch>
              </p:blipFill>
              <p:spPr>
                <a:xfrm>
                  <a:off x="6465509" y="4589172"/>
                  <a:ext cx="2232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2" name="Ink 41">
                  <a:extLst>
                    <a:ext uri="{FF2B5EF4-FFF2-40B4-BE49-F238E27FC236}">
                      <a16:creationId xmlns:a16="http://schemas.microsoft.com/office/drawing/2014/main" id="{DE856138-6FE8-B881-C34C-714C5BEA4B9D}"/>
                    </a:ext>
                  </a:extLst>
                </p14:cNvPr>
                <p14:cNvContentPartPr/>
                <p14:nvPr/>
              </p14:nvContentPartPr>
              <p14:xfrm>
                <a:off x="6432389" y="4673412"/>
                <a:ext cx="172080" cy="5400"/>
              </p14:xfrm>
            </p:contentPart>
          </mc:Choice>
          <mc:Fallback xmlns="">
            <p:pic>
              <p:nvPicPr>
                <p:cNvPr id="42" name="Ink 41">
                  <a:extLst>
                    <a:ext uri="{FF2B5EF4-FFF2-40B4-BE49-F238E27FC236}">
                      <a16:creationId xmlns:a16="http://schemas.microsoft.com/office/drawing/2014/main" id="{DE856138-6FE8-B881-C34C-714C5BEA4B9D}"/>
                    </a:ext>
                  </a:extLst>
                </p:cNvPr>
                <p:cNvPicPr/>
                <p:nvPr/>
              </p:nvPicPr>
              <p:blipFill>
                <a:blip r:embed="rId33"/>
                <a:stretch>
                  <a:fillRect/>
                </a:stretch>
              </p:blipFill>
              <p:spPr>
                <a:xfrm>
                  <a:off x="6426269" y="4667292"/>
                  <a:ext cx="184320" cy="17640"/>
                </a:xfrm>
                <a:prstGeom prst="rect">
                  <a:avLst/>
                </a:prstGeom>
              </p:spPr>
            </p:pic>
          </mc:Fallback>
        </mc:AlternateContent>
      </p:grpSp>
      <p:grpSp>
        <p:nvGrpSpPr>
          <p:cNvPr id="53" name="Group 52">
            <a:extLst>
              <a:ext uri="{FF2B5EF4-FFF2-40B4-BE49-F238E27FC236}">
                <a16:creationId xmlns:a16="http://schemas.microsoft.com/office/drawing/2014/main" id="{3BABB52B-9F3D-F2FB-E79D-976FA53015E5}"/>
              </a:ext>
            </a:extLst>
          </p:cNvPr>
          <p:cNvGrpSpPr/>
          <p:nvPr/>
        </p:nvGrpSpPr>
        <p:grpSpPr>
          <a:xfrm>
            <a:off x="7170029" y="4470372"/>
            <a:ext cx="645480" cy="332280"/>
            <a:chOff x="7170029" y="4470372"/>
            <a:chExt cx="645480" cy="332280"/>
          </a:xfrm>
        </p:grpSpPr>
        <mc:AlternateContent xmlns:mc="http://schemas.openxmlformats.org/markup-compatibility/2006" xmlns:p14="http://schemas.microsoft.com/office/powerpoint/2010/main">
          <mc:Choice Requires="p14">
            <p:contentPart p14:bwMode="auto" r:id="rId34">
              <p14:nvContentPartPr>
                <p14:cNvPr id="44" name="Ink 43">
                  <a:extLst>
                    <a:ext uri="{FF2B5EF4-FFF2-40B4-BE49-F238E27FC236}">
                      <a16:creationId xmlns:a16="http://schemas.microsoft.com/office/drawing/2014/main" id="{39F30B19-DAE1-801C-E32A-83A4C2AB9881}"/>
                    </a:ext>
                  </a:extLst>
                </p14:cNvPr>
                <p14:cNvContentPartPr/>
                <p14:nvPr/>
              </p14:nvContentPartPr>
              <p14:xfrm>
                <a:off x="7172189" y="4516812"/>
                <a:ext cx="19440" cy="257760"/>
              </p14:xfrm>
            </p:contentPart>
          </mc:Choice>
          <mc:Fallback xmlns="">
            <p:pic>
              <p:nvPicPr>
                <p:cNvPr id="44" name="Ink 43">
                  <a:extLst>
                    <a:ext uri="{FF2B5EF4-FFF2-40B4-BE49-F238E27FC236}">
                      <a16:creationId xmlns:a16="http://schemas.microsoft.com/office/drawing/2014/main" id="{39F30B19-DAE1-801C-E32A-83A4C2AB9881}"/>
                    </a:ext>
                  </a:extLst>
                </p:cNvPr>
                <p:cNvPicPr/>
                <p:nvPr/>
              </p:nvPicPr>
              <p:blipFill>
                <a:blip r:embed="rId35"/>
                <a:stretch>
                  <a:fillRect/>
                </a:stretch>
              </p:blipFill>
              <p:spPr>
                <a:xfrm>
                  <a:off x="7166069" y="4510692"/>
                  <a:ext cx="3168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5" name="Ink 44">
                  <a:extLst>
                    <a:ext uri="{FF2B5EF4-FFF2-40B4-BE49-F238E27FC236}">
                      <a16:creationId xmlns:a16="http://schemas.microsoft.com/office/drawing/2014/main" id="{682914BD-0949-CC06-5DA0-094033FC7110}"/>
                    </a:ext>
                  </a:extLst>
                </p14:cNvPr>
                <p14:cNvContentPartPr/>
                <p14:nvPr/>
              </p14:nvContentPartPr>
              <p14:xfrm>
                <a:off x="7170029" y="4495572"/>
                <a:ext cx="116280" cy="260280"/>
              </p14:xfrm>
            </p:contentPart>
          </mc:Choice>
          <mc:Fallback xmlns="">
            <p:pic>
              <p:nvPicPr>
                <p:cNvPr id="45" name="Ink 44">
                  <a:extLst>
                    <a:ext uri="{FF2B5EF4-FFF2-40B4-BE49-F238E27FC236}">
                      <a16:creationId xmlns:a16="http://schemas.microsoft.com/office/drawing/2014/main" id="{682914BD-0949-CC06-5DA0-094033FC7110}"/>
                    </a:ext>
                  </a:extLst>
                </p:cNvPr>
                <p:cNvPicPr/>
                <p:nvPr/>
              </p:nvPicPr>
              <p:blipFill>
                <a:blip r:embed="rId37"/>
                <a:stretch>
                  <a:fillRect/>
                </a:stretch>
              </p:blipFill>
              <p:spPr>
                <a:xfrm>
                  <a:off x="7163909" y="4489452"/>
                  <a:ext cx="12852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6" name="Ink 45">
                  <a:extLst>
                    <a:ext uri="{FF2B5EF4-FFF2-40B4-BE49-F238E27FC236}">
                      <a16:creationId xmlns:a16="http://schemas.microsoft.com/office/drawing/2014/main" id="{C11B9D11-FAA3-401C-2826-1D4E1AF2A00D}"/>
                    </a:ext>
                  </a:extLst>
                </p14:cNvPr>
                <p14:cNvContentPartPr/>
                <p14:nvPr/>
              </p14:nvContentPartPr>
              <p14:xfrm>
                <a:off x="7332749" y="4721652"/>
                <a:ext cx="11160" cy="81000"/>
              </p14:xfrm>
            </p:contentPart>
          </mc:Choice>
          <mc:Fallback xmlns="">
            <p:pic>
              <p:nvPicPr>
                <p:cNvPr id="46" name="Ink 45">
                  <a:extLst>
                    <a:ext uri="{FF2B5EF4-FFF2-40B4-BE49-F238E27FC236}">
                      <a16:creationId xmlns:a16="http://schemas.microsoft.com/office/drawing/2014/main" id="{C11B9D11-FAA3-401C-2826-1D4E1AF2A00D}"/>
                    </a:ext>
                  </a:extLst>
                </p:cNvPr>
                <p:cNvPicPr/>
                <p:nvPr/>
              </p:nvPicPr>
              <p:blipFill>
                <a:blip r:embed="rId39"/>
                <a:stretch>
                  <a:fillRect/>
                </a:stretch>
              </p:blipFill>
              <p:spPr>
                <a:xfrm>
                  <a:off x="7326629" y="4715532"/>
                  <a:ext cx="2340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8" name="Ink 47">
                  <a:extLst>
                    <a:ext uri="{FF2B5EF4-FFF2-40B4-BE49-F238E27FC236}">
                      <a16:creationId xmlns:a16="http://schemas.microsoft.com/office/drawing/2014/main" id="{35C8E2FE-14ED-1907-0E8C-647DA063C908}"/>
                    </a:ext>
                  </a:extLst>
                </p14:cNvPr>
                <p14:cNvContentPartPr/>
                <p14:nvPr/>
              </p14:nvContentPartPr>
              <p14:xfrm>
                <a:off x="7446869" y="4670172"/>
                <a:ext cx="18720" cy="23760"/>
              </p14:xfrm>
            </p:contentPart>
          </mc:Choice>
          <mc:Fallback xmlns="">
            <p:pic>
              <p:nvPicPr>
                <p:cNvPr id="48" name="Ink 47">
                  <a:extLst>
                    <a:ext uri="{FF2B5EF4-FFF2-40B4-BE49-F238E27FC236}">
                      <a16:creationId xmlns:a16="http://schemas.microsoft.com/office/drawing/2014/main" id="{35C8E2FE-14ED-1907-0E8C-647DA063C908}"/>
                    </a:ext>
                  </a:extLst>
                </p:cNvPr>
                <p:cNvPicPr/>
                <p:nvPr/>
              </p:nvPicPr>
              <p:blipFill>
                <a:blip r:embed="rId41"/>
                <a:stretch>
                  <a:fillRect/>
                </a:stretch>
              </p:blipFill>
              <p:spPr>
                <a:xfrm>
                  <a:off x="7440749" y="4664052"/>
                  <a:ext cx="309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0" name="Ink 49">
                  <a:extLst>
                    <a:ext uri="{FF2B5EF4-FFF2-40B4-BE49-F238E27FC236}">
                      <a16:creationId xmlns:a16="http://schemas.microsoft.com/office/drawing/2014/main" id="{53CA4632-9DF9-4CAE-AD0D-D8C554044784}"/>
                    </a:ext>
                  </a:extLst>
                </p14:cNvPr>
                <p14:cNvContentPartPr/>
                <p14:nvPr/>
              </p14:nvContentPartPr>
              <p14:xfrm>
                <a:off x="7585829" y="4503852"/>
                <a:ext cx="17640" cy="282960"/>
              </p14:xfrm>
            </p:contentPart>
          </mc:Choice>
          <mc:Fallback xmlns="">
            <p:pic>
              <p:nvPicPr>
                <p:cNvPr id="50" name="Ink 49">
                  <a:extLst>
                    <a:ext uri="{FF2B5EF4-FFF2-40B4-BE49-F238E27FC236}">
                      <a16:creationId xmlns:a16="http://schemas.microsoft.com/office/drawing/2014/main" id="{53CA4632-9DF9-4CAE-AD0D-D8C554044784}"/>
                    </a:ext>
                  </a:extLst>
                </p:cNvPr>
                <p:cNvPicPr/>
                <p:nvPr/>
              </p:nvPicPr>
              <p:blipFill>
                <a:blip r:embed="rId43"/>
                <a:stretch>
                  <a:fillRect/>
                </a:stretch>
              </p:blipFill>
              <p:spPr>
                <a:xfrm>
                  <a:off x="7579709" y="4497732"/>
                  <a:ext cx="29880"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1" name="Ink 50">
                  <a:extLst>
                    <a:ext uri="{FF2B5EF4-FFF2-40B4-BE49-F238E27FC236}">
                      <a16:creationId xmlns:a16="http://schemas.microsoft.com/office/drawing/2014/main" id="{F8CD2AE2-2EF2-1D60-087A-D40B54C8BFDE}"/>
                    </a:ext>
                  </a:extLst>
                </p14:cNvPr>
                <p14:cNvContentPartPr/>
                <p14:nvPr/>
              </p14:nvContentPartPr>
              <p14:xfrm>
                <a:off x="7617149" y="4470372"/>
                <a:ext cx="108720" cy="294120"/>
              </p14:xfrm>
            </p:contentPart>
          </mc:Choice>
          <mc:Fallback xmlns="">
            <p:pic>
              <p:nvPicPr>
                <p:cNvPr id="51" name="Ink 50">
                  <a:extLst>
                    <a:ext uri="{FF2B5EF4-FFF2-40B4-BE49-F238E27FC236}">
                      <a16:creationId xmlns:a16="http://schemas.microsoft.com/office/drawing/2014/main" id="{F8CD2AE2-2EF2-1D60-087A-D40B54C8BFDE}"/>
                    </a:ext>
                  </a:extLst>
                </p:cNvPr>
                <p:cNvPicPr/>
                <p:nvPr/>
              </p:nvPicPr>
              <p:blipFill>
                <a:blip r:embed="rId45"/>
                <a:stretch>
                  <a:fillRect/>
                </a:stretch>
              </p:blipFill>
              <p:spPr>
                <a:xfrm>
                  <a:off x="7611029" y="4464252"/>
                  <a:ext cx="12096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2" name="Ink 51">
                  <a:extLst>
                    <a:ext uri="{FF2B5EF4-FFF2-40B4-BE49-F238E27FC236}">
                      <a16:creationId xmlns:a16="http://schemas.microsoft.com/office/drawing/2014/main" id="{C714B702-CD4E-0B4C-F27D-FBCED126F768}"/>
                    </a:ext>
                  </a:extLst>
                </p14:cNvPr>
                <p14:cNvContentPartPr/>
                <p14:nvPr/>
              </p14:nvContentPartPr>
              <p14:xfrm>
                <a:off x="7747829" y="4712292"/>
                <a:ext cx="67680" cy="88560"/>
              </p14:xfrm>
            </p:contentPart>
          </mc:Choice>
          <mc:Fallback xmlns="">
            <p:pic>
              <p:nvPicPr>
                <p:cNvPr id="52" name="Ink 51">
                  <a:extLst>
                    <a:ext uri="{FF2B5EF4-FFF2-40B4-BE49-F238E27FC236}">
                      <a16:creationId xmlns:a16="http://schemas.microsoft.com/office/drawing/2014/main" id="{C714B702-CD4E-0B4C-F27D-FBCED126F768}"/>
                    </a:ext>
                  </a:extLst>
                </p:cNvPr>
                <p:cNvPicPr/>
                <p:nvPr/>
              </p:nvPicPr>
              <p:blipFill>
                <a:blip r:embed="rId47"/>
                <a:stretch>
                  <a:fillRect/>
                </a:stretch>
              </p:blipFill>
              <p:spPr>
                <a:xfrm>
                  <a:off x="7741709" y="4706172"/>
                  <a:ext cx="79920" cy="100800"/>
                </a:xfrm>
                <a:prstGeom prst="rect">
                  <a:avLst/>
                </a:prstGeom>
              </p:spPr>
            </p:pic>
          </mc:Fallback>
        </mc:AlternateContent>
      </p:grpSp>
      <p:grpSp>
        <p:nvGrpSpPr>
          <p:cNvPr id="56" name="Group 55">
            <a:extLst>
              <a:ext uri="{FF2B5EF4-FFF2-40B4-BE49-F238E27FC236}">
                <a16:creationId xmlns:a16="http://schemas.microsoft.com/office/drawing/2014/main" id="{BBB6D0CA-2B55-EF59-A885-71E7FC4F0A0D}"/>
              </a:ext>
            </a:extLst>
          </p:cNvPr>
          <p:cNvGrpSpPr/>
          <p:nvPr/>
        </p:nvGrpSpPr>
        <p:grpSpPr>
          <a:xfrm>
            <a:off x="8306909" y="4603212"/>
            <a:ext cx="106560" cy="179640"/>
            <a:chOff x="8306909" y="4603212"/>
            <a:chExt cx="106560" cy="179640"/>
          </a:xfrm>
        </p:grpSpPr>
        <mc:AlternateContent xmlns:mc="http://schemas.openxmlformats.org/markup-compatibility/2006" xmlns:p14="http://schemas.microsoft.com/office/powerpoint/2010/main">
          <mc:Choice Requires="p14">
            <p:contentPart p14:bwMode="auto" r:id="rId48">
              <p14:nvContentPartPr>
                <p14:cNvPr id="54" name="Ink 53">
                  <a:extLst>
                    <a:ext uri="{FF2B5EF4-FFF2-40B4-BE49-F238E27FC236}">
                      <a16:creationId xmlns:a16="http://schemas.microsoft.com/office/drawing/2014/main" id="{68A4C06B-C36F-6C8E-9393-7E796DE58659}"/>
                    </a:ext>
                  </a:extLst>
                </p14:cNvPr>
                <p14:cNvContentPartPr/>
                <p14:nvPr/>
              </p14:nvContentPartPr>
              <p14:xfrm>
                <a:off x="8332109" y="4603212"/>
                <a:ext cx="25920" cy="179640"/>
              </p14:xfrm>
            </p:contentPart>
          </mc:Choice>
          <mc:Fallback xmlns="">
            <p:pic>
              <p:nvPicPr>
                <p:cNvPr id="54" name="Ink 53">
                  <a:extLst>
                    <a:ext uri="{FF2B5EF4-FFF2-40B4-BE49-F238E27FC236}">
                      <a16:creationId xmlns:a16="http://schemas.microsoft.com/office/drawing/2014/main" id="{68A4C06B-C36F-6C8E-9393-7E796DE58659}"/>
                    </a:ext>
                  </a:extLst>
                </p:cNvPr>
                <p:cNvPicPr/>
                <p:nvPr/>
              </p:nvPicPr>
              <p:blipFill>
                <a:blip r:embed="rId49"/>
                <a:stretch>
                  <a:fillRect/>
                </a:stretch>
              </p:blipFill>
              <p:spPr>
                <a:xfrm>
                  <a:off x="8325989" y="4597092"/>
                  <a:ext cx="3816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5" name="Ink 54">
                  <a:extLst>
                    <a:ext uri="{FF2B5EF4-FFF2-40B4-BE49-F238E27FC236}">
                      <a16:creationId xmlns:a16="http://schemas.microsoft.com/office/drawing/2014/main" id="{10F8373F-BD87-C9B0-8E30-C5B46D1EC6F3}"/>
                    </a:ext>
                  </a:extLst>
                </p14:cNvPr>
                <p14:cNvContentPartPr/>
                <p14:nvPr/>
              </p14:nvContentPartPr>
              <p14:xfrm>
                <a:off x="8306909" y="4698972"/>
                <a:ext cx="106560" cy="12600"/>
              </p14:xfrm>
            </p:contentPart>
          </mc:Choice>
          <mc:Fallback xmlns="">
            <p:pic>
              <p:nvPicPr>
                <p:cNvPr id="55" name="Ink 54">
                  <a:extLst>
                    <a:ext uri="{FF2B5EF4-FFF2-40B4-BE49-F238E27FC236}">
                      <a16:creationId xmlns:a16="http://schemas.microsoft.com/office/drawing/2014/main" id="{10F8373F-BD87-C9B0-8E30-C5B46D1EC6F3}"/>
                    </a:ext>
                  </a:extLst>
                </p:cNvPr>
                <p:cNvPicPr/>
                <p:nvPr/>
              </p:nvPicPr>
              <p:blipFill>
                <a:blip r:embed="rId51"/>
                <a:stretch>
                  <a:fillRect/>
                </a:stretch>
              </p:blipFill>
              <p:spPr>
                <a:xfrm>
                  <a:off x="8300789" y="4692852"/>
                  <a:ext cx="118800" cy="24840"/>
                </a:xfrm>
                <a:prstGeom prst="rect">
                  <a:avLst/>
                </a:prstGeom>
              </p:spPr>
            </p:pic>
          </mc:Fallback>
        </mc:AlternateContent>
      </p:grpSp>
      <p:grpSp>
        <p:nvGrpSpPr>
          <p:cNvPr id="67" name="Group 66">
            <a:extLst>
              <a:ext uri="{FF2B5EF4-FFF2-40B4-BE49-F238E27FC236}">
                <a16:creationId xmlns:a16="http://schemas.microsoft.com/office/drawing/2014/main" id="{CC3C657F-9D12-84D6-2EA0-BA5E1B76320B}"/>
              </a:ext>
            </a:extLst>
          </p:cNvPr>
          <p:cNvGrpSpPr/>
          <p:nvPr/>
        </p:nvGrpSpPr>
        <p:grpSpPr>
          <a:xfrm>
            <a:off x="8934389" y="4490532"/>
            <a:ext cx="917640" cy="342360"/>
            <a:chOff x="8934389" y="4490532"/>
            <a:chExt cx="917640" cy="342360"/>
          </a:xfrm>
        </p:grpSpPr>
        <mc:AlternateContent xmlns:mc="http://schemas.openxmlformats.org/markup-compatibility/2006" xmlns:p14="http://schemas.microsoft.com/office/powerpoint/2010/main">
          <mc:Choice Requires="p14">
            <p:contentPart p14:bwMode="auto" r:id="rId52">
              <p14:nvContentPartPr>
                <p14:cNvPr id="57" name="Ink 56">
                  <a:extLst>
                    <a:ext uri="{FF2B5EF4-FFF2-40B4-BE49-F238E27FC236}">
                      <a16:creationId xmlns:a16="http://schemas.microsoft.com/office/drawing/2014/main" id="{6929B63F-E29B-F0DE-668D-E1C76F9BF22D}"/>
                    </a:ext>
                  </a:extLst>
                </p14:cNvPr>
                <p14:cNvContentPartPr/>
                <p14:nvPr/>
              </p14:nvContentPartPr>
              <p14:xfrm>
                <a:off x="8934389" y="4528692"/>
                <a:ext cx="12240" cy="247680"/>
              </p14:xfrm>
            </p:contentPart>
          </mc:Choice>
          <mc:Fallback xmlns="">
            <p:pic>
              <p:nvPicPr>
                <p:cNvPr id="57" name="Ink 56">
                  <a:extLst>
                    <a:ext uri="{FF2B5EF4-FFF2-40B4-BE49-F238E27FC236}">
                      <a16:creationId xmlns:a16="http://schemas.microsoft.com/office/drawing/2014/main" id="{6929B63F-E29B-F0DE-668D-E1C76F9BF22D}"/>
                    </a:ext>
                  </a:extLst>
                </p:cNvPr>
                <p:cNvPicPr/>
                <p:nvPr/>
              </p:nvPicPr>
              <p:blipFill>
                <a:blip r:embed="rId53"/>
                <a:stretch>
                  <a:fillRect/>
                </a:stretch>
              </p:blipFill>
              <p:spPr>
                <a:xfrm>
                  <a:off x="8928269" y="4522572"/>
                  <a:ext cx="2448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8" name="Ink 57">
                  <a:extLst>
                    <a:ext uri="{FF2B5EF4-FFF2-40B4-BE49-F238E27FC236}">
                      <a16:creationId xmlns:a16="http://schemas.microsoft.com/office/drawing/2014/main" id="{79A34814-1B52-A6E6-03C1-A6E36811E731}"/>
                    </a:ext>
                  </a:extLst>
                </p14:cNvPr>
                <p14:cNvContentPartPr/>
                <p14:nvPr/>
              </p14:nvContentPartPr>
              <p14:xfrm>
                <a:off x="8943029" y="4507452"/>
                <a:ext cx="110520" cy="276840"/>
              </p14:xfrm>
            </p:contentPart>
          </mc:Choice>
          <mc:Fallback xmlns="">
            <p:pic>
              <p:nvPicPr>
                <p:cNvPr id="58" name="Ink 57">
                  <a:extLst>
                    <a:ext uri="{FF2B5EF4-FFF2-40B4-BE49-F238E27FC236}">
                      <a16:creationId xmlns:a16="http://schemas.microsoft.com/office/drawing/2014/main" id="{79A34814-1B52-A6E6-03C1-A6E36811E731}"/>
                    </a:ext>
                  </a:extLst>
                </p:cNvPr>
                <p:cNvPicPr/>
                <p:nvPr/>
              </p:nvPicPr>
              <p:blipFill>
                <a:blip r:embed="rId55"/>
                <a:stretch>
                  <a:fillRect/>
                </a:stretch>
              </p:blipFill>
              <p:spPr>
                <a:xfrm>
                  <a:off x="8936909" y="4501332"/>
                  <a:ext cx="12276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9" name="Ink 58">
                  <a:extLst>
                    <a:ext uri="{FF2B5EF4-FFF2-40B4-BE49-F238E27FC236}">
                      <a16:creationId xmlns:a16="http://schemas.microsoft.com/office/drawing/2014/main" id="{43510B5E-DA7F-B0D2-1374-E8F2C87E295C}"/>
                    </a:ext>
                  </a:extLst>
                </p14:cNvPr>
                <p14:cNvContentPartPr/>
                <p14:nvPr/>
              </p14:nvContentPartPr>
              <p14:xfrm>
                <a:off x="9094589" y="4709772"/>
                <a:ext cx="85680" cy="123120"/>
              </p14:xfrm>
            </p:contentPart>
          </mc:Choice>
          <mc:Fallback xmlns="">
            <p:pic>
              <p:nvPicPr>
                <p:cNvPr id="59" name="Ink 58">
                  <a:extLst>
                    <a:ext uri="{FF2B5EF4-FFF2-40B4-BE49-F238E27FC236}">
                      <a16:creationId xmlns:a16="http://schemas.microsoft.com/office/drawing/2014/main" id="{43510B5E-DA7F-B0D2-1374-E8F2C87E295C}"/>
                    </a:ext>
                  </a:extLst>
                </p:cNvPr>
                <p:cNvPicPr/>
                <p:nvPr/>
              </p:nvPicPr>
              <p:blipFill>
                <a:blip r:embed="rId57"/>
                <a:stretch>
                  <a:fillRect/>
                </a:stretch>
              </p:blipFill>
              <p:spPr>
                <a:xfrm>
                  <a:off x="9088469" y="4703652"/>
                  <a:ext cx="9792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0" name="Ink 59">
                  <a:extLst>
                    <a:ext uri="{FF2B5EF4-FFF2-40B4-BE49-F238E27FC236}">
                      <a16:creationId xmlns:a16="http://schemas.microsoft.com/office/drawing/2014/main" id="{04BED95D-3B10-BF4E-839A-0B70C4BCE583}"/>
                    </a:ext>
                  </a:extLst>
                </p14:cNvPr>
                <p14:cNvContentPartPr/>
                <p14:nvPr/>
              </p14:nvContentPartPr>
              <p14:xfrm>
                <a:off x="9252989" y="4645692"/>
                <a:ext cx="28800" cy="30240"/>
              </p14:xfrm>
            </p:contentPart>
          </mc:Choice>
          <mc:Fallback xmlns="">
            <p:pic>
              <p:nvPicPr>
                <p:cNvPr id="60" name="Ink 59">
                  <a:extLst>
                    <a:ext uri="{FF2B5EF4-FFF2-40B4-BE49-F238E27FC236}">
                      <a16:creationId xmlns:a16="http://schemas.microsoft.com/office/drawing/2014/main" id="{04BED95D-3B10-BF4E-839A-0B70C4BCE583}"/>
                    </a:ext>
                  </a:extLst>
                </p:cNvPr>
                <p:cNvPicPr/>
                <p:nvPr/>
              </p:nvPicPr>
              <p:blipFill>
                <a:blip r:embed="rId59"/>
                <a:stretch>
                  <a:fillRect/>
                </a:stretch>
              </p:blipFill>
              <p:spPr>
                <a:xfrm>
                  <a:off x="9246869" y="4639572"/>
                  <a:ext cx="4104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61" name="Ink 60">
                  <a:extLst>
                    <a:ext uri="{FF2B5EF4-FFF2-40B4-BE49-F238E27FC236}">
                      <a16:creationId xmlns:a16="http://schemas.microsoft.com/office/drawing/2014/main" id="{A10CA16A-5442-86ED-7442-B4D09B7D8257}"/>
                    </a:ext>
                  </a:extLst>
                </p14:cNvPr>
                <p14:cNvContentPartPr/>
                <p14:nvPr/>
              </p14:nvContentPartPr>
              <p14:xfrm>
                <a:off x="9391229" y="4539132"/>
                <a:ext cx="17280" cy="250920"/>
              </p14:xfrm>
            </p:contentPart>
          </mc:Choice>
          <mc:Fallback xmlns="">
            <p:pic>
              <p:nvPicPr>
                <p:cNvPr id="61" name="Ink 60">
                  <a:extLst>
                    <a:ext uri="{FF2B5EF4-FFF2-40B4-BE49-F238E27FC236}">
                      <a16:creationId xmlns:a16="http://schemas.microsoft.com/office/drawing/2014/main" id="{A10CA16A-5442-86ED-7442-B4D09B7D8257}"/>
                    </a:ext>
                  </a:extLst>
                </p:cNvPr>
                <p:cNvPicPr/>
                <p:nvPr/>
              </p:nvPicPr>
              <p:blipFill>
                <a:blip r:embed="rId61"/>
                <a:stretch>
                  <a:fillRect/>
                </a:stretch>
              </p:blipFill>
              <p:spPr>
                <a:xfrm>
                  <a:off x="9385109" y="4533012"/>
                  <a:ext cx="2952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2" name="Ink 61">
                  <a:extLst>
                    <a:ext uri="{FF2B5EF4-FFF2-40B4-BE49-F238E27FC236}">
                      <a16:creationId xmlns:a16="http://schemas.microsoft.com/office/drawing/2014/main" id="{E7C11474-CE6D-93A3-7F31-CD946C543E4A}"/>
                    </a:ext>
                  </a:extLst>
                </p14:cNvPr>
                <p14:cNvContentPartPr/>
                <p14:nvPr/>
              </p14:nvContentPartPr>
              <p14:xfrm>
                <a:off x="9405629" y="4490532"/>
                <a:ext cx="92880" cy="302400"/>
              </p14:xfrm>
            </p:contentPart>
          </mc:Choice>
          <mc:Fallback xmlns="">
            <p:pic>
              <p:nvPicPr>
                <p:cNvPr id="62" name="Ink 61">
                  <a:extLst>
                    <a:ext uri="{FF2B5EF4-FFF2-40B4-BE49-F238E27FC236}">
                      <a16:creationId xmlns:a16="http://schemas.microsoft.com/office/drawing/2014/main" id="{E7C11474-CE6D-93A3-7F31-CD946C543E4A}"/>
                    </a:ext>
                  </a:extLst>
                </p:cNvPr>
                <p:cNvPicPr/>
                <p:nvPr/>
              </p:nvPicPr>
              <p:blipFill>
                <a:blip r:embed="rId63"/>
                <a:stretch>
                  <a:fillRect/>
                </a:stretch>
              </p:blipFill>
              <p:spPr>
                <a:xfrm>
                  <a:off x="9399509" y="4484412"/>
                  <a:ext cx="10512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3" name="Ink 62">
                  <a:extLst>
                    <a:ext uri="{FF2B5EF4-FFF2-40B4-BE49-F238E27FC236}">
                      <a16:creationId xmlns:a16="http://schemas.microsoft.com/office/drawing/2014/main" id="{C082B854-AADA-D9CA-B502-64B23D1FECAD}"/>
                    </a:ext>
                  </a:extLst>
                </p14:cNvPr>
                <p14:cNvContentPartPr/>
                <p14:nvPr/>
              </p14:nvContentPartPr>
              <p14:xfrm>
                <a:off x="9537389" y="4720572"/>
                <a:ext cx="70560" cy="109440"/>
              </p14:xfrm>
            </p:contentPart>
          </mc:Choice>
          <mc:Fallback xmlns="">
            <p:pic>
              <p:nvPicPr>
                <p:cNvPr id="63" name="Ink 62">
                  <a:extLst>
                    <a:ext uri="{FF2B5EF4-FFF2-40B4-BE49-F238E27FC236}">
                      <a16:creationId xmlns:a16="http://schemas.microsoft.com/office/drawing/2014/main" id="{C082B854-AADA-D9CA-B502-64B23D1FECAD}"/>
                    </a:ext>
                  </a:extLst>
                </p:cNvPr>
                <p:cNvPicPr/>
                <p:nvPr/>
              </p:nvPicPr>
              <p:blipFill>
                <a:blip r:embed="rId65"/>
                <a:stretch>
                  <a:fillRect/>
                </a:stretch>
              </p:blipFill>
              <p:spPr>
                <a:xfrm>
                  <a:off x="9531269" y="4714452"/>
                  <a:ext cx="8280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65" name="Ink 64">
                  <a:extLst>
                    <a:ext uri="{FF2B5EF4-FFF2-40B4-BE49-F238E27FC236}">
                      <a16:creationId xmlns:a16="http://schemas.microsoft.com/office/drawing/2014/main" id="{5AECA7E7-EC9B-8A26-99CE-FDB9ED70A60F}"/>
                    </a:ext>
                  </a:extLst>
                </p14:cNvPr>
                <p14:cNvContentPartPr/>
                <p14:nvPr/>
              </p14:nvContentPartPr>
              <p14:xfrm>
                <a:off x="9736469" y="4612932"/>
                <a:ext cx="17640" cy="130680"/>
              </p14:xfrm>
            </p:contentPart>
          </mc:Choice>
          <mc:Fallback xmlns="">
            <p:pic>
              <p:nvPicPr>
                <p:cNvPr id="65" name="Ink 64">
                  <a:extLst>
                    <a:ext uri="{FF2B5EF4-FFF2-40B4-BE49-F238E27FC236}">
                      <a16:creationId xmlns:a16="http://schemas.microsoft.com/office/drawing/2014/main" id="{5AECA7E7-EC9B-8A26-99CE-FDB9ED70A60F}"/>
                    </a:ext>
                  </a:extLst>
                </p:cNvPr>
                <p:cNvPicPr/>
                <p:nvPr/>
              </p:nvPicPr>
              <p:blipFill>
                <a:blip r:embed="rId67"/>
                <a:stretch>
                  <a:fillRect/>
                </a:stretch>
              </p:blipFill>
              <p:spPr>
                <a:xfrm>
                  <a:off x="9730349" y="4606812"/>
                  <a:ext cx="2988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66" name="Ink 65">
                  <a:extLst>
                    <a:ext uri="{FF2B5EF4-FFF2-40B4-BE49-F238E27FC236}">
                      <a16:creationId xmlns:a16="http://schemas.microsoft.com/office/drawing/2014/main" id="{5D4D8051-EDAF-40D8-F5A4-4B45CD344C79}"/>
                    </a:ext>
                  </a:extLst>
                </p14:cNvPr>
                <p14:cNvContentPartPr/>
                <p14:nvPr/>
              </p14:nvContentPartPr>
              <p14:xfrm>
                <a:off x="9698669" y="4679172"/>
                <a:ext cx="153360" cy="20880"/>
              </p14:xfrm>
            </p:contentPart>
          </mc:Choice>
          <mc:Fallback xmlns="">
            <p:pic>
              <p:nvPicPr>
                <p:cNvPr id="66" name="Ink 65">
                  <a:extLst>
                    <a:ext uri="{FF2B5EF4-FFF2-40B4-BE49-F238E27FC236}">
                      <a16:creationId xmlns:a16="http://schemas.microsoft.com/office/drawing/2014/main" id="{5D4D8051-EDAF-40D8-F5A4-4B45CD344C79}"/>
                    </a:ext>
                  </a:extLst>
                </p:cNvPr>
                <p:cNvPicPr/>
                <p:nvPr/>
              </p:nvPicPr>
              <p:blipFill>
                <a:blip r:embed="rId69"/>
                <a:stretch>
                  <a:fillRect/>
                </a:stretch>
              </p:blipFill>
              <p:spPr>
                <a:xfrm>
                  <a:off x="9692549" y="4673052"/>
                  <a:ext cx="165600" cy="33120"/>
                </a:xfrm>
                <a:prstGeom prst="rect">
                  <a:avLst/>
                </a:prstGeom>
              </p:spPr>
            </p:pic>
          </mc:Fallback>
        </mc:AlternateContent>
      </p:grpSp>
      <p:grpSp>
        <p:nvGrpSpPr>
          <p:cNvPr id="75" name="Group 74">
            <a:extLst>
              <a:ext uri="{FF2B5EF4-FFF2-40B4-BE49-F238E27FC236}">
                <a16:creationId xmlns:a16="http://schemas.microsoft.com/office/drawing/2014/main" id="{9282CF55-85B5-AF65-DC4A-E482046CEA65}"/>
              </a:ext>
            </a:extLst>
          </p:cNvPr>
          <p:cNvGrpSpPr/>
          <p:nvPr/>
        </p:nvGrpSpPr>
        <p:grpSpPr>
          <a:xfrm>
            <a:off x="10539269" y="4501332"/>
            <a:ext cx="273240" cy="322920"/>
            <a:chOff x="10539269" y="4501332"/>
            <a:chExt cx="273240" cy="322920"/>
          </a:xfrm>
        </p:grpSpPr>
        <mc:AlternateContent xmlns:mc="http://schemas.openxmlformats.org/markup-compatibility/2006" xmlns:p14="http://schemas.microsoft.com/office/powerpoint/2010/main">
          <mc:Choice Requires="p14">
            <p:contentPart p14:bwMode="auto" r:id="rId70">
              <p14:nvContentPartPr>
                <p14:cNvPr id="68" name="Ink 67">
                  <a:extLst>
                    <a:ext uri="{FF2B5EF4-FFF2-40B4-BE49-F238E27FC236}">
                      <a16:creationId xmlns:a16="http://schemas.microsoft.com/office/drawing/2014/main" id="{D5F6D790-74FC-568E-EC91-27B346291FE1}"/>
                    </a:ext>
                  </a:extLst>
                </p14:cNvPr>
                <p14:cNvContentPartPr/>
                <p14:nvPr/>
              </p14:nvContentPartPr>
              <p14:xfrm>
                <a:off x="10539269" y="4501332"/>
                <a:ext cx="111960" cy="317520"/>
              </p14:xfrm>
            </p:contentPart>
          </mc:Choice>
          <mc:Fallback xmlns="">
            <p:pic>
              <p:nvPicPr>
                <p:cNvPr id="68" name="Ink 67">
                  <a:extLst>
                    <a:ext uri="{FF2B5EF4-FFF2-40B4-BE49-F238E27FC236}">
                      <a16:creationId xmlns:a16="http://schemas.microsoft.com/office/drawing/2014/main" id="{D5F6D790-74FC-568E-EC91-27B346291FE1}"/>
                    </a:ext>
                  </a:extLst>
                </p:cNvPr>
                <p:cNvPicPr/>
                <p:nvPr/>
              </p:nvPicPr>
              <p:blipFill>
                <a:blip r:embed="rId71"/>
                <a:stretch>
                  <a:fillRect/>
                </a:stretch>
              </p:blipFill>
              <p:spPr>
                <a:xfrm>
                  <a:off x="10533149" y="4495212"/>
                  <a:ext cx="124200" cy="3297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69" name="Ink 68">
                  <a:extLst>
                    <a:ext uri="{FF2B5EF4-FFF2-40B4-BE49-F238E27FC236}">
                      <a16:creationId xmlns:a16="http://schemas.microsoft.com/office/drawing/2014/main" id="{2F8EDC30-E521-FC3E-B8D5-BBB9A64CEFE4}"/>
                    </a:ext>
                  </a:extLst>
                </p14:cNvPr>
                <p14:cNvContentPartPr/>
                <p14:nvPr/>
              </p14:nvContentPartPr>
              <p14:xfrm>
                <a:off x="10714229" y="4743612"/>
                <a:ext cx="11160" cy="80640"/>
              </p14:xfrm>
            </p:contentPart>
          </mc:Choice>
          <mc:Fallback xmlns="">
            <p:pic>
              <p:nvPicPr>
                <p:cNvPr id="69" name="Ink 68">
                  <a:extLst>
                    <a:ext uri="{FF2B5EF4-FFF2-40B4-BE49-F238E27FC236}">
                      <a16:creationId xmlns:a16="http://schemas.microsoft.com/office/drawing/2014/main" id="{2F8EDC30-E521-FC3E-B8D5-BBB9A64CEFE4}"/>
                    </a:ext>
                  </a:extLst>
                </p:cNvPr>
                <p:cNvPicPr/>
                <p:nvPr/>
              </p:nvPicPr>
              <p:blipFill>
                <a:blip r:embed="rId73"/>
                <a:stretch>
                  <a:fillRect/>
                </a:stretch>
              </p:blipFill>
              <p:spPr>
                <a:xfrm>
                  <a:off x="10708109" y="4737492"/>
                  <a:ext cx="2340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70" name="Ink 69">
                  <a:extLst>
                    <a:ext uri="{FF2B5EF4-FFF2-40B4-BE49-F238E27FC236}">
                      <a16:creationId xmlns:a16="http://schemas.microsoft.com/office/drawing/2014/main" id="{474FE880-E644-0657-F9E0-3ADFE92542F3}"/>
                    </a:ext>
                  </a:extLst>
                </p14:cNvPr>
                <p14:cNvContentPartPr/>
                <p14:nvPr/>
              </p14:nvContentPartPr>
              <p14:xfrm>
                <a:off x="10792349" y="4667292"/>
                <a:ext cx="20160" cy="44280"/>
              </p14:xfrm>
            </p:contentPart>
          </mc:Choice>
          <mc:Fallback xmlns="">
            <p:pic>
              <p:nvPicPr>
                <p:cNvPr id="70" name="Ink 69">
                  <a:extLst>
                    <a:ext uri="{FF2B5EF4-FFF2-40B4-BE49-F238E27FC236}">
                      <a16:creationId xmlns:a16="http://schemas.microsoft.com/office/drawing/2014/main" id="{474FE880-E644-0657-F9E0-3ADFE92542F3}"/>
                    </a:ext>
                  </a:extLst>
                </p:cNvPr>
                <p:cNvPicPr/>
                <p:nvPr/>
              </p:nvPicPr>
              <p:blipFill>
                <a:blip r:embed="rId75"/>
                <a:stretch>
                  <a:fillRect/>
                </a:stretch>
              </p:blipFill>
              <p:spPr>
                <a:xfrm>
                  <a:off x="10786229" y="4661172"/>
                  <a:ext cx="32400" cy="56520"/>
                </a:xfrm>
                <a:prstGeom prst="rect">
                  <a:avLst/>
                </a:prstGeom>
              </p:spPr>
            </p:pic>
          </mc:Fallback>
        </mc:AlternateContent>
      </p:grpSp>
      <p:grpSp>
        <p:nvGrpSpPr>
          <p:cNvPr id="74" name="Group 73">
            <a:extLst>
              <a:ext uri="{FF2B5EF4-FFF2-40B4-BE49-F238E27FC236}">
                <a16:creationId xmlns:a16="http://schemas.microsoft.com/office/drawing/2014/main" id="{E3DAB146-6424-BB3C-1403-18D8D9898F93}"/>
              </a:ext>
            </a:extLst>
          </p:cNvPr>
          <p:cNvGrpSpPr/>
          <p:nvPr/>
        </p:nvGrpSpPr>
        <p:grpSpPr>
          <a:xfrm>
            <a:off x="10964069" y="4520412"/>
            <a:ext cx="232560" cy="320040"/>
            <a:chOff x="10964069" y="4520412"/>
            <a:chExt cx="232560" cy="320040"/>
          </a:xfrm>
        </p:grpSpPr>
        <mc:AlternateContent xmlns:mc="http://schemas.openxmlformats.org/markup-compatibility/2006" xmlns:p14="http://schemas.microsoft.com/office/powerpoint/2010/main">
          <mc:Choice Requires="p14">
            <p:contentPart p14:bwMode="auto" r:id="rId76">
              <p14:nvContentPartPr>
                <p14:cNvPr id="71" name="Ink 70">
                  <a:extLst>
                    <a:ext uri="{FF2B5EF4-FFF2-40B4-BE49-F238E27FC236}">
                      <a16:creationId xmlns:a16="http://schemas.microsoft.com/office/drawing/2014/main" id="{0A198120-B82B-5763-36E1-851BF1FB64E6}"/>
                    </a:ext>
                  </a:extLst>
                </p14:cNvPr>
                <p14:cNvContentPartPr/>
                <p14:nvPr/>
              </p14:nvContentPartPr>
              <p14:xfrm>
                <a:off x="10964069" y="4520412"/>
                <a:ext cx="18720" cy="290880"/>
              </p14:xfrm>
            </p:contentPart>
          </mc:Choice>
          <mc:Fallback xmlns="">
            <p:pic>
              <p:nvPicPr>
                <p:cNvPr id="71" name="Ink 70">
                  <a:extLst>
                    <a:ext uri="{FF2B5EF4-FFF2-40B4-BE49-F238E27FC236}">
                      <a16:creationId xmlns:a16="http://schemas.microsoft.com/office/drawing/2014/main" id="{0A198120-B82B-5763-36E1-851BF1FB64E6}"/>
                    </a:ext>
                  </a:extLst>
                </p:cNvPr>
                <p:cNvPicPr/>
                <p:nvPr/>
              </p:nvPicPr>
              <p:blipFill>
                <a:blip r:embed="rId77"/>
                <a:stretch>
                  <a:fillRect/>
                </a:stretch>
              </p:blipFill>
              <p:spPr>
                <a:xfrm>
                  <a:off x="10957949" y="4514292"/>
                  <a:ext cx="3096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72" name="Ink 71">
                  <a:extLst>
                    <a:ext uri="{FF2B5EF4-FFF2-40B4-BE49-F238E27FC236}">
                      <a16:creationId xmlns:a16="http://schemas.microsoft.com/office/drawing/2014/main" id="{04CA1347-776A-377A-64C2-086885E680C2}"/>
                    </a:ext>
                  </a:extLst>
                </p14:cNvPr>
                <p14:cNvContentPartPr/>
                <p14:nvPr/>
              </p14:nvContentPartPr>
              <p14:xfrm>
                <a:off x="10966229" y="4543092"/>
                <a:ext cx="144720" cy="275400"/>
              </p14:xfrm>
            </p:contentPart>
          </mc:Choice>
          <mc:Fallback xmlns="">
            <p:pic>
              <p:nvPicPr>
                <p:cNvPr id="72" name="Ink 71">
                  <a:extLst>
                    <a:ext uri="{FF2B5EF4-FFF2-40B4-BE49-F238E27FC236}">
                      <a16:creationId xmlns:a16="http://schemas.microsoft.com/office/drawing/2014/main" id="{04CA1347-776A-377A-64C2-086885E680C2}"/>
                    </a:ext>
                  </a:extLst>
                </p:cNvPr>
                <p:cNvPicPr/>
                <p:nvPr/>
              </p:nvPicPr>
              <p:blipFill>
                <a:blip r:embed="rId79"/>
                <a:stretch>
                  <a:fillRect/>
                </a:stretch>
              </p:blipFill>
              <p:spPr>
                <a:xfrm>
                  <a:off x="10960109" y="4536972"/>
                  <a:ext cx="156960" cy="2876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73" name="Ink 72">
                  <a:extLst>
                    <a:ext uri="{FF2B5EF4-FFF2-40B4-BE49-F238E27FC236}">
                      <a16:creationId xmlns:a16="http://schemas.microsoft.com/office/drawing/2014/main" id="{523C472C-29F6-6626-1110-425BB04B9F60}"/>
                    </a:ext>
                  </a:extLst>
                </p14:cNvPr>
                <p14:cNvContentPartPr/>
                <p14:nvPr/>
              </p14:nvContentPartPr>
              <p14:xfrm>
                <a:off x="11142989" y="4722372"/>
                <a:ext cx="53640" cy="118080"/>
              </p14:xfrm>
            </p:contentPart>
          </mc:Choice>
          <mc:Fallback xmlns="">
            <p:pic>
              <p:nvPicPr>
                <p:cNvPr id="73" name="Ink 72">
                  <a:extLst>
                    <a:ext uri="{FF2B5EF4-FFF2-40B4-BE49-F238E27FC236}">
                      <a16:creationId xmlns:a16="http://schemas.microsoft.com/office/drawing/2014/main" id="{523C472C-29F6-6626-1110-425BB04B9F60}"/>
                    </a:ext>
                  </a:extLst>
                </p:cNvPr>
                <p:cNvPicPr/>
                <p:nvPr/>
              </p:nvPicPr>
              <p:blipFill>
                <a:blip r:embed="rId81"/>
                <a:stretch>
                  <a:fillRect/>
                </a:stretch>
              </p:blipFill>
              <p:spPr>
                <a:xfrm>
                  <a:off x="11136869" y="4716252"/>
                  <a:ext cx="65880" cy="130320"/>
                </a:xfrm>
                <a:prstGeom prst="rect">
                  <a:avLst/>
                </a:prstGeom>
              </p:spPr>
            </p:pic>
          </mc:Fallback>
        </mc:AlternateContent>
      </p:grpSp>
      <p:grpSp>
        <p:nvGrpSpPr>
          <p:cNvPr id="78" name="Group 77">
            <a:extLst>
              <a:ext uri="{FF2B5EF4-FFF2-40B4-BE49-F238E27FC236}">
                <a16:creationId xmlns:a16="http://schemas.microsoft.com/office/drawing/2014/main" id="{69F04CB9-1972-D97E-0EC7-3F23B05126A7}"/>
              </a:ext>
            </a:extLst>
          </p:cNvPr>
          <p:cNvGrpSpPr/>
          <p:nvPr/>
        </p:nvGrpSpPr>
        <p:grpSpPr>
          <a:xfrm>
            <a:off x="4553909" y="4531212"/>
            <a:ext cx="318240" cy="316080"/>
            <a:chOff x="4553909" y="4531212"/>
            <a:chExt cx="318240" cy="316080"/>
          </a:xfrm>
        </p:grpSpPr>
        <mc:AlternateContent xmlns:mc="http://schemas.openxmlformats.org/markup-compatibility/2006" xmlns:p14="http://schemas.microsoft.com/office/powerpoint/2010/main">
          <mc:Choice Requires="p14">
            <p:contentPart p14:bwMode="auto" r:id="rId82">
              <p14:nvContentPartPr>
                <p14:cNvPr id="76" name="Ink 75">
                  <a:extLst>
                    <a:ext uri="{FF2B5EF4-FFF2-40B4-BE49-F238E27FC236}">
                      <a16:creationId xmlns:a16="http://schemas.microsoft.com/office/drawing/2014/main" id="{F9CC3D22-12B7-A8A7-0F40-2570B382D438}"/>
                    </a:ext>
                  </a:extLst>
                </p14:cNvPr>
                <p14:cNvContentPartPr/>
                <p14:nvPr/>
              </p14:nvContentPartPr>
              <p14:xfrm>
                <a:off x="4553909" y="4531212"/>
                <a:ext cx="186120" cy="197640"/>
              </p14:xfrm>
            </p:contentPart>
          </mc:Choice>
          <mc:Fallback xmlns="">
            <p:pic>
              <p:nvPicPr>
                <p:cNvPr id="76" name="Ink 75">
                  <a:extLst>
                    <a:ext uri="{FF2B5EF4-FFF2-40B4-BE49-F238E27FC236}">
                      <a16:creationId xmlns:a16="http://schemas.microsoft.com/office/drawing/2014/main" id="{F9CC3D22-12B7-A8A7-0F40-2570B382D438}"/>
                    </a:ext>
                  </a:extLst>
                </p:cNvPr>
                <p:cNvPicPr/>
                <p:nvPr/>
              </p:nvPicPr>
              <p:blipFill>
                <a:blip r:embed="rId83"/>
                <a:stretch>
                  <a:fillRect/>
                </a:stretch>
              </p:blipFill>
              <p:spPr>
                <a:xfrm>
                  <a:off x="4547789" y="4525092"/>
                  <a:ext cx="1983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77" name="Ink 76">
                  <a:extLst>
                    <a:ext uri="{FF2B5EF4-FFF2-40B4-BE49-F238E27FC236}">
                      <a16:creationId xmlns:a16="http://schemas.microsoft.com/office/drawing/2014/main" id="{D4D89894-7C75-58B2-128A-F8430199284F}"/>
                    </a:ext>
                  </a:extLst>
                </p14:cNvPr>
                <p14:cNvContentPartPr/>
                <p14:nvPr/>
              </p14:nvContentPartPr>
              <p14:xfrm>
                <a:off x="4767749" y="4748292"/>
                <a:ext cx="104400" cy="99000"/>
              </p14:xfrm>
            </p:contentPart>
          </mc:Choice>
          <mc:Fallback xmlns="">
            <p:pic>
              <p:nvPicPr>
                <p:cNvPr id="77" name="Ink 76">
                  <a:extLst>
                    <a:ext uri="{FF2B5EF4-FFF2-40B4-BE49-F238E27FC236}">
                      <a16:creationId xmlns:a16="http://schemas.microsoft.com/office/drawing/2014/main" id="{D4D89894-7C75-58B2-128A-F8430199284F}"/>
                    </a:ext>
                  </a:extLst>
                </p:cNvPr>
                <p:cNvPicPr/>
                <p:nvPr/>
              </p:nvPicPr>
              <p:blipFill>
                <a:blip r:embed="rId85"/>
                <a:stretch>
                  <a:fillRect/>
                </a:stretch>
              </p:blipFill>
              <p:spPr>
                <a:xfrm>
                  <a:off x="4761629" y="4742172"/>
                  <a:ext cx="116640" cy="111240"/>
                </a:xfrm>
                <a:prstGeom prst="rect">
                  <a:avLst/>
                </a:prstGeom>
              </p:spPr>
            </p:pic>
          </mc:Fallback>
        </mc:AlternateContent>
      </p:grpSp>
      <p:grpSp>
        <p:nvGrpSpPr>
          <p:cNvPr id="81" name="Group 80">
            <a:extLst>
              <a:ext uri="{FF2B5EF4-FFF2-40B4-BE49-F238E27FC236}">
                <a16:creationId xmlns:a16="http://schemas.microsoft.com/office/drawing/2014/main" id="{8BECD928-1898-1636-FAFD-874B9BECD883}"/>
              </a:ext>
            </a:extLst>
          </p:cNvPr>
          <p:cNvGrpSpPr/>
          <p:nvPr/>
        </p:nvGrpSpPr>
        <p:grpSpPr>
          <a:xfrm>
            <a:off x="5621309" y="4481532"/>
            <a:ext cx="250560" cy="326520"/>
            <a:chOff x="5621309" y="4481532"/>
            <a:chExt cx="250560" cy="326520"/>
          </a:xfrm>
        </p:grpSpPr>
        <mc:AlternateContent xmlns:mc="http://schemas.openxmlformats.org/markup-compatibility/2006" xmlns:p14="http://schemas.microsoft.com/office/powerpoint/2010/main">
          <mc:Choice Requires="p14">
            <p:contentPart p14:bwMode="auto" r:id="rId86">
              <p14:nvContentPartPr>
                <p14:cNvPr id="79" name="Ink 78">
                  <a:extLst>
                    <a:ext uri="{FF2B5EF4-FFF2-40B4-BE49-F238E27FC236}">
                      <a16:creationId xmlns:a16="http://schemas.microsoft.com/office/drawing/2014/main" id="{9580B9B1-AF1C-C3E0-48DA-5A33C23846AE}"/>
                    </a:ext>
                  </a:extLst>
                </p14:cNvPr>
                <p14:cNvContentPartPr/>
                <p14:nvPr/>
              </p14:nvContentPartPr>
              <p14:xfrm>
                <a:off x="5621309" y="4481532"/>
                <a:ext cx="148680" cy="244080"/>
              </p14:xfrm>
            </p:contentPart>
          </mc:Choice>
          <mc:Fallback xmlns="">
            <p:pic>
              <p:nvPicPr>
                <p:cNvPr id="79" name="Ink 78">
                  <a:extLst>
                    <a:ext uri="{FF2B5EF4-FFF2-40B4-BE49-F238E27FC236}">
                      <a16:creationId xmlns:a16="http://schemas.microsoft.com/office/drawing/2014/main" id="{9580B9B1-AF1C-C3E0-48DA-5A33C23846AE}"/>
                    </a:ext>
                  </a:extLst>
                </p:cNvPr>
                <p:cNvPicPr/>
                <p:nvPr/>
              </p:nvPicPr>
              <p:blipFill>
                <a:blip r:embed="rId87"/>
                <a:stretch>
                  <a:fillRect/>
                </a:stretch>
              </p:blipFill>
              <p:spPr>
                <a:xfrm>
                  <a:off x="5615189" y="4475412"/>
                  <a:ext cx="16092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80" name="Ink 79">
                  <a:extLst>
                    <a:ext uri="{FF2B5EF4-FFF2-40B4-BE49-F238E27FC236}">
                      <a16:creationId xmlns:a16="http://schemas.microsoft.com/office/drawing/2014/main" id="{B95E4B9A-FA5F-DE06-1BE8-60D1751AA56B}"/>
                    </a:ext>
                  </a:extLst>
                </p14:cNvPr>
                <p14:cNvContentPartPr/>
                <p14:nvPr/>
              </p14:nvContentPartPr>
              <p14:xfrm>
                <a:off x="5812469" y="4679172"/>
                <a:ext cx="59400" cy="128880"/>
              </p14:xfrm>
            </p:contentPart>
          </mc:Choice>
          <mc:Fallback xmlns="">
            <p:pic>
              <p:nvPicPr>
                <p:cNvPr id="80" name="Ink 79">
                  <a:extLst>
                    <a:ext uri="{FF2B5EF4-FFF2-40B4-BE49-F238E27FC236}">
                      <a16:creationId xmlns:a16="http://schemas.microsoft.com/office/drawing/2014/main" id="{B95E4B9A-FA5F-DE06-1BE8-60D1751AA56B}"/>
                    </a:ext>
                  </a:extLst>
                </p:cNvPr>
                <p:cNvPicPr/>
                <p:nvPr/>
              </p:nvPicPr>
              <p:blipFill>
                <a:blip r:embed="rId89"/>
                <a:stretch>
                  <a:fillRect/>
                </a:stretch>
              </p:blipFill>
              <p:spPr>
                <a:xfrm>
                  <a:off x="5806349" y="4673052"/>
                  <a:ext cx="71640" cy="141120"/>
                </a:xfrm>
                <a:prstGeom prst="rect">
                  <a:avLst/>
                </a:prstGeom>
              </p:spPr>
            </p:pic>
          </mc:Fallback>
        </mc:AlternateContent>
      </p:grpSp>
      <p:grpSp>
        <p:nvGrpSpPr>
          <p:cNvPr id="85" name="Group 84">
            <a:extLst>
              <a:ext uri="{FF2B5EF4-FFF2-40B4-BE49-F238E27FC236}">
                <a16:creationId xmlns:a16="http://schemas.microsoft.com/office/drawing/2014/main" id="{3102276D-8C31-D29C-FF82-428CDB47B39C}"/>
              </a:ext>
            </a:extLst>
          </p:cNvPr>
          <p:cNvGrpSpPr/>
          <p:nvPr/>
        </p:nvGrpSpPr>
        <p:grpSpPr>
          <a:xfrm>
            <a:off x="6726509" y="4450212"/>
            <a:ext cx="330840" cy="388800"/>
            <a:chOff x="6726509" y="4450212"/>
            <a:chExt cx="330840" cy="388800"/>
          </a:xfrm>
        </p:grpSpPr>
        <mc:AlternateContent xmlns:mc="http://schemas.openxmlformats.org/markup-compatibility/2006" xmlns:p14="http://schemas.microsoft.com/office/powerpoint/2010/main">
          <mc:Choice Requires="p14">
            <p:contentPart p14:bwMode="auto" r:id="rId90">
              <p14:nvContentPartPr>
                <p14:cNvPr id="82" name="Ink 81">
                  <a:extLst>
                    <a:ext uri="{FF2B5EF4-FFF2-40B4-BE49-F238E27FC236}">
                      <a16:creationId xmlns:a16="http://schemas.microsoft.com/office/drawing/2014/main" id="{BB351E76-0F3D-15C7-83CA-D67876E231A8}"/>
                    </a:ext>
                  </a:extLst>
                </p14:cNvPr>
                <p14:cNvContentPartPr/>
                <p14:nvPr/>
              </p14:nvContentPartPr>
              <p14:xfrm>
                <a:off x="6726509" y="4450212"/>
                <a:ext cx="201600" cy="317160"/>
              </p14:xfrm>
            </p:contentPart>
          </mc:Choice>
          <mc:Fallback xmlns="">
            <p:pic>
              <p:nvPicPr>
                <p:cNvPr id="82" name="Ink 81">
                  <a:extLst>
                    <a:ext uri="{FF2B5EF4-FFF2-40B4-BE49-F238E27FC236}">
                      <a16:creationId xmlns:a16="http://schemas.microsoft.com/office/drawing/2014/main" id="{BB351E76-0F3D-15C7-83CA-D67876E231A8}"/>
                    </a:ext>
                  </a:extLst>
                </p:cNvPr>
                <p:cNvPicPr/>
                <p:nvPr/>
              </p:nvPicPr>
              <p:blipFill>
                <a:blip r:embed="rId91"/>
                <a:stretch>
                  <a:fillRect/>
                </a:stretch>
              </p:blipFill>
              <p:spPr>
                <a:xfrm>
                  <a:off x="6720389" y="4444092"/>
                  <a:ext cx="213840" cy="3294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83" name="Ink 82">
                  <a:extLst>
                    <a:ext uri="{FF2B5EF4-FFF2-40B4-BE49-F238E27FC236}">
                      <a16:creationId xmlns:a16="http://schemas.microsoft.com/office/drawing/2014/main" id="{1FB9DC40-AA4C-C208-89DD-F85DDCAFE219}"/>
                    </a:ext>
                  </a:extLst>
                </p14:cNvPr>
                <p14:cNvContentPartPr/>
                <p14:nvPr/>
              </p14:nvContentPartPr>
              <p14:xfrm>
                <a:off x="6990029" y="4668012"/>
                <a:ext cx="67320" cy="86760"/>
              </p14:xfrm>
            </p:contentPart>
          </mc:Choice>
          <mc:Fallback xmlns="">
            <p:pic>
              <p:nvPicPr>
                <p:cNvPr id="83" name="Ink 82">
                  <a:extLst>
                    <a:ext uri="{FF2B5EF4-FFF2-40B4-BE49-F238E27FC236}">
                      <a16:creationId xmlns:a16="http://schemas.microsoft.com/office/drawing/2014/main" id="{1FB9DC40-AA4C-C208-89DD-F85DDCAFE219}"/>
                    </a:ext>
                  </a:extLst>
                </p:cNvPr>
                <p:cNvPicPr/>
                <p:nvPr/>
              </p:nvPicPr>
              <p:blipFill>
                <a:blip r:embed="rId93"/>
                <a:stretch>
                  <a:fillRect/>
                </a:stretch>
              </p:blipFill>
              <p:spPr>
                <a:xfrm>
                  <a:off x="6983909" y="4661892"/>
                  <a:ext cx="7956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84" name="Ink 83">
                  <a:extLst>
                    <a:ext uri="{FF2B5EF4-FFF2-40B4-BE49-F238E27FC236}">
                      <a16:creationId xmlns:a16="http://schemas.microsoft.com/office/drawing/2014/main" id="{34475823-2185-166A-03C4-BCB13C4321BE}"/>
                    </a:ext>
                  </a:extLst>
                </p14:cNvPr>
                <p14:cNvContentPartPr/>
                <p14:nvPr/>
              </p14:nvContentPartPr>
              <p14:xfrm>
                <a:off x="7035389" y="4688892"/>
                <a:ext cx="12960" cy="150120"/>
              </p14:xfrm>
            </p:contentPart>
          </mc:Choice>
          <mc:Fallback xmlns="">
            <p:pic>
              <p:nvPicPr>
                <p:cNvPr id="84" name="Ink 83">
                  <a:extLst>
                    <a:ext uri="{FF2B5EF4-FFF2-40B4-BE49-F238E27FC236}">
                      <a16:creationId xmlns:a16="http://schemas.microsoft.com/office/drawing/2014/main" id="{34475823-2185-166A-03C4-BCB13C4321BE}"/>
                    </a:ext>
                  </a:extLst>
                </p:cNvPr>
                <p:cNvPicPr/>
                <p:nvPr/>
              </p:nvPicPr>
              <p:blipFill>
                <a:blip r:embed="rId95"/>
                <a:stretch>
                  <a:fillRect/>
                </a:stretch>
              </p:blipFill>
              <p:spPr>
                <a:xfrm>
                  <a:off x="7029269" y="4682772"/>
                  <a:ext cx="25200" cy="162360"/>
                </a:xfrm>
                <a:prstGeom prst="rect">
                  <a:avLst/>
                </a:prstGeom>
              </p:spPr>
            </p:pic>
          </mc:Fallback>
        </mc:AlternateContent>
      </p:grpSp>
      <p:grpSp>
        <p:nvGrpSpPr>
          <p:cNvPr id="89" name="Group 88">
            <a:extLst>
              <a:ext uri="{FF2B5EF4-FFF2-40B4-BE49-F238E27FC236}">
                <a16:creationId xmlns:a16="http://schemas.microsoft.com/office/drawing/2014/main" id="{8D4F956D-0125-1B00-CA3C-2970E673D7E3}"/>
              </a:ext>
            </a:extLst>
          </p:cNvPr>
          <p:cNvGrpSpPr/>
          <p:nvPr/>
        </p:nvGrpSpPr>
        <p:grpSpPr>
          <a:xfrm>
            <a:off x="8488349" y="4512492"/>
            <a:ext cx="361440" cy="301320"/>
            <a:chOff x="8488349" y="4512492"/>
            <a:chExt cx="361440" cy="301320"/>
          </a:xfrm>
        </p:grpSpPr>
        <mc:AlternateContent xmlns:mc="http://schemas.openxmlformats.org/markup-compatibility/2006" xmlns:p14="http://schemas.microsoft.com/office/powerpoint/2010/main">
          <mc:Choice Requires="p14">
            <p:contentPart p14:bwMode="auto" r:id="rId96">
              <p14:nvContentPartPr>
                <p14:cNvPr id="86" name="Ink 85">
                  <a:extLst>
                    <a:ext uri="{FF2B5EF4-FFF2-40B4-BE49-F238E27FC236}">
                      <a16:creationId xmlns:a16="http://schemas.microsoft.com/office/drawing/2014/main" id="{5909A3BA-0B74-ECFC-1A26-A2B3EECFF797}"/>
                    </a:ext>
                  </a:extLst>
                </p14:cNvPr>
                <p14:cNvContentPartPr/>
                <p14:nvPr/>
              </p14:nvContentPartPr>
              <p14:xfrm>
                <a:off x="8488349" y="4512492"/>
                <a:ext cx="244800" cy="244080"/>
              </p14:xfrm>
            </p:contentPart>
          </mc:Choice>
          <mc:Fallback xmlns="">
            <p:pic>
              <p:nvPicPr>
                <p:cNvPr id="86" name="Ink 85">
                  <a:extLst>
                    <a:ext uri="{FF2B5EF4-FFF2-40B4-BE49-F238E27FC236}">
                      <a16:creationId xmlns:a16="http://schemas.microsoft.com/office/drawing/2014/main" id="{5909A3BA-0B74-ECFC-1A26-A2B3EECFF797}"/>
                    </a:ext>
                  </a:extLst>
                </p:cNvPr>
                <p:cNvPicPr/>
                <p:nvPr/>
              </p:nvPicPr>
              <p:blipFill>
                <a:blip r:embed="rId97"/>
                <a:stretch>
                  <a:fillRect/>
                </a:stretch>
              </p:blipFill>
              <p:spPr>
                <a:xfrm>
                  <a:off x="8482229" y="4506372"/>
                  <a:ext cx="25704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87" name="Ink 86">
                  <a:extLst>
                    <a:ext uri="{FF2B5EF4-FFF2-40B4-BE49-F238E27FC236}">
                      <a16:creationId xmlns:a16="http://schemas.microsoft.com/office/drawing/2014/main" id="{33342C24-8788-9651-3F31-7280835C34CE}"/>
                    </a:ext>
                  </a:extLst>
                </p14:cNvPr>
                <p14:cNvContentPartPr/>
                <p14:nvPr/>
              </p14:nvContentPartPr>
              <p14:xfrm>
                <a:off x="8756189" y="4718052"/>
                <a:ext cx="63720" cy="95760"/>
              </p14:xfrm>
            </p:contentPart>
          </mc:Choice>
          <mc:Fallback xmlns="">
            <p:pic>
              <p:nvPicPr>
                <p:cNvPr id="87" name="Ink 86">
                  <a:extLst>
                    <a:ext uri="{FF2B5EF4-FFF2-40B4-BE49-F238E27FC236}">
                      <a16:creationId xmlns:a16="http://schemas.microsoft.com/office/drawing/2014/main" id="{33342C24-8788-9651-3F31-7280835C34CE}"/>
                    </a:ext>
                  </a:extLst>
                </p:cNvPr>
                <p:cNvPicPr/>
                <p:nvPr/>
              </p:nvPicPr>
              <p:blipFill>
                <a:blip r:embed="rId99"/>
                <a:stretch>
                  <a:fillRect/>
                </a:stretch>
              </p:blipFill>
              <p:spPr>
                <a:xfrm>
                  <a:off x="8750069" y="4711932"/>
                  <a:ext cx="7596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88" name="Ink 87">
                  <a:extLst>
                    <a:ext uri="{FF2B5EF4-FFF2-40B4-BE49-F238E27FC236}">
                      <a16:creationId xmlns:a16="http://schemas.microsoft.com/office/drawing/2014/main" id="{CB7066E6-4C57-87DF-6960-BD47989E5432}"/>
                    </a:ext>
                  </a:extLst>
                </p14:cNvPr>
                <p14:cNvContentPartPr/>
                <p14:nvPr/>
              </p14:nvContentPartPr>
              <p14:xfrm>
                <a:off x="8792549" y="4700412"/>
                <a:ext cx="57240" cy="6480"/>
              </p14:xfrm>
            </p:contentPart>
          </mc:Choice>
          <mc:Fallback xmlns="">
            <p:pic>
              <p:nvPicPr>
                <p:cNvPr id="88" name="Ink 87">
                  <a:extLst>
                    <a:ext uri="{FF2B5EF4-FFF2-40B4-BE49-F238E27FC236}">
                      <a16:creationId xmlns:a16="http://schemas.microsoft.com/office/drawing/2014/main" id="{CB7066E6-4C57-87DF-6960-BD47989E5432}"/>
                    </a:ext>
                  </a:extLst>
                </p:cNvPr>
                <p:cNvPicPr/>
                <p:nvPr/>
              </p:nvPicPr>
              <p:blipFill>
                <a:blip r:embed="rId101"/>
                <a:stretch>
                  <a:fillRect/>
                </a:stretch>
              </p:blipFill>
              <p:spPr>
                <a:xfrm>
                  <a:off x="8786429" y="4694292"/>
                  <a:ext cx="69480" cy="18720"/>
                </a:xfrm>
                <a:prstGeom prst="rect">
                  <a:avLst/>
                </a:prstGeom>
              </p:spPr>
            </p:pic>
          </mc:Fallback>
        </mc:AlternateContent>
      </p:grpSp>
      <p:grpSp>
        <p:nvGrpSpPr>
          <p:cNvPr id="93" name="Group 92">
            <a:extLst>
              <a:ext uri="{FF2B5EF4-FFF2-40B4-BE49-F238E27FC236}">
                <a16:creationId xmlns:a16="http://schemas.microsoft.com/office/drawing/2014/main" id="{E32CB94D-7C06-8CD7-9BAA-2EB418F22CC1}"/>
              </a:ext>
            </a:extLst>
          </p:cNvPr>
          <p:cNvGrpSpPr/>
          <p:nvPr/>
        </p:nvGrpSpPr>
        <p:grpSpPr>
          <a:xfrm>
            <a:off x="10150109" y="4518972"/>
            <a:ext cx="357480" cy="289080"/>
            <a:chOff x="10150109" y="4518972"/>
            <a:chExt cx="357480" cy="289080"/>
          </a:xfrm>
        </p:grpSpPr>
        <mc:AlternateContent xmlns:mc="http://schemas.openxmlformats.org/markup-compatibility/2006" xmlns:p14="http://schemas.microsoft.com/office/powerpoint/2010/main">
          <mc:Choice Requires="p14">
            <p:contentPart p14:bwMode="auto" r:id="rId102">
              <p14:nvContentPartPr>
                <p14:cNvPr id="90" name="Ink 89">
                  <a:extLst>
                    <a:ext uri="{FF2B5EF4-FFF2-40B4-BE49-F238E27FC236}">
                      <a16:creationId xmlns:a16="http://schemas.microsoft.com/office/drawing/2014/main" id="{096ADD3A-1854-584A-4E38-5632589F0923}"/>
                    </a:ext>
                  </a:extLst>
                </p14:cNvPr>
                <p14:cNvContentPartPr/>
                <p14:nvPr/>
              </p14:nvContentPartPr>
              <p14:xfrm>
                <a:off x="10150109" y="4518972"/>
                <a:ext cx="221040" cy="252000"/>
              </p14:xfrm>
            </p:contentPart>
          </mc:Choice>
          <mc:Fallback xmlns="">
            <p:pic>
              <p:nvPicPr>
                <p:cNvPr id="90" name="Ink 89">
                  <a:extLst>
                    <a:ext uri="{FF2B5EF4-FFF2-40B4-BE49-F238E27FC236}">
                      <a16:creationId xmlns:a16="http://schemas.microsoft.com/office/drawing/2014/main" id="{096ADD3A-1854-584A-4E38-5632589F0923}"/>
                    </a:ext>
                  </a:extLst>
                </p:cNvPr>
                <p:cNvPicPr/>
                <p:nvPr/>
              </p:nvPicPr>
              <p:blipFill>
                <a:blip r:embed="rId103"/>
                <a:stretch>
                  <a:fillRect/>
                </a:stretch>
              </p:blipFill>
              <p:spPr>
                <a:xfrm>
                  <a:off x="10143989" y="4512852"/>
                  <a:ext cx="23328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91" name="Ink 90">
                  <a:extLst>
                    <a:ext uri="{FF2B5EF4-FFF2-40B4-BE49-F238E27FC236}">
                      <a16:creationId xmlns:a16="http://schemas.microsoft.com/office/drawing/2014/main" id="{EB67ED23-EF85-D651-E753-9EF4BDF6C676}"/>
                    </a:ext>
                  </a:extLst>
                </p14:cNvPr>
                <p14:cNvContentPartPr/>
                <p14:nvPr/>
              </p14:nvContentPartPr>
              <p14:xfrm>
                <a:off x="10419389" y="4688172"/>
                <a:ext cx="26640" cy="91800"/>
              </p14:xfrm>
            </p:contentPart>
          </mc:Choice>
          <mc:Fallback xmlns="">
            <p:pic>
              <p:nvPicPr>
                <p:cNvPr id="91" name="Ink 90">
                  <a:extLst>
                    <a:ext uri="{FF2B5EF4-FFF2-40B4-BE49-F238E27FC236}">
                      <a16:creationId xmlns:a16="http://schemas.microsoft.com/office/drawing/2014/main" id="{EB67ED23-EF85-D651-E753-9EF4BDF6C676}"/>
                    </a:ext>
                  </a:extLst>
                </p:cNvPr>
                <p:cNvPicPr/>
                <p:nvPr/>
              </p:nvPicPr>
              <p:blipFill>
                <a:blip r:embed="rId105"/>
                <a:stretch>
                  <a:fillRect/>
                </a:stretch>
              </p:blipFill>
              <p:spPr>
                <a:xfrm>
                  <a:off x="10413269" y="4682052"/>
                  <a:ext cx="3888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92" name="Ink 91">
                  <a:extLst>
                    <a:ext uri="{FF2B5EF4-FFF2-40B4-BE49-F238E27FC236}">
                      <a16:creationId xmlns:a16="http://schemas.microsoft.com/office/drawing/2014/main" id="{3CE1E92D-6A62-CD6E-4797-0D06B59A5007}"/>
                    </a:ext>
                  </a:extLst>
                </p14:cNvPr>
                <p14:cNvContentPartPr/>
                <p14:nvPr/>
              </p14:nvContentPartPr>
              <p14:xfrm>
                <a:off x="10422989" y="4752972"/>
                <a:ext cx="84600" cy="55080"/>
              </p14:xfrm>
            </p:contentPart>
          </mc:Choice>
          <mc:Fallback xmlns="">
            <p:pic>
              <p:nvPicPr>
                <p:cNvPr id="92" name="Ink 91">
                  <a:extLst>
                    <a:ext uri="{FF2B5EF4-FFF2-40B4-BE49-F238E27FC236}">
                      <a16:creationId xmlns:a16="http://schemas.microsoft.com/office/drawing/2014/main" id="{3CE1E92D-6A62-CD6E-4797-0D06B59A5007}"/>
                    </a:ext>
                  </a:extLst>
                </p:cNvPr>
                <p:cNvPicPr/>
                <p:nvPr/>
              </p:nvPicPr>
              <p:blipFill>
                <a:blip r:embed="rId107"/>
                <a:stretch>
                  <a:fillRect/>
                </a:stretch>
              </p:blipFill>
              <p:spPr>
                <a:xfrm>
                  <a:off x="10416869" y="4746852"/>
                  <a:ext cx="96840" cy="67320"/>
                </a:xfrm>
                <a:prstGeom prst="rect">
                  <a:avLst/>
                </a:prstGeom>
              </p:spPr>
            </p:pic>
          </mc:Fallback>
        </mc:AlternateContent>
      </p:grpSp>
      <p:grpSp>
        <p:nvGrpSpPr>
          <p:cNvPr id="96" name="Group 95">
            <a:extLst>
              <a:ext uri="{FF2B5EF4-FFF2-40B4-BE49-F238E27FC236}">
                <a16:creationId xmlns:a16="http://schemas.microsoft.com/office/drawing/2014/main" id="{737D0282-43F9-F631-F24F-60B6EA1E7F64}"/>
              </a:ext>
            </a:extLst>
          </p:cNvPr>
          <p:cNvGrpSpPr/>
          <p:nvPr/>
        </p:nvGrpSpPr>
        <p:grpSpPr>
          <a:xfrm>
            <a:off x="3185189" y="4553172"/>
            <a:ext cx="154440" cy="220320"/>
            <a:chOff x="3185189" y="4553172"/>
            <a:chExt cx="154440" cy="220320"/>
          </a:xfrm>
        </p:grpSpPr>
        <mc:AlternateContent xmlns:mc="http://schemas.openxmlformats.org/markup-compatibility/2006" xmlns:p14="http://schemas.microsoft.com/office/powerpoint/2010/main">
          <mc:Choice Requires="p14">
            <p:contentPart p14:bwMode="auto" r:id="rId108">
              <p14:nvContentPartPr>
                <p14:cNvPr id="94" name="Ink 93">
                  <a:extLst>
                    <a:ext uri="{FF2B5EF4-FFF2-40B4-BE49-F238E27FC236}">
                      <a16:creationId xmlns:a16="http://schemas.microsoft.com/office/drawing/2014/main" id="{E72DBB74-11FF-BE61-6561-6E17422F2D90}"/>
                    </a:ext>
                  </a:extLst>
                </p14:cNvPr>
                <p14:cNvContentPartPr/>
                <p14:nvPr/>
              </p14:nvContentPartPr>
              <p14:xfrm>
                <a:off x="3240269" y="4553172"/>
                <a:ext cx="11880" cy="220320"/>
              </p14:xfrm>
            </p:contentPart>
          </mc:Choice>
          <mc:Fallback xmlns="">
            <p:pic>
              <p:nvPicPr>
                <p:cNvPr id="94" name="Ink 93">
                  <a:extLst>
                    <a:ext uri="{FF2B5EF4-FFF2-40B4-BE49-F238E27FC236}">
                      <a16:creationId xmlns:a16="http://schemas.microsoft.com/office/drawing/2014/main" id="{E72DBB74-11FF-BE61-6561-6E17422F2D90}"/>
                    </a:ext>
                  </a:extLst>
                </p:cNvPr>
                <p:cNvPicPr/>
                <p:nvPr/>
              </p:nvPicPr>
              <p:blipFill>
                <a:blip r:embed="rId109"/>
                <a:stretch>
                  <a:fillRect/>
                </a:stretch>
              </p:blipFill>
              <p:spPr>
                <a:xfrm>
                  <a:off x="3234149" y="4547052"/>
                  <a:ext cx="2412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95" name="Ink 94">
                  <a:extLst>
                    <a:ext uri="{FF2B5EF4-FFF2-40B4-BE49-F238E27FC236}">
                      <a16:creationId xmlns:a16="http://schemas.microsoft.com/office/drawing/2014/main" id="{7E012299-0D06-E5A5-E21F-1F31A9427867}"/>
                    </a:ext>
                  </a:extLst>
                </p14:cNvPr>
                <p14:cNvContentPartPr/>
                <p14:nvPr/>
              </p14:nvContentPartPr>
              <p14:xfrm>
                <a:off x="3185189" y="4642092"/>
                <a:ext cx="154440" cy="8280"/>
              </p14:xfrm>
            </p:contentPart>
          </mc:Choice>
          <mc:Fallback xmlns="">
            <p:pic>
              <p:nvPicPr>
                <p:cNvPr id="95" name="Ink 94">
                  <a:extLst>
                    <a:ext uri="{FF2B5EF4-FFF2-40B4-BE49-F238E27FC236}">
                      <a16:creationId xmlns:a16="http://schemas.microsoft.com/office/drawing/2014/main" id="{7E012299-0D06-E5A5-E21F-1F31A9427867}"/>
                    </a:ext>
                  </a:extLst>
                </p:cNvPr>
                <p:cNvPicPr/>
                <p:nvPr/>
              </p:nvPicPr>
              <p:blipFill>
                <a:blip r:embed="rId111"/>
                <a:stretch>
                  <a:fillRect/>
                </a:stretch>
              </p:blipFill>
              <p:spPr>
                <a:xfrm>
                  <a:off x="3179069" y="4635972"/>
                  <a:ext cx="166680" cy="20520"/>
                </a:xfrm>
                <a:prstGeom prst="rect">
                  <a:avLst/>
                </a:prstGeom>
              </p:spPr>
            </p:pic>
          </mc:Fallback>
        </mc:AlternateContent>
      </p:grpSp>
      <p:grpSp>
        <p:nvGrpSpPr>
          <p:cNvPr id="99" name="Group 98">
            <a:extLst>
              <a:ext uri="{FF2B5EF4-FFF2-40B4-BE49-F238E27FC236}">
                <a16:creationId xmlns:a16="http://schemas.microsoft.com/office/drawing/2014/main" id="{708D52D8-FFD3-9BA6-53F1-B00136661624}"/>
              </a:ext>
            </a:extLst>
          </p:cNvPr>
          <p:cNvGrpSpPr/>
          <p:nvPr/>
        </p:nvGrpSpPr>
        <p:grpSpPr>
          <a:xfrm>
            <a:off x="2724029" y="4512492"/>
            <a:ext cx="479520" cy="376200"/>
            <a:chOff x="2724029" y="4512492"/>
            <a:chExt cx="479520" cy="376200"/>
          </a:xfrm>
        </p:grpSpPr>
        <mc:AlternateContent xmlns:mc="http://schemas.openxmlformats.org/markup-compatibility/2006" xmlns:p14="http://schemas.microsoft.com/office/powerpoint/2010/main">
          <mc:Choice Requires="p14">
            <p:contentPart p14:bwMode="auto" r:id="rId112">
              <p14:nvContentPartPr>
                <p14:cNvPr id="97" name="Ink 96">
                  <a:extLst>
                    <a:ext uri="{FF2B5EF4-FFF2-40B4-BE49-F238E27FC236}">
                      <a16:creationId xmlns:a16="http://schemas.microsoft.com/office/drawing/2014/main" id="{C1C49BAD-2FA5-47C0-3E78-375856908603}"/>
                    </a:ext>
                  </a:extLst>
                </p14:cNvPr>
                <p14:cNvContentPartPr/>
                <p14:nvPr/>
              </p14:nvContentPartPr>
              <p14:xfrm>
                <a:off x="2724029" y="4512492"/>
                <a:ext cx="319320" cy="297360"/>
              </p14:xfrm>
            </p:contentPart>
          </mc:Choice>
          <mc:Fallback xmlns="">
            <p:pic>
              <p:nvPicPr>
                <p:cNvPr id="97" name="Ink 96">
                  <a:extLst>
                    <a:ext uri="{FF2B5EF4-FFF2-40B4-BE49-F238E27FC236}">
                      <a16:creationId xmlns:a16="http://schemas.microsoft.com/office/drawing/2014/main" id="{C1C49BAD-2FA5-47C0-3E78-375856908603}"/>
                    </a:ext>
                  </a:extLst>
                </p:cNvPr>
                <p:cNvPicPr/>
                <p:nvPr/>
              </p:nvPicPr>
              <p:blipFill>
                <a:blip r:embed="rId113"/>
                <a:stretch>
                  <a:fillRect/>
                </a:stretch>
              </p:blipFill>
              <p:spPr>
                <a:xfrm>
                  <a:off x="2717909" y="4506372"/>
                  <a:ext cx="331560"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98" name="Ink 97">
                  <a:extLst>
                    <a:ext uri="{FF2B5EF4-FFF2-40B4-BE49-F238E27FC236}">
                      <a16:creationId xmlns:a16="http://schemas.microsoft.com/office/drawing/2014/main" id="{F746700F-5961-C1BC-19E9-A4EBD61D5BD5}"/>
                    </a:ext>
                  </a:extLst>
                </p14:cNvPr>
                <p14:cNvContentPartPr/>
                <p14:nvPr/>
              </p14:nvContentPartPr>
              <p14:xfrm>
                <a:off x="3081509" y="4750812"/>
                <a:ext cx="122040" cy="137880"/>
              </p14:xfrm>
            </p:contentPart>
          </mc:Choice>
          <mc:Fallback xmlns="">
            <p:pic>
              <p:nvPicPr>
                <p:cNvPr id="98" name="Ink 97">
                  <a:extLst>
                    <a:ext uri="{FF2B5EF4-FFF2-40B4-BE49-F238E27FC236}">
                      <a16:creationId xmlns:a16="http://schemas.microsoft.com/office/drawing/2014/main" id="{F746700F-5961-C1BC-19E9-A4EBD61D5BD5}"/>
                    </a:ext>
                  </a:extLst>
                </p:cNvPr>
                <p:cNvPicPr/>
                <p:nvPr/>
              </p:nvPicPr>
              <p:blipFill>
                <a:blip r:embed="rId115"/>
                <a:stretch>
                  <a:fillRect/>
                </a:stretch>
              </p:blipFill>
              <p:spPr>
                <a:xfrm>
                  <a:off x="3075389" y="4744692"/>
                  <a:ext cx="134280" cy="150120"/>
                </a:xfrm>
                <a:prstGeom prst="rect">
                  <a:avLst/>
                </a:prstGeom>
              </p:spPr>
            </p:pic>
          </mc:Fallback>
        </mc:AlternateContent>
      </p:grpSp>
      <p:grpSp>
        <p:nvGrpSpPr>
          <p:cNvPr id="109" name="Group 108">
            <a:extLst>
              <a:ext uri="{FF2B5EF4-FFF2-40B4-BE49-F238E27FC236}">
                <a16:creationId xmlns:a16="http://schemas.microsoft.com/office/drawing/2014/main" id="{8CF29E55-1B2C-AC53-D823-7DC78946260C}"/>
              </a:ext>
            </a:extLst>
          </p:cNvPr>
          <p:cNvGrpSpPr/>
          <p:nvPr/>
        </p:nvGrpSpPr>
        <p:grpSpPr>
          <a:xfrm>
            <a:off x="1167389" y="4466052"/>
            <a:ext cx="638280" cy="386640"/>
            <a:chOff x="1167389" y="4466052"/>
            <a:chExt cx="638280" cy="386640"/>
          </a:xfrm>
        </p:grpSpPr>
        <mc:AlternateContent xmlns:mc="http://schemas.openxmlformats.org/markup-compatibility/2006" xmlns:p14="http://schemas.microsoft.com/office/powerpoint/2010/main">
          <mc:Choice Requires="p14">
            <p:contentPart p14:bwMode="auto" r:id="rId116">
              <p14:nvContentPartPr>
                <p14:cNvPr id="103" name="Ink 102">
                  <a:extLst>
                    <a:ext uri="{FF2B5EF4-FFF2-40B4-BE49-F238E27FC236}">
                      <a16:creationId xmlns:a16="http://schemas.microsoft.com/office/drawing/2014/main" id="{5D92EFD2-7D3B-2BD3-B2D6-E8F033F32646}"/>
                    </a:ext>
                  </a:extLst>
                </p14:cNvPr>
                <p14:cNvContentPartPr/>
                <p14:nvPr/>
              </p14:nvContentPartPr>
              <p14:xfrm>
                <a:off x="1179989" y="4502052"/>
                <a:ext cx="25200" cy="350640"/>
              </p14:xfrm>
            </p:contentPart>
          </mc:Choice>
          <mc:Fallback xmlns="">
            <p:pic>
              <p:nvPicPr>
                <p:cNvPr id="103" name="Ink 102">
                  <a:extLst>
                    <a:ext uri="{FF2B5EF4-FFF2-40B4-BE49-F238E27FC236}">
                      <a16:creationId xmlns:a16="http://schemas.microsoft.com/office/drawing/2014/main" id="{5D92EFD2-7D3B-2BD3-B2D6-E8F033F32646}"/>
                    </a:ext>
                  </a:extLst>
                </p:cNvPr>
                <p:cNvPicPr/>
                <p:nvPr/>
              </p:nvPicPr>
              <p:blipFill>
                <a:blip r:embed="rId117"/>
                <a:stretch>
                  <a:fillRect/>
                </a:stretch>
              </p:blipFill>
              <p:spPr>
                <a:xfrm>
                  <a:off x="1173869" y="4495932"/>
                  <a:ext cx="37440" cy="3628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04" name="Ink 103">
                  <a:extLst>
                    <a:ext uri="{FF2B5EF4-FFF2-40B4-BE49-F238E27FC236}">
                      <a16:creationId xmlns:a16="http://schemas.microsoft.com/office/drawing/2014/main" id="{B9A3EC7E-E901-DDA9-946F-08237DB7CBD4}"/>
                    </a:ext>
                  </a:extLst>
                </p14:cNvPr>
                <p14:cNvContentPartPr/>
                <p14:nvPr/>
              </p14:nvContentPartPr>
              <p14:xfrm>
                <a:off x="1167389" y="4466052"/>
                <a:ext cx="169200" cy="376920"/>
              </p14:xfrm>
            </p:contentPart>
          </mc:Choice>
          <mc:Fallback xmlns="">
            <p:pic>
              <p:nvPicPr>
                <p:cNvPr id="104" name="Ink 103">
                  <a:extLst>
                    <a:ext uri="{FF2B5EF4-FFF2-40B4-BE49-F238E27FC236}">
                      <a16:creationId xmlns:a16="http://schemas.microsoft.com/office/drawing/2014/main" id="{B9A3EC7E-E901-DDA9-946F-08237DB7CBD4}"/>
                    </a:ext>
                  </a:extLst>
                </p:cNvPr>
                <p:cNvPicPr/>
                <p:nvPr/>
              </p:nvPicPr>
              <p:blipFill>
                <a:blip r:embed="rId119"/>
                <a:stretch>
                  <a:fillRect/>
                </a:stretch>
              </p:blipFill>
              <p:spPr>
                <a:xfrm>
                  <a:off x="1161269" y="4459932"/>
                  <a:ext cx="181440" cy="3891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05" name="Ink 104">
                  <a:extLst>
                    <a:ext uri="{FF2B5EF4-FFF2-40B4-BE49-F238E27FC236}">
                      <a16:creationId xmlns:a16="http://schemas.microsoft.com/office/drawing/2014/main" id="{C3299CC6-4D85-51B0-C0D3-1BEA9B3B748C}"/>
                    </a:ext>
                  </a:extLst>
                </p14:cNvPr>
                <p14:cNvContentPartPr/>
                <p14:nvPr/>
              </p14:nvContentPartPr>
              <p14:xfrm>
                <a:off x="1388429" y="4661172"/>
                <a:ext cx="100080" cy="165240"/>
              </p14:xfrm>
            </p:contentPart>
          </mc:Choice>
          <mc:Fallback xmlns="">
            <p:pic>
              <p:nvPicPr>
                <p:cNvPr id="105" name="Ink 104">
                  <a:extLst>
                    <a:ext uri="{FF2B5EF4-FFF2-40B4-BE49-F238E27FC236}">
                      <a16:creationId xmlns:a16="http://schemas.microsoft.com/office/drawing/2014/main" id="{C3299CC6-4D85-51B0-C0D3-1BEA9B3B748C}"/>
                    </a:ext>
                  </a:extLst>
                </p:cNvPr>
                <p:cNvPicPr/>
                <p:nvPr/>
              </p:nvPicPr>
              <p:blipFill>
                <a:blip r:embed="rId121"/>
                <a:stretch>
                  <a:fillRect/>
                </a:stretch>
              </p:blipFill>
              <p:spPr>
                <a:xfrm>
                  <a:off x="1382309" y="4655052"/>
                  <a:ext cx="11232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07" name="Ink 106">
                  <a:extLst>
                    <a:ext uri="{FF2B5EF4-FFF2-40B4-BE49-F238E27FC236}">
                      <a16:creationId xmlns:a16="http://schemas.microsoft.com/office/drawing/2014/main" id="{2A2E5458-F56A-3DB0-3C16-4BC5EC12A378}"/>
                    </a:ext>
                  </a:extLst>
                </p14:cNvPr>
                <p14:cNvContentPartPr/>
                <p14:nvPr/>
              </p14:nvContentPartPr>
              <p14:xfrm>
                <a:off x="1557269" y="4657932"/>
                <a:ext cx="102240" cy="158760"/>
              </p14:xfrm>
            </p:contentPart>
          </mc:Choice>
          <mc:Fallback xmlns="">
            <p:pic>
              <p:nvPicPr>
                <p:cNvPr id="107" name="Ink 106">
                  <a:extLst>
                    <a:ext uri="{FF2B5EF4-FFF2-40B4-BE49-F238E27FC236}">
                      <a16:creationId xmlns:a16="http://schemas.microsoft.com/office/drawing/2014/main" id="{2A2E5458-F56A-3DB0-3C16-4BC5EC12A378}"/>
                    </a:ext>
                  </a:extLst>
                </p:cNvPr>
                <p:cNvPicPr/>
                <p:nvPr/>
              </p:nvPicPr>
              <p:blipFill>
                <a:blip r:embed="rId123"/>
                <a:stretch>
                  <a:fillRect/>
                </a:stretch>
              </p:blipFill>
              <p:spPr>
                <a:xfrm>
                  <a:off x="1551149" y="4651812"/>
                  <a:ext cx="11448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08" name="Ink 107">
                  <a:extLst>
                    <a:ext uri="{FF2B5EF4-FFF2-40B4-BE49-F238E27FC236}">
                      <a16:creationId xmlns:a16="http://schemas.microsoft.com/office/drawing/2014/main" id="{EE81D460-DE8F-D2E6-A6D7-E44AE9A4DA7E}"/>
                    </a:ext>
                  </a:extLst>
                </p14:cNvPr>
                <p14:cNvContentPartPr/>
                <p14:nvPr/>
              </p14:nvContentPartPr>
              <p14:xfrm>
                <a:off x="1719269" y="4684932"/>
                <a:ext cx="86400" cy="142920"/>
              </p14:xfrm>
            </p:contentPart>
          </mc:Choice>
          <mc:Fallback xmlns="">
            <p:pic>
              <p:nvPicPr>
                <p:cNvPr id="108" name="Ink 107">
                  <a:extLst>
                    <a:ext uri="{FF2B5EF4-FFF2-40B4-BE49-F238E27FC236}">
                      <a16:creationId xmlns:a16="http://schemas.microsoft.com/office/drawing/2014/main" id="{EE81D460-DE8F-D2E6-A6D7-E44AE9A4DA7E}"/>
                    </a:ext>
                  </a:extLst>
                </p:cNvPr>
                <p:cNvPicPr/>
                <p:nvPr/>
              </p:nvPicPr>
              <p:blipFill>
                <a:blip r:embed="rId125"/>
                <a:stretch>
                  <a:fillRect/>
                </a:stretch>
              </p:blipFill>
              <p:spPr>
                <a:xfrm>
                  <a:off x="1713149" y="4678812"/>
                  <a:ext cx="98640" cy="155160"/>
                </a:xfrm>
                <a:prstGeom prst="rect">
                  <a:avLst/>
                </a:prstGeom>
              </p:spPr>
            </p:pic>
          </mc:Fallback>
        </mc:AlternateContent>
      </p:grpSp>
      <p:grpSp>
        <p:nvGrpSpPr>
          <p:cNvPr id="113" name="Group 112">
            <a:extLst>
              <a:ext uri="{FF2B5EF4-FFF2-40B4-BE49-F238E27FC236}">
                <a16:creationId xmlns:a16="http://schemas.microsoft.com/office/drawing/2014/main" id="{4C4C45AF-6FBC-DD34-45D6-2AD209FB1933}"/>
              </a:ext>
            </a:extLst>
          </p:cNvPr>
          <p:cNvGrpSpPr/>
          <p:nvPr/>
        </p:nvGrpSpPr>
        <p:grpSpPr>
          <a:xfrm>
            <a:off x="1974869" y="4430052"/>
            <a:ext cx="503640" cy="419760"/>
            <a:chOff x="1974869" y="4430052"/>
            <a:chExt cx="503640" cy="419760"/>
          </a:xfrm>
        </p:grpSpPr>
        <mc:AlternateContent xmlns:mc="http://schemas.openxmlformats.org/markup-compatibility/2006" xmlns:p14="http://schemas.microsoft.com/office/powerpoint/2010/main">
          <mc:Choice Requires="p14">
            <p:contentPart p14:bwMode="auto" r:id="rId126">
              <p14:nvContentPartPr>
                <p14:cNvPr id="100" name="Ink 99">
                  <a:extLst>
                    <a:ext uri="{FF2B5EF4-FFF2-40B4-BE49-F238E27FC236}">
                      <a16:creationId xmlns:a16="http://schemas.microsoft.com/office/drawing/2014/main" id="{72ACF456-470B-A1EF-06A4-0A84AE57C313}"/>
                    </a:ext>
                  </a:extLst>
                </p14:cNvPr>
                <p14:cNvContentPartPr/>
                <p14:nvPr/>
              </p14:nvContentPartPr>
              <p14:xfrm>
                <a:off x="2312549" y="4717692"/>
                <a:ext cx="165960" cy="18360"/>
              </p14:xfrm>
            </p:contentPart>
          </mc:Choice>
          <mc:Fallback xmlns="">
            <p:pic>
              <p:nvPicPr>
                <p:cNvPr id="100" name="Ink 99">
                  <a:extLst>
                    <a:ext uri="{FF2B5EF4-FFF2-40B4-BE49-F238E27FC236}">
                      <a16:creationId xmlns:a16="http://schemas.microsoft.com/office/drawing/2014/main" id="{72ACF456-470B-A1EF-06A4-0A84AE57C313}"/>
                    </a:ext>
                  </a:extLst>
                </p:cNvPr>
                <p:cNvPicPr/>
                <p:nvPr/>
              </p:nvPicPr>
              <p:blipFill>
                <a:blip r:embed="rId127"/>
                <a:stretch>
                  <a:fillRect/>
                </a:stretch>
              </p:blipFill>
              <p:spPr>
                <a:xfrm>
                  <a:off x="2306429" y="4711572"/>
                  <a:ext cx="17820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01" name="Ink 100">
                  <a:extLst>
                    <a:ext uri="{FF2B5EF4-FFF2-40B4-BE49-F238E27FC236}">
                      <a16:creationId xmlns:a16="http://schemas.microsoft.com/office/drawing/2014/main" id="{78C9A403-FE2F-4275-7864-093F04F97FF1}"/>
                    </a:ext>
                  </a:extLst>
                </p14:cNvPr>
                <p14:cNvContentPartPr/>
                <p14:nvPr/>
              </p14:nvContentPartPr>
              <p14:xfrm>
                <a:off x="2332709" y="4621212"/>
                <a:ext cx="139320" cy="4680"/>
              </p14:xfrm>
            </p:contentPart>
          </mc:Choice>
          <mc:Fallback xmlns="">
            <p:pic>
              <p:nvPicPr>
                <p:cNvPr id="101" name="Ink 100">
                  <a:extLst>
                    <a:ext uri="{FF2B5EF4-FFF2-40B4-BE49-F238E27FC236}">
                      <a16:creationId xmlns:a16="http://schemas.microsoft.com/office/drawing/2014/main" id="{78C9A403-FE2F-4275-7864-093F04F97FF1}"/>
                    </a:ext>
                  </a:extLst>
                </p:cNvPr>
                <p:cNvPicPr/>
                <p:nvPr/>
              </p:nvPicPr>
              <p:blipFill>
                <a:blip r:embed="rId129"/>
                <a:stretch>
                  <a:fillRect/>
                </a:stretch>
              </p:blipFill>
              <p:spPr>
                <a:xfrm>
                  <a:off x="2326589" y="4615092"/>
                  <a:ext cx="151560" cy="169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10" name="Ink 109">
                  <a:extLst>
                    <a:ext uri="{FF2B5EF4-FFF2-40B4-BE49-F238E27FC236}">
                      <a16:creationId xmlns:a16="http://schemas.microsoft.com/office/drawing/2014/main" id="{4729148B-4792-D19E-7745-3C7649D237DE}"/>
                    </a:ext>
                  </a:extLst>
                </p14:cNvPr>
                <p14:cNvContentPartPr/>
                <p14:nvPr/>
              </p14:nvContentPartPr>
              <p14:xfrm>
                <a:off x="1974869" y="4430052"/>
                <a:ext cx="4680" cy="419760"/>
              </p14:xfrm>
            </p:contentPart>
          </mc:Choice>
          <mc:Fallback xmlns="">
            <p:pic>
              <p:nvPicPr>
                <p:cNvPr id="110" name="Ink 109">
                  <a:extLst>
                    <a:ext uri="{FF2B5EF4-FFF2-40B4-BE49-F238E27FC236}">
                      <a16:creationId xmlns:a16="http://schemas.microsoft.com/office/drawing/2014/main" id="{4729148B-4792-D19E-7745-3C7649D237DE}"/>
                    </a:ext>
                  </a:extLst>
                </p:cNvPr>
                <p:cNvPicPr/>
                <p:nvPr/>
              </p:nvPicPr>
              <p:blipFill>
                <a:blip r:embed="rId131"/>
                <a:stretch>
                  <a:fillRect/>
                </a:stretch>
              </p:blipFill>
              <p:spPr>
                <a:xfrm>
                  <a:off x="1968749" y="4423932"/>
                  <a:ext cx="16920" cy="4320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11" name="Ink 110">
                  <a:extLst>
                    <a:ext uri="{FF2B5EF4-FFF2-40B4-BE49-F238E27FC236}">
                      <a16:creationId xmlns:a16="http://schemas.microsoft.com/office/drawing/2014/main" id="{34E6522D-414C-1F54-50FF-A143987FC272}"/>
                    </a:ext>
                  </a:extLst>
                </p14:cNvPr>
                <p14:cNvContentPartPr/>
                <p14:nvPr/>
              </p14:nvContentPartPr>
              <p14:xfrm>
                <a:off x="2079989" y="4513572"/>
                <a:ext cx="109440" cy="312120"/>
              </p14:xfrm>
            </p:contentPart>
          </mc:Choice>
          <mc:Fallback xmlns="">
            <p:pic>
              <p:nvPicPr>
                <p:cNvPr id="111" name="Ink 110">
                  <a:extLst>
                    <a:ext uri="{FF2B5EF4-FFF2-40B4-BE49-F238E27FC236}">
                      <a16:creationId xmlns:a16="http://schemas.microsoft.com/office/drawing/2014/main" id="{34E6522D-414C-1F54-50FF-A143987FC272}"/>
                    </a:ext>
                  </a:extLst>
                </p:cNvPr>
                <p:cNvPicPr/>
                <p:nvPr/>
              </p:nvPicPr>
              <p:blipFill>
                <a:blip r:embed="rId133"/>
                <a:stretch>
                  <a:fillRect/>
                </a:stretch>
              </p:blipFill>
              <p:spPr>
                <a:xfrm>
                  <a:off x="2073869" y="4507452"/>
                  <a:ext cx="12168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12" name="Ink 111">
                  <a:extLst>
                    <a:ext uri="{FF2B5EF4-FFF2-40B4-BE49-F238E27FC236}">
                      <a16:creationId xmlns:a16="http://schemas.microsoft.com/office/drawing/2014/main" id="{333420D1-8B2F-5AA0-42B1-720E206B3E45}"/>
                    </a:ext>
                  </a:extLst>
                </p14:cNvPr>
                <p14:cNvContentPartPr/>
                <p14:nvPr/>
              </p14:nvContentPartPr>
              <p14:xfrm>
                <a:off x="2026709" y="4629852"/>
                <a:ext cx="151920" cy="13680"/>
              </p14:xfrm>
            </p:contentPart>
          </mc:Choice>
          <mc:Fallback xmlns="">
            <p:pic>
              <p:nvPicPr>
                <p:cNvPr id="112" name="Ink 111">
                  <a:extLst>
                    <a:ext uri="{FF2B5EF4-FFF2-40B4-BE49-F238E27FC236}">
                      <a16:creationId xmlns:a16="http://schemas.microsoft.com/office/drawing/2014/main" id="{333420D1-8B2F-5AA0-42B1-720E206B3E45}"/>
                    </a:ext>
                  </a:extLst>
                </p:cNvPr>
                <p:cNvPicPr/>
                <p:nvPr/>
              </p:nvPicPr>
              <p:blipFill>
                <a:blip r:embed="rId135"/>
                <a:stretch>
                  <a:fillRect/>
                </a:stretch>
              </p:blipFill>
              <p:spPr>
                <a:xfrm>
                  <a:off x="2020589" y="4623732"/>
                  <a:ext cx="164160" cy="25920"/>
                </a:xfrm>
                <a:prstGeom prst="rect">
                  <a:avLst/>
                </a:prstGeom>
              </p:spPr>
            </p:pic>
          </mc:Fallback>
        </mc:AlternateContent>
      </p:grpSp>
    </p:spTree>
    <p:extLst>
      <p:ext uri="{BB962C8B-B14F-4D97-AF65-F5344CB8AC3E}">
        <p14:creationId xmlns:p14="http://schemas.microsoft.com/office/powerpoint/2010/main" val="3913779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807E7-5C9D-2F13-DA94-E50EC47C9EA9}"/>
              </a:ext>
            </a:extLst>
          </p:cNvPr>
          <p:cNvSpPr>
            <a:spLocks noGrp="1"/>
          </p:cNvSpPr>
          <p:nvPr>
            <p:ph type="title"/>
          </p:nvPr>
        </p:nvSpPr>
        <p:spPr/>
        <p:txBody>
          <a:bodyPr>
            <a:normAutofit fontScale="90000"/>
          </a:bodyPr>
          <a:lstStyle/>
          <a:p>
            <a:r>
              <a:rPr lang="en-US" dirty="0"/>
              <a:t>“Traditional” Mathematical Modeling in AI</a:t>
            </a:r>
          </a:p>
        </p:txBody>
      </p:sp>
      <p:sp>
        <p:nvSpPr>
          <p:cNvPr id="3" name="Content Placeholder 2">
            <a:extLst>
              <a:ext uri="{FF2B5EF4-FFF2-40B4-BE49-F238E27FC236}">
                <a16:creationId xmlns:a16="http://schemas.microsoft.com/office/drawing/2014/main" id="{16C05EC2-0D76-9A66-38E6-ADFFB6E35BC3}"/>
              </a:ext>
            </a:extLst>
          </p:cNvPr>
          <p:cNvSpPr>
            <a:spLocks noGrp="1"/>
          </p:cNvSpPr>
          <p:nvPr>
            <p:ph idx="1"/>
          </p:nvPr>
        </p:nvSpPr>
        <p:spPr/>
        <p:txBody>
          <a:bodyPr/>
          <a:lstStyle/>
          <a:p>
            <a:r>
              <a:rPr lang="en-US" sz="2400" dirty="0"/>
              <a:t>The W0, W1, …. , W6 are called </a:t>
            </a:r>
            <a:r>
              <a:rPr lang="en-US" sz="2400" dirty="0">
                <a:solidFill>
                  <a:srgbClr val="FF0000"/>
                </a:solidFill>
              </a:rPr>
              <a:t>“weights”, </a:t>
            </a:r>
            <a:r>
              <a:rPr lang="en-US" sz="2400" dirty="0"/>
              <a:t>and are not known until we use the input data to determine the best possible values.</a:t>
            </a:r>
          </a:p>
          <a:p>
            <a:r>
              <a:rPr lang="en-US" sz="2400" dirty="0"/>
              <a:t>We use a selection of input data where the results are known (i.e. </a:t>
            </a:r>
            <a:r>
              <a:rPr lang="en-US" sz="2400" dirty="0">
                <a:solidFill>
                  <a:srgbClr val="FF0000"/>
                </a:solidFill>
              </a:rPr>
              <a:t>TRUTH values) </a:t>
            </a:r>
            <a:r>
              <a:rPr lang="en-US" sz="2400" dirty="0"/>
              <a:t>to figure out the best value of the weights to use.  This is called </a:t>
            </a:r>
            <a:r>
              <a:rPr lang="en-US" sz="2400" dirty="0">
                <a:solidFill>
                  <a:srgbClr val="FF0000"/>
                </a:solidFill>
              </a:rPr>
              <a:t>“training” </a:t>
            </a:r>
            <a:r>
              <a:rPr lang="en-US" sz="2400" dirty="0"/>
              <a:t>the AI model!</a:t>
            </a:r>
          </a:p>
          <a:p>
            <a:r>
              <a:rPr lang="en-US" sz="2400" dirty="0"/>
              <a:t>We then ”test” the model by using an additional input data set where the results are known to see how well we did!  This is called the testing phase!</a:t>
            </a:r>
          </a:p>
          <a:p>
            <a:pPr lvl="1"/>
            <a:endParaRPr lang="en-US" dirty="0"/>
          </a:p>
          <a:p>
            <a:pPr marL="0" indent="0">
              <a:buNone/>
            </a:pPr>
            <a:endParaRPr lang="en-US" dirty="0"/>
          </a:p>
        </p:txBody>
      </p:sp>
    </p:spTree>
    <p:extLst>
      <p:ext uri="{BB962C8B-B14F-4D97-AF65-F5344CB8AC3E}">
        <p14:creationId xmlns:p14="http://schemas.microsoft.com/office/powerpoint/2010/main" val="3465407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D417F-3549-2C08-E072-5A36230A2A17}"/>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26F5254-EC55-7E04-0437-3CA4796A85A6}"/>
              </a:ext>
            </a:extLst>
          </p:cNvPr>
          <p:cNvSpPr>
            <a:spLocks noGrp="1"/>
          </p:cNvSpPr>
          <p:nvPr>
            <p:ph idx="1"/>
          </p:nvPr>
        </p:nvSpPr>
        <p:spPr/>
        <p:txBody>
          <a:bodyPr>
            <a:normAutofit lnSpcReduction="10000"/>
          </a:bodyPr>
          <a:lstStyle/>
          <a:p>
            <a:r>
              <a:rPr lang="en-US" dirty="0">
                <a:solidFill>
                  <a:srgbClr val="FF0000"/>
                </a:solidFill>
              </a:rPr>
              <a:t>10 input data sets </a:t>
            </a:r>
            <a:r>
              <a:rPr lang="en-US" dirty="0"/>
              <a:t>with known results</a:t>
            </a:r>
          </a:p>
          <a:p>
            <a:r>
              <a:rPr lang="en-US" dirty="0"/>
              <a:t>W0 = 1.0000, W1 = -0.2500, W2 = -1.0000, W3 = -0.7500, W4 = 1.2500, W5 = 0.0000, W6 = 0.7500</a:t>
            </a:r>
          </a:p>
          <a:p>
            <a:endParaRPr lang="en-US" dirty="0"/>
          </a:p>
          <a:p>
            <a:r>
              <a:rPr lang="en-US" dirty="0"/>
              <a:t>Testing:</a:t>
            </a:r>
          </a:p>
          <a:p>
            <a:pPr marL="1371400" lvl="5" indent="0">
              <a:buNone/>
            </a:pPr>
            <a:r>
              <a:rPr lang="en-US" dirty="0"/>
              <a:t>x    y   v      Result  Predicted Result</a:t>
            </a:r>
          </a:p>
          <a:p>
            <a:pPr marL="1371400" lvl="5" indent="0">
              <a:buNone/>
            </a:pPr>
            <a:r>
              <a:rPr lang="en-US" dirty="0"/>
              <a:t>H  H  H     Win           Win               </a:t>
            </a:r>
          </a:p>
          <a:p>
            <a:pPr marL="1371400" lvl="5" indent="0">
              <a:buNone/>
            </a:pPr>
            <a:r>
              <a:rPr lang="en-US" dirty="0"/>
              <a:t>H  H  T      Win           Win               </a:t>
            </a:r>
          </a:p>
          <a:p>
            <a:pPr marL="1371400" lvl="5" indent="0">
              <a:buNone/>
            </a:pPr>
            <a:r>
              <a:rPr lang="en-US" dirty="0"/>
              <a:t>H  T  H      Lose          </a:t>
            </a:r>
            <a:r>
              <a:rPr lang="en-US" dirty="0">
                <a:solidFill>
                  <a:srgbClr val="FF0000"/>
                </a:solidFill>
              </a:rPr>
              <a:t>Win</a:t>
            </a:r>
            <a:r>
              <a:rPr lang="en-US" dirty="0"/>
              <a:t>              </a:t>
            </a:r>
          </a:p>
          <a:p>
            <a:pPr marL="1371400" lvl="5" indent="0">
              <a:buNone/>
            </a:pPr>
            <a:r>
              <a:rPr lang="en-US" dirty="0"/>
              <a:t>H  T  T       Lose          Lose               </a:t>
            </a:r>
          </a:p>
          <a:p>
            <a:pPr marL="1371400" lvl="5" indent="0">
              <a:buNone/>
            </a:pPr>
            <a:r>
              <a:rPr lang="en-US" dirty="0"/>
              <a:t>T  H  T       Lose          Lose               </a:t>
            </a:r>
          </a:p>
          <a:p>
            <a:pPr marL="1371400" lvl="5" indent="0">
              <a:buNone/>
            </a:pPr>
            <a:r>
              <a:rPr lang="en-US" dirty="0"/>
              <a:t>T  H  T       Lose          Lose               </a:t>
            </a:r>
          </a:p>
          <a:p>
            <a:pPr marL="1371400" lvl="5" indent="0">
              <a:buNone/>
            </a:pPr>
            <a:r>
              <a:rPr lang="en-US" dirty="0"/>
              <a:t>T  T  H       Lose          Lose               </a:t>
            </a:r>
          </a:p>
          <a:p>
            <a:pPr marL="1371400" lvl="5" indent="0">
              <a:buNone/>
            </a:pPr>
            <a:r>
              <a:rPr lang="en-US" dirty="0"/>
              <a:t>T  T  T        Win           Win</a:t>
            </a:r>
          </a:p>
        </p:txBody>
      </p:sp>
    </p:spTree>
    <p:extLst>
      <p:ext uri="{BB962C8B-B14F-4D97-AF65-F5344CB8AC3E}">
        <p14:creationId xmlns:p14="http://schemas.microsoft.com/office/powerpoint/2010/main" val="853298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D417F-3549-2C08-E072-5A36230A2A17}"/>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26F5254-EC55-7E04-0437-3CA4796A85A6}"/>
              </a:ext>
            </a:extLst>
          </p:cNvPr>
          <p:cNvSpPr>
            <a:spLocks noGrp="1"/>
          </p:cNvSpPr>
          <p:nvPr>
            <p:ph idx="1"/>
          </p:nvPr>
        </p:nvSpPr>
        <p:spPr/>
        <p:txBody>
          <a:bodyPr>
            <a:normAutofit lnSpcReduction="10000"/>
          </a:bodyPr>
          <a:lstStyle/>
          <a:p>
            <a:r>
              <a:rPr lang="en-US" dirty="0">
                <a:solidFill>
                  <a:srgbClr val="FF0000"/>
                </a:solidFill>
              </a:rPr>
              <a:t>100 input data sets </a:t>
            </a:r>
            <a:r>
              <a:rPr lang="en-US" dirty="0"/>
              <a:t>with known results</a:t>
            </a:r>
          </a:p>
          <a:p>
            <a:r>
              <a:rPr lang="en-US" dirty="0"/>
              <a:t>W0 = 0.8601, W1 = -0.7063, W2 = -0.7418, W3 = -0.7502, W4 = 1.4480, W5 = 0.4780, W6 = 0.5220</a:t>
            </a:r>
          </a:p>
          <a:p>
            <a:endParaRPr lang="en-US" dirty="0"/>
          </a:p>
          <a:p>
            <a:r>
              <a:rPr lang="en-US" dirty="0"/>
              <a:t>Testing:</a:t>
            </a:r>
          </a:p>
          <a:p>
            <a:pPr marL="1371400" lvl="5" indent="0">
              <a:buNone/>
            </a:pPr>
            <a:r>
              <a:rPr lang="en-US" dirty="0"/>
              <a:t>x    y   v      Result  Predicted Result</a:t>
            </a:r>
          </a:p>
          <a:p>
            <a:pPr marL="1371400" lvl="5" indent="0">
              <a:buNone/>
            </a:pPr>
            <a:r>
              <a:rPr lang="en-US" dirty="0"/>
              <a:t>H  H  H     Win           Win               </a:t>
            </a:r>
          </a:p>
          <a:p>
            <a:pPr marL="1371400" lvl="5" indent="0">
              <a:buNone/>
            </a:pPr>
            <a:r>
              <a:rPr lang="en-US" dirty="0"/>
              <a:t>H  H  T      Win           Win               </a:t>
            </a:r>
          </a:p>
          <a:p>
            <a:pPr marL="1371400" lvl="5" indent="0">
              <a:buNone/>
            </a:pPr>
            <a:r>
              <a:rPr lang="en-US" dirty="0"/>
              <a:t>H  T  H      Lose          Lose              </a:t>
            </a:r>
          </a:p>
          <a:p>
            <a:pPr marL="1371400" lvl="5" indent="0">
              <a:buNone/>
            </a:pPr>
            <a:r>
              <a:rPr lang="en-US" dirty="0"/>
              <a:t>H  T  T       Lose          Lose               </a:t>
            </a:r>
          </a:p>
          <a:p>
            <a:pPr marL="1371400" lvl="5" indent="0">
              <a:buNone/>
            </a:pPr>
            <a:r>
              <a:rPr lang="en-US" dirty="0"/>
              <a:t>T  H  T       Lose          Lose               </a:t>
            </a:r>
          </a:p>
          <a:p>
            <a:pPr marL="1371400" lvl="5" indent="0">
              <a:buNone/>
            </a:pPr>
            <a:r>
              <a:rPr lang="en-US" dirty="0"/>
              <a:t>T  H  T       Lose          Lose               </a:t>
            </a:r>
          </a:p>
          <a:p>
            <a:pPr marL="1371400" lvl="5" indent="0">
              <a:buNone/>
            </a:pPr>
            <a:r>
              <a:rPr lang="en-US" dirty="0"/>
              <a:t>T  T  H       Lose          Lose               </a:t>
            </a:r>
          </a:p>
          <a:p>
            <a:pPr marL="1371400" lvl="5" indent="0">
              <a:buNone/>
            </a:pPr>
            <a:r>
              <a:rPr lang="en-US" dirty="0"/>
              <a:t>T  T  T        Win           Win</a:t>
            </a:r>
          </a:p>
        </p:txBody>
      </p:sp>
    </p:spTree>
    <p:extLst>
      <p:ext uri="{BB962C8B-B14F-4D97-AF65-F5344CB8AC3E}">
        <p14:creationId xmlns:p14="http://schemas.microsoft.com/office/powerpoint/2010/main" val="2312570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46C6C-1352-2DA1-C0D5-8076970E7270}"/>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B5E46ABD-F10A-09F5-527B-68FCC4B08263}"/>
              </a:ext>
            </a:extLst>
          </p:cNvPr>
          <p:cNvSpPr>
            <a:spLocks noGrp="1"/>
          </p:cNvSpPr>
          <p:nvPr>
            <p:ph idx="1"/>
          </p:nvPr>
        </p:nvSpPr>
        <p:spPr/>
        <p:txBody>
          <a:bodyPr>
            <a:normAutofit/>
          </a:bodyPr>
          <a:lstStyle/>
          <a:p>
            <a:r>
              <a:rPr lang="en-US" sz="2400" dirty="0"/>
              <a:t>The </a:t>
            </a:r>
            <a:r>
              <a:rPr lang="en-US" sz="2400" dirty="0">
                <a:solidFill>
                  <a:srgbClr val="FF0000"/>
                </a:solidFill>
              </a:rPr>
              <a:t>more input data</a:t>
            </a:r>
            <a:r>
              <a:rPr lang="en-US" sz="2400" dirty="0"/>
              <a:t> one has for training the model, the better!</a:t>
            </a:r>
          </a:p>
          <a:p>
            <a:r>
              <a:rPr lang="en-US" sz="2400" dirty="0"/>
              <a:t>Most AI models are based on determining an appropriate set of mathematical </a:t>
            </a:r>
            <a:r>
              <a:rPr lang="en-US" sz="2400" dirty="0">
                <a:solidFill>
                  <a:srgbClr val="FF0000"/>
                </a:solidFill>
              </a:rPr>
              <a:t>WEIGHTS</a:t>
            </a:r>
            <a:r>
              <a:rPr lang="en-US" sz="2400" dirty="0"/>
              <a:t> that will be determined from the input data</a:t>
            </a:r>
          </a:p>
          <a:p>
            <a:r>
              <a:rPr lang="en-US" sz="2400" dirty="0"/>
              <a:t>The underlying mathematical models in AI often do not contain ANY sense of what the rules of the game are!  </a:t>
            </a:r>
            <a:r>
              <a:rPr lang="en-US" sz="2400" dirty="0">
                <a:solidFill>
                  <a:srgbClr val="FF0000"/>
                </a:solidFill>
              </a:rPr>
              <a:t>They are very generic.</a:t>
            </a:r>
          </a:p>
          <a:p>
            <a:r>
              <a:rPr lang="en-US" sz="2400" dirty="0"/>
              <a:t>In fact, we could come up with a game that had a totally different set of rules and use exactly the same AI model for that game, but just with different WEIGHTS!!!!</a:t>
            </a:r>
          </a:p>
        </p:txBody>
      </p:sp>
    </p:spTree>
    <p:extLst>
      <p:ext uri="{BB962C8B-B14F-4D97-AF65-F5344CB8AC3E}">
        <p14:creationId xmlns:p14="http://schemas.microsoft.com/office/powerpoint/2010/main" val="17365171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78074-2AB9-3BE4-11F2-0706213A12B1}"/>
              </a:ext>
            </a:extLst>
          </p:cNvPr>
          <p:cNvSpPr>
            <a:spLocks noGrp="1"/>
          </p:cNvSpPr>
          <p:nvPr>
            <p:ph type="title"/>
          </p:nvPr>
        </p:nvSpPr>
        <p:spPr/>
        <p:txBody>
          <a:bodyPr>
            <a:normAutofit/>
          </a:bodyPr>
          <a:lstStyle/>
          <a:p>
            <a:r>
              <a:rPr lang="en-US" dirty="0"/>
              <a:t>The </a:t>
            </a:r>
            <a:r>
              <a:rPr lang="en-US" dirty="0" err="1"/>
              <a:t>Darthmouth</a:t>
            </a:r>
            <a:r>
              <a:rPr lang="en-US" dirty="0"/>
              <a:t> Conference (1956)</a:t>
            </a:r>
          </a:p>
        </p:txBody>
      </p:sp>
      <p:sp>
        <p:nvSpPr>
          <p:cNvPr id="3" name="Content Placeholder 2">
            <a:extLst>
              <a:ext uri="{FF2B5EF4-FFF2-40B4-BE49-F238E27FC236}">
                <a16:creationId xmlns:a16="http://schemas.microsoft.com/office/drawing/2014/main" id="{78757FB6-7FF6-A9E5-F416-67DB236C18C2}"/>
              </a:ext>
            </a:extLst>
          </p:cNvPr>
          <p:cNvSpPr>
            <a:spLocks noGrp="1"/>
          </p:cNvSpPr>
          <p:nvPr>
            <p:ph idx="1"/>
          </p:nvPr>
        </p:nvSpPr>
        <p:spPr>
          <a:xfrm>
            <a:off x="1066800" y="2103120"/>
            <a:ext cx="10058400" cy="4112286"/>
          </a:xfrm>
        </p:spPr>
        <p:txBody>
          <a:bodyPr>
            <a:normAutofit/>
          </a:bodyPr>
          <a:lstStyle/>
          <a:p>
            <a:r>
              <a:rPr lang="en-US" sz="1800" dirty="0">
                <a:effectLst/>
                <a:latin typeface="Segoe UI" panose="020B0502040204020203" pitchFamily="34" charset="0"/>
                <a:ea typeface="Times New Roman" panose="02020603050405020304" pitchFamily="18" charset="0"/>
              </a:rPr>
              <a:t>The conference took place at Dartmouth College, New Hampshire, in </a:t>
            </a:r>
            <a:r>
              <a:rPr lang="en-US" dirty="0">
                <a:latin typeface="Segoe UI" panose="020B0502040204020203" pitchFamily="34" charset="0"/>
                <a:ea typeface="Times New Roman" panose="02020603050405020304" pitchFamily="18" charset="0"/>
              </a:rPr>
              <a:t>the summer of 1956 </a:t>
            </a:r>
            <a:r>
              <a:rPr lang="en-US" sz="1800" dirty="0">
                <a:effectLst/>
                <a:latin typeface="Segoe UI" panose="020B0502040204020203" pitchFamily="34" charset="0"/>
                <a:ea typeface="Times New Roman" panose="02020603050405020304" pitchFamily="18" charset="0"/>
              </a:rPr>
              <a:t>and gathered a small group of scientists with the goal of discussing and exploring the potential of machines to mimic various forms of human intelligence.</a:t>
            </a:r>
          </a:p>
          <a:p>
            <a:pPr marL="0" indent="0">
              <a:buNone/>
            </a:pPr>
            <a:endParaRPr lang="en-US" sz="1800" dirty="0">
              <a:effectLst/>
              <a:latin typeface="Segoe UI" panose="020B0502040204020203" pitchFamily="34" charset="0"/>
              <a:ea typeface="Times New Roman" panose="02020603050405020304" pitchFamily="18" charset="0"/>
            </a:endParaRPr>
          </a:p>
          <a:p>
            <a:pPr marL="0" marR="0" indent="0">
              <a:spcBef>
                <a:spcPts val="200"/>
              </a:spcBef>
              <a:spcAft>
                <a:spcPts val="0"/>
              </a:spcAft>
              <a:buNone/>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Foundational Goals and Beliefs</a:t>
            </a:r>
          </a:p>
          <a:p>
            <a:pPr marL="0" marR="0" indent="0">
              <a:spcBef>
                <a:spcPts val="200"/>
              </a:spcBef>
              <a:spcAft>
                <a:spcPts val="0"/>
              </a:spcAft>
              <a:buNone/>
            </a:pP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Simulation of Human Intelligence:</a:t>
            </a:r>
            <a:r>
              <a:rPr lang="en-US" sz="1800" dirty="0">
                <a:effectLst/>
                <a:latin typeface="Segoe UI" panose="020B0502040204020203" pitchFamily="34" charset="0"/>
                <a:ea typeface="Times New Roman" panose="02020603050405020304" pitchFamily="18" charset="0"/>
              </a:rPr>
              <a:t> A central belief was that </a:t>
            </a:r>
            <a:r>
              <a:rPr lang="en-US" sz="1800" dirty="0">
                <a:solidFill>
                  <a:srgbClr val="FF0000"/>
                </a:solidFill>
                <a:effectLst/>
                <a:latin typeface="Segoe UI" panose="020B0502040204020203" pitchFamily="34" charset="0"/>
                <a:ea typeface="Times New Roman" panose="02020603050405020304" pitchFamily="18" charset="0"/>
              </a:rPr>
              <a:t>machines could be made to simulate human intelligence</a:t>
            </a:r>
            <a:r>
              <a:rPr lang="en-US" sz="1800" dirty="0">
                <a:effectLst/>
                <a:latin typeface="Segoe UI" panose="020B0502040204020203" pitchFamily="34" charset="0"/>
                <a:ea typeface="Times New Roman" panose="02020603050405020304" pitchFamily="18" charset="0"/>
              </a:rPr>
              <a:t> and cognitive processes.</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Problem Solving:</a:t>
            </a:r>
            <a:r>
              <a:rPr lang="en-US" sz="1800" dirty="0">
                <a:effectLst/>
                <a:latin typeface="Segoe UI" panose="020B0502040204020203" pitchFamily="34" charset="0"/>
                <a:ea typeface="Times New Roman" panose="02020603050405020304" pitchFamily="18" charset="0"/>
              </a:rPr>
              <a:t> A focus was placed on creating machines that could handle problems reserved for </a:t>
            </a:r>
            <a:r>
              <a:rPr lang="en-US" sz="1800" dirty="0">
                <a:solidFill>
                  <a:srgbClr val="FF0000"/>
                </a:solidFill>
                <a:effectLst/>
                <a:latin typeface="Segoe UI" panose="020B0502040204020203" pitchFamily="34" charset="0"/>
                <a:ea typeface="Times New Roman" panose="02020603050405020304" pitchFamily="18" charset="0"/>
              </a:rPr>
              <a:t>human intellect, </a:t>
            </a:r>
            <a:r>
              <a:rPr lang="en-US" sz="1800" dirty="0">
                <a:effectLst/>
                <a:latin typeface="Segoe UI" panose="020B0502040204020203" pitchFamily="34" charset="0"/>
                <a:ea typeface="Times New Roman" panose="02020603050405020304" pitchFamily="18" charset="0"/>
              </a:rPr>
              <a:t>such as </a:t>
            </a:r>
            <a:r>
              <a:rPr lang="en-US" sz="1800" dirty="0">
                <a:solidFill>
                  <a:srgbClr val="00B050"/>
                </a:solidFill>
                <a:effectLst/>
                <a:latin typeface="Segoe UI" panose="020B0502040204020203" pitchFamily="34" charset="0"/>
                <a:ea typeface="Times New Roman" panose="02020603050405020304" pitchFamily="18" charset="0"/>
              </a:rPr>
              <a:t>symbolic reasoning and problem-solving</a:t>
            </a:r>
            <a:r>
              <a:rPr lang="en-US" sz="1800" dirty="0">
                <a:effectLst/>
                <a:latin typeface="Segoe UI" panose="020B0502040204020203"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Learning Machines:</a:t>
            </a:r>
            <a:r>
              <a:rPr lang="en-US" sz="1800" dirty="0">
                <a:effectLst/>
                <a:latin typeface="Segoe UI" panose="020B0502040204020203" pitchFamily="34" charset="0"/>
                <a:ea typeface="Times New Roman" panose="02020603050405020304" pitchFamily="18" charset="0"/>
              </a:rPr>
              <a:t> The conference acknowledged the potential of creating machines capable of </a:t>
            </a:r>
            <a:r>
              <a:rPr lang="en-US" sz="1800" dirty="0">
                <a:solidFill>
                  <a:srgbClr val="00B050"/>
                </a:solidFill>
                <a:effectLst/>
                <a:latin typeface="Segoe UI" panose="020B0502040204020203" pitchFamily="34" charset="0"/>
                <a:ea typeface="Times New Roman" panose="02020603050405020304" pitchFamily="18" charset="0"/>
              </a:rPr>
              <a:t>self-improvement and learning</a:t>
            </a:r>
            <a:r>
              <a:rPr lang="en-US" sz="1800" dirty="0">
                <a:effectLst/>
                <a:latin typeface="Segoe UI" panose="020B0502040204020203"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Language Understanding:</a:t>
            </a:r>
            <a:r>
              <a:rPr lang="en-US" sz="1800" dirty="0">
                <a:effectLst/>
                <a:latin typeface="Segoe UI" panose="020B0502040204020203" pitchFamily="34" charset="0"/>
                <a:ea typeface="Times New Roman" panose="02020603050405020304" pitchFamily="18" charset="0"/>
              </a:rPr>
              <a:t> Developing the ability of machines to comprehend and utilize </a:t>
            </a:r>
            <a:r>
              <a:rPr lang="en-US" sz="1800" dirty="0">
                <a:solidFill>
                  <a:srgbClr val="FF0000"/>
                </a:solidFill>
                <a:effectLst/>
                <a:latin typeface="Segoe UI" panose="020B0502040204020203" pitchFamily="34" charset="0"/>
                <a:ea typeface="Times New Roman" panose="02020603050405020304" pitchFamily="18" charset="0"/>
              </a:rPr>
              <a:t>natural language </a:t>
            </a:r>
            <a:r>
              <a:rPr lang="en-US" sz="1800" dirty="0">
                <a:effectLst/>
                <a:latin typeface="Segoe UI" panose="020B0502040204020203" pitchFamily="34" charset="0"/>
                <a:ea typeface="Times New Roman" panose="02020603050405020304" pitchFamily="18" charset="0"/>
              </a:rPr>
              <a:t>was identified as a critical dimension of AI.</a:t>
            </a:r>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000258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EC5A-7A5A-DFF8-0EC6-C6C4EDFE60C6}"/>
              </a:ext>
            </a:extLst>
          </p:cNvPr>
          <p:cNvSpPr>
            <a:spLocks noGrp="1"/>
          </p:cNvSpPr>
          <p:nvPr>
            <p:ph type="title"/>
          </p:nvPr>
        </p:nvSpPr>
        <p:spPr/>
        <p:txBody>
          <a:bodyPr/>
          <a:lstStyle/>
          <a:p>
            <a:r>
              <a:rPr lang="en-US"/>
              <a:t>A More Detailed History of AI</a:t>
            </a:r>
            <a:endParaRPr lang="en-US" dirty="0"/>
          </a:p>
        </p:txBody>
      </p:sp>
      <p:sp>
        <p:nvSpPr>
          <p:cNvPr id="3" name="Content Placeholder 2">
            <a:extLst>
              <a:ext uri="{FF2B5EF4-FFF2-40B4-BE49-F238E27FC236}">
                <a16:creationId xmlns:a16="http://schemas.microsoft.com/office/drawing/2014/main" id="{32BCC61E-DE04-6F37-22C9-40FB7BC354EF}"/>
              </a:ext>
            </a:extLst>
          </p:cNvPr>
          <p:cNvSpPr>
            <a:spLocks noGrp="1"/>
          </p:cNvSpPr>
          <p:nvPr>
            <p:ph idx="1"/>
          </p:nvPr>
        </p:nvSpPr>
        <p:spPr>
          <a:xfrm>
            <a:off x="1066800" y="2103120"/>
            <a:ext cx="6153807" cy="3849624"/>
          </a:xfrm>
        </p:spPr>
        <p:txBody>
          <a:bodyPr>
            <a:normAutofit fontScale="85000" lnSpcReduction="20000"/>
          </a:bodyPr>
          <a:lstStyle/>
          <a:p>
            <a:pPr marL="0" marR="0">
              <a:spcBef>
                <a:spcPts val="200"/>
              </a:spcBef>
              <a:spcAft>
                <a:spcPts val="0"/>
              </a:spcAft>
            </a:pPr>
            <a:r>
              <a:rPr lang="en-US" sz="2000" b="0" i="1">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Jewish Mythology: The Golem</a:t>
            </a:r>
            <a:endParaRPr lang="en-US" sz="2000" b="1" i="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74320" lvl="1">
              <a:spcBef>
                <a:spcPts val="0"/>
              </a:spcBef>
              <a:spcAft>
                <a:spcPts val="1500"/>
              </a:spcAft>
            </a:pPr>
            <a:r>
              <a:rPr lang="en-US" sz="2000">
                <a:effectLst/>
                <a:latin typeface="Segoe UI" panose="020B0502040204020203" pitchFamily="34" charset="0"/>
                <a:ea typeface="Times New Roman" panose="02020603050405020304" pitchFamily="18" charset="0"/>
              </a:rPr>
              <a:t>The Golem is a creature from Jewish folklore, </a:t>
            </a:r>
            <a:r>
              <a:rPr lang="en-US" sz="2000">
                <a:solidFill>
                  <a:srgbClr val="FF0000"/>
                </a:solidFill>
                <a:effectLst/>
                <a:latin typeface="Segoe UI" panose="020B0502040204020203" pitchFamily="34" charset="0"/>
                <a:ea typeface="Times New Roman" panose="02020603050405020304" pitchFamily="18" charset="0"/>
              </a:rPr>
              <a:t>formed from clay or mud and animated through mystical means</a:t>
            </a:r>
            <a:r>
              <a:rPr lang="en-US" sz="2000">
                <a:effectLst/>
                <a:latin typeface="Segoe UI" panose="020B0502040204020203" pitchFamily="34" charset="0"/>
                <a:ea typeface="Times New Roman" panose="02020603050405020304" pitchFamily="18" charset="0"/>
              </a:rPr>
              <a:t>. The most famous tale is of the Golem of Prague, created by Rabbi Judah Loew ben Bezalel to protect the Jewish community from persecution. The golem was brought to life through kabbalistic rituals and could follow basic commands, reflecting an early conceptual exploration of </a:t>
            </a:r>
            <a:r>
              <a:rPr lang="en-US" sz="2000">
                <a:solidFill>
                  <a:srgbClr val="FF0000"/>
                </a:solidFill>
                <a:effectLst/>
                <a:latin typeface="Segoe UI" panose="020B0502040204020203" pitchFamily="34" charset="0"/>
                <a:ea typeface="Times New Roman" panose="02020603050405020304" pitchFamily="18" charset="0"/>
              </a:rPr>
              <a:t>creating and controlling artificial beings.</a:t>
            </a:r>
            <a:endParaRPr lang="en-US" sz="2000">
              <a:solidFill>
                <a:srgbClr val="FF0000"/>
              </a:solidFill>
              <a:effectLst/>
              <a:latin typeface="Times New Roman" panose="02020603050405020304" pitchFamily="18" charset="0"/>
              <a:ea typeface="Times New Roman" panose="02020603050405020304" pitchFamily="18" charset="0"/>
            </a:endParaRPr>
          </a:p>
          <a:p>
            <a:pPr marL="0" marR="0">
              <a:spcBef>
                <a:spcPts val="200"/>
              </a:spcBef>
              <a:spcAft>
                <a:spcPts val="0"/>
              </a:spcAft>
            </a:pPr>
            <a:r>
              <a:rPr lang="en-US" sz="2000" b="0" i="1">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Chinese Legends: The Automata of King Mu</a:t>
            </a:r>
            <a:endParaRPr lang="en-US" sz="2000" b="1" i="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74320" lvl="1">
              <a:spcBef>
                <a:spcPts val="0"/>
              </a:spcBef>
              <a:spcAft>
                <a:spcPts val="1500"/>
              </a:spcAft>
            </a:pPr>
            <a:r>
              <a:rPr lang="en-US" sz="2000">
                <a:effectLst/>
                <a:latin typeface="Segoe UI" panose="020B0502040204020203" pitchFamily="34" charset="0"/>
                <a:ea typeface="Times New Roman" panose="02020603050405020304" pitchFamily="18" charset="0"/>
              </a:rPr>
              <a:t>King Mu of Zhou, who reigned in China during the 10th century BC, is said to have encountered an artificer, Yan Shi, who presented him with a life-sized automaton. </a:t>
            </a:r>
            <a:r>
              <a:rPr lang="en-US" sz="2000">
                <a:solidFill>
                  <a:srgbClr val="FF0000"/>
                </a:solidFill>
                <a:effectLst/>
                <a:latin typeface="Segoe UI" panose="020B0502040204020203" pitchFamily="34" charset="0"/>
                <a:ea typeface="Times New Roman" panose="02020603050405020304" pitchFamily="18" charset="0"/>
              </a:rPr>
              <a:t>The automaton could sing, act, and perform various actions. </a:t>
            </a:r>
            <a:r>
              <a:rPr lang="en-US" sz="2000">
                <a:effectLst/>
                <a:latin typeface="Segoe UI" panose="020B0502040204020203" pitchFamily="34" charset="0"/>
                <a:ea typeface="Times New Roman" panose="02020603050405020304" pitchFamily="18" charset="0"/>
              </a:rPr>
              <a:t>Though apocryphal, this tale symbolizes ancient imaginations of crafting beings that mimic human abilities.</a:t>
            </a:r>
            <a:endParaRPr lang="en-US" sz="2000">
              <a:effectLst/>
              <a:latin typeface="Times New Roman" panose="02020603050405020304" pitchFamily="18" charset="0"/>
              <a:ea typeface="Times New Roman" panose="02020603050405020304" pitchFamily="18" charset="0"/>
            </a:endParaRPr>
          </a:p>
          <a:p>
            <a:endParaRPr lang="en-US" dirty="0"/>
          </a:p>
        </p:txBody>
      </p:sp>
      <p:pic>
        <p:nvPicPr>
          <p:cNvPr id="5" name="Picture 4" descr="A movie cover with a person standing in front of a fire&#10;&#10;Description automatically generated">
            <a:extLst>
              <a:ext uri="{FF2B5EF4-FFF2-40B4-BE49-F238E27FC236}">
                <a16:creationId xmlns:a16="http://schemas.microsoft.com/office/drawing/2014/main" id="{953C746C-5CA7-03C7-35A1-88E20FD147F2}"/>
              </a:ext>
            </a:extLst>
          </p:cNvPr>
          <p:cNvPicPr>
            <a:picLocks noChangeAspect="1"/>
          </p:cNvPicPr>
          <p:nvPr/>
        </p:nvPicPr>
        <p:blipFill>
          <a:blip r:embed="rId2"/>
          <a:stretch>
            <a:fillRect/>
          </a:stretch>
        </p:blipFill>
        <p:spPr>
          <a:xfrm>
            <a:off x="7376923" y="1885540"/>
            <a:ext cx="1801801" cy="2667783"/>
          </a:xfrm>
          <a:prstGeom prst="rect">
            <a:avLst/>
          </a:prstGeom>
        </p:spPr>
      </p:pic>
      <p:pic>
        <p:nvPicPr>
          <p:cNvPr id="7" name="Picture 6" descr="A movie poster of a movie&#10;&#10;Description automatically generated">
            <a:extLst>
              <a:ext uri="{FF2B5EF4-FFF2-40B4-BE49-F238E27FC236}">
                <a16:creationId xmlns:a16="http://schemas.microsoft.com/office/drawing/2014/main" id="{9737ACCF-6B3A-1AA1-0E55-DA491AA7F4A9}"/>
              </a:ext>
            </a:extLst>
          </p:cNvPr>
          <p:cNvPicPr>
            <a:picLocks noChangeAspect="1"/>
          </p:cNvPicPr>
          <p:nvPr/>
        </p:nvPicPr>
        <p:blipFill>
          <a:blip r:embed="rId3"/>
          <a:stretch>
            <a:fillRect/>
          </a:stretch>
        </p:blipFill>
        <p:spPr>
          <a:xfrm>
            <a:off x="9489713" y="3013069"/>
            <a:ext cx="2061821" cy="3080507"/>
          </a:xfrm>
          <a:prstGeom prst="rect">
            <a:avLst/>
          </a:prstGeom>
        </p:spPr>
      </p:pic>
    </p:spTree>
    <p:extLst>
      <p:ext uri="{BB962C8B-B14F-4D97-AF65-F5344CB8AC3E}">
        <p14:creationId xmlns:p14="http://schemas.microsoft.com/office/powerpoint/2010/main" val="21732398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78074-2AB9-3BE4-11F2-0706213A12B1}"/>
              </a:ext>
            </a:extLst>
          </p:cNvPr>
          <p:cNvSpPr>
            <a:spLocks noGrp="1"/>
          </p:cNvSpPr>
          <p:nvPr>
            <p:ph type="title"/>
          </p:nvPr>
        </p:nvSpPr>
        <p:spPr/>
        <p:txBody>
          <a:bodyPr>
            <a:normAutofit/>
          </a:bodyPr>
          <a:lstStyle/>
          <a:p>
            <a:r>
              <a:rPr lang="en-US" dirty="0"/>
              <a:t>The </a:t>
            </a:r>
            <a:r>
              <a:rPr lang="en-US" dirty="0" err="1"/>
              <a:t>Darthmouth</a:t>
            </a:r>
            <a:r>
              <a:rPr lang="en-US" dirty="0"/>
              <a:t> Conference (1956)</a:t>
            </a:r>
          </a:p>
        </p:txBody>
      </p:sp>
      <p:sp>
        <p:nvSpPr>
          <p:cNvPr id="3" name="Content Placeholder 2">
            <a:extLst>
              <a:ext uri="{FF2B5EF4-FFF2-40B4-BE49-F238E27FC236}">
                <a16:creationId xmlns:a16="http://schemas.microsoft.com/office/drawing/2014/main" id="{78757FB6-7FF6-A9E5-F416-67DB236C18C2}"/>
              </a:ext>
            </a:extLst>
          </p:cNvPr>
          <p:cNvSpPr>
            <a:spLocks noGrp="1"/>
          </p:cNvSpPr>
          <p:nvPr>
            <p:ph idx="1"/>
          </p:nvPr>
        </p:nvSpPr>
        <p:spPr>
          <a:xfrm>
            <a:off x="1066800" y="2103120"/>
            <a:ext cx="10058400" cy="4112286"/>
          </a:xfrm>
        </p:spPr>
        <p:txBody>
          <a:bodyPr>
            <a:normAutofit/>
          </a:bodyPr>
          <a:lstStyle/>
          <a:p>
            <a:pPr marL="0" marR="0" indent="0">
              <a:spcBef>
                <a:spcPts val="200"/>
              </a:spcBef>
              <a:spcAft>
                <a:spcPts val="0"/>
              </a:spcAft>
              <a:buNone/>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Legacy and Criticisms</a:t>
            </a:r>
          </a:p>
          <a:p>
            <a:pPr marL="0" marR="0">
              <a:spcBef>
                <a:spcPts val="200"/>
              </a:spcBef>
              <a:spcAft>
                <a:spcPts val="0"/>
              </a:spcAft>
            </a:pP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The Dartmouth Conference undeniably cast </a:t>
            </a:r>
            <a:r>
              <a:rPr lang="en-US" sz="1800" dirty="0">
                <a:solidFill>
                  <a:srgbClr val="FF0000"/>
                </a:solidFill>
                <a:effectLst/>
                <a:latin typeface="Segoe UI" panose="020B0502040204020203" pitchFamily="34" charset="0"/>
                <a:ea typeface="Times New Roman" panose="02020603050405020304" pitchFamily="18" charset="0"/>
              </a:rPr>
              <a:t>foundational</a:t>
            </a:r>
            <a:r>
              <a:rPr lang="en-US" sz="1800" dirty="0">
                <a:effectLst/>
                <a:latin typeface="Segoe UI" panose="020B0502040204020203" pitchFamily="34" charset="0"/>
                <a:ea typeface="Times New Roman" panose="02020603050405020304" pitchFamily="18" charset="0"/>
              </a:rPr>
              <a:t> stones for the formalization of artificial intelligence as a field. </a:t>
            </a:r>
          </a:p>
          <a:p>
            <a:pPr marL="0" marR="0">
              <a:spcBef>
                <a:spcPts val="0"/>
              </a:spcBef>
              <a:spcAft>
                <a:spcPts val="1500"/>
              </a:spcAft>
            </a:pPr>
            <a:r>
              <a:rPr lang="en-US" kern="0" dirty="0">
                <a:latin typeface="Segoe UI" panose="020B0502040204020203" pitchFamily="34" charset="0"/>
                <a:ea typeface="Times New Roman" panose="02020603050405020304" pitchFamily="18" charset="0"/>
              </a:rPr>
              <a:t>It l</a:t>
            </a:r>
            <a:r>
              <a:rPr lang="en-US" sz="1800" kern="0" dirty="0">
                <a:effectLst/>
                <a:latin typeface="Segoe UI" panose="020B0502040204020203" pitchFamily="34" charset="0"/>
                <a:ea typeface="Times New Roman" panose="02020603050405020304" pitchFamily="18" charset="0"/>
              </a:rPr>
              <a:t>aid critical groundwork, propelling forward a multitude of research areas within artificial intelligence, from </a:t>
            </a:r>
            <a:r>
              <a:rPr lang="en-US" sz="1800" kern="0" dirty="0">
                <a:solidFill>
                  <a:srgbClr val="FF0000"/>
                </a:solidFill>
                <a:effectLst/>
                <a:latin typeface="Segoe UI" panose="020B0502040204020203" pitchFamily="34" charset="0"/>
                <a:ea typeface="Times New Roman" panose="02020603050405020304" pitchFamily="18" charset="0"/>
              </a:rPr>
              <a:t>machine learning to robotics</a:t>
            </a:r>
            <a:r>
              <a:rPr lang="en-US" dirty="0">
                <a:solidFill>
                  <a:srgbClr val="FF0000"/>
                </a:solidFill>
                <a:effectLst/>
              </a:rPr>
              <a:t> </a:t>
            </a:r>
            <a:endParaRPr lang="en-US" sz="1800" dirty="0">
              <a:solidFill>
                <a:srgbClr val="FF0000"/>
              </a:solidFill>
              <a:effectLst/>
              <a:latin typeface="Segoe UI" panose="020B0502040204020203" pitchFamily="34" charset="0"/>
              <a:ea typeface="Times New Roman" panose="02020603050405020304" pitchFamily="18" charset="0"/>
            </a:endParaRPr>
          </a:p>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The optimism embedded in the original proposal, which suggested that </a:t>
            </a:r>
            <a:r>
              <a:rPr lang="en-US" sz="1800" dirty="0">
                <a:solidFill>
                  <a:srgbClr val="FF0000"/>
                </a:solidFill>
                <a:effectLst/>
                <a:latin typeface="Segoe UI" panose="020B0502040204020203" pitchFamily="34" charset="0"/>
                <a:ea typeface="Times New Roman" panose="02020603050405020304" pitchFamily="18" charset="0"/>
              </a:rPr>
              <a:t>significant advances in machine intelligence could be achieved over a single summer</a:t>
            </a:r>
            <a:r>
              <a:rPr lang="en-US" sz="1800" dirty="0">
                <a:effectLst/>
                <a:latin typeface="Segoe UI" panose="020B0502040204020203" pitchFamily="34" charset="0"/>
                <a:ea typeface="Times New Roman" panose="02020603050405020304" pitchFamily="18" charset="0"/>
              </a:rPr>
              <a:t>, was perhaps overly ambitious, as the challenges and complexities inherent in mimicking human intelligence proved to be significantly deeper and more nuanced than initially comprehended.</a:t>
            </a:r>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546125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EC5A-7A5A-DFF8-0EC6-C6C4EDFE60C6}"/>
              </a:ext>
            </a:extLst>
          </p:cNvPr>
          <p:cNvSpPr>
            <a:spLocks noGrp="1"/>
          </p:cNvSpPr>
          <p:nvPr>
            <p:ph type="title"/>
          </p:nvPr>
        </p:nvSpPr>
        <p:spPr/>
        <p:txBody>
          <a:bodyPr/>
          <a:lstStyle/>
          <a:p>
            <a:r>
              <a:rPr lang="en-US"/>
              <a:t>A More Detailed History of AI</a:t>
            </a:r>
            <a:endParaRPr lang="en-US" dirty="0"/>
          </a:p>
        </p:txBody>
      </p:sp>
      <p:sp>
        <p:nvSpPr>
          <p:cNvPr id="3" name="Content Placeholder 2">
            <a:extLst>
              <a:ext uri="{FF2B5EF4-FFF2-40B4-BE49-F238E27FC236}">
                <a16:creationId xmlns:a16="http://schemas.microsoft.com/office/drawing/2014/main" id="{32BCC61E-DE04-6F37-22C9-40FB7BC354EF}"/>
              </a:ext>
            </a:extLst>
          </p:cNvPr>
          <p:cNvSpPr>
            <a:spLocks noGrp="1"/>
          </p:cNvSpPr>
          <p:nvPr>
            <p:ph idx="1"/>
          </p:nvPr>
        </p:nvSpPr>
        <p:spPr>
          <a:xfrm>
            <a:off x="1066800" y="2103120"/>
            <a:ext cx="10158248" cy="3849624"/>
          </a:xfrm>
        </p:spPr>
        <p:txBody>
          <a:bodyPr>
            <a:normAutofit lnSpcReduction="10000"/>
          </a:bodyPr>
          <a:lstStyle/>
          <a:p>
            <a:pPr marL="0" marR="0">
              <a:spcBef>
                <a:spcPts val="200"/>
              </a:spcBef>
              <a:spcAft>
                <a:spcPts val="0"/>
              </a:spcAft>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Indian Epics: The Legend of </a:t>
            </a:r>
            <a:r>
              <a:rPr lang="en-US" sz="1800" b="0" i="1" dirty="0" err="1">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Ghatotkacha</a:t>
            </a: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200"/>
              </a:spcBef>
              <a:spcAft>
                <a:spcPts val="0"/>
              </a:spcAft>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Arabic Tales: The Mechanical Organisms of Al-</a:t>
            </a:r>
            <a:r>
              <a:rPr lang="en-US" sz="1800" b="0" i="1" dirty="0" err="1">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Jazari</a:t>
            </a: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200"/>
              </a:spcBef>
              <a:spcAft>
                <a:spcPts val="0"/>
              </a:spcAft>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Egyptian Mythology: The Statue of Hephaestus</a:t>
            </a:r>
            <a:endParaRPr lang="en-US" sz="1800" dirty="0">
              <a:effectLst/>
              <a:latin typeface="Segoe UI" panose="020B0502040204020203" pitchFamily="34" charset="0"/>
              <a:ea typeface="Times New Roman" panose="02020603050405020304" pitchFamily="18" charset="0"/>
            </a:endParaRPr>
          </a:p>
          <a:p>
            <a:pPr marL="0" marR="0">
              <a:spcBef>
                <a:spcPts val="0"/>
              </a:spcBef>
              <a:spcAft>
                <a:spcPts val="0"/>
              </a:spcAft>
            </a:pPr>
            <a:endParaRPr lang="en-US" dirty="0">
              <a:latin typeface="Segoe UI" panose="020B0502040204020203" pitchFamily="34" charset="0"/>
              <a:ea typeface="Times New Roman" panose="02020603050405020304" pitchFamily="18" charset="0"/>
            </a:endParaRPr>
          </a:p>
          <a:p>
            <a:pPr marL="0" marR="0">
              <a:spcBef>
                <a:spcPts val="0"/>
              </a:spcBef>
              <a:spcAft>
                <a:spcPts val="0"/>
              </a:spcAft>
            </a:pPr>
            <a:r>
              <a:rPr lang="en-US" sz="1800" dirty="0">
                <a:effectLst/>
                <a:latin typeface="Segoe UI" panose="020B0502040204020203" pitchFamily="34" charset="0"/>
                <a:ea typeface="Times New Roman" panose="02020603050405020304" pitchFamily="18" charset="0"/>
              </a:rPr>
              <a:t>These tales, spanning various cultures and epochs, showcase humanity’s </a:t>
            </a:r>
            <a:r>
              <a:rPr lang="en-US" sz="1800" dirty="0">
                <a:solidFill>
                  <a:srgbClr val="FF0000"/>
                </a:solidFill>
                <a:effectLst/>
                <a:latin typeface="Segoe UI" panose="020B0502040204020203" pitchFamily="34" charset="0"/>
                <a:ea typeface="Times New Roman" panose="02020603050405020304" pitchFamily="18" charset="0"/>
              </a:rPr>
              <a:t>long-standing fascination with creating life</a:t>
            </a:r>
            <a:r>
              <a:rPr lang="en-US" sz="1800" dirty="0">
                <a:effectLst/>
                <a:latin typeface="Segoe UI" panose="020B0502040204020203" pitchFamily="34" charset="0"/>
                <a:ea typeface="Times New Roman" panose="02020603050405020304" pitchFamily="18" charset="0"/>
              </a:rPr>
              <a:t> or life-like attributes through artificial means. </a:t>
            </a:r>
          </a:p>
          <a:p>
            <a:pPr marL="0" marR="0">
              <a:spcBef>
                <a:spcPts val="0"/>
              </a:spcBef>
              <a:spcAft>
                <a:spcPts val="0"/>
              </a:spcAft>
            </a:pPr>
            <a:endParaRPr lang="en-US" sz="1800" dirty="0">
              <a:effectLst/>
              <a:latin typeface="Segoe UI" panose="020B0502040204020203" pitchFamily="34" charset="0"/>
              <a:ea typeface="Times New Roman" panose="02020603050405020304" pitchFamily="18" charset="0"/>
            </a:endParaRPr>
          </a:p>
          <a:p>
            <a:pPr marL="0" marR="0">
              <a:spcBef>
                <a:spcPts val="0"/>
              </a:spcBef>
              <a:spcAft>
                <a:spcPts val="0"/>
              </a:spcAft>
            </a:pPr>
            <a:r>
              <a:rPr lang="en-US" sz="1800" dirty="0">
                <a:effectLst/>
                <a:latin typeface="Segoe UI" panose="020B0502040204020203" pitchFamily="34" charset="0"/>
                <a:ea typeface="Times New Roman" panose="02020603050405020304" pitchFamily="18" charset="0"/>
              </a:rPr>
              <a:t>Though technologically unattainable in their respective eras, these myths and legends planted seeds of curiosity and aspiration that have, in some form, manifested in the pursuit of artificial intelligence and </a:t>
            </a:r>
            <a:r>
              <a:rPr lang="en-US" sz="1800" dirty="0">
                <a:solidFill>
                  <a:srgbClr val="FF0000"/>
                </a:solidFill>
                <a:effectLst/>
                <a:latin typeface="Segoe UI" panose="020B0502040204020203" pitchFamily="34" charset="0"/>
                <a:ea typeface="Times New Roman" panose="02020603050405020304" pitchFamily="18" charset="0"/>
              </a:rPr>
              <a:t>robotics in the modern era</a:t>
            </a:r>
            <a:r>
              <a:rPr lang="en-US" sz="1800" dirty="0">
                <a:effectLst/>
                <a:latin typeface="Segoe UI" panose="020B0502040204020203" pitchFamily="34" charset="0"/>
                <a:ea typeface="Times New Roman" panose="02020603050405020304" pitchFamily="18" charset="0"/>
              </a:rPr>
              <a:t>. </a:t>
            </a:r>
          </a:p>
          <a:p>
            <a:pPr marL="0" marR="0">
              <a:spcBef>
                <a:spcPts val="0"/>
              </a:spcBef>
              <a:spcAft>
                <a:spcPts val="0"/>
              </a:spcAft>
            </a:pPr>
            <a:endParaRPr lang="en-US" dirty="0">
              <a:latin typeface="Segoe UI" panose="020B0502040204020203" pitchFamily="34" charset="0"/>
              <a:ea typeface="Times New Roman" panose="02020603050405020304" pitchFamily="18" charset="0"/>
            </a:endParaRPr>
          </a:p>
          <a:p>
            <a:pPr marL="0" marR="0">
              <a:spcBef>
                <a:spcPts val="0"/>
              </a:spcBef>
              <a:spcAft>
                <a:spcPts val="0"/>
              </a:spcAft>
            </a:pPr>
            <a:r>
              <a:rPr lang="en-US" sz="1800" dirty="0">
                <a:effectLst/>
                <a:latin typeface="Segoe UI" panose="020B0502040204020203" pitchFamily="34" charset="0"/>
                <a:ea typeface="Times New Roman" panose="02020603050405020304" pitchFamily="18" charset="0"/>
              </a:rPr>
              <a:t>They symbolize early dialogues about </a:t>
            </a:r>
            <a:r>
              <a:rPr lang="en-US" sz="1800" dirty="0">
                <a:solidFill>
                  <a:srgbClr val="FF0000"/>
                </a:solidFill>
                <a:effectLst/>
                <a:latin typeface="Segoe UI" panose="020B0502040204020203" pitchFamily="34" charset="0"/>
                <a:ea typeface="Times New Roman" panose="02020603050405020304" pitchFamily="18" charset="0"/>
              </a:rPr>
              <a:t>creation, control, morality, and the blurry boundaries between the animate and inanimate</a:t>
            </a:r>
            <a:r>
              <a:rPr lang="en-US" sz="1800" dirty="0">
                <a:effectLst/>
                <a:latin typeface="Segoe UI" panose="020B0502040204020203" pitchFamily="34" charset="0"/>
                <a:ea typeface="Times New Roman" panose="02020603050405020304" pitchFamily="18" charset="0"/>
              </a:rPr>
              <a:t>, themes that continue to pervade discussions on artificial intelligence and synthetic biology today.</a:t>
            </a:r>
            <a:endParaRPr lang="en-US" sz="1800" dirty="0">
              <a:effectLst/>
              <a:latin typeface="Times New Roman" panose="02020603050405020304" pitchFamily="18" charset="0"/>
              <a:ea typeface="Times New Roman" panose="02020603050405020304" pitchFamily="18" charset="0"/>
            </a:endParaRPr>
          </a:p>
          <a:p>
            <a:pPr marL="0" marR="0" indent="0">
              <a:spcBef>
                <a:spcPts val="200"/>
              </a:spcBef>
              <a:spcAft>
                <a:spcPts val="0"/>
              </a:spcAft>
              <a:buNone/>
            </a:pPr>
            <a:endParaRPr lang="en-US" sz="2000" i="1" dirty="0">
              <a:solidFill>
                <a:srgbClr val="2F5496"/>
              </a:solidFill>
              <a:latin typeface="Segoe UI"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3620666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4521A-1352-5592-F4DA-ED0608EC4252}"/>
              </a:ext>
            </a:extLst>
          </p:cNvPr>
          <p:cNvSpPr>
            <a:spLocks noGrp="1"/>
          </p:cNvSpPr>
          <p:nvPr>
            <p:ph type="title"/>
          </p:nvPr>
        </p:nvSpPr>
        <p:spPr/>
        <p:txBody>
          <a:bodyPr/>
          <a:lstStyle/>
          <a:p>
            <a:r>
              <a:rPr lang="en-US" dirty="0"/>
              <a:t>Philosophical Underpinnings of AI</a:t>
            </a:r>
          </a:p>
        </p:txBody>
      </p:sp>
      <p:sp>
        <p:nvSpPr>
          <p:cNvPr id="3" name="Content Placeholder 2">
            <a:extLst>
              <a:ext uri="{FF2B5EF4-FFF2-40B4-BE49-F238E27FC236}">
                <a16:creationId xmlns:a16="http://schemas.microsoft.com/office/drawing/2014/main" id="{8E87810A-2E82-B977-0062-5E5D99870072}"/>
              </a:ext>
            </a:extLst>
          </p:cNvPr>
          <p:cNvSpPr>
            <a:spLocks noGrp="1"/>
          </p:cNvSpPr>
          <p:nvPr>
            <p:ph idx="1"/>
          </p:nvPr>
        </p:nvSpPr>
        <p:spPr/>
        <p:txBody>
          <a:bodyPr>
            <a:normAutofit/>
          </a:bodyPr>
          <a:lstStyle/>
          <a:p>
            <a:pPr marL="0" marR="0">
              <a:spcBef>
                <a:spcPts val="0"/>
              </a:spcBef>
              <a:spcAft>
                <a:spcPts val="0"/>
              </a:spcAft>
            </a:pPr>
            <a:r>
              <a:rPr lang="en-US" sz="2000" b="1" dirty="0">
                <a:effectLst/>
                <a:ea typeface="Times New Roman" panose="02020603050405020304" pitchFamily="18" charset="0"/>
              </a:rPr>
              <a:t>René Descartes: Mind-Body Dualism and Mechanistic Biology</a:t>
            </a:r>
            <a:endParaRPr lang="en-US" sz="2000" dirty="0">
              <a:effectLst/>
              <a:ea typeface="Times New Roman" panose="02020603050405020304" pitchFamily="18" charset="0"/>
            </a:endParaRPr>
          </a:p>
          <a:p>
            <a:pPr lvl="1"/>
            <a:r>
              <a:rPr lang="en-US" sz="2000" kern="0" dirty="0">
                <a:effectLst/>
                <a:ea typeface="Times New Roman" panose="02020603050405020304" pitchFamily="18" charset="0"/>
              </a:rPr>
              <a:t>Descartes, a 17th-century philosopher, introduced a pivotal concept known as </a:t>
            </a:r>
            <a:r>
              <a:rPr lang="en-US" sz="2000" kern="0" dirty="0">
                <a:solidFill>
                  <a:srgbClr val="FF0000"/>
                </a:solidFill>
                <a:effectLst/>
                <a:ea typeface="Times New Roman" panose="02020603050405020304" pitchFamily="18" charset="0"/>
              </a:rPr>
              <a:t>Cartesian Dualism, </a:t>
            </a:r>
            <a:r>
              <a:rPr lang="en-US" sz="2000" kern="0" dirty="0">
                <a:effectLst/>
                <a:ea typeface="Times New Roman" panose="02020603050405020304" pitchFamily="18" charset="0"/>
              </a:rPr>
              <a:t>which distinguishes between the mind (res cogitans) and the body (res extensa). </a:t>
            </a:r>
          </a:p>
          <a:p>
            <a:pPr marL="274320" lvl="1" indent="0">
              <a:buNone/>
            </a:pPr>
            <a:endParaRPr lang="en-US" sz="2000" kern="0" dirty="0">
              <a:effectLst/>
              <a:ea typeface="Times New Roman" panose="02020603050405020304" pitchFamily="18" charset="0"/>
            </a:endParaRPr>
          </a:p>
          <a:p>
            <a:pPr lvl="1"/>
            <a:r>
              <a:rPr lang="en-US" sz="2000" kern="0" dirty="0">
                <a:effectLst/>
                <a:ea typeface="Times New Roman" panose="02020603050405020304" pitchFamily="18" charset="0"/>
              </a:rPr>
              <a:t>The body, including the brain, was considered a machine by Descartes, subject to physical laws and mechanistic explanations. </a:t>
            </a:r>
            <a:r>
              <a:rPr lang="en-US" sz="2000" kern="0" dirty="0">
                <a:solidFill>
                  <a:srgbClr val="FF0000"/>
                </a:solidFill>
                <a:effectLst/>
                <a:ea typeface="Times New Roman" panose="02020603050405020304" pitchFamily="18" charset="0"/>
              </a:rPr>
              <a:t>However, the mind, embodying thought and consciousness, was considered non-material and inherently separate from the body.</a:t>
            </a:r>
            <a:r>
              <a:rPr lang="en-US" sz="2000" dirty="0">
                <a:solidFill>
                  <a:srgbClr val="FF0000"/>
                </a:solidFill>
                <a:effectLst/>
              </a:rPr>
              <a:t> </a:t>
            </a:r>
          </a:p>
          <a:p>
            <a:pPr lvl="1"/>
            <a:endParaRPr lang="en-US" sz="2000" dirty="0">
              <a:solidFill>
                <a:srgbClr val="FF0000"/>
              </a:solidFill>
              <a:effectLst/>
            </a:endParaRPr>
          </a:p>
          <a:p>
            <a:pPr lvl="1"/>
            <a:r>
              <a:rPr lang="en-US" sz="2000" dirty="0"/>
              <a:t>The nature of thought and consciousness (whether it is a physical or spiritual entity) is STILL a massive topic in modern philosophy (</a:t>
            </a:r>
            <a:r>
              <a:rPr lang="en-US" sz="2000" dirty="0">
                <a:solidFill>
                  <a:srgbClr val="FF0000"/>
                </a:solidFill>
              </a:rPr>
              <a:t>Sam Harris, Christopher Hitchens, Jordan Petersen, Stephen Fry, and many more on YouTube)</a:t>
            </a:r>
          </a:p>
        </p:txBody>
      </p:sp>
    </p:spTree>
    <p:extLst>
      <p:ext uri="{BB962C8B-B14F-4D97-AF65-F5344CB8AC3E}">
        <p14:creationId xmlns:p14="http://schemas.microsoft.com/office/powerpoint/2010/main" val="725059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4521A-1352-5592-F4DA-ED0608EC4252}"/>
              </a:ext>
            </a:extLst>
          </p:cNvPr>
          <p:cNvSpPr>
            <a:spLocks noGrp="1"/>
          </p:cNvSpPr>
          <p:nvPr>
            <p:ph type="title"/>
          </p:nvPr>
        </p:nvSpPr>
        <p:spPr/>
        <p:txBody>
          <a:bodyPr/>
          <a:lstStyle/>
          <a:p>
            <a:r>
              <a:rPr lang="en-US" dirty="0"/>
              <a:t>Philosophical Underpinnings of AI</a:t>
            </a:r>
          </a:p>
        </p:txBody>
      </p:sp>
      <p:sp>
        <p:nvSpPr>
          <p:cNvPr id="3" name="Content Placeholder 2">
            <a:extLst>
              <a:ext uri="{FF2B5EF4-FFF2-40B4-BE49-F238E27FC236}">
                <a16:creationId xmlns:a16="http://schemas.microsoft.com/office/drawing/2014/main" id="{8E87810A-2E82-B977-0062-5E5D99870072}"/>
              </a:ext>
            </a:extLst>
          </p:cNvPr>
          <p:cNvSpPr>
            <a:spLocks noGrp="1"/>
          </p:cNvSpPr>
          <p:nvPr>
            <p:ph idx="1"/>
          </p:nvPr>
        </p:nvSpPr>
        <p:spPr/>
        <p:txBody>
          <a:bodyPr>
            <a:normAutofit fontScale="85000" lnSpcReduction="20000"/>
          </a:bodyPr>
          <a:lstStyle/>
          <a:p>
            <a:pPr marL="0" marR="0">
              <a:spcBef>
                <a:spcPts val="1500"/>
              </a:spcBef>
              <a:spcAft>
                <a:spcPts val="1500"/>
              </a:spcAft>
            </a:pPr>
            <a:r>
              <a:rPr lang="en-US" sz="2000" dirty="0">
                <a:effectLst/>
                <a:latin typeface="Segoe UI" panose="020B0502040204020203" pitchFamily="34" charset="0"/>
                <a:ea typeface="Times New Roman" panose="02020603050405020304" pitchFamily="18" charset="0"/>
              </a:rPr>
              <a:t>Key Considerations from Descartes' Perspective:</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2000" b="1" dirty="0">
                <a:effectLst/>
                <a:latin typeface="Segoe UI" panose="020B0502040204020203" pitchFamily="34" charset="0"/>
                <a:ea typeface="Times New Roman" panose="02020603050405020304" pitchFamily="18" charset="0"/>
              </a:rPr>
              <a:t>Animacy and Automation:</a:t>
            </a:r>
            <a:r>
              <a:rPr lang="en-US" sz="2000" dirty="0">
                <a:effectLst/>
                <a:latin typeface="Segoe UI" panose="020B0502040204020203" pitchFamily="34" charset="0"/>
                <a:ea typeface="Times New Roman" panose="02020603050405020304" pitchFamily="18" charset="0"/>
              </a:rPr>
              <a:t> Descartes conceded that machines might be able to </a:t>
            </a:r>
            <a:r>
              <a:rPr lang="en-US" sz="2000" dirty="0">
                <a:solidFill>
                  <a:srgbClr val="FF0000"/>
                </a:solidFill>
                <a:effectLst/>
                <a:latin typeface="Segoe UI" panose="020B0502040204020203" pitchFamily="34" charset="0"/>
                <a:ea typeface="Times New Roman" panose="02020603050405020304" pitchFamily="18" charset="0"/>
              </a:rPr>
              <a:t>emulate certain human behaviors </a:t>
            </a:r>
            <a:r>
              <a:rPr lang="en-US" sz="2000" dirty="0">
                <a:effectLst/>
                <a:latin typeface="Segoe UI" panose="020B0502040204020203" pitchFamily="34" charset="0"/>
                <a:ea typeface="Times New Roman" panose="02020603050405020304" pitchFamily="18" charset="0"/>
              </a:rPr>
              <a:t>but fundamentally denied the possibility of machines possessing minds or consciousness.</a:t>
            </a:r>
          </a:p>
          <a:p>
            <a:pPr marL="0" marR="0" lvl="0" indent="0">
              <a:spcBef>
                <a:spcPts val="0"/>
              </a:spcBef>
              <a:spcAft>
                <a:spcPts val="0"/>
              </a:spcAft>
              <a:buSzPts val="1000"/>
              <a:buNone/>
              <a:tabLst>
                <a:tab pos="457200" algn="l"/>
              </a:tabLst>
            </a:pP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2000" b="1" dirty="0">
                <a:effectLst/>
                <a:latin typeface="Segoe UI" panose="020B0502040204020203" pitchFamily="34" charset="0"/>
                <a:ea typeface="Times New Roman" panose="02020603050405020304" pitchFamily="18" charset="0"/>
              </a:rPr>
              <a:t>Innate Ideas and True Understanding:</a:t>
            </a:r>
            <a:r>
              <a:rPr lang="en-US" sz="2000" dirty="0">
                <a:effectLst/>
                <a:latin typeface="Segoe UI" panose="020B0502040204020203" pitchFamily="34" charset="0"/>
                <a:ea typeface="Times New Roman" panose="02020603050405020304" pitchFamily="18" charset="0"/>
              </a:rPr>
              <a:t> Descartes posited that certain ideas and capacities are innate to the human mind and cannot be replicated by or instilled into machines, as </a:t>
            </a:r>
            <a:r>
              <a:rPr lang="en-US" sz="2000" dirty="0">
                <a:solidFill>
                  <a:srgbClr val="FF0000"/>
                </a:solidFill>
                <a:effectLst/>
                <a:latin typeface="Segoe UI" panose="020B0502040204020203" pitchFamily="34" charset="0"/>
                <a:ea typeface="Times New Roman" panose="02020603050405020304" pitchFamily="18" charset="0"/>
              </a:rPr>
              <a:t>genuine understanding and consciousness are non-mechanistic phenomena.</a:t>
            </a:r>
          </a:p>
          <a:p>
            <a:pPr marL="342900" marR="0" lvl="0" indent="-342900">
              <a:spcBef>
                <a:spcPts val="0"/>
              </a:spcBef>
              <a:spcAft>
                <a:spcPts val="0"/>
              </a:spcAft>
              <a:buSzPts val="1000"/>
              <a:buFont typeface="Symbol" pitchFamily="2" charset="2"/>
              <a:buChar char=""/>
              <a:tabLst>
                <a:tab pos="457200" algn="l"/>
              </a:tabLst>
            </a:pPr>
            <a:endParaRPr lang="en-US" sz="2000" dirty="0">
              <a:solidFill>
                <a:srgbClr val="FF0000"/>
              </a:solidFill>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SzPts val="1000"/>
              <a:buNone/>
              <a:tabLst>
                <a:tab pos="457200" algn="l"/>
              </a:tabLst>
            </a:pPr>
            <a:endParaRPr lang="en-US" sz="2000" dirty="0">
              <a:solidFill>
                <a:srgbClr val="FF0000"/>
              </a:solidFill>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2000" dirty="0">
                <a:solidFill>
                  <a:srgbClr val="00B050"/>
                </a:solidFill>
              </a:rPr>
              <a:t>In terms of the ETHICS of artificial intelligence, this is an extremely important idea – if an artificially intelligent being carries out an act that society considers to be immoral or unethical, it would then follow that this ”behavior” is either random or comes somehow from the human that created/programmed her.  I mean programmed IT.</a:t>
            </a:r>
          </a:p>
          <a:p>
            <a:pPr marL="0" marR="0">
              <a:spcBef>
                <a:spcPts val="0"/>
              </a:spcBef>
              <a:spcAft>
                <a:spcPts val="0"/>
              </a:spcAft>
            </a:pPr>
            <a:endParaRPr lang="en-US" sz="2000" dirty="0">
              <a:solidFill>
                <a:srgbClr val="00B050"/>
              </a:solidFill>
            </a:endParaRPr>
          </a:p>
          <a:p>
            <a:pPr marL="0" marR="0">
              <a:spcBef>
                <a:spcPts val="0"/>
              </a:spcBef>
              <a:spcAft>
                <a:spcPts val="0"/>
              </a:spcAft>
            </a:pPr>
            <a:r>
              <a:rPr lang="en-US" sz="2000" dirty="0">
                <a:solidFill>
                  <a:srgbClr val="00B050"/>
                </a:solidFill>
              </a:rPr>
              <a:t>So, how could we tell if an artificially intelligent machine was truly intelligent (as opposed to just mimicking its creator???</a:t>
            </a:r>
          </a:p>
        </p:txBody>
      </p:sp>
    </p:spTree>
    <p:extLst>
      <p:ext uri="{BB962C8B-B14F-4D97-AF65-F5344CB8AC3E}">
        <p14:creationId xmlns:p14="http://schemas.microsoft.com/office/powerpoint/2010/main" val="1844436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2E3493C-9EE5-40C5-9902-4A0416374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3C2DD8-0EC6-4B41-91E6-4A8E336AF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Picture 4" descr="A person in a suit&#10;&#10;Description automatically generated">
            <a:extLst>
              <a:ext uri="{FF2B5EF4-FFF2-40B4-BE49-F238E27FC236}">
                <a16:creationId xmlns:a16="http://schemas.microsoft.com/office/drawing/2014/main" id="{0E797F89-248B-5AB6-0194-B6650AD5FCCF}"/>
              </a:ext>
            </a:extLst>
          </p:cNvPr>
          <p:cNvPicPr>
            <a:picLocks noChangeAspect="1"/>
          </p:cNvPicPr>
          <p:nvPr/>
        </p:nvPicPr>
        <p:blipFill rotWithShape="1">
          <a:blip r:embed="rId2"/>
          <a:srcRect l="765" r="767" b="2"/>
          <a:stretch/>
        </p:blipFill>
        <p:spPr>
          <a:xfrm>
            <a:off x="234696" y="237744"/>
            <a:ext cx="3996183" cy="6382512"/>
          </a:xfrm>
          <a:prstGeom prst="rect">
            <a:avLst/>
          </a:prstGeom>
        </p:spPr>
      </p:pic>
      <p:sp>
        <p:nvSpPr>
          <p:cNvPr id="14" name="Rectangle 13">
            <a:extLst>
              <a:ext uri="{FF2B5EF4-FFF2-40B4-BE49-F238E27FC236}">
                <a16:creationId xmlns:a16="http://schemas.microsoft.com/office/drawing/2014/main" id="{D5E3F933-FC69-4374-A35F-CF403653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494" y="374904"/>
            <a:ext cx="7440649" cy="6108192"/>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D89FE519-1FAC-A750-32CA-9EEB1CE3F601}"/>
              </a:ext>
            </a:extLst>
          </p:cNvPr>
          <p:cNvSpPr>
            <a:spLocks noGrp="1"/>
          </p:cNvSpPr>
          <p:nvPr>
            <p:ph type="title"/>
          </p:nvPr>
        </p:nvSpPr>
        <p:spPr>
          <a:xfrm>
            <a:off x="4965192" y="642593"/>
            <a:ext cx="6280826" cy="792668"/>
          </a:xfrm>
        </p:spPr>
        <p:txBody>
          <a:bodyPr>
            <a:normAutofit/>
          </a:bodyPr>
          <a:lstStyle/>
          <a:p>
            <a:r>
              <a:rPr lang="en-US" dirty="0"/>
              <a:t>The Imitation Game</a:t>
            </a:r>
          </a:p>
        </p:txBody>
      </p:sp>
      <p:sp>
        <p:nvSpPr>
          <p:cNvPr id="3" name="Content Placeholder 2">
            <a:extLst>
              <a:ext uri="{FF2B5EF4-FFF2-40B4-BE49-F238E27FC236}">
                <a16:creationId xmlns:a16="http://schemas.microsoft.com/office/drawing/2014/main" id="{45A002BA-16A7-8690-B436-90EC447AB967}"/>
              </a:ext>
            </a:extLst>
          </p:cNvPr>
          <p:cNvSpPr>
            <a:spLocks noGrp="1"/>
          </p:cNvSpPr>
          <p:nvPr>
            <p:ph idx="1"/>
          </p:nvPr>
        </p:nvSpPr>
        <p:spPr>
          <a:xfrm>
            <a:off x="4965192" y="1562582"/>
            <a:ext cx="6280826" cy="4920514"/>
          </a:xfrm>
        </p:spPr>
        <p:txBody>
          <a:bodyPr>
            <a:normAutofit lnSpcReduction="10000"/>
          </a:bodyPr>
          <a:lstStyle/>
          <a:p>
            <a:pPr marL="0" marR="0">
              <a:lnSpc>
                <a:spcPct val="90000"/>
              </a:lnSpc>
              <a:spcBef>
                <a:spcPts val="0"/>
              </a:spcBef>
              <a:spcAft>
                <a:spcPts val="1500"/>
              </a:spcAft>
            </a:pPr>
            <a:r>
              <a:rPr lang="en-US" dirty="0">
                <a:solidFill>
                  <a:srgbClr val="FF0000"/>
                </a:solidFill>
                <a:effectLst/>
                <a:latin typeface="Segoe UI" panose="020B0502040204020203" pitchFamily="34" charset="0"/>
                <a:ea typeface="Times New Roman" panose="02020603050405020304" pitchFamily="18" charset="0"/>
              </a:rPr>
              <a:t>Alan Turing</a:t>
            </a:r>
            <a:r>
              <a:rPr lang="en-US" dirty="0">
                <a:solidFill>
                  <a:srgbClr val="FF0000"/>
                </a:solidFill>
                <a:latin typeface="Segoe UI" panose="020B0502040204020203" pitchFamily="34" charset="0"/>
                <a:ea typeface="Times New Roman" panose="02020603050405020304" pitchFamily="18" charset="0"/>
              </a:rPr>
              <a:t> </a:t>
            </a:r>
            <a:r>
              <a:rPr lang="en-US" dirty="0">
                <a:effectLst/>
                <a:latin typeface="Segoe UI" panose="020B0502040204020203" pitchFamily="34" charset="0"/>
                <a:ea typeface="Times New Roman" panose="02020603050405020304" pitchFamily="18" charset="0"/>
              </a:rPr>
              <a:t>provided a contrasting perspective, suggesting that machines might emulate, if not genuinely possess, forms of intelligence. Turing introduced the </a:t>
            </a:r>
            <a:r>
              <a:rPr lang="en-US" dirty="0">
                <a:solidFill>
                  <a:srgbClr val="FF0000"/>
                </a:solidFill>
                <a:effectLst/>
                <a:latin typeface="Segoe UI" panose="020B0502040204020203" pitchFamily="34" charset="0"/>
                <a:ea typeface="Times New Roman" panose="02020603050405020304" pitchFamily="18" charset="0"/>
              </a:rPr>
              <a:t>Imitation Game </a:t>
            </a:r>
            <a:r>
              <a:rPr lang="en-US" dirty="0">
                <a:effectLst/>
                <a:latin typeface="Segoe UI" panose="020B0502040204020203" pitchFamily="34" charset="0"/>
                <a:ea typeface="Times New Roman" panose="02020603050405020304" pitchFamily="18" charset="0"/>
              </a:rPr>
              <a:t>(now known as the Turing Test) as a criterion to assess machine intelligence.</a:t>
            </a:r>
            <a:endParaRPr lang="en-US" dirty="0">
              <a:effectLst/>
              <a:latin typeface="Times New Roman" panose="02020603050405020304" pitchFamily="18" charset="0"/>
              <a:ea typeface="Times New Roman" panose="02020603050405020304" pitchFamily="18" charset="0"/>
            </a:endParaRPr>
          </a:p>
          <a:p>
            <a:pPr marL="0" marR="0">
              <a:lnSpc>
                <a:spcPct val="90000"/>
              </a:lnSpc>
              <a:spcBef>
                <a:spcPts val="1500"/>
              </a:spcBef>
              <a:spcAft>
                <a:spcPts val="1500"/>
              </a:spcAft>
            </a:pPr>
            <a:r>
              <a:rPr lang="en-US" dirty="0">
                <a:effectLst/>
                <a:latin typeface="Segoe UI" panose="020B0502040204020203" pitchFamily="34" charset="0"/>
                <a:ea typeface="Times New Roman" panose="02020603050405020304" pitchFamily="18" charset="0"/>
              </a:rPr>
              <a:t>Key Considerations from Turing's Perspective:</a:t>
            </a:r>
            <a:endParaRPr lang="en-US" dirty="0">
              <a:effectLst/>
              <a:latin typeface="Times New Roman" panose="02020603050405020304" pitchFamily="18" charset="0"/>
              <a:ea typeface="Times New Roman" panose="02020603050405020304" pitchFamily="18" charset="0"/>
            </a:endParaRPr>
          </a:p>
          <a:p>
            <a:pPr marL="342900" marR="0" lvl="0" indent="-342900">
              <a:lnSpc>
                <a:spcPct val="90000"/>
              </a:lnSpc>
              <a:spcBef>
                <a:spcPts val="0"/>
              </a:spcBef>
              <a:spcAft>
                <a:spcPts val="0"/>
              </a:spcAft>
              <a:buSzPts val="1000"/>
              <a:buFont typeface="Symbol" pitchFamily="2" charset="2"/>
              <a:buChar char=""/>
              <a:tabLst>
                <a:tab pos="457200" algn="l"/>
              </a:tabLst>
            </a:pPr>
            <a:r>
              <a:rPr lang="en-US" b="1" dirty="0" err="1">
                <a:effectLst/>
                <a:latin typeface="Segoe UI" panose="020B0502040204020203" pitchFamily="34" charset="0"/>
                <a:ea typeface="Times New Roman" panose="02020603050405020304" pitchFamily="18" charset="0"/>
              </a:rPr>
              <a:t>Behavioural</a:t>
            </a:r>
            <a:r>
              <a:rPr lang="en-US" b="1" dirty="0">
                <a:effectLst/>
                <a:latin typeface="Segoe UI" panose="020B0502040204020203" pitchFamily="34" charset="0"/>
                <a:ea typeface="Times New Roman" panose="02020603050405020304" pitchFamily="18" charset="0"/>
              </a:rPr>
              <a:t> Indicators of Intelligence:</a:t>
            </a:r>
            <a:r>
              <a:rPr lang="en-US" dirty="0">
                <a:effectLst/>
                <a:latin typeface="Segoe UI" panose="020B0502040204020203" pitchFamily="34" charset="0"/>
                <a:ea typeface="Times New Roman" panose="02020603050405020304" pitchFamily="18" charset="0"/>
              </a:rPr>
              <a:t> Turing proposed that </a:t>
            </a:r>
            <a:r>
              <a:rPr lang="en-US" dirty="0">
                <a:solidFill>
                  <a:srgbClr val="FF0000"/>
                </a:solidFill>
                <a:effectLst/>
                <a:latin typeface="Segoe UI" panose="020B0502040204020203" pitchFamily="34" charset="0"/>
                <a:ea typeface="Times New Roman" panose="02020603050405020304" pitchFamily="18" charset="0"/>
              </a:rPr>
              <a:t>if a machine could interact in a manner indistinguishable from a human (in a text-based communication), it could be considered intelligent</a:t>
            </a:r>
            <a:r>
              <a:rPr lang="en-US" dirty="0">
                <a:effectLst/>
                <a:latin typeface="Segoe UI" panose="020B0502040204020203" pitchFamily="34" charset="0"/>
                <a:ea typeface="Times New Roman" panose="02020603050405020304" pitchFamily="18" charset="0"/>
              </a:rPr>
              <a:t>, focusing on </a:t>
            </a:r>
            <a:r>
              <a:rPr lang="en-US" dirty="0">
                <a:solidFill>
                  <a:srgbClr val="00B050"/>
                </a:solidFill>
                <a:effectLst/>
                <a:latin typeface="Segoe UI" panose="020B0502040204020203" pitchFamily="34" charset="0"/>
                <a:ea typeface="Times New Roman" panose="02020603050405020304" pitchFamily="18" charset="0"/>
              </a:rPr>
              <a:t>observable behavior </a:t>
            </a:r>
            <a:r>
              <a:rPr lang="en-US" dirty="0">
                <a:effectLst/>
                <a:latin typeface="Segoe UI" panose="020B0502040204020203" pitchFamily="34" charset="0"/>
                <a:ea typeface="Times New Roman" panose="02020603050405020304" pitchFamily="18" charset="0"/>
              </a:rPr>
              <a:t>as an indicator of intelligence rather than underlying consciousness or understanding.</a:t>
            </a:r>
          </a:p>
          <a:p>
            <a:pPr marL="0" marR="0" lvl="0" indent="0">
              <a:lnSpc>
                <a:spcPct val="90000"/>
              </a:lnSpc>
              <a:spcBef>
                <a:spcPts val="0"/>
              </a:spcBef>
              <a:spcAft>
                <a:spcPts val="0"/>
              </a:spcAft>
              <a:buSzPts val="1000"/>
              <a:buNone/>
              <a:tabLst>
                <a:tab pos="457200" algn="l"/>
              </a:tabLst>
            </a:pPr>
            <a:endParaRPr lang="en-US" dirty="0">
              <a:effectLst/>
              <a:latin typeface="Times New Roman" panose="02020603050405020304" pitchFamily="18" charset="0"/>
              <a:ea typeface="Times New Roman" panose="02020603050405020304" pitchFamily="18" charset="0"/>
            </a:endParaRPr>
          </a:p>
          <a:p>
            <a:pPr marL="342900" marR="0" lvl="0" indent="-342900">
              <a:lnSpc>
                <a:spcPct val="90000"/>
              </a:lnSpc>
              <a:spcBef>
                <a:spcPts val="0"/>
              </a:spcBef>
              <a:spcAft>
                <a:spcPts val="0"/>
              </a:spcAft>
              <a:buSzPts val="1000"/>
              <a:buFont typeface="Symbol" pitchFamily="2" charset="2"/>
              <a:buChar char=""/>
              <a:tabLst>
                <a:tab pos="457200" algn="l"/>
              </a:tabLst>
            </a:pPr>
            <a:r>
              <a:rPr lang="en-US" b="1" dirty="0">
                <a:effectLst/>
                <a:latin typeface="Segoe UI" panose="020B0502040204020203" pitchFamily="34" charset="0"/>
                <a:ea typeface="Times New Roman" panose="02020603050405020304" pitchFamily="18" charset="0"/>
              </a:rPr>
              <a:t>Learning Machines:</a:t>
            </a:r>
            <a:r>
              <a:rPr lang="en-US" dirty="0">
                <a:effectLst/>
                <a:latin typeface="Segoe UI" panose="020B0502040204020203" pitchFamily="34" charset="0"/>
                <a:ea typeface="Times New Roman" panose="02020603050405020304" pitchFamily="18" charset="0"/>
              </a:rPr>
              <a:t> Turing speculated on the possibility of </a:t>
            </a:r>
            <a:r>
              <a:rPr lang="en-US" dirty="0">
                <a:solidFill>
                  <a:srgbClr val="FF0000"/>
                </a:solidFill>
                <a:effectLst/>
                <a:latin typeface="Segoe UI" panose="020B0502040204020203" pitchFamily="34" charset="0"/>
                <a:ea typeface="Times New Roman" panose="02020603050405020304" pitchFamily="18" charset="0"/>
              </a:rPr>
              <a:t>machines learning and adapting</a:t>
            </a:r>
            <a:r>
              <a:rPr lang="en-US" dirty="0">
                <a:effectLst/>
                <a:latin typeface="Segoe UI" panose="020B0502040204020203" pitchFamily="34" charset="0"/>
                <a:ea typeface="Times New Roman" panose="02020603050405020304" pitchFamily="18" charset="0"/>
              </a:rPr>
              <a:t>, evolving their capacities, and thereby enhancing their ability to exhibit intelligent behavior.</a:t>
            </a:r>
            <a:endParaRPr lang="en-US" dirty="0">
              <a:effectLst/>
              <a:latin typeface="Times New Roman" panose="02020603050405020304" pitchFamily="18" charset="0"/>
              <a:ea typeface="Times New Roman" panose="02020603050405020304" pitchFamily="18" charset="0"/>
            </a:endParaRPr>
          </a:p>
          <a:p>
            <a:pPr>
              <a:lnSpc>
                <a:spcPct val="90000"/>
              </a:lnSpc>
            </a:pPr>
            <a:endParaRPr lang="en-US" sz="1500" dirty="0"/>
          </a:p>
        </p:txBody>
      </p:sp>
    </p:spTree>
    <p:extLst>
      <p:ext uri="{BB962C8B-B14F-4D97-AF65-F5344CB8AC3E}">
        <p14:creationId xmlns:p14="http://schemas.microsoft.com/office/powerpoint/2010/main" val="3275901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4CA6-5524-3DBC-125A-65EBB57F7C27}"/>
              </a:ext>
            </a:extLst>
          </p:cNvPr>
          <p:cNvSpPr>
            <a:spLocks noGrp="1"/>
          </p:cNvSpPr>
          <p:nvPr>
            <p:ph type="title"/>
          </p:nvPr>
        </p:nvSpPr>
        <p:spPr/>
        <p:txBody>
          <a:bodyPr/>
          <a:lstStyle/>
          <a:p>
            <a:r>
              <a:rPr lang="en-US" dirty="0"/>
              <a:t>Big Questions</a:t>
            </a:r>
          </a:p>
        </p:txBody>
      </p:sp>
      <p:sp>
        <p:nvSpPr>
          <p:cNvPr id="3" name="Content Placeholder 2">
            <a:extLst>
              <a:ext uri="{FF2B5EF4-FFF2-40B4-BE49-F238E27FC236}">
                <a16:creationId xmlns:a16="http://schemas.microsoft.com/office/drawing/2014/main" id="{54C4904E-B1FB-2B91-48FE-C7BBB3929DE9}"/>
              </a:ext>
            </a:extLst>
          </p:cNvPr>
          <p:cNvSpPr>
            <a:spLocks noGrp="1"/>
          </p:cNvSpPr>
          <p:nvPr>
            <p:ph idx="1"/>
          </p:nvPr>
        </p:nvSpPr>
        <p:spPr/>
        <p:txBody>
          <a:bodyPr>
            <a:normAutofit/>
          </a:bodyPr>
          <a:lstStyle/>
          <a:p>
            <a:r>
              <a:rPr lang="en-US" sz="2000" dirty="0"/>
              <a:t>Does mimicking intelligence equate to genuine intelligence?</a:t>
            </a:r>
          </a:p>
          <a:p>
            <a:endParaRPr lang="en-US" sz="2000" dirty="0"/>
          </a:p>
          <a:p>
            <a:r>
              <a:rPr lang="en-US" sz="2000" dirty="0"/>
              <a:t>Is the conscious experience a necessary component of intelligence?</a:t>
            </a:r>
          </a:p>
          <a:p>
            <a:pPr marL="0" indent="0">
              <a:buNone/>
            </a:pPr>
            <a:endParaRPr lang="en-US" sz="2000" dirty="0"/>
          </a:p>
          <a:p>
            <a:r>
              <a:rPr lang="en-US" sz="2000" dirty="0"/>
              <a:t>Can a machine that behaves intelligently be considered a mind, even in the absence of conscious experience or understanding?</a:t>
            </a:r>
          </a:p>
          <a:p>
            <a:endParaRPr lang="en-US" sz="2000" dirty="0"/>
          </a:p>
          <a:p>
            <a:r>
              <a:rPr lang="en-US" sz="2000" dirty="0">
                <a:solidFill>
                  <a:srgbClr val="FF0000"/>
                </a:solidFill>
              </a:rPr>
              <a:t>In this sense, the philosophical viewpoints of Descartes and Turing are divergent from one another!</a:t>
            </a:r>
          </a:p>
        </p:txBody>
      </p:sp>
    </p:spTree>
    <p:extLst>
      <p:ext uri="{BB962C8B-B14F-4D97-AF65-F5344CB8AC3E}">
        <p14:creationId xmlns:p14="http://schemas.microsoft.com/office/powerpoint/2010/main" val="2849032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579C-BD2B-CEDF-6951-501C5C4BA8C4}"/>
              </a:ext>
            </a:extLst>
          </p:cNvPr>
          <p:cNvSpPr>
            <a:spLocks noGrp="1"/>
          </p:cNvSpPr>
          <p:nvPr>
            <p:ph type="title"/>
          </p:nvPr>
        </p:nvSpPr>
        <p:spPr/>
        <p:txBody>
          <a:bodyPr>
            <a:normAutofit fontScale="90000"/>
          </a:bodyPr>
          <a:lstStyle/>
          <a:p>
            <a:r>
              <a:rPr lang="en-US" dirty="0"/>
              <a:t>Synergy and Disparity: Integrating and Diverging Views	</a:t>
            </a:r>
          </a:p>
        </p:txBody>
      </p:sp>
      <p:sp>
        <p:nvSpPr>
          <p:cNvPr id="3" name="Content Placeholder 2">
            <a:extLst>
              <a:ext uri="{FF2B5EF4-FFF2-40B4-BE49-F238E27FC236}">
                <a16:creationId xmlns:a16="http://schemas.microsoft.com/office/drawing/2014/main" id="{0CD36D83-811C-DAC5-6AE3-829B684D160F}"/>
              </a:ext>
            </a:extLst>
          </p:cNvPr>
          <p:cNvSpPr>
            <a:spLocks noGrp="1"/>
          </p:cNvSpPr>
          <p:nvPr>
            <p:ph idx="1"/>
          </p:nvPr>
        </p:nvSpPr>
        <p:spPr/>
        <p:txBody>
          <a:bodyPr>
            <a:normAutofit/>
          </a:bodyPr>
          <a:lstStyle/>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While Descartes and Turing come from vastly different epochs and intellectual landscapes, their views engage in an implicit dialogue that continues to permeate contemporary debates in artificial intelligence: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Consciousness and Machine:</a:t>
            </a:r>
            <a:r>
              <a:rPr lang="en-US" sz="1800" dirty="0">
                <a:effectLst/>
                <a:latin typeface="Segoe UI" panose="020B0502040204020203" pitchFamily="34" charset="0"/>
                <a:ea typeface="Times New Roman" panose="02020603050405020304" pitchFamily="18" charset="0"/>
              </a:rPr>
              <a:t> </a:t>
            </a:r>
            <a:r>
              <a:rPr lang="en-US" sz="1800" dirty="0">
                <a:solidFill>
                  <a:srgbClr val="FF0000"/>
                </a:solidFill>
                <a:effectLst/>
                <a:latin typeface="Segoe UI" panose="020B0502040204020203" pitchFamily="34" charset="0"/>
                <a:ea typeface="Times New Roman" panose="02020603050405020304" pitchFamily="18" charset="0"/>
              </a:rPr>
              <a:t>Is consciousness necessary for intelligence</a:t>
            </a:r>
            <a:r>
              <a:rPr lang="en-US" sz="1800" dirty="0">
                <a:effectLst/>
                <a:latin typeface="Segoe UI" panose="020B0502040204020203" pitchFamily="34" charset="0"/>
                <a:ea typeface="Times New Roman" panose="02020603050405020304" pitchFamily="18" charset="0"/>
              </a:rPr>
              <a:t>, and can machines possess or emulate consciousness?</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Ethics of Creation:</a:t>
            </a:r>
            <a:r>
              <a:rPr lang="en-US" sz="1800" dirty="0">
                <a:effectLst/>
                <a:latin typeface="Segoe UI" panose="020B0502040204020203" pitchFamily="34" charset="0"/>
                <a:ea typeface="Times New Roman" panose="02020603050405020304" pitchFamily="18" charset="0"/>
              </a:rPr>
              <a:t> If machines can think or feel, </a:t>
            </a:r>
            <a:r>
              <a:rPr lang="en-US" sz="1800" dirty="0">
                <a:solidFill>
                  <a:srgbClr val="FF0000"/>
                </a:solidFill>
                <a:effectLst/>
                <a:latin typeface="Segoe UI" panose="020B0502040204020203" pitchFamily="34" charset="0"/>
                <a:ea typeface="Times New Roman" panose="02020603050405020304" pitchFamily="18" charset="0"/>
              </a:rPr>
              <a:t>what ethical considerations emerge in their creation and treatment?</a:t>
            </a:r>
            <a:endParaRPr lang="en-US" sz="1800" dirty="0">
              <a:solidFill>
                <a:srgbClr val="FF0000"/>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Identity and Agency:</a:t>
            </a:r>
            <a:r>
              <a:rPr lang="en-US" sz="1800" dirty="0">
                <a:effectLst/>
                <a:latin typeface="Segoe UI" panose="020B0502040204020203" pitchFamily="34" charset="0"/>
                <a:ea typeface="Times New Roman" panose="02020603050405020304" pitchFamily="18" charset="0"/>
              </a:rPr>
              <a:t> </a:t>
            </a:r>
            <a:r>
              <a:rPr lang="en-US" sz="1800" dirty="0">
                <a:solidFill>
                  <a:srgbClr val="FF0000"/>
                </a:solidFill>
                <a:effectLst/>
                <a:latin typeface="Segoe UI" panose="020B0502040204020203" pitchFamily="34" charset="0"/>
                <a:ea typeface="Times New Roman" panose="02020603050405020304" pitchFamily="18" charset="0"/>
              </a:rPr>
              <a:t>Can a machine have a sense of self</a:t>
            </a:r>
            <a:r>
              <a:rPr lang="en-US" sz="1800" dirty="0">
                <a:effectLst/>
                <a:latin typeface="Segoe UI" panose="020B0502040204020203" pitchFamily="34" charset="0"/>
                <a:ea typeface="Times New Roman" panose="02020603050405020304" pitchFamily="18" charset="0"/>
              </a:rPr>
              <a:t>, and what constitutes genuine understanding and agency?</a:t>
            </a:r>
            <a:endParaRPr lang="en-US" sz="1800" dirty="0">
              <a:effectLst/>
              <a:latin typeface="Times New Roman" panose="02020603050405020304" pitchFamily="18" charset="0"/>
              <a:ea typeface="Times New Roman" panose="02020603050405020304" pitchFamily="18" charset="0"/>
            </a:endParaRPr>
          </a:p>
          <a:p>
            <a:pPr marL="0" marR="0">
              <a:spcBef>
                <a:spcPts val="1500"/>
              </a:spcBef>
              <a:spcAft>
                <a:spcPts val="0"/>
              </a:spcAft>
            </a:pPr>
            <a:r>
              <a:rPr lang="en-US" sz="1800" dirty="0">
                <a:effectLst/>
                <a:latin typeface="Segoe UI" panose="020B0502040204020203" pitchFamily="34" charset="0"/>
                <a:ea typeface="Times New Roman" panose="02020603050405020304" pitchFamily="18" charset="0"/>
              </a:rPr>
              <a:t>The discussions deriving from the perspectives of Descartes and Turing continue to influence philosophical, ethical, and practical considerations in the realms of artificial intelligence, cognitive science, and robotics. </a:t>
            </a:r>
            <a:endParaRPr lang="en-US" dirty="0"/>
          </a:p>
        </p:txBody>
      </p:sp>
    </p:spTree>
    <p:extLst>
      <p:ext uri="{BB962C8B-B14F-4D97-AF65-F5344CB8AC3E}">
        <p14:creationId xmlns:p14="http://schemas.microsoft.com/office/powerpoint/2010/main" val="7177413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LeftStep">
      <a:dk1>
        <a:srgbClr val="000000"/>
      </a:dk1>
      <a:lt1>
        <a:srgbClr val="FFFFFF"/>
      </a:lt1>
      <a:dk2>
        <a:srgbClr val="243241"/>
      </a:dk2>
      <a:lt2>
        <a:srgbClr val="E2E5E8"/>
      </a:lt2>
      <a:accent1>
        <a:srgbClr val="BA9C80"/>
      </a:accent1>
      <a:accent2>
        <a:srgbClr val="BA827F"/>
      </a:accent2>
      <a:accent3>
        <a:srgbClr val="C594A6"/>
      </a:accent3>
      <a:accent4>
        <a:srgbClr val="BA7FAD"/>
      </a:accent4>
      <a:accent5>
        <a:srgbClr val="BC94C5"/>
      </a:accent5>
      <a:accent6>
        <a:srgbClr val="967FBA"/>
      </a:accent6>
      <a:hlink>
        <a:srgbClr val="5E85A8"/>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4734</TotalTime>
  <Words>3243</Words>
  <Application>Microsoft Macintosh PowerPoint</Application>
  <PresentationFormat>Widescreen</PresentationFormat>
  <Paragraphs>257</Paragraphs>
  <Slides>30</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Calibri</vt:lpstr>
      <vt:lpstr>Calibri Light</vt:lpstr>
      <vt:lpstr>Garamond</vt:lpstr>
      <vt:lpstr>Segoe UI</vt:lpstr>
      <vt:lpstr>sohne</vt:lpstr>
      <vt:lpstr>Söhne</vt:lpstr>
      <vt:lpstr>Symbol</vt:lpstr>
      <vt:lpstr>Times New Roman</vt:lpstr>
      <vt:lpstr>SavonVTI</vt:lpstr>
      <vt:lpstr>Tracing the arc</vt:lpstr>
      <vt:lpstr>A More Detailed History of AI</vt:lpstr>
      <vt:lpstr>A More Detailed History of AI</vt:lpstr>
      <vt:lpstr>A More Detailed History of AI</vt:lpstr>
      <vt:lpstr>Philosophical Underpinnings of AI</vt:lpstr>
      <vt:lpstr>Philosophical Underpinnings of AI</vt:lpstr>
      <vt:lpstr>The Imitation Game</vt:lpstr>
      <vt:lpstr>Big Questions</vt:lpstr>
      <vt:lpstr>Synergy and Disparity: Integrating and Diverging Views </vt:lpstr>
      <vt:lpstr>The Turing Test (1950)</vt:lpstr>
      <vt:lpstr>The Turing Test (1950)</vt:lpstr>
      <vt:lpstr>Impacts and Critiques</vt:lpstr>
      <vt:lpstr>Impacts and Critiques</vt:lpstr>
      <vt:lpstr>Searle’s Chinese Room Argument</vt:lpstr>
      <vt:lpstr>Turing Test Conclusions</vt:lpstr>
      <vt:lpstr>What Questions Would You Ask in a Turing Test?</vt:lpstr>
      <vt:lpstr>What did ChatGPT say?</vt:lpstr>
      <vt:lpstr>How Does Machine Learning Work?</vt:lpstr>
      <vt:lpstr>Rules of the Game</vt:lpstr>
      <vt:lpstr>Traditional Computer Programming</vt:lpstr>
      <vt:lpstr>Traditional Computer Programming</vt:lpstr>
      <vt:lpstr>Machine Learning Approach</vt:lpstr>
      <vt:lpstr>What does the AI “Engine” Look Like?</vt:lpstr>
      <vt:lpstr>“Traditional” Mathematical Modeling in AI</vt:lpstr>
      <vt:lpstr>“Traditional” Mathematical Modeling in AI</vt:lpstr>
      <vt:lpstr>Results</vt:lpstr>
      <vt:lpstr>Results</vt:lpstr>
      <vt:lpstr>Conclusions</vt:lpstr>
      <vt:lpstr>The Darthmouth Conference (1956)</vt:lpstr>
      <vt:lpstr>The Darthmouth Conference (1956)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Tracing the arc</dc:title>
  <dc:creator>Edward Brash</dc:creator>
  <cp:lastModifiedBy>Edward Brash</cp:lastModifiedBy>
  <cp:revision>26</cp:revision>
  <dcterms:created xsi:type="dcterms:W3CDTF">2023-10-14T18:04:06Z</dcterms:created>
  <dcterms:modified xsi:type="dcterms:W3CDTF">2023-11-07T01:34:25Z</dcterms:modified>
</cp:coreProperties>
</file>