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28C91-EDE0-4E47-9761-FA0A36F78AEF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4192FC-C107-4C00-A997-8B74FEB669A0}">
      <dgm:prSet/>
      <dgm:spPr/>
      <dgm:t>
        <a:bodyPr/>
        <a:lstStyle/>
        <a:p>
          <a:pPr>
            <a:defRPr b="1"/>
          </a:pPr>
          <a:r>
            <a:rPr lang="en-US" dirty="0"/>
            <a:t>18 Sat. Sep 2021 6:00 PM</a:t>
          </a:r>
        </a:p>
      </dgm:t>
    </dgm:pt>
    <dgm:pt modelId="{D7C98BD8-0A45-487E-9FCE-82C7D0A31235}" type="parTrans" cxnId="{EDE6C7B4-75DE-45E9-8896-3A1736884108}">
      <dgm:prSet/>
      <dgm:spPr/>
      <dgm:t>
        <a:bodyPr/>
        <a:lstStyle/>
        <a:p>
          <a:endParaRPr lang="en-US"/>
        </a:p>
      </dgm:t>
    </dgm:pt>
    <dgm:pt modelId="{65BDF231-021D-4E3E-B06C-DDADCABFF2F0}" type="sibTrans" cxnId="{EDE6C7B4-75DE-45E9-8896-3A1736884108}">
      <dgm:prSet/>
      <dgm:spPr/>
      <dgm:t>
        <a:bodyPr/>
        <a:lstStyle/>
        <a:p>
          <a:endParaRPr lang="en-US"/>
        </a:p>
      </dgm:t>
    </dgm:pt>
    <dgm:pt modelId="{3516E34F-4A43-49CA-A2FC-86A3E7DACE39}">
      <dgm:prSet/>
      <dgm:spPr/>
      <dgm:t>
        <a:bodyPr/>
        <a:lstStyle/>
        <a:p>
          <a:r>
            <a:rPr lang="en-US" dirty="0"/>
            <a:t>About Thailand Legend VS Manchester United Legend on  Saturday. 6 </a:t>
          </a:r>
          <a:r>
            <a:rPr lang="en-US" dirty="0" err="1"/>
            <a:t>p.m</a:t>
          </a:r>
          <a:endParaRPr lang="en-US" dirty="0"/>
        </a:p>
      </dgm:t>
    </dgm:pt>
    <dgm:pt modelId="{6E7244B6-9110-4B2A-9D9A-CC2DC044B0FC}" type="parTrans" cxnId="{DCDBF3F3-D3DC-4A82-887F-B8B714BE2FE7}">
      <dgm:prSet/>
      <dgm:spPr/>
      <dgm:t>
        <a:bodyPr/>
        <a:lstStyle/>
        <a:p>
          <a:endParaRPr lang="en-US"/>
        </a:p>
      </dgm:t>
    </dgm:pt>
    <dgm:pt modelId="{3F7F932E-1766-4B2A-930B-BAD4FCB24904}" type="sibTrans" cxnId="{DCDBF3F3-D3DC-4A82-887F-B8B714BE2FE7}">
      <dgm:prSet/>
      <dgm:spPr/>
      <dgm:t>
        <a:bodyPr/>
        <a:lstStyle/>
        <a:p>
          <a:endParaRPr lang="en-US"/>
        </a:p>
      </dgm:t>
    </dgm:pt>
    <dgm:pt modelId="{38E45782-C6DE-445B-A3AA-FD8CF52E5541}">
      <dgm:prSet/>
      <dgm:spPr/>
      <dgm:t>
        <a:bodyPr/>
        <a:lstStyle/>
        <a:p>
          <a:pPr>
            <a:defRPr b="1"/>
          </a:pPr>
          <a:r>
            <a:rPr lang="en-US" dirty="0"/>
            <a:t>19 Sun. Sep 2021 6:00 PM</a:t>
          </a:r>
        </a:p>
      </dgm:t>
    </dgm:pt>
    <dgm:pt modelId="{109B6901-E2A1-433D-AEF7-3FB37739B08C}" type="parTrans" cxnId="{C2722189-7FFC-4643-9137-696A4A0EAC4C}">
      <dgm:prSet/>
      <dgm:spPr/>
      <dgm:t>
        <a:bodyPr/>
        <a:lstStyle/>
        <a:p>
          <a:endParaRPr lang="en-US"/>
        </a:p>
      </dgm:t>
    </dgm:pt>
    <dgm:pt modelId="{806F2EFF-4036-4E68-8408-A87DDC55E38A}" type="sibTrans" cxnId="{C2722189-7FFC-4643-9137-696A4A0EAC4C}">
      <dgm:prSet/>
      <dgm:spPr/>
      <dgm:t>
        <a:bodyPr/>
        <a:lstStyle/>
        <a:p>
          <a:endParaRPr lang="en-US"/>
        </a:p>
      </dgm:t>
    </dgm:pt>
    <dgm:pt modelId="{ADC4D2CD-403E-4CC8-94BA-44D1E1FB1380}">
      <dgm:prSet/>
      <dgm:spPr/>
      <dgm:t>
        <a:bodyPr/>
        <a:lstStyle/>
        <a:p>
          <a:r>
            <a:rPr lang="en-US" dirty="0"/>
            <a:t>Thailand   VS Manchester United  on  Sunday. 6 </a:t>
          </a:r>
          <a:r>
            <a:rPr lang="en-US" dirty="0" err="1"/>
            <a:t>p.m</a:t>
          </a:r>
          <a:endParaRPr lang="en-US" dirty="0"/>
        </a:p>
      </dgm:t>
    </dgm:pt>
    <dgm:pt modelId="{DE798FAA-2A87-412E-993D-C811C4D60DD8}" type="parTrans" cxnId="{9A9E4EF8-FD11-458F-9708-E758BFF11186}">
      <dgm:prSet/>
      <dgm:spPr/>
      <dgm:t>
        <a:bodyPr/>
        <a:lstStyle/>
        <a:p>
          <a:endParaRPr lang="en-US"/>
        </a:p>
      </dgm:t>
    </dgm:pt>
    <dgm:pt modelId="{167FEB3C-C545-40B2-9579-ED4142705DFD}" type="sibTrans" cxnId="{9A9E4EF8-FD11-458F-9708-E758BFF11186}">
      <dgm:prSet/>
      <dgm:spPr/>
      <dgm:t>
        <a:bodyPr/>
        <a:lstStyle/>
        <a:p>
          <a:endParaRPr lang="en-US"/>
        </a:p>
      </dgm:t>
    </dgm:pt>
    <dgm:pt modelId="{941A2F02-DDF3-4F1E-90C9-E24D0563FD72}" type="pres">
      <dgm:prSet presAssocID="{36A28C91-EDE0-4E47-9761-FA0A36F78AEF}" presName="root" presStyleCnt="0">
        <dgm:presLayoutVars>
          <dgm:chMax/>
          <dgm:chPref/>
          <dgm:animLvl val="lvl"/>
        </dgm:presLayoutVars>
      </dgm:prSet>
      <dgm:spPr/>
    </dgm:pt>
    <dgm:pt modelId="{7ECE01B1-F618-495B-B0EE-49C045C2916A}" type="pres">
      <dgm:prSet presAssocID="{36A28C91-EDE0-4E47-9761-FA0A36F78AEF}" presName="divider" presStyleLbl="fgAcc1" presStyleIdx="0" presStyleCnt="1"/>
      <dgm:spPr/>
    </dgm:pt>
    <dgm:pt modelId="{2050508B-F20B-42DC-8D94-5A7B1FE76010}" type="pres">
      <dgm:prSet presAssocID="{36A28C91-EDE0-4E47-9761-FA0A36F78AEF}" presName="nodes" presStyleCnt="0">
        <dgm:presLayoutVars>
          <dgm:chMax/>
          <dgm:chPref/>
          <dgm:animLvl val="lvl"/>
        </dgm:presLayoutVars>
      </dgm:prSet>
      <dgm:spPr/>
    </dgm:pt>
    <dgm:pt modelId="{CA006C79-6D04-47E5-B8D6-0ECDD3C48E9A}" type="pres">
      <dgm:prSet presAssocID="{5A4192FC-C107-4C00-A997-8B74FEB669A0}" presName="composite" presStyleCnt="0"/>
      <dgm:spPr/>
    </dgm:pt>
    <dgm:pt modelId="{3C21EB04-012B-4011-AED6-508FE62CFA02}" type="pres">
      <dgm:prSet presAssocID="{5A4192FC-C107-4C00-A997-8B74FEB669A0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1D1D1DF5-6B71-4FE9-B344-7E1C4D6416D9}" type="pres">
      <dgm:prSet presAssocID="{5A4192FC-C107-4C00-A997-8B74FEB669A0}" presName="L2TextContainerWrapper" presStyleCnt="0">
        <dgm:presLayoutVars>
          <dgm:bulletEnabled val="1"/>
        </dgm:presLayoutVars>
      </dgm:prSet>
      <dgm:spPr/>
    </dgm:pt>
    <dgm:pt modelId="{A523402C-B0FD-4D78-9B7B-09284B738D4A}" type="pres">
      <dgm:prSet presAssocID="{5A4192FC-C107-4C00-A997-8B74FEB669A0}" presName="L2TextContainer" presStyleLbl="bgAccFollowNode1" presStyleIdx="0" presStyleCnt="2"/>
      <dgm:spPr/>
    </dgm:pt>
    <dgm:pt modelId="{48CEA8D9-A1BD-434D-8963-DAF603425410}" type="pres">
      <dgm:prSet presAssocID="{5A4192FC-C107-4C00-A997-8B74FEB669A0}" presName="FlexibleEmptyPlaceHolder" presStyleCnt="0"/>
      <dgm:spPr/>
    </dgm:pt>
    <dgm:pt modelId="{9696C935-6514-4426-AAB6-B459432DF2A1}" type="pres">
      <dgm:prSet presAssocID="{5A4192FC-C107-4C00-A997-8B74FEB669A0}" presName="ConnectLine" presStyleLbl="sibTrans1D1" presStyleIdx="0" presStyleCnt="2"/>
      <dgm:spPr/>
    </dgm:pt>
    <dgm:pt modelId="{C290AAE3-9F84-4986-8354-2527277254B8}" type="pres">
      <dgm:prSet presAssocID="{5A4192FC-C107-4C00-A997-8B74FEB669A0}" presName="ConnectorPoint" presStyleLbl="node1" presStyleIdx="0" presStyleCnt="2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E765364-A559-4FA7-B2A0-B39F64D8EE95}" type="pres">
      <dgm:prSet presAssocID="{5A4192FC-C107-4C00-A997-8B74FEB669A0}" presName="EmptyPlaceHolder" presStyleCnt="0"/>
      <dgm:spPr/>
    </dgm:pt>
    <dgm:pt modelId="{3603597C-1A5F-4055-BF65-9773668526F7}" type="pres">
      <dgm:prSet presAssocID="{65BDF231-021D-4E3E-B06C-DDADCABFF2F0}" presName="spaceBetweenRectangles" presStyleCnt="0"/>
      <dgm:spPr/>
    </dgm:pt>
    <dgm:pt modelId="{F0435F88-F557-4B50-B670-CEE8FED627E0}" type="pres">
      <dgm:prSet presAssocID="{38E45782-C6DE-445B-A3AA-FD8CF52E5541}" presName="composite" presStyleCnt="0"/>
      <dgm:spPr/>
    </dgm:pt>
    <dgm:pt modelId="{3A55AEEC-6D28-403C-BBFA-1B1849BC3475}" type="pres">
      <dgm:prSet presAssocID="{38E45782-C6DE-445B-A3AA-FD8CF52E5541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929A4A18-3C62-4668-AFFE-48863A4B0C7C}" type="pres">
      <dgm:prSet presAssocID="{38E45782-C6DE-445B-A3AA-FD8CF52E5541}" presName="L2TextContainerWrapper" presStyleCnt="0">
        <dgm:presLayoutVars>
          <dgm:bulletEnabled val="1"/>
        </dgm:presLayoutVars>
      </dgm:prSet>
      <dgm:spPr/>
    </dgm:pt>
    <dgm:pt modelId="{252CC4D0-BE3E-4352-A92E-799BE8ED61CC}" type="pres">
      <dgm:prSet presAssocID="{38E45782-C6DE-445B-A3AA-FD8CF52E5541}" presName="L2TextContainer" presStyleLbl="bgAccFollowNode1" presStyleIdx="1" presStyleCnt="2"/>
      <dgm:spPr/>
    </dgm:pt>
    <dgm:pt modelId="{263BC203-E69E-4900-B3D5-7228121F4023}" type="pres">
      <dgm:prSet presAssocID="{38E45782-C6DE-445B-A3AA-FD8CF52E5541}" presName="FlexibleEmptyPlaceHolder" presStyleCnt="0"/>
      <dgm:spPr/>
    </dgm:pt>
    <dgm:pt modelId="{661E20CC-4D32-4404-A08B-2B6330870302}" type="pres">
      <dgm:prSet presAssocID="{38E45782-C6DE-445B-A3AA-FD8CF52E5541}" presName="ConnectLine" presStyleLbl="sibTrans1D1" presStyleIdx="1" presStyleCnt="2"/>
      <dgm:spPr/>
    </dgm:pt>
    <dgm:pt modelId="{B84DCB78-4AD0-4135-9C5C-36232BDD9119}" type="pres">
      <dgm:prSet presAssocID="{38E45782-C6DE-445B-A3AA-FD8CF52E5541}" presName="ConnectorPoint" presStyleLbl="node1" presStyleIdx="1" presStyleCnt="2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13699A7-5F26-461E-87DA-9EE151C48FFC}" type="pres">
      <dgm:prSet presAssocID="{38E45782-C6DE-445B-A3AA-FD8CF52E5541}" presName="EmptyPlaceHolder" presStyleCnt="0"/>
      <dgm:spPr/>
    </dgm:pt>
  </dgm:ptLst>
  <dgm:cxnLst>
    <dgm:cxn modelId="{9F411569-C77B-4CEC-9175-7C1E4DB6E3A6}" type="presOf" srcId="{38E45782-C6DE-445B-A3AA-FD8CF52E5541}" destId="{3A55AEEC-6D28-403C-BBFA-1B1849BC3475}" srcOrd="0" destOrd="0" presId="urn:microsoft.com/office/officeart/2017/3/layout/HorizontalLabelsTimeline"/>
    <dgm:cxn modelId="{0856DD50-CA48-41D8-B7FB-13C4D0C048F6}" type="presOf" srcId="{36A28C91-EDE0-4E47-9761-FA0A36F78AEF}" destId="{941A2F02-DDF3-4F1E-90C9-E24D0563FD72}" srcOrd="0" destOrd="0" presId="urn:microsoft.com/office/officeart/2017/3/layout/HorizontalLabelsTimeline"/>
    <dgm:cxn modelId="{C2722189-7FFC-4643-9137-696A4A0EAC4C}" srcId="{36A28C91-EDE0-4E47-9761-FA0A36F78AEF}" destId="{38E45782-C6DE-445B-A3AA-FD8CF52E5541}" srcOrd="1" destOrd="0" parTransId="{109B6901-E2A1-433D-AEF7-3FB37739B08C}" sibTransId="{806F2EFF-4036-4E68-8408-A87DDC55E38A}"/>
    <dgm:cxn modelId="{28B80895-72DD-45B7-B8CA-124FDBF67003}" type="presOf" srcId="{3516E34F-4A43-49CA-A2FC-86A3E7DACE39}" destId="{A523402C-B0FD-4D78-9B7B-09284B738D4A}" srcOrd="0" destOrd="0" presId="urn:microsoft.com/office/officeart/2017/3/layout/HorizontalLabelsTimeline"/>
    <dgm:cxn modelId="{321D8EA5-09B0-4FA2-A21D-4C9D0DE7DD3C}" type="presOf" srcId="{ADC4D2CD-403E-4CC8-94BA-44D1E1FB1380}" destId="{252CC4D0-BE3E-4352-A92E-799BE8ED61CC}" srcOrd="0" destOrd="0" presId="urn:microsoft.com/office/officeart/2017/3/layout/HorizontalLabelsTimeline"/>
    <dgm:cxn modelId="{EDE6C7B4-75DE-45E9-8896-3A1736884108}" srcId="{36A28C91-EDE0-4E47-9761-FA0A36F78AEF}" destId="{5A4192FC-C107-4C00-A997-8B74FEB669A0}" srcOrd="0" destOrd="0" parTransId="{D7C98BD8-0A45-487E-9FCE-82C7D0A31235}" sibTransId="{65BDF231-021D-4E3E-B06C-DDADCABFF2F0}"/>
    <dgm:cxn modelId="{9B823AB5-A2C8-4E83-9B55-893DBCE8B11C}" type="presOf" srcId="{5A4192FC-C107-4C00-A997-8B74FEB669A0}" destId="{3C21EB04-012B-4011-AED6-508FE62CFA02}" srcOrd="0" destOrd="0" presId="urn:microsoft.com/office/officeart/2017/3/layout/HorizontalLabelsTimeline"/>
    <dgm:cxn modelId="{DCDBF3F3-D3DC-4A82-887F-B8B714BE2FE7}" srcId="{5A4192FC-C107-4C00-A997-8B74FEB669A0}" destId="{3516E34F-4A43-49CA-A2FC-86A3E7DACE39}" srcOrd="0" destOrd="0" parTransId="{6E7244B6-9110-4B2A-9D9A-CC2DC044B0FC}" sibTransId="{3F7F932E-1766-4B2A-930B-BAD4FCB24904}"/>
    <dgm:cxn modelId="{9A9E4EF8-FD11-458F-9708-E758BFF11186}" srcId="{38E45782-C6DE-445B-A3AA-FD8CF52E5541}" destId="{ADC4D2CD-403E-4CC8-94BA-44D1E1FB1380}" srcOrd="0" destOrd="0" parTransId="{DE798FAA-2A87-412E-993D-C811C4D60DD8}" sibTransId="{167FEB3C-C545-40B2-9579-ED4142705DFD}"/>
    <dgm:cxn modelId="{91835830-962E-44B2-A3C4-59F5F25C7982}" type="presParOf" srcId="{941A2F02-DDF3-4F1E-90C9-E24D0563FD72}" destId="{7ECE01B1-F618-495B-B0EE-49C045C2916A}" srcOrd="0" destOrd="0" presId="urn:microsoft.com/office/officeart/2017/3/layout/HorizontalLabelsTimeline"/>
    <dgm:cxn modelId="{04C55200-A495-429D-97D0-228921CDD7C1}" type="presParOf" srcId="{941A2F02-DDF3-4F1E-90C9-E24D0563FD72}" destId="{2050508B-F20B-42DC-8D94-5A7B1FE76010}" srcOrd="1" destOrd="0" presId="urn:microsoft.com/office/officeart/2017/3/layout/HorizontalLabelsTimeline"/>
    <dgm:cxn modelId="{7357986B-AAE7-49E4-B01A-91FF9E74EC1B}" type="presParOf" srcId="{2050508B-F20B-42DC-8D94-5A7B1FE76010}" destId="{CA006C79-6D04-47E5-B8D6-0ECDD3C48E9A}" srcOrd="0" destOrd="0" presId="urn:microsoft.com/office/officeart/2017/3/layout/HorizontalLabelsTimeline"/>
    <dgm:cxn modelId="{12FEC5EF-8A7A-4000-A943-3A2FB8063E8C}" type="presParOf" srcId="{CA006C79-6D04-47E5-B8D6-0ECDD3C48E9A}" destId="{3C21EB04-012B-4011-AED6-508FE62CFA02}" srcOrd="0" destOrd="0" presId="urn:microsoft.com/office/officeart/2017/3/layout/HorizontalLabelsTimeline"/>
    <dgm:cxn modelId="{68D5C935-E01E-4F5A-B787-7875A0A1A701}" type="presParOf" srcId="{CA006C79-6D04-47E5-B8D6-0ECDD3C48E9A}" destId="{1D1D1DF5-6B71-4FE9-B344-7E1C4D6416D9}" srcOrd="1" destOrd="0" presId="urn:microsoft.com/office/officeart/2017/3/layout/HorizontalLabelsTimeline"/>
    <dgm:cxn modelId="{FC7AA1D5-EB58-41E8-9C5F-D019AFBB6F48}" type="presParOf" srcId="{1D1D1DF5-6B71-4FE9-B344-7E1C4D6416D9}" destId="{A523402C-B0FD-4D78-9B7B-09284B738D4A}" srcOrd="0" destOrd="0" presId="urn:microsoft.com/office/officeart/2017/3/layout/HorizontalLabelsTimeline"/>
    <dgm:cxn modelId="{C3672965-017B-450E-BD84-C28D22960291}" type="presParOf" srcId="{1D1D1DF5-6B71-4FE9-B344-7E1C4D6416D9}" destId="{48CEA8D9-A1BD-434D-8963-DAF603425410}" srcOrd="1" destOrd="0" presId="urn:microsoft.com/office/officeart/2017/3/layout/HorizontalLabelsTimeline"/>
    <dgm:cxn modelId="{8B0B0010-BD46-4559-8534-79B1D3854386}" type="presParOf" srcId="{CA006C79-6D04-47E5-B8D6-0ECDD3C48E9A}" destId="{9696C935-6514-4426-AAB6-B459432DF2A1}" srcOrd="2" destOrd="0" presId="urn:microsoft.com/office/officeart/2017/3/layout/HorizontalLabelsTimeline"/>
    <dgm:cxn modelId="{63F48B3C-AC0E-42DA-8F32-203226CF99C6}" type="presParOf" srcId="{CA006C79-6D04-47E5-B8D6-0ECDD3C48E9A}" destId="{C290AAE3-9F84-4986-8354-2527277254B8}" srcOrd="3" destOrd="0" presId="urn:microsoft.com/office/officeart/2017/3/layout/HorizontalLabelsTimeline"/>
    <dgm:cxn modelId="{DB09F971-8662-4F84-A391-E7E2BB81E9E2}" type="presParOf" srcId="{CA006C79-6D04-47E5-B8D6-0ECDD3C48E9A}" destId="{DE765364-A559-4FA7-B2A0-B39F64D8EE95}" srcOrd="4" destOrd="0" presId="urn:microsoft.com/office/officeart/2017/3/layout/HorizontalLabelsTimeline"/>
    <dgm:cxn modelId="{E570FA97-1ED7-4EFD-8960-DB1BEE17FEE1}" type="presParOf" srcId="{2050508B-F20B-42DC-8D94-5A7B1FE76010}" destId="{3603597C-1A5F-4055-BF65-9773668526F7}" srcOrd="1" destOrd="0" presId="urn:microsoft.com/office/officeart/2017/3/layout/HorizontalLabelsTimeline"/>
    <dgm:cxn modelId="{59475682-804F-40E6-9C8F-92DB2304C296}" type="presParOf" srcId="{2050508B-F20B-42DC-8D94-5A7B1FE76010}" destId="{F0435F88-F557-4B50-B670-CEE8FED627E0}" srcOrd="2" destOrd="0" presId="urn:microsoft.com/office/officeart/2017/3/layout/HorizontalLabelsTimeline"/>
    <dgm:cxn modelId="{AF7C21ED-7C8F-4754-A608-110F98A5450C}" type="presParOf" srcId="{F0435F88-F557-4B50-B670-CEE8FED627E0}" destId="{3A55AEEC-6D28-403C-BBFA-1B1849BC3475}" srcOrd="0" destOrd="0" presId="urn:microsoft.com/office/officeart/2017/3/layout/HorizontalLabelsTimeline"/>
    <dgm:cxn modelId="{0FF7E533-DB2E-4B16-B32E-BB297CE16141}" type="presParOf" srcId="{F0435F88-F557-4B50-B670-CEE8FED627E0}" destId="{929A4A18-3C62-4668-AFFE-48863A4B0C7C}" srcOrd="1" destOrd="0" presId="urn:microsoft.com/office/officeart/2017/3/layout/HorizontalLabelsTimeline"/>
    <dgm:cxn modelId="{38A428F3-6568-4941-8810-EBD3F2A53109}" type="presParOf" srcId="{929A4A18-3C62-4668-AFFE-48863A4B0C7C}" destId="{252CC4D0-BE3E-4352-A92E-799BE8ED61CC}" srcOrd="0" destOrd="0" presId="urn:microsoft.com/office/officeart/2017/3/layout/HorizontalLabelsTimeline"/>
    <dgm:cxn modelId="{97821FEE-2DF2-4315-B04A-07F0E44AE939}" type="presParOf" srcId="{929A4A18-3C62-4668-AFFE-48863A4B0C7C}" destId="{263BC203-E69E-4900-B3D5-7228121F4023}" srcOrd="1" destOrd="0" presId="urn:microsoft.com/office/officeart/2017/3/layout/HorizontalLabelsTimeline"/>
    <dgm:cxn modelId="{6C759E52-B588-46AF-8E57-AD278BEFC873}" type="presParOf" srcId="{F0435F88-F557-4B50-B670-CEE8FED627E0}" destId="{661E20CC-4D32-4404-A08B-2B6330870302}" srcOrd="2" destOrd="0" presId="urn:microsoft.com/office/officeart/2017/3/layout/HorizontalLabelsTimeline"/>
    <dgm:cxn modelId="{83AF8487-6D85-46C4-B65B-D14DBBE5061B}" type="presParOf" srcId="{F0435F88-F557-4B50-B670-CEE8FED627E0}" destId="{B84DCB78-4AD0-4135-9C5C-36232BDD9119}" srcOrd="3" destOrd="0" presId="urn:microsoft.com/office/officeart/2017/3/layout/HorizontalLabelsTimeline"/>
    <dgm:cxn modelId="{D7F3CE20-2906-4BC6-956B-DC8C280E07B0}" type="presParOf" srcId="{F0435F88-F557-4B50-B670-CEE8FED627E0}" destId="{113699A7-5F26-461E-87DA-9EE151C48FFC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28C91-EDE0-4E47-9761-FA0A36F78AEF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4192FC-C107-4C00-A997-8B74FEB669A0}">
      <dgm:prSet/>
      <dgm:spPr/>
      <dgm:t>
        <a:bodyPr/>
        <a:lstStyle/>
        <a:p>
          <a:pPr>
            <a:defRPr b="1"/>
          </a:pPr>
          <a:r>
            <a:rPr lang="en-US" dirty="0"/>
            <a:t>25 Sat. Sep 2021 6:00 PM</a:t>
          </a:r>
        </a:p>
      </dgm:t>
    </dgm:pt>
    <dgm:pt modelId="{D7C98BD8-0A45-487E-9FCE-82C7D0A31235}" type="parTrans" cxnId="{EDE6C7B4-75DE-45E9-8896-3A1736884108}">
      <dgm:prSet/>
      <dgm:spPr/>
      <dgm:t>
        <a:bodyPr/>
        <a:lstStyle/>
        <a:p>
          <a:endParaRPr lang="en-US"/>
        </a:p>
      </dgm:t>
    </dgm:pt>
    <dgm:pt modelId="{65BDF231-021D-4E3E-B06C-DDADCABFF2F0}" type="sibTrans" cxnId="{EDE6C7B4-75DE-45E9-8896-3A1736884108}">
      <dgm:prSet/>
      <dgm:spPr/>
      <dgm:t>
        <a:bodyPr/>
        <a:lstStyle/>
        <a:p>
          <a:endParaRPr lang="en-US"/>
        </a:p>
      </dgm:t>
    </dgm:pt>
    <dgm:pt modelId="{3516E34F-4A43-49CA-A2FC-86A3E7DACE39}">
      <dgm:prSet/>
      <dgm:spPr/>
      <dgm:t>
        <a:bodyPr/>
        <a:lstStyle/>
        <a:p>
          <a:r>
            <a:rPr lang="en-US" dirty="0"/>
            <a:t>About Buriram United Legend   VS </a:t>
          </a:r>
          <a:r>
            <a:rPr lang="en-US" dirty="0" err="1"/>
            <a:t>Muangthong</a:t>
          </a:r>
          <a:r>
            <a:rPr lang="en-US" dirty="0"/>
            <a:t> United Saturday 6 </a:t>
          </a:r>
          <a:r>
            <a:rPr lang="en-US" dirty="0" err="1"/>
            <a:t>p.m</a:t>
          </a:r>
          <a:endParaRPr lang="en-US" dirty="0"/>
        </a:p>
      </dgm:t>
    </dgm:pt>
    <dgm:pt modelId="{6E7244B6-9110-4B2A-9D9A-CC2DC044B0FC}" type="parTrans" cxnId="{DCDBF3F3-D3DC-4A82-887F-B8B714BE2FE7}">
      <dgm:prSet/>
      <dgm:spPr/>
      <dgm:t>
        <a:bodyPr/>
        <a:lstStyle/>
        <a:p>
          <a:endParaRPr lang="en-US"/>
        </a:p>
      </dgm:t>
    </dgm:pt>
    <dgm:pt modelId="{3F7F932E-1766-4B2A-930B-BAD4FCB24904}" type="sibTrans" cxnId="{DCDBF3F3-D3DC-4A82-887F-B8B714BE2FE7}">
      <dgm:prSet/>
      <dgm:spPr/>
      <dgm:t>
        <a:bodyPr/>
        <a:lstStyle/>
        <a:p>
          <a:endParaRPr lang="en-US"/>
        </a:p>
      </dgm:t>
    </dgm:pt>
    <dgm:pt modelId="{38E45782-C6DE-445B-A3AA-FD8CF52E5541}">
      <dgm:prSet/>
      <dgm:spPr/>
      <dgm:t>
        <a:bodyPr/>
        <a:lstStyle/>
        <a:p>
          <a:pPr>
            <a:defRPr b="1"/>
          </a:pPr>
          <a:r>
            <a:rPr lang="en-US" dirty="0"/>
            <a:t>26 Sun. Sep 2021 6:00 PM</a:t>
          </a:r>
        </a:p>
      </dgm:t>
    </dgm:pt>
    <dgm:pt modelId="{109B6901-E2A1-433D-AEF7-3FB37739B08C}" type="parTrans" cxnId="{C2722189-7FFC-4643-9137-696A4A0EAC4C}">
      <dgm:prSet/>
      <dgm:spPr/>
      <dgm:t>
        <a:bodyPr/>
        <a:lstStyle/>
        <a:p>
          <a:endParaRPr lang="en-US"/>
        </a:p>
      </dgm:t>
    </dgm:pt>
    <dgm:pt modelId="{806F2EFF-4036-4E68-8408-A87DDC55E38A}" type="sibTrans" cxnId="{C2722189-7FFC-4643-9137-696A4A0EAC4C}">
      <dgm:prSet/>
      <dgm:spPr/>
      <dgm:t>
        <a:bodyPr/>
        <a:lstStyle/>
        <a:p>
          <a:endParaRPr lang="en-US"/>
        </a:p>
      </dgm:t>
    </dgm:pt>
    <dgm:pt modelId="{ADC4D2CD-403E-4CC8-94BA-44D1E1FB1380}">
      <dgm:prSet/>
      <dgm:spPr/>
      <dgm:t>
        <a:bodyPr/>
        <a:lstStyle/>
        <a:p>
          <a:r>
            <a:rPr lang="en-US" dirty="0"/>
            <a:t>Buriram United  VS </a:t>
          </a:r>
          <a:r>
            <a:rPr lang="en-US" dirty="0" err="1"/>
            <a:t>Muangthong</a:t>
          </a:r>
          <a:r>
            <a:rPr lang="en-US" dirty="0"/>
            <a:t> United         Sunday   6 </a:t>
          </a:r>
          <a:r>
            <a:rPr lang="en-US" dirty="0" err="1"/>
            <a:t>p.m</a:t>
          </a:r>
          <a:endParaRPr lang="en-US" dirty="0"/>
        </a:p>
      </dgm:t>
    </dgm:pt>
    <dgm:pt modelId="{DE798FAA-2A87-412E-993D-C811C4D60DD8}" type="parTrans" cxnId="{9A9E4EF8-FD11-458F-9708-E758BFF11186}">
      <dgm:prSet/>
      <dgm:spPr/>
      <dgm:t>
        <a:bodyPr/>
        <a:lstStyle/>
        <a:p>
          <a:endParaRPr lang="en-US"/>
        </a:p>
      </dgm:t>
    </dgm:pt>
    <dgm:pt modelId="{167FEB3C-C545-40B2-9579-ED4142705DFD}" type="sibTrans" cxnId="{9A9E4EF8-FD11-458F-9708-E758BFF11186}">
      <dgm:prSet/>
      <dgm:spPr/>
      <dgm:t>
        <a:bodyPr/>
        <a:lstStyle/>
        <a:p>
          <a:endParaRPr lang="en-US"/>
        </a:p>
      </dgm:t>
    </dgm:pt>
    <dgm:pt modelId="{941A2F02-DDF3-4F1E-90C9-E24D0563FD72}" type="pres">
      <dgm:prSet presAssocID="{36A28C91-EDE0-4E47-9761-FA0A36F78AEF}" presName="root" presStyleCnt="0">
        <dgm:presLayoutVars>
          <dgm:chMax/>
          <dgm:chPref/>
          <dgm:animLvl val="lvl"/>
        </dgm:presLayoutVars>
      </dgm:prSet>
      <dgm:spPr/>
    </dgm:pt>
    <dgm:pt modelId="{7ECE01B1-F618-495B-B0EE-49C045C2916A}" type="pres">
      <dgm:prSet presAssocID="{36A28C91-EDE0-4E47-9761-FA0A36F78AEF}" presName="divider" presStyleLbl="fgAcc1" presStyleIdx="0" presStyleCnt="1"/>
      <dgm:spPr/>
    </dgm:pt>
    <dgm:pt modelId="{2050508B-F20B-42DC-8D94-5A7B1FE76010}" type="pres">
      <dgm:prSet presAssocID="{36A28C91-EDE0-4E47-9761-FA0A36F78AEF}" presName="nodes" presStyleCnt="0">
        <dgm:presLayoutVars>
          <dgm:chMax/>
          <dgm:chPref/>
          <dgm:animLvl val="lvl"/>
        </dgm:presLayoutVars>
      </dgm:prSet>
      <dgm:spPr/>
    </dgm:pt>
    <dgm:pt modelId="{CA006C79-6D04-47E5-B8D6-0ECDD3C48E9A}" type="pres">
      <dgm:prSet presAssocID="{5A4192FC-C107-4C00-A997-8B74FEB669A0}" presName="composite" presStyleCnt="0"/>
      <dgm:spPr/>
    </dgm:pt>
    <dgm:pt modelId="{3C21EB04-012B-4011-AED6-508FE62CFA02}" type="pres">
      <dgm:prSet presAssocID="{5A4192FC-C107-4C00-A997-8B74FEB669A0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1D1D1DF5-6B71-4FE9-B344-7E1C4D6416D9}" type="pres">
      <dgm:prSet presAssocID="{5A4192FC-C107-4C00-A997-8B74FEB669A0}" presName="L2TextContainerWrapper" presStyleCnt="0">
        <dgm:presLayoutVars>
          <dgm:bulletEnabled val="1"/>
        </dgm:presLayoutVars>
      </dgm:prSet>
      <dgm:spPr/>
    </dgm:pt>
    <dgm:pt modelId="{A523402C-B0FD-4D78-9B7B-09284B738D4A}" type="pres">
      <dgm:prSet presAssocID="{5A4192FC-C107-4C00-A997-8B74FEB669A0}" presName="L2TextContainer" presStyleLbl="bgAccFollowNode1" presStyleIdx="0" presStyleCnt="2"/>
      <dgm:spPr/>
    </dgm:pt>
    <dgm:pt modelId="{48CEA8D9-A1BD-434D-8963-DAF603425410}" type="pres">
      <dgm:prSet presAssocID="{5A4192FC-C107-4C00-A997-8B74FEB669A0}" presName="FlexibleEmptyPlaceHolder" presStyleCnt="0"/>
      <dgm:spPr/>
    </dgm:pt>
    <dgm:pt modelId="{9696C935-6514-4426-AAB6-B459432DF2A1}" type="pres">
      <dgm:prSet presAssocID="{5A4192FC-C107-4C00-A997-8B74FEB669A0}" presName="ConnectLine" presStyleLbl="sibTrans1D1" presStyleIdx="0" presStyleCnt="2"/>
      <dgm:spPr/>
    </dgm:pt>
    <dgm:pt modelId="{C290AAE3-9F84-4986-8354-2527277254B8}" type="pres">
      <dgm:prSet presAssocID="{5A4192FC-C107-4C00-A997-8B74FEB669A0}" presName="ConnectorPoint" presStyleLbl="node1" presStyleIdx="0" presStyleCnt="2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E765364-A559-4FA7-B2A0-B39F64D8EE95}" type="pres">
      <dgm:prSet presAssocID="{5A4192FC-C107-4C00-A997-8B74FEB669A0}" presName="EmptyPlaceHolder" presStyleCnt="0"/>
      <dgm:spPr/>
    </dgm:pt>
    <dgm:pt modelId="{3603597C-1A5F-4055-BF65-9773668526F7}" type="pres">
      <dgm:prSet presAssocID="{65BDF231-021D-4E3E-B06C-DDADCABFF2F0}" presName="spaceBetweenRectangles" presStyleCnt="0"/>
      <dgm:spPr/>
    </dgm:pt>
    <dgm:pt modelId="{F0435F88-F557-4B50-B670-CEE8FED627E0}" type="pres">
      <dgm:prSet presAssocID="{38E45782-C6DE-445B-A3AA-FD8CF52E5541}" presName="composite" presStyleCnt="0"/>
      <dgm:spPr/>
    </dgm:pt>
    <dgm:pt modelId="{3A55AEEC-6D28-403C-BBFA-1B1849BC3475}" type="pres">
      <dgm:prSet presAssocID="{38E45782-C6DE-445B-A3AA-FD8CF52E5541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929A4A18-3C62-4668-AFFE-48863A4B0C7C}" type="pres">
      <dgm:prSet presAssocID="{38E45782-C6DE-445B-A3AA-FD8CF52E5541}" presName="L2TextContainerWrapper" presStyleCnt="0">
        <dgm:presLayoutVars>
          <dgm:bulletEnabled val="1"/>
        </dgm:presLayoutVars>
      </dgm:prSet>
      <dgm:spPr/>
    </dgm:pt>
    <dgm:pt modelId="{252CC4D0-BE3E-4352-A92E-799BE8ED61CC}" type="pres">
      <dgm:prSet presAssocID="{38E45782-C6DE-445B-A3AA-FD8CF52E5541}" presName="L2TextContainer" presStyleLbl="bgAccFollowNode1" presStyleIdx="1" presStyleCnt="2"/>
      <dgm:spPr/>
    </dgm:pt>
    <dgm:pt modelId="{263BC203-E69E-4900-B3D5-7228121F4023}" type="pres">
      <dgm:prSet presAssocID="{38E45782-C6DE-445B-A3AA-FD8CF52E5541}" presName="FlexibleEmptyPlaceHolder" presStyleCnt="0"/>
      <dgm:spPr/>
    </dgm:pt>
    <dgm:pt modelId="{661E20CC-4D32-4404-A08B-2B6330870302}" type="pres">
      <dgm:prSet presAssocID="{38E45782-C6DE-445B-A3AA-FD8CF52E5541}" presName="ConnectLine" presStyleLbl="sibTrans1D1" presStyleIdx="1" presStyleCnt="2"/>
      <dgm:spPr/>
    </dgm:pt>
    <dgm:pt modelId="{B84DCB78-4AD0-4135-9C5C-36232BDD9119}" type="pres">
      <dgm:prSet presAssocID="{38E45782-C6DE-445B-A3AA-FD8CF52E5541}" presName="ConnectorPoint" presStyleLbl="node1" presStyleIdx="1" presStyleCnt="2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13699A7-5F26-461E-87DA-9EE151C48FFC}" type="pres">
      <dgm:prSet presAssocID="{38E45782-C6DE-445B-A3AA-FD8CF52E5541}" presName="EmptyPlaceHolder" presStyleCnt="0"/>
      <dgm:spPr/>
    </dgm:pt>
  </dgm:ptLst>
  <dgm:cxnLst>
    <dgm:cxn modelId="{9F411569-C77B-4CEC-9175-7C1E4DB6E3A6}" type="presOf" srcId="{38E45782-C6DE-445B-A3AA-FD8CF52E5541}" destId="{3A55AEEC-6D28-403C-BBFA-1B1849BC3475}" srcOrd="0" destOrd="0" presId="urn:microsoft.com/office/officeart/2017/3/layout/HorizontalLabelsTimeline"/>
    <dgm:cxn modelId="{0856DD50-CA48-41D8-B7FB-13C4D0C048F6}" type="presOf" srcId="{36A28C91-EDE0-4E47-9761-FA0A36F78AEF}" destId="{941A2F02-DDF3-4F1E-90C9-E24D0563FD72}" srcOrd="0" destOrd="0" presId="urn:microsoft.com/office/officeart/2017/3/layout/HorizontalLabelsTimeline"/>
    <dgm:cxn modelId="{C2722189-7FFC-4643-9137-696A4A0EAC4C}" srcId="{36A28C91-EDE0-4E47-9761-FA0A36F78AEF}" destId="{38E45782-C6DE-445B-A3AA-FD8CF52E5541}" srcOrd="1" destOrd="0" parTransId="{109B6901-E2A1-433D-AEF7-3FB37739B08C}" sibTransId="{806F2EFF-4036-4E68-8408-A87DDC55E38A}"/>
    <dgm:cxn modelId="{28B80895-72DD-45B7-B8CA-124FDBF67003}" type="presOf" srcId="{3516E34F-4A43-49CA-A2FC-86A3E7DACE39}" destId="{A523402C-B0FD-4D78-9B7B-09284B738D4A}" srcOrd="0" destOrd="0" presId="urn:microsoft.com/office/officeart/2017/3/layout/HorizontalLabelsTimeline"/>
    <dgm:cxn modelId="{321D8EA5-09B0-4FA2-A21D-4C9D0DE7DD3C}" type="presOf" srcId="{ADC4D2CD-403E-4CC8-94BA-44D1E1FB1380}" destId="{252CC4D0-BE3E-4352-A92E-799BE8ED61CC}" srcOrd="0" destOrd="0" presId="urn:microsoft.com/office/officeart/2017/3/layout/HorizontalLabelsTimeline"/>
    <dgm:cxn modelId="{EDE6C7B4-75DE-45E9-8896-3A1736884108}" srcId="{36A28C91-EDE0-4E47-9761-FA0A36F78AEF}" destId="{5A4192FC-C107-4C00-A997-8B74FEB669A0}" srcOrd="0" destOrd="0" parTransId="{D7C98BD8-0A45-487E-9FCE-82C7D0A31235}" sibTransId="{65BDF231-021D-4E3E-B06C-DDADCABFF2F0}"/>
    <dgm:cxn modelId="{9B823AB5-A2C8-4E83-9B55-893DBCE8B11C}" type="presOf" srcId="{5A4192FC-C107-4C00-A997-8B74FEB669A0}" destId="{3C21EB04-012B-4011-AED6-508FE62CFA02}" srcOrd="0" destOrd="0" presId="urn:microsoft.com/office/officeart/2017/3/layout/HorizontalLabelsTimeline"/>
    <dgm:cxn modelId="{DCDBF3F3-D3DC-4A82-887F-B8B714BE2FE7}" srcId="{5A4192FC-C107-4C00-A997-8B74FEB669A0}" destId="{3516E34F-4A43-49CA-A2FC-86A3E7DACE39}" srcOrd="0" destOrd="0" parTransId="{6E7244B6-9110-4B2A-9D9A-CC2DC044B0FC}" sibTransId="{3F7F932E-1766-4B2A-930B-BAD4FCB24904}"/>
    <dgm:cxn modelId="{9A9E4EF8-FD11-458F-9708-E758BFF11186}" srcId="{38E45782-C6DE-445B-A3AA-FD8CF52E5541}" destId="{ADC4D2CD-403E-4CC8-94BA-44D1E1FB1380}" srcOrd="0" destOrd="0" parTransId="{DE798FAA-2A87-412E-993D-C811C4D60DD8}" sibTransId="{167FEB3C-C545-40B2-9579-ED4142705DFD}"/>
    <dgm:cxn modelId="{91835830-962E-44B2-A3C4-59F5F25C7982}" type="presParOf" srcId="{941A2F02-DDF3-4F1E-90C9-E24D0563FD72}" destId="{7ECE01B1-F618-495B-B0EE-49C045C2916A}" srcOrd="0" destOrd="0" presId="urn:microsoft.com/office/officeart/2017/3/layout/HorizontalLabelsTimeline"/>
    <dgm:cxn modelId="{04C55200-A495-429D-97D0-228921CDD7C1}" type="presParOf" srcId="{941A2F02-DDF3-4F1E-90C9-E24D0563FD72}" destId="{2050508B-F20B-42DC-8D94-5A7B1FE76010}" srcOrd="1" destOrd="0" presId="urn:microsoft.com/office/officeart/2017/3/layout/HorizontalLabelsTimeline"/>
    <dgm:cxn modelId="{7357986B-AAE7-49E4-B01A-91FF9E74EC1B}" type="presParOf" srcId="{2050508B-F20B-42DC-8D94-5A7B1FE76010}" destId="{CA006C79-6D04-47E5-B8D6-0ECDD3C48E9A}" srcOrd="0" destOrd="0" presId="urn:microsoft.com/office/officeart/2017/3/layout/HorizontalLabelsTimeline"/>
    <dgm:cxn modelId="{12FEC5EF-8A7A-4000-A943-3A2FB8063E8C}" type="presParOf" srcId="{CA006C79-6D04-47E5-B8D6-0ECDD3C48E9A}" destId="{3C21EB04-012B-4011-AED6-508FE62CFA02}" srcOrd="0" destOrd="0" presId="urn:microsoft.com/office/officeart/2017/3/layout/HorizontalLabelsTimeline"/>
    <dgm:cxn modelId="{68D5C935-E01E-4F5A-B787-7875A0A1A701}" type="presParOf" srcId="{CA006C79-6D04-47E5-B8D6-0ECDD3C48E9A}" destId="{1D1D1DF5-6B71-4FE9-B344-7E1C4D6416D9}" srcOrd="1" destOrd="0" presId="urn:microsoft.com/office/officeart/2017/3/layout/HorizontalLabelsTimeline"/>
    <dgm:cxn modelId="{FC7AA1D5-EB58-41E8-9C5F-D019AFBB6F48}" type="presParOf" srcId="{1D1D1DF5-6B71-4FE9-B344-7E1C4D6416D9}" destId="{A523402C-B0FD-4D78-9B7B-09284B738D4A}" srcOrd="0" destOrd="0" presId="urn:microsoft.com/office/officeart/2017/3/layout/HorizontalLabelsTimeline"/>
    <dgm:cxn modelId="{C3672965-017B-450E-BD84-C28D22960291}" type="presParOf" srcId="{1D1D1DF5-6B71-4FE9-B344-7E1C4D6416D9}" destId="{48CEA8D9-A1BD-434D-8963-DAF603425410}" srcOrd="1" destOrd="0" presId="urn:microsoft.com/office/officeart/2017/3/layout/HorizontalLabelsTimeline"/>
    <dgm:cxn modelId="{8B0B0010-BD46-4559-8534-79B1D3854386}" type="presParOf" srcId="{CA006C79-6D04-47E5-B8D6-0ECDD3C48E9A}" destId="{9696C935-6514-4426-AAB6-B459432DF2A1}" srcOrd="2" destOrd="0" presId="urn:microsoft.com/office/officeart/2017/3/layout/HorizontalLabelsTimeline"/>
    <dgm:cxn modelId="{63F48B3C-AC0E-42DA-8F32-203226CF99C6}" type="presParOf" srcId="{CA006C79-6D04-47E5-B8D6-0ECDD3C48E9A}" destId="{C290AAE3-9F84-4986-8354-2527277254B8}" srcOrd="3" destOrd="0" presId="urn:microsoft.com/office/officeart/2017/3/layout/HorizontalLabelsTimeline"/>
    <dgm:cxn modelId="{DB09F971-8662-4F84-A391-E7E2BB81E9E2}" type="presParOf" srcId="{CA006C79-6D04-47E5-B8D6-0ECDD3C48E9A}" destId="{DE765364-A559-4FA7-B2A0-B39F64D8EE95}" srcOrd="4" destOrd="0" presId="urn:microsoft.com/office/officeart/2017/3/layout/HorizontalLabelsTimeline"/>
    <dgm:cxn modelId="{E570FA97-1ED7-4EFD-8960-DB1BEE17FEE1}" type="presParOf" srcId="{2050508B-F20B-42DC-8D94-5A7B1FE76010}" destId="{3603597C-1A5F-4055-BF65-9773668526F7}" srcOrd="1" destOrd="0" presId="urn:microsoft.com/office/officeart/2017/3/layout/HorizontalLabelsTimeline"/>
    <dgm:cxn modelId="{59475682-804F-40E6-9C8F-92DB2304C296}" type="presParOf" srcId="{2050508B-F20B-42DC-8D94-5A7B1FE76010}" destId="{F0435F88-F557-4B50-B670-CEE8FED627E0}" srcOrd="2" destOrd="0" presId="urn:microsoft.com/office/officeart/2017/3/layout/HorizontalLabelsTimeline"/>
    <dgm:cxn modelId="{AF7C21ED-7C8F-4754-A608-110F98A5450C}" type="presParOf" srcId="{F0435F88-F557-4B50-B670-CEE8FED627E0}" destId="{3A55AEEC-6D28-403C-BBFA-1B1849BC3475}" srcOrd="0" destOrd="0" presId="urn:microsoft.com/office/officeart/2017/3/layout/HorizontalLabelsTimeline"/>
    <dgm:cxn modelId="{0FF7E533-DB2E-4B16-B32E-BB297CE16141}" type="presParOf" srcId="{F0435F88-F557-4B50-B670-CEE8FED627E0}" destId="{929A4A18-3C62-4668-AFFE-48863A4B0C7C}" srcOrd="1" destOrd="0" presId="urn:microsoft.com/office/officeart/2017/3/layout/HorizontalLabelsTimeline"/>
    <dgm:cxn modelId="{38A428F3-6568-4941-8810-EBD3F2A53109}" type="presParOf" srcId="{929A4A18-3C62-4668-AFFE-48863A4B0C7C}" destId="{252CC4D0-BE3E-4352-A92E-799BE8ED61CC}" srcOrd="0" destOrd="0" presId="urn:microsoft.com/office/officeart/2017/3/layout/HorizontalLabelsTimeline"/>
    <dgm:cxn modelId="{97821FEE-2DF2-4315-B04A-07F0E44AE939}" type="presParOf" srcId="{929A4A18-3C62-4668-AFFE-48863A4B0C7C}" destId="{263BC203-E69E-4900-B3D5-7228121F4023}" srcOrd="1" destOrd="0" presId="urn:microsoft.com/office/officeart/2017/3/layout/HorizontalLabelsTimeline"/>
    <dgm:cxn modelId="{6C759E52-B588-46AF-8E57-AD278BEFC873}" type="presParOf" srcId="{F0435F88-F557-4B50-B670-CEE8FED627E0}" destId="{661E20CC-4D32-4404-A08B-2B6330870302}" srcOrd="2" destOrd="0" presId="urn:microsoft.com/office/officeart/2017/3/layout/HorizontalLabelsTimeline"/>
    <dgm:cxn modelId="{83AF8487-6D85-46C4-B65B-D14DBBE5061B}" type="presParOf" srcId="{F0435F88-F557-4B50-B670-CEE8FED627E0}" destId="{B84DCB78-4AD0-4135-9C5C-36232BDD9119}" srcOrd="3" destOrd="0" presId="urn:microsoft.com/office/officeart/2017/3/layout/HorizontalLabelsTimeline"/>
    <dgm:cxn modelId="{D7F3CE20-2906-4BC6-956B-DC8C280E07B0}" type="presParOf" srcId="{F0435F88-F557-4B50-B670-CEE8FED627E0}" destId="{113699A7-5F26-461E-87DA-9EE151C48FFC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E01B1-F618-495B-B0EE-49C045C2916A}">
      <dsp:nvSpPr>
        <dsp:cNvPr id="0" name=""/>
        <dsp:cNvSpPr/>
      </dsp:nvSpPr>
      <dsp:spPr>
        <a:xfrm>
          <a:off x="0" y="1312080"/>
          <a:ext cx="596347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1EB04-012B-4011-AED6-508FE62CFA02}">
      <dsp:nvSpPr>
        <dsp:cNvPr id="0" name=""/>
        <dsp:cNvSpPr/>
      </dsp:nvSpPr>
      <dsp:spPr>
        <a:xfrm>
          <a:off x="178904" y="813489"/>
          <a:ext cx="2623930" cy="314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18 Sat. Sep 2021 6:00 PM</a:t>
          </a:r>
        </a:p>
      </dsp:txBody>
      <dsp:txXfrm>
        <a:off x="178904" y="813489"/>
        <a:ext cx="2623930" cy="314899"/>
      </dsp:txXfrm>
    </dsp:sp>
    <dsp:sp modelId="{A523402C-B0FD-4D78-9B7B-09284B738D4A}">
      <dsp:nvSpPr>
        <dsp:cNvPr id="0" name=""/>
        <dsp:cNvSpPr/>
      </dsp:nvSpPr>
      <dsp:spPr>
        <a:xfrm>
          <a:off x="178904" y="248368"/>
          <a:ext cx="2623930" cy="56512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About Thailand Legend VS Manchester United Legend on  Saturday. 6 </a:t>
          </a:r>
          <a:r>
            <a:rPr lang="en-US" sz="1200" kern="1200" dirty="0" err="1"/>
            <a:t>p.m</a:t>
          </a:r>
          <a:endParaRPr lang="en-US" sz="1200" kern="1200" dirty="0"/>
        </a:p>
      </dsp:txBody>
      <dsp:txXfrm>
        <a:off x="178904" y="248368"/>
        <a:ext cx="2623930" cy="565121"/>
      </dsp:txXfrm>
    </dsp:sp>
    <dsp:sp modelId="{9696C935-6514-4426-AAB6-B459432DF2A1}">
      <dsp:nvSpPr>
        <dsp:cNvPr id="0" name=""/>
        <dsp:cNvSpPr/>
      </dsp:nvSpPr>
      <dsp:spPr>
        <a:xfrm>
          <a:off x="1490869" y="1128389"/>
          <a:ext cx="0" cy="183691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5AEEC-6D28-403C-BBFA-1B1849BC3475}">
      <dsp:nvSpPr>
        <dsp:cNvPr id="0" name=""/>
        <dsp:cNvSpPr/>
      </dsp:nvSpPr>
      <dsp:spPr>
        <a:xfrm>
          <a:off x="3160643" y="1495771"/>
          <a:ext cx="2623930" cy="314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19 Sun. Sep 2021 6:00 PM</a:t>
          </a:r>
        </a:p>
      </dsp:txBody>
      <dsp:txXfrm>
        <a:off x="3160643" y="1495771"/>
        <a:ext cx="2623930" cy="314899"/>
      </dsp:txXfrm>
    </dsp:sp>
    <dsp:sp modelId="{252CC4D0-BE3E-4352-A92E-799BE8ED61CC}">
      <dsp:nvSpPr>
        <dsp:cNvPr id="0" name=""/>
        <dsp:cNvSpPr/>
      </dsp:nvSpPr>
      <dsp:spPr>
        <a:xfrm>
          <a:off x="3160643" y="1810671"/>
          <a:ext cx="2623930" cy="56512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Thailand   VS Manchester United  on  Sunday. 6 </a:t>
          </a:r>
          <a:r>
            <a:rPr lang="en-US" sz="1200" kern="1200" dirty="0" err="1"/>
            <a:t>p.m</a:t>
          </a:r>
          <a:endParaRPr lang="en-US" sz="1200" kern="1200" dirty="0"/>
        </a:p>
      </dsp:txBody>
      <dsp:txXfrm>
        <a:off x="3160643" y="1810671"/>
        <a:ext cx="2623930" cy="565121"/>
      </dsp:txXfrm>
    </dsp:sp>
    <dsp:sp modelId="{661E20CC-4D32-4404-A08B-2B6330870302}">
      <dsp:nvSpPr>
        <dsp:cNvPr id="0" name=""/>
        <dsp:cNvSpPr/>
      </dsp:nvSpPr>
      <dsp:spPr>
        <a:xfrm>
          <a:off x="4472609" y="1312080"/>
          <a:ext cx="0" cy="183691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0AAE3-9F84-4986-8354-2527277254B8}">
      <dsp:nvSpPr>
        <dsp:cNvPr id="0" name=""/>
        <dsp:cNvSpPr/>
      </dsp:nvSpPr>
      <dsp:spPr>
        <a:xfrm rot="2700000">
          <a:off x="1470458" y="1291669"/>
          <a:ext cx="40822" cy="408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DCB78-4AD0-4135-9C5C-36232BDD9119}">
      <dsp:nvSpPr>
        <dsp:cNvPr id="0" name=""/>
        <dsp:cNvSpPr/>
      </dsp:nvSpPr>
      <dsp:spPr>
        <a:xfrm rot="2700000">
          <a:off x="4452198" y="1291669"/>
          <a:ext cx="40822" cy="408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E01B1-F618-495B-B0EE-49C045C2916A}">
      <dsp:nvSpPr>
        <dsp:cNvPr id="0" name=""/>
        <dsp:cNvSpPr/>
      </dsp:nvSpPr>
      <dsp:spPr>
        <a:xfrm>
          <a:off x="0" y="1535928"/>
          <a:ext cx="698088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1EB04-012B-4011-AED6-508FE62CFA02}">
      <dsp:nvSpPr>
        <dsp:cNvPr id="0" name=""/>
        <dsp:cNvSpPr/>
      </dsp:nvSpPr>
      <dsp:spPr>
        <a:xfrm>
          <a:off x="209426" y="952275"/>
          <a:ext cx="3071587" cy="368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25 Sat. Sep 2021 6:00 PM</a:t>
          </a:r>
        </a:p>
      </dsp:txBody>
      <dsp:txXfrm>
        <a:off x="209426" y="952275"/>
        <a:ext cx="3071587" cy="368622"/>
      </dsp:txXfrm>
    </dsp:sp>
    <dsp:sp modelId="{A523402C-B0FD-4D78-9B7B-09284B738D4A}">
      <dsp:nvSpPr>
        <dsp:cNvPr id="0" name=""/>
        <dsp:cNvSpPr/>
      </dsp:nvSpPr>
      <dsp:spPr>
        <a:xfrm>
          <a:off x="209426" y="337165"/>
          <a:ext cx="3071587" cy="6151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About Buriram United Legend   VS </a:t>
          </a:r>
          <a:r>
            <a:rPr lang="en-US" sz="1300" kern="1200" dirty="0" err="1"/>
            <a:t>Muangthong</a:t>
          </a:r>
          <a:r>
            <a:rPr lang="en-US" sz="1300" kern="1200" dirty="0"/>
            <a:t> United Saturday 6 </a:t>
          </a:r>
          <a:r>
            <a:rPr lang="en-US" sz="1300" kern="1200" dirty="0" err="1"/>
            <a:t>p.m</a:t>
          </a:r>
          <a:endParaRPr lang="en-US" sz="1300" kern="1200" dirty="0"/>
        </a:p>
      </dsp:txBody>
      <dsp:txXfrm>
        <a:off x="209426" y="337165"/>
        <a:ext cx="3071587" cy="615110"/>
      </dsp:txXfrm>
    </dsp:sp>
    <dsp:sp modelId="{9696C935-6514-4426-AAB6-B459432DF2A1}">
      <dsp:nvSpPr>
        <dsp:cNvPr id="0" name=""/>
        <dsp:cNvSpPr/>
      </dsp:nvSpPr>
      <dsp:spPr>
        <a:xfrm>
          <a:off x="1745220" y="1320898"/>
          <a:ext cx="0" cy="215029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5AEEC-6D28-403C-BBFA-1B1849BC3475}">
      <dsp:nvSpPr>
        <dsp:cNvPr id="0" name=""/>
        <dsp:cNvSpPr/>
      </dsp:nvSpPr>
      <dsp:spPr>
        <a:xfrm>
          <a:off x="3699866" y="1750958"/>
          <a:ext cx="3071587" cy="368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26 Sun. Sep 2021 6:00 PM</a:t>
          </a:r>
        </a:p>
      </dsp:txBody>
      <dsp:txXfrm>
        <a:off x="3699866" y="1750958"/>
        <a:ext cx="3071587" cy="368622"/>
      </dsp:txXfrm>
    </dsp:sp>
    <dsp:sp modelId="{252CC4D0-BE3E-4352-A92E-799BE8ED61CC}">
      <dsp:nvSpPr>
        <dsp:cNvPr id="0" name=""/>
        <dsp:cNvSpPr/>
      </dsp:nvSpPr>
      <dsp:spPr>
        <a:xfrm>
          <a:off x="3699866" y="2119581"/>
          <a:ext cx="3071587" cy="6151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Buriram United  VS </a:t>
          </a:r>
          <a:r>
            <a:rPr lang="en-US" sz="1300" kern="1200" dirty="0" err="1"/>
            <a:t>Muangthong</a:t>
          </a:r>
          <a:r>
            <a:rPr lang="en-US" sz="1300" kern="1200" dirty="0"/>
            <a:t> United         Sunday   6 </a:t>
          </a:r>
          <a:r>
            <a:rPr lang="en-US" sz="1300" kern="1200" dirty="0" err="1"/>
            <a:t>p.m</a:t>
          </a:r>
          <a:endParaRPr lang="en-US" sz="1300" kern="1200" dirty="0"/>
        </a:p>
      </dsp:txBody>
      <dsp:txXfrm>
        <a:off x="3699866" y="2119581"/>
        <a:ext cx="3071587" cy="615110"/>
      </dsp:txXfrm>
    </dsp:sp>
    <dsp:sp modelId="{661E20CC-4D32-4404-A08B-2B6330870302}">
      <dsp:nvSpPr>
        <dsp:cNvPr id="0" name=""/>
        <dsp:cNvSpPr/>
      </dsp:nvSpPr>
      <dsp:spPr>
        <a:xfrm>
          <a:off x="5235660" y="1535928"/>
          <a:ext cx="0" cy="215029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0AAE3-9F84-4986-8354-2527277254B8}">
      <dsp:nvSpPr>
        <dsp:cNvPr id="0" name=""/>
        <dsp:cNvSpPr/>
      </dsp:nvSpPr>
      <dsp:spPr>
        <a:xfrm rot="2700000">
          <a:off x="1721326" y="1512035"/>
          <a:ext cx="47786" cy="477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DCB78-4AD0-4135-9C5C-36232BDD9119}">
      <dsp:nvSpPr>
        <dsp:cNvPr id="0" name=""/>
        <dsp:cNvSpPr/>
      </dsp:nvSpPr>
      <dsp:spPr>
        <a:xfrm rot="2700000">
          <a:off x="5211767" y="1512035"/>
          <a:ext cx="47786" cy="477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0B07-AD14-4DFF-85B6-41071F99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9E6D-A36F-495D-9F42-BF1AE6056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CCBC-03C5-4C2D-8C6A-FF88222E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7288-84A9-42F4-A280-CC20D1D2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3A10-CAA6-4FDC-80E3-78A71510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CAD8-2C70-48F8-97A3-46B3DE38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285AF-DF0D-40B2-8FC7-B2844973D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FE40-1AF1-44AA-8E1B-7FB1C389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C52B-F93E-4DEC-8C87-B042891B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A8BD-010F-47CF-B7E4-4D1EF048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2783E-8080-45F9-AD16-76F8D221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59CC-6E1A-429B-83A0-B10F396EC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0AFE-B688-4689-8521-509F7744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E13A-0CA5-48BD-B7BA-F1C91546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A5F4-CD33-4401-80E0-D8ADE23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DBDE-4455-45D5-BD96-FFDE8EE5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2CD7-F359-4E9F-80C2-CF13DB1E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A98B-0799-447E-BFC5-F337347C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9B3A-69F5-4005-937A-AF1C697D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03EB-2FEA-414C-A664-4D3CBBE0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05-90EE-40FA-B43A-B0ED56E1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D13E-0CD4-4B45-A0D5-4ABA7771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A7F8-464C-41B8-B4C9-26B39C9F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45F2-4EE0-4222-B7C7-2A29EDA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4C24-272F-4CB9-B598-FF683611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D18D-FD41-496B-8499-1A7DF9A4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2EB1-BA3C-48FE-835D-4C681E13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F4A4F-879B-422C-B2CB-23E3A12A9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44EC2-CD86-4957-9011-497A468E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8413-770E-44DD-9716-F0702592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64877-C165-4661-B71A-B263964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65DD-9D43-465D-AF2E-CC9499DC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6082-1256-43DF-A16E-F210610E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418C-F42B-4D9D-BA93-A7646F64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3B01-1A7C-43F3-9B3F-A444C999A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9CF72-93C5-4B3B-9D50-17EDEE5F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B75B9-5B1A-4D78-BE9B-397BE877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6B424-CBFB-4449-9AAB-42CEC826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C2B4-D84E-4BD5-B955-0F56CC15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A073-A9F3-4CEE-9601-F51322F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68F6B-3B81-4096-B732-0C1A2AD1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D8F5-C3D5-43CC-A290-85B5AABD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3A44A-60BE-4D1B-8DB1-65CF5194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FF8A-E02A-4F9E-B99C-768E1B9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026B5-F55E-4FD6-9A52-E86E9C17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0C2D-446D-4BAA-BECD-EF98660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3A85-4341-454C-8903-59B7D957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EEF-FB0C-4127-966B-22FE64F9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E6F28-6390-414B-BFA0-F64ABED3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C81C-79F2-4D79-8789-F33B6620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E57B-5DC8-4EC6-AA36-9EE1153A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F1E4-B7F5-40BE-A259-7EBB436B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AE7C-C734-4536-BADC-B013805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58C98-8B2A-4C19-A842-AD48C4829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A63C-2129-453D-A7F6-B661CFA5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29E9E-5F83-4B46-89C5-8A94DF78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A240F-6017-4C7C-80FD-E1D088CA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8176-6872-4692-BD19-2942C065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65E6B-F996-4DC7-B033-E9A4B54C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D190-0C1D-4175-B679-856581A6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C9EE-3FE0-402F-A4F7-B75553366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2236-BA3B-40BD-9293-3EFE67227BE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6C38-406E-4C1C-B3C2-3CA4AC87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8D42-F82A-48D1-A6D4-ABD7471F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C467-60F5-4918-8DF8-8F405457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ai2english.com/dictionary/Suphachalasai%20Stadiu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721C7-98D7-49F3-9AED-56085EC2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757" y="61603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>
                <a:latin typeface="Abadi" panose="020B0604020202020204" pitchFamily="34" charset="0"/>
              </a:rPr>
              <a:t>Legend Charity Football Match TH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9AE3-1519-4593-A2D2-8A416A18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451" y="4204612"/>
            <a:ext cx="7880933" cy="1448677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n-US" sz="5000" dirty="0">
                <a:solidFill>
                  <a:srgbClr val="0070C0"/>
                </a:solidFill>
              </a:rPr>
              <a:t>C Programming Project</a:t>
            </a:r>
          </a:p>
          <a:p>
            <a:pPr algn="r"/>
            <a:r>
              <a:rPr lang="en-US" sz="5000" dirty="0">
                <a:solidFill>
                  <a:srgbClr val="0070C0"/>
                </a:solidFill>
              </a:rPr>
              <a:t>Create by</a:t>
            </a:r>
          </a:p>
          <a:p>
            <a:pPr algn="r"/>
            <a:r>
              <a:rPr lang="en-US" sz="5000" dirty="0" err="1">
                <a:solidFill>
                  <a:srgbClr val="0070C0"/>
                </a:solidFill>
              </a:rPr>
              <a:t>Narawut</a:t>
            </a:r>
            <a:r>
              <a:rPr lang="en-US" sz="5000" dirty="0">
                <a:solidFill>
                  <a:srgbClr val="0070C0"/>
                </a:solidFill>
              </a:rPr>
              <a:t>  </a:t>
            </a:r>
            <a:r>
              <a:rPr lang="en-US" sz="5000" dirty="0" err="1">
                <a:solidFill>
                  <a:srgbClr val="0070C0"/>
                </a:solidFill>
              </a:rPr>
              <a:t>Rojnirunchai</a:t>
            </a:r>
            <a:endParaRPr lang="en-US" sz="5000" dirty="0">
              <a:solidFill>
                <a:srgbClr val="0070C0"/>
              </a:solidFill>
            </a:endParaRPr>
          </a:p>
          <a:p>
            <a:pPr algn="r"/>
            <a:r>
              <a:rPr lang="en-US" sz="5000" dirty="0">
                <a:solidFill>
                  <a:srgbClr val="0070C0"/>
                </a:solidFill>
              </a:rPr>
              <a:t>6304062660021</a:t>
            </a:r>
          </a:p>
          <a:p>
            <a:pPr algn="r"/>
            <a:endParaRPr lang="en-US" dirty="0"/>
          </a:p>
        </p:txBody>
      </p:sp>
      <p:pic>
        <p:nvPicPr>
          <p:cNvPr id="1026" name="Picture 2" descr="Football Playe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24C29F5-12AB-4239-8AFA-23E196F7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37" y="3243209"/>
            <a:ext cx="4199763" cy="41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ootball Png Image - Soccer Ball Silhouette Png PNG Image with No  Background - PNGkey.com">
            <a:extLst>
              <a:ext uri="{FF2B5EF4-FFF2-40B4-BE49-F238E27FC236}">
                <a16:creationId xmlns:a16="http://schemas.microsoft.com/office/drawing/2014/main" id="{D347B524-EB92-4111-B9D2-D6EBCBD3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4" y="61876"/>
            <a:ext cx="682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6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785-4C6B-46EF-8D7D-882DAEF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0FC5-7692-4341-A3D2-1F781CEE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8D47-590A-428B-8DF2-4FC7B6B1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7" y="2044902"/>
            <a:ext cx="7762865" cy="19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E6A8F-E8D3-4EDF-A5EB-A3595AE7407D}"/>
              </a:ext>
            </a:extLst>
          </p:cNvPr>
          <p:cNvSpPr txBox="1"/>
          <p:nvPr/>
        </p:nvSpPr>
        <p:spPr>
          <a:xfrm>
            <a:off x="754179" y="1183759"/>
            <a:ext cx="3527117" cy="2347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DATA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40DDF-FAF8-4A2C-A9A6-32FDAB7F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68" y="4696688"/>
            <a:ext cx="4570029" cy="192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05339-EC3E-4260-9D31-BFB01C9F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52" y="2357755"/>
            <a:ext cx="5265856" cy="1924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B0814-1A6B-4073-AD2E-E6B3CD91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45" y="636895"/>
            <a:ext cx="5672476" cy="12470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44D3A-6812-4C90-A76C-99EED06F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The Problem of this program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84B8-B5C5-4065-8F1F-6C3B6E82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-This program can only save data file.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-Cannot tell how many seat left.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-Cannot check Name and ID number.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Football player PNG">
            <a:extLst>
              <a:ext uri="{FF2B5EF4-FFF2-40B4-BE49-F238E27FC236}">
                <a16:creationId xmlns:a16="http://schemas.microsoft.com/office/drawing/2014/main" id="{AB88AD87-C095-4486-82AF-F8BFB0DB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037524"/>
            <a:ext cx="6596652" cy="462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nk you PNG">
            <a:extLst>
              <a:ext uri="{FF2B5EF4-FFF2-40B4-BE49-F238E27FC236}">
                <a16:creationId xmlns:a16="http://schemas.microsoft.com/office/drawing/2014/main" id="{209A1AC6-0686-4387-BAF9-F59560038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03706"/>
            <a:ext cx="10905066" cy="525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C3CFE0-B6D8-4C57-8F09-E7834542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What is the Legend Charity football match TH about?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2EC1D-EAD6-4A0B-8F9C-1FD6BC9C2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48502"/>
              </p:ext>
            </p:extLst>
          </p:nvPr>
        </p:nvGraphicFramePr>
        <p:xfrm>
          <a:off x="563218" y="2450829"/>
          <a:ext cx="5963479" cy="262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32728-E200-4848-81C8-8A983E0F1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911596"/>
              </p:ext>
            </p:extLst>
          </p:nvPr>
        </p:nvGraphicFramePr>
        <p:xfrm>
          <a:off x="4661155" y="2247875"/>
          <a:ext cx="6980881" cy="3071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4410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B98D2AD-CAB0-4972-B8C1-A9A881B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9" y="-496128"/>
            <a:ext cx="7850256" cy="78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35CC9D-2035-4F2C-865E-2C687C0AF2C0}"/>
              </a:ext>
            </a:extLst>
          </p:cNvPr>
          <p:cNvSpPr/>
          <p:nvPr/>
        </p:nvSpPr>
        <p:spPr>
          <a:xfrm>
            <a:off x="1886777" y="0"/>
            <a:ext cx="6374295" cy="13384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4E427-6B1A-47DB-A267-EC66C34084E0}"/>
              </a:ext>
            </a:extLst>
          </p:cNvPr>
          <p:cNvCxnSpPr/>
          <p:nvPr/>
        </p:nvCxnSpPr>
        <p:spPr>
          <a:xfrm flipH="1" flipV="1">
            <a:off x="8261072" y="587845"/>
            <a:ext cx="1146314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A7791D-57DC-4D9B-800D-79D66586ACEF}"/>
              </a:ext>
            </a:extLst>
          </p:cNvPr>
          <p:cNvSpPr txBox="1"/>
          <p:nvPr/>
        </p:nvSpPr>
        <p:spPr>
          <a:xfrm>
            <a:off x="9326215" y="1188941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9FBCC-818A-40F1-BF8A-43489B116829}"/>
              </a:ext>
            </a:extLst>
          </p:cNvPr>
          <p:cNvSpPr txBox="1"/>
          <p:nvPr/>
        </p:nvSpPr>
        <p:spPr>
          <a:xfrm>
            <a:off x="9515060" y="3053477"/>
            <a:ext cx="2372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  <a:p>
            <a:r>
              <a:rPr lang="en-US" dirty="0"/>
              <a:t>Zone VIP 4000 Baht</a:t>
            </a:r>
          </a:p>
          <a:p>
            <a:r>
              <a:rPr lang="en-US" dirty="0"/>
              <a:t>Zone A   500 Baht</a:t>
            </a:r>
          </a:p>
          <a:p>
            <a:r>
              <a:rPr lang="en-US" dirty="0"/>
              <a:t>Zone B   500 Baht</a:t>
            </a:r>
          </a:p>
          <a:p>
            <a:r>
              <a:rPr lang="en-US" dirty="0"/>
              <a:t>Zone C  300 Baht</a:t>
            </a:r>
          </a:p>
          <a:p>
            <a:r>
              <a:rPr lang="en-US" dirty="0"/>
              <a:t>Zone D  300 Baht</a:t>
            </a:r>
          </a:p>
          <a:p>
            <a:r>
              <a:rPr lang="en-US" dirty="0"/>
              <a:t>Zone E   300 Baht</a:t>
            </a:r>
          </a:p>
          <a:p>
            <a:r>
              <a:rPr lang="en-US" dirty="0"/>
              <a:t>Zone F   300 Baht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28488-F20B-4404-98DE-1A5644DD39D1}"/>
              </a:ext>
            </a:extLst>
          </p:cNvPr>
          <p:cNvSpPr txBox="1"/>
          <p:nvPr/>
        </p:nvSpPr>
        <p:spPr>
          <a:xfrm>
            <a:off x="8984974" y="1812477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capacity of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Suphachalasai</a:t>
            </a:r>
            <a:r>
              <a:rPr lang="en-US" dirty="0"/>
              <a:t> stadium to </a:t>
            </a:r>
            <a:r>
              <a:rPr lang="en-US" b="0" i="0" dirty="0">
                <a:effectLst/>
                <a:latin typeface="Kanit"/>
              </a:rPr>
              <a:t>20,000</a:t>
            </a:r>
            <a:r>
              <a:rPr lang="en-US" b="0" i="0" dirty="0">
                <a:solidFill>
                  <a:srgbClr val="707070"/>
                </a:solidFill>
                <a:effectLst/>
                <a:latin typeface="Kanit"/>
              </a:rPr>
              <a:t> </a:t>
            </a:r>
            <a:r>
              <a:rPr lang="en-US" dirty="0"/>
              <a:t>seats.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88686-71DC-4AAD-827B-B392CDCEAEAF}"/>
              </a:ext>
            </a:extLst>
          </p:cNvPr>
          <p:cNvSpPr txBox="1"/>
          <p:nvPr/>
        </p:nvSpPr>
        <p:spPr>
          <a:xfrm>
            <a:off x="4545496" y="225287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Kanit"/>
              </a:rPr>
              <a:t>5,804 seat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1745C-C0D5-4AD7-B374-74189AE84252}"/>
              </a:ext>
            </a:extLst>
          </p:cNvPr>
          <p:cNvSpPr txBox="1"/>
          <p:nvPr/>
        </p:nvSpPr>
        <p:spPr>
          <a:xfrm>
            <a:off x="4611757" y="644804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Kanit"/>
              </a:rPr>
              <a:t>5,486 seats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8113BB-08D1-4468-B491-3DF3A0305C82}"/>
              </a:ext>
            </a:extLst>
          </p:cNvPr>
          <p:cNvSpPr txBox="1"/>
          <p:nvPr/>
        </p:nvSpPr>
        <p:spPr>
          <a:xfrm>
            <a:off x="598002" y="545413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Kanit"/>
              </a:rPr>
              <a:t>3,942 seats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F7E67-79C3-437A-ACFD-C006353B235D}"/>
              </a:ext>
            </a:extLst>
          </p:cNvPr>
          <p:cNvSpPr txBox="1"/>
          <p:nvPr/>
        </p:nvSpPr>
        <p:spPr>
          <a:xfrm>
            <a:off x="7989401" y="5250119"/>
            <a:ext cx="14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Kanit"/>
              </a:rPr>
              <a:t>4,383 seats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1E361-4092-41F1-B1C2-A9F0A19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195F6C-1EA8-4C99-8CDD-FEF2A5AA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18" y="2950983"/>
            <a:ext cx="7339717" cy="22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CB95C-679D-4F35-B378-67E43377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403222"/>
            <a:ext cx="5455917" cy="1806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C3C12-6F9A-4CA7-8162-C9951BF6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09954"/>
            <a:ext cx="5455917" cy="13931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EC028-CD56-43A0-A7F0-20724B52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70" y="2809538"/>
            <a:ext cx="6565655" cy="202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4C514-011D-45BB-9355-45BC5DD3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93" y="387575"/>
            <a:ext cx="7045413" cy="2071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85068-0E33-4F2D-AA32-7B295679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38" y="5289160"/>
            <a:ext cx="427732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0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08F-A575-4967-9D64-14287F42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DDB7-7011-4602-B4A5-FC0AB5C6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9E50F-4AF5-4EEE-A929-AACD6D05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4" y="249345"/>
            <a:ext cx="7535327" cy="2410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36050-894D-4A13-B1D8-4AF38822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54" y="2914845"/>
            <a:ext cx="7306695" cy="2448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2CFB2-D34F-48EC-87E2-495986871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721" y="5524409"/>
            <a:ext cx="448690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C9B5-5F42-4B51-96B7-C3116020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BEE8-E47B-4396-878F-6434BAF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390B-4E5E-44F0-B9B9-9A22E7E7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64" y="271169"/>
            <a:ext cx="8000862" cy="177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240FC-F4A1-4322-82AA-7A3FC12C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62" y="2310172"/>
            <a:ext cx="7068536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F1024-E2DD-4D22-8CB5-72DE18D1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51" y="4271933"/>
            <a:ext cx="696374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38D2-F30B-4ABC-A99D-308A9DAA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3BCC-EA08-4773-9389-A4F1A294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159B6-8F4A-4531-8236-FE654263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34" y="1825625"/>
            <a:ext cx="692564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2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Kanit</vt:lpstr>
      <vt:lpstr>Office Theme</vt:lpstr>
      <vt:lpstr>Legend Charity Football Match TH</vt:lpstr>
      <vt:lpstr>What is the Legend Charity football match TH about?</vt:lpstr>
      <vt:lpstr>PowerPoint Presentation</vt:lpstr>
      <vt:lpstr>About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 of this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 Charity Football Match TH</dc:title>
  <dc:creator>NARAWUT ROJNIRUNCHAI</dc:creator>
  <cp:lastModifiedBy>NARAWUT ROJNIRUNCHAI</cp:lastModifiedBy>
  <cp:revision>21</cp:revision>
  <dcterms:created xsi:type="dcterms:W3CDTF">2021-05-20T12:48:01Z</dcterms:created>
  <dcterms:modified xsi:type="dcterms:W3CDTF">2021-05-21T06:10:42Z</dcterms:modified>
</cp:coreProperties>
</file>